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45.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showSpecialPlsOnTitleSld="0">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Lst>
  <p:sldSz cy="6858000" cx="12192000"/>
  <p:notesSz cx="6858000" cy="9144000"/>
  <p:embeddedFontLst>
    <p:embeddedFont>
      <p:font typeface="Poppins"/>
      <p:regular r:id="rId51"/>
      <p:bold r:id="rId52"/>
      <p:italic r:id="rId53"/>
      <p:boldItalic r:id="rId5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55" roundtripDataSignature="AMtx7mgbmt2yjNThPXandZYlAMcCTCsfb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D039530D-C3FC-42E7-A2E3-BCAF978C4BFB}">
  <a:tblStyle styleId="{D039530D-C3FC-42E7-A2E3-BCAF978C4BFB}" styleName="Table_0">
    <a:wholeTbl>
      <a:tcTxStyle b="off" i="off">
        <a:font>
          <a:latin typeface="Impact"/>
          <a:ea typeface="Impact"/>
          <a:cs typeface="Impact"/>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7EAEE"/>
          </a:solidFill>
        </a:fill>
      </a:tcStyle>
    </a:wholeTbl>
    <a:band1H>
      <a:tcTxStyle/>
      <a:tcStyle>
        <a:fill>
          <a:solidFill>
            <a:srgbClr val="CCD2DB"/>
          </a:solidFill>
        </a:fill>
      </a:tcStyle>
    </a:band1H>
    <a:band2H>
      <a:tcTxStyle/>
    </a:band2H>
    <a:band1V>
      <a:tcTxStyle/>
      <a:tcStyle>
        <a:fill>
          <a:solidFill>
            <a:srgbClr val="CCD2DB"/>
          </a:solidFill>
        </a:fill>
      </a:tcStyle>
    </a:band1V>
    <a:band2V>
      <a:tcTxStyle/>
    </a:band2V>
    <a:lastCol>
      <a:tcTxStyle b="on" i="off">
        <a:font>
          <a:latin typeface="Impact"/>
          <a:ea typeface="Impact"/>
          <a:cs typeface="Impact"/>
        </a:font>
        <a:schemeClr val="lt1"/>
      </a:tcTxStyle>
      <a:tcStyle>
        <a:fill>
          <a:solidFill>
            <a:schemeClr val="accent1"/>
          </a:solidFill>
        </a:fill>
      </a:tcStyle>
    </a:lastCol>
    <a:firstCol>
      <a:tcTxStyle b="on" i="off">
        <a:font>
          <a:latin typeface="Impact"/>
          <a:ea typeface="Impact"/>
          <a:cs typeface="Impact"/>
        </a:font>
        <a:schemeClr val="lt1"/>
      </a:tcTxStyle>
      <a:tcStyle>
        <a:fill>
          <a:solidFill>
            <a:schemeClr val="accent1"/>
          </a:solidFill>
        </a:fill>
      </a:tcStyle>
    </a:firstCol>
    <a:lastRow>
      <a:tcTxStyle b="on" i="off">
        <a:font>
          <a:latin typeface="Impact"/>
          <a:ea typeface="Impact"/>
          <a:cs typeface="Impact"/>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Impact"/>
          <a:ea typeface="Impact"/>
          <a:cs typeface="Impact"/>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 styleId="{E0B539A2-A2B4-4C91-B711-6CC7E4122DC7}" styleName="Table_1">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font" Target="fonts/Poppins-regular.fntdata"/><Relationship Id="rId50" Type="http://schemas.openxmlformats.org/officeDocument/2006/relationships/slide" Target="slides/slide45.xml"/><Relationship Id="rId53" Type="http://schemas.openxmlformats.org/officeDocument/2006/relationships/font" Target="fonts/Poppins-italic.fntdata"/><Relationship Id="rId52" Type="http://schemas.openxmlformats.org/officeDocument/2006/relationships/font" Target="fonts/Poppins-bold.fntdata"/><Relationship Id="rId11" Type="http://schemas.openxmlformats.org/officeDocument/2006/relationships/slide" Target="slides/slide6.xml"/><Relationship Id="rId55" Type="http://customschemas.google.com/relationships/presentationmetadata" Target="metadata"/><Relationship Id="rId10" Type="http://schemas.openxmlformats.org/officeDocument/2006/relationships/slide" Target="slides/slide5.xml"/><Relationship Id="rId54" Type="http://schemas.openxmlformats.org/officeDocument/2006/relationships/font" Target="fonts/Poppins-boldItalic.fntdata"/><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0" name="Google Shape;150;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8" name="Google Shape;158;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6" name="Google Shape;166;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4" name="Google Shape;174;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2" name="Google Shape;182;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0" name="Google Shape;190;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8" name="Google Shape;198;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6" name="Google Shape;206;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4" name="Google Shape;214;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2" name="Google Shape;222;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0" name="Google Shape;230;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8" name="Google Shape;238;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0" name="Google Shape;290;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6" name="Shape 296"/>
        <p:cNvGrpSpPr/>
        <p:nvPr/>
      </p:nvGrpSpPr>
      <p:grpSpPr>
        <a:xfrm>
          <a:off x="0" y="0"/>
          <a:ext cx="0" cy="0"/>
          <a:chOff x="0" y="0"/>
          <a:chExt cx="0" cy="0"/>
        </a:xfrm>
      </p:grpSpPr>
      <p:sp>
        <p:nvSpPr>
          <p:cNvPr id="297" name="Google Shape;297;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8" name="Google Shape;298;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4" name="Shape 304"/>
        <p:cNvGrpSpPr/>
        <p:nvPr/>
      </p:nvGrpSpPr>
      <p:grpSpPr>
        <a:xfrm>
          <a:off x="0" y="0"/>
          <a:ext cx="0" cy="0"/>
          <a:chOff x="0" y="0"/>
          <a:chExt cx="0" cy="0"/>
        </a:xfrm>
      </p:grpSpPr>
      <p:sp>
        <p:nvSpPr>
          <p:cNvPr id="305" name="Google Shape;305;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6" name="Google Shape;306;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4" name="Google Shape;314;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0" name="Shape 320"/>
        <p:cNvGrpSpPr/>
        <p:nvPr/>
      </p:nvGrpSpPr>
      <p:grpSpPr>
        <a:xfrm>
          <a:off x="0" y="0"/>
          <a:ext cx="0" cy="0"/>
          <a:chOff x="0" y="0"/>
          <a:chExt cx="0" cy="0"/>
        </a:xfrm>
      </p:grpSpPr>
      <p:sp>
        <p:nvSpPr>
          <p:cNvPr id="321" name="Google Shape;321;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2" name="Google Shape;322;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8" name="Shape 328"/>
        <p:cNvGrpSpPr/>
        <p:nvPr/>
      </p:nvGrpSpPr>
      <p:grpSpPr>
        <a:xfrm>
          <a:off x="0" y="0"/>
          <a:ext cx="0" cy="0"/>
          <a:chOff x="0" y="0"/>
          <a:chExt cx="0" cy="0"/>
        </a:xfrm>
      </p:grpSpPr>
      <p:sp>
        <p:nvSpPr>
          <p:cNvPr id="329" name="Google Shape;329;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0" name="Google Shape;330;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 name="Shape 336"/>
        <p:cNvGrpSpPr/>
        <p:nvPr/>
      </p:nvGrpSpPr>
      <p:grpSpPr>
        <a:xfrm>
          <a:off x="0" y="0"/>
          <a:ext cx="0" cy="0"/>
          <a:chOff x="0" y="0"/>
          <a:chExt cx="0" cy="0"/>
        </a:xfrm>
      </p:grpSpPr>
      <p:sp>
        <p:nvSpPr>
          <p:cNvPr id="337" name="Google Shape;337;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8" name="Google Shape;338;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0" name="Google Shape;350;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9" name="Shape 359"/>
        <p:cNvGrpSpPr/>
        <p:nvPr/>
      </p:nvGrpSpPr>
      <p:grpSpPr>
        <a:xfrm>
          <a:off x="0" y="0"/>
          <a:ext cx="0" cy="0"/>
          <a:chOff x="0" y="0"/>
          <a:chExt cx="0" cy="0"/>
        </a:xfrm>
      </p:grpSpPr>
      <p:sp>
        <p:nvSpPr>
          <p:cNvPr id="360" name="Google Shape;360;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1" name="Google Shape;361;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7" name="Shape 367"/>
        <p:cNvGrpSpPr/>
        <p:nvPr/>
      </p:nvGrpSpPr>
      <p:grpSpPr>
        <a:xfrm>
          <a:off x="0" y="0"/>
          <a:ext cx="0" cy="0"/>
          <a:chOff x="0" y="0"/>
          <a:chExt cx="0" cy="0"/>
        </a:xfrm>
      </p:grpSpPr>
      <p:sp>
        <p:nvSpPr>
          <p:cNvPr id="368" name="Google Shape;368;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9" name="Google Shape;369;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5" name="Shape 375"/>
        <p:cNvGrpSpPr/>
        <p:nvPr/>
      </p:nvGrpSpPr>
      <p:grpSpPr>
        <a:xfrm>
          <a:off x="0" y="0"/>
          <a:ext cx="0" cy="0"/>
          <a:chOff x="0" y="0"/>
          <a:chExt cx="0" cy="0"/>
        </a:xfrm>
      </p:grpSpPr>
      <p:sp>
        <p:nvSpPr>
          <p:cNvPr id="376" name="Google Shape;376;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7" name="Google Shape;377;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3" name="Shape 383"/>
        <p:cNvGrpSpPr/>
        <p:nvPr/>
      </p:nvGrpSpPr>
      <p:grpSpPr>
        <a:xfrm>
          <a:off x="0" y="0"/>
          <a:ext cx="0" cy="0"/>
          <a:chOff x="0" y="0"/>
          <a:chExt cx="0" cy="0"/>
        </a:xfrm>
      </p:grpSpPr>
      <p:sp>
        <p:nvSpPr>
          <p:cNvPr id="384" name="Google Shape;384;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5" name="Google Shape;385;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1" name="Shape 391"/>
        <p:cNvGrpSpPr/>
        <p:nvPr/>
      </p:nvGrpSpPr>
      <p:grpSpPr>
        <a:xfrm>
          <a:off x="0" y="0"/>
          <a:ext cx="0" cy="0"/>
          <a:chOff x="0" y="0"/>
          <a:chExt cx="0" cy="0"/>
        </a:xfrm>
      </p:grpSpPr>
      <p:sp>
        <p:nvSpPr>
          <p:cNvPr id="392" name="Google Shape;392;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3" name="Google Shape;393;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6" name="Shape 426"/>
        <p:cNvGrpSpPr/>
        <p:nvPr/>
      </p:nvGrpSpPr>
      <p:grpSpPr>
        <a:xfrm>
          <a:off x="0" y="0"/>
          <a:ext cx="0" cy="0"/>
          <a:chOff x="0" y="0"/>
          <a:chExt cx="0" cy="0"/>
        </a:xfrm>
      </p:grpSpPr>
      <p:sp>
        <p:nvSpPr>
          <p:cNvPr id="427" name="Google Shape;427;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8" name="Google Shape;428;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4" name="Shape 454"/>
        <p:cNvGrpSpPr/>
        <p:nvPr/>
      </p:nvGrpSpPr>
      <p:grpSpPr>
        <a:xfrm>
          <a:off x="0" y="0"/>
          <a:ext cx="0" cy="0"/>
          <a:chOff x="0" y="0"/>
          <a:chExt cx="0" cy="0"/>
        </a:xfrm>
      </p:grpSpPr>
      <p:sp>
        <p:nvSpPr>
          <p:cNvPr id="455" name="Google Shape;455;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6" name="Google Shape;456;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2" name="Shape 462"/>
        <p:cNvGrpSpPr/>
        <p:nvPr/>
      </p:nvGrpSpPr>
      <p:grpSpPr>
        <a:xfrm>
          <a:off x="0" y="0"/>
          <a:ext cx="0" cy="0"/>
          <a:chOff x="0" y="0"/>
          <a:chExt cx="0" cy="0"/>
        </a:xfrm>
      </p:grpSpPr>
      <p:sp>
        <p:nvSpPr>
          <p:cNvPr id="463" name="Google Shape;463;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4" name="Google Shape;464;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4" name="Shape 504"/>
        <p:cNvGrpSpPr/>
        <p:nvPr/>
      </p:nvGrpSpPr>
      <p:grpSpPr>
        <a:xfrm>
          <a:off x="0" y="0"/>
          <a:ext cx="0" cy="0"/>
          <a:chOff x="0" y="0"/>
          <a:chExt cx="0" cy="0"/>
        </a:xfrm>
      </p:grpSpPr>
      <p:sp>
        <p:nvSpPr>
          <p:cNvPr id="505" name="Google Shape;505;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6" name="Google Shape;506;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2" name="Shape 512"/>
        <p:cNvGrpSpPr/>
        <p:nvPr/>
      </p:nvGrpSpPr>
      <p:grpSpPr>
        <a:xfrm>
          <a:off x="0" y="0"/>
          <a:ext cx="0" cy="0"/>
          <a:chOff x="0" y="0"/>
          <a:chExt cx="0" cy="0"/>
        </a:xfrm>
      </p:grpSpPr>
      <p:sp>
        <p:nvSpPr>
          <p:cNvPr id="513" name="Google Shape;513;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14" name="Google Shape;514;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8" name="Shape 548"/>
        <p:cNvGrpSpPr/>
        <p:nvPr/>
      </p:nvGrpSpPr>
      <p:grpSpPr>
        <a:xfrm>
          <a:off x="0" y="0"/>
          <a:ext cx="0" cy="0"/>
          <a:chOff x="0" y="0"/>
          <a:chExt cx="0" cy="0"/>
        </a:xfrm>
      </p:grpSpPr>
      <p:sp>
        <p:nvSpPr>
          <p:cNvPr id="549" name="Google Shape;549;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50" name="Google Shape;550;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6" name="Shape 556"/>
        <p:cNvGrpSpPr/>
        <p:nvPr/>
      </p:nvGrpSpPr>
      <p:grpSpPr>
        <a:xfrm>
          <a:off x="0" y="0"/>
          <a:ext cx="0" cy="0"/>
          <a:chOff x="0" y="0"/>
          <a:chExt cx="0" cy="0"/>
        </a:xfrm>
      </p:grpSpPr>
      <p:sp>
        <p:nvSpPr>
          <p:cNvPr id="557" name="Google Shape;557;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58" name="Google Shape;558;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6" name="Shape 566"/>
        <p:cNvGrpSpPr/>
        <p:nvPr/>
      </p:nvGrpSpPr>
      <p:grpSpPr>
        <a:xfrm>
          <a:off x="0" y="0"/>
          <a:ext cx="0" cy="0"/>
          <a:chOff x="0" y="0"/>
          <a:chExt cx="0" cy="0"/>
        </a:xfrm>
      </p:grpSpPr>
      <p:sp>
        <p:nvSpPr>
          <p:cNvPr id="567" name="Google Shape;567;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68" name="Google Shape;568;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4" name="Shape 574"/>
        <p:cNvGrpSpPr/>
        <p:nvPr/>
      </p:nvGrpSpPr>
      <p:grpSpPr>
        <a:xfrm>
          <a:off x="0" y="0"/>
          <a:ext cx="0" cy="0"/>
          <a:chOff x="0" y="0"/>
          <a:chExt cx="0" cy="0"/>
        </a:xfrm>
      </p:grpSpPr>
      <p:sp>
        <p:nvSpPr>
          <p:cNvPr id="575" name="Google Shape;575;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76" name="Google Shape;576;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2" name="Shape 582"/>
        <p:cNvGrpSpPr/>
        <p:nvPr/>
      </p:nvGrpSpPr>
      <p:grpSpPr>
        <a:xfrm>
          <a:off x="0" y="0"/>
          <a:ext cx="0" cy="0"/>
          <a:chOff x="0" y="0"/>
          <a:chExt cx="0" cy="0"/>
        </a:xfrm>
      </p:grpSpPr>
      <p:sp>
        <p:nvSpPr>
          <p:cNvPr id="583" name="Google Shape;583;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84" name="Google Shape;584;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0" name="Shape 590"/>
        <p:cNvGrpSpPr/>
        <p:nvPr/>
      </p:nvGrpSpPr>
      <p:grpSpPr>
        <a:xfrm>
          <a:off x="0" y="0"/>
          <a:ext cx="0" cy="0"/>
          <a:chOff x="0" y="0"/>
          <a:chExt cx="0" cy="0"/>
        </a:xfrm>
      </p:grpSpPr>
      <p:sp>
        <p:nvSpPr>
          <p:cNvPr id="591" name="Google Shape;591;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92" name="Google Shape;592;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8" name="Shape 598"/>
        <p:cNvGrpSpPr/>
        <p:nvPr/>
      </p:nvGrpSpPr>
      <p:grpSpPr>
        <a:xfrm>
          <a:off x="0" y="0"/>
          <a:ext cx="0" cy="0"/>
          <a:chOff x="0" y="0"/>
          <a:chExt cx="0" cy="0"/>
        </a:xfrm>
      </p:grpSpPr>
      <p:sp>
        <p:nvSpPr>
          <p:cNvPr id="599" name="Google Shape;599;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00" name="Google Shape;600;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6" name="Shape 606"/>
        <p:cNvGrpSpPr/>
        <p:nvPr/>
      </p:nvGrpSpPr>
      <p:grpSpPr>
        <a:xfrm>
          <a:off x="0" y="0"/>
          <a:ext cx="0" cy="0"/>
          <a:chOff x="0" y="0"/>
          <a:chExt cx="0" cy="0"/>
        </a:xfrm>
      </p:grpSpPr>
      <p:sp>
        <p:nvSpPr>
          <p:cNvPr id="607" name="Google Shape;607;p3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08" name="Google Shape;608;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4" name="Shape 614"/>
        <p:cNvGrpSpPr/>
        <p:nvPr/>
      </p:nvGrpSpPr>
      <p:grpSpPr>
        <a:xfrm>
          <a:off x="0" y="0"/>
          <a:ext cx="0" cy="0"/>
          <a:chOff x="0" y="0"/>
          <a:chExt cx="0" cy="0"/>
        </a:xfrm>
      </p:grpSpPr>
      <p:sp>
        <p:nvSpPr>
          <p:cNvPr id="615" name="Google Shape;615;p3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16" name="Google Shape;616;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2" name="Shape 622"/>
        <p:cNvGrpSpPr/>
        <p:nvPr/>
      </p:nvGrpSpPr>
      <p:grpSpPr>
        <a:xfrm>
          <a:off x="0" y="0"/>
          <a:ext cx="0" cy="0"/>
          <a:chOff x="0" y="0"/>
          <a:chExt cx="0" cy="0"/>
        </a:xfrm>
      </p:grpSpPr>
      <p:sp>
        <p:nvSpPr>
          <p:cNvPr id="623" name="Google Shape;623;p4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24" name="Google Shape;624;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0" name="Shape 630"/>
        <p:cNvGrpSpPr/>
        <p:nvPr/>
      </p:nvGrpSpPr>
      <p:grpSpPr>
        <a:xfrm>
          <a:off x="0" y="0"/>
          <a:ext cx="0" cy="0"/>
          <a:chOff x="0" y="0"/>
          <a:chExt cx="0" cy="0"/>
        </a:xfrm>
      </p:grpSpPr>
      <p:sp>
        <p:nvSpPr>
          <p:cNvPr id="631" name="Google Shape;631;p4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32" name="Google Shape;632;p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8" name="Shape 638"/>
        <p:cNvGrpSpPr/>
        <p:nvPr/>
      </p:nvGrpSpPr>
      <p:grpSpPr>
        <a:xfrm>
          <a:off x="0" y="0"/>
          <a:ext cx="0" cy="0"/>
          <a:chOff x="0" y="0"/>
          <a:chExt cx="0" cy="0"/>
        </a:xfrm>
      </p:grpSpPr>
      <p:sp>
        <p:nvSpPr>
          <p:cNvPr id="639" name="Google Shape;639;p4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40" name="Google Shape;640;p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6" name="Shape 646"/>
        <p:cNvGrpSpPr/>
        <p:nvPr/>
      </p:nvGrpSpPr>
      <p:grpSpPr>
        <a:xfrm>
          <a:off x="0" y="0"/>
          <a:ext cx="0" cy="0"/>
          <a:chOff x="0" y="0"/>
          <a:chExt cx="0" cy="0"/>
        </a:xfrm>
      </p:grpSpPr>
      <p:sp>
        <p:nvSpPr>
          <p:cNvPr id="647" name="Google Shape;647;p4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48" name="Google Shape;648;p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4" name="Shape 654"/>
        <p:cNvGrpSpPr/>
        <p:nvPr/>
      </p:nvGrpSpPr>
      <p:grpSpPr>
        <a:xfrm>
          <a:off x="0" y="0"/>
          <a:ext cx="0" cy="0"/>
          <a:chOff x="0" y="0"/>
          <a:chExt cx="0" cy="0"/>
        </a:xfrm>
      </p:grpSpPr>
      <p:sp>
        <p:nvSpPr>
          <p:cNvPr id="655" name="Google Shape;655;p4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56" name="Google Shape;656;p4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2" name="Shape 662"/>
        <p:cNvGrpSpPr/>
        <p:nvPr/>
      </p:nvGrpSpPr>
      <p:grpSpPr>
        <a:xfrm>
          <a:off x="0" y="0"/>
          <a:ext cx="0" cy="0"/>
          <a:chOff x="0" y="0"/>
          <a:chExt cx="0" cy="0"/>
        </a:xfrm>
      </p:grpSpPr>
      <p:sp>
        <p:nvSpPr>
          <p:cNvPr id="663" name="Google Shape;663;p4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64" name="Google Shape;664;p4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 Id="rId3"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20" name="Shape 20"/>
        <p:cNvGrpSpPr/>
        <p:nvPr/>
      </p:nvGrpSpPr>
      <p:grpSpPr>
        <a:xfrm>
          <a:off x="0" y="0"/>
          <a:ext cx="0" cy="0"/>
          <a:chOff x="0" y="0"/>
          <a:chExt cx="0" cy="0"/>
        </a:xfrm>
      </p:grpSpPr>
      <p:pic>
        <p:nvPicPr>
          <p:cNvPr descr="Brickwork-HD-R1a.jpg" id="21" name="Google Shape;21;p47"/>
          <p:cNvPicPr preferRelativeResize="0"/>
          <p:nvPr/>
        </p:nvPicPr>
        <p:blipFill rotWithShape="1">
          <a:blip r:embed="rId2">
            <a:alphaModFix/>
          </a:blip>
          <a:srcRect b="0" l="0" r="0" t="0"/>
          <a:stretch/>
        </p:blipFill>
        <p:spPr>
          <a:xfrm>
            <a:off x="0" y="0"/>
            <a:ext cx="12192000" cy="6858000"/>
          </a:xfrm>
          <a:prstGeom prst="rect">
            <a:avLst/>
          </a:prstGeom>
          <a:noFill/>
          <a:ln>
            <a:noFill/>
          </a:ln>
        </p:spPr>
      </p:pic>
      <p:sp>
        <p:nvSpPr>
          <p:cNvPr id="22" name="Google Shape;22;p47"/>
          <p:cNvSpPr/>
          <p:nvPr/>
        </p:nvSpPr>
        <p:spPr>
          <a:xfrm>
            <a:off x="-15875" y="0"/>
            <a:ext cx="11683810" cy="6588125"/>
          </a:xfrm>
          <a:custGeom>
            <a:rect b="b" l="l" r="r" t="t"/>
            <a:pathLst>
              <a:path extrusionOk="0" h="6588125" w="11683810">
                <a:moveTo>
                  <a:pt x="0" y="0"/>
                </a:moveTo>
                <a:lnTo>
                  <a:pt x="11318691" y="0"/>
                </a:lnTo>
                <a:lnTo>
                  <a:pt x="11683810" y="5976938"/>
                </a:lnTo>
                <a:lnTo>
                  <a:pt x="15875" y="6588125"/>
                </a:lnTo>
                <a:cubicBezTo>
                  <a:pt x="10583" y="4386792"/>
                  <a:pt x="5292" y="2185458"/>
                  <a:pt x="0" y="0"/>
                </a:cubicBezTo>
                <a:close/>
              </a:path>
            </a:pathLst>
          </a:custGeom>
          <a:blipFill rotWithShape="1">
            <a:blip r:embed="rId3">
              <a:alphaModFix/>
            </a:blip>
            <a:stretch>
              <a:fillRect b="0" l="0" r="0" t="0"/>
            </a:stretch>
          </a:blipFill>
          <a:ln>
            <a:noFill/>
          </a:ln>
          <a:effectLst>
            <a:outerShdw blurRad="101600" rotWithShape="0" algn="tl" dir="4380000" dist="152400">
              <a:srgbClr val="000000">
                <a:alpha val="4274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 name="Google Shape;23;p47"/>
          <p:cNvSpPr/>
          <p:nvPr/>
        </p:nvSpPr>
        <p:spPr>
          <a:xfrm>
            <a:off x="0" y="4282257"/>
            <a:ext cx="11329257" cy="2028845"/>
          </a:xfrm>
          <a:custGeom>
            <a:rect b="b" l="l" r="r" t="t"/>
            <a:pathLst>
              <a:path extrusionOk="0" h="2028845" w="11329257">
                <a:moveTo>
                  <a:pt x="0" y="588520"/>
                </a:moveTo>
                <a:lnTo>
                  <a:pt x="11244075" y="0"/>
                </a:lnTo>
                <a:lnTo>
                  <a:pt x="11329257" y="1424838"/>
                </a:lnTo>
                <a:lnTo>
                  <a:pt x="0" y="2028845"/>
                </a:lnTo>
                <a:lnTo>
                  <a:pt x="0" y="588520"/>
                </a:lnTo>
                <a:close/>
              </a:path>
            </a:pathLst>
          </a:custGeom>
          <a:gradFill>
            <a:gsLst>
              <a:gs pos="0">
                <a:schemeClr val="accent1"/>
              </a:gs>
              <a:gs pos="34000">
                <a:schemeClr val="accent1"/>
              </a:gs>
              <a:gs pos="100000">
                <a:srgbClr val="193149"/>
              </a:gs>
            </a:gsLst>
            <a:path path="circle">
              <a:fillToRect b="50%" l="50%" r="50%" t="50%"/>
            </a:path>
            <a:tileRect/>
          </a:gradFill>
          <a:ln>
            <a:noFill/>
          </a:ln>
        </p:spPr>
      </p:sp>
      <p:sp>
        <p:nvSpPr>
          <p:cNvPr id="24" name="Google Shape;24;p47"/>
          <p:cNvSpPr/>
          <p:nvPr/>
        </p:nvSpPr>
        <p:spPr>
          <a:xfrm>
            <a:off x="0" y="0"/>
            <a:ext cx="8719579" cy="456877"/>
          </a:xfrm>
          <a:custGeom>
            <a:rect b="b" l="l" r="r" t="t"/>
            <a:pathLst>
              <a:path extrusionOk="0" h="456877" w="8719579">
                <a:moveTo>
                  <a:pt x="0" y="0"/>
                </a:moveTo>
                <a:lnTo>
                  <a:pt x="8719579" y="0"/>
                </a:lnTo>
                <a:lnTo>
                  <a:pt x="0" y="456877"/>
                </a:lnTo>
                <a:lnTo>
                  <a:pt x="0" y="0"/>
                </a:lnTo>
                <a:close/>
              </a:path>
            </a:pathLst>
          </a:custGeom>
          <a:gradFill>
            <a:gsLst>
              <a:gs pos="0">
                <a:schemeClr val="accent1"/>
              </a:gs>
              <a:gs pos="34000">
                <a:schemeClr val="accent1"/>
              </a:gs>
              <a:gs pos="100000">
                <a:srgbClr val="193149"/>
              </a:gs>
            </a:gsLst>
            <a:path path="circle">
              <a:fillToRect b="50%" l="50%" r="50%" t="50%"/>
            </a:path>
            <a:tileRect/>
          </a:gradFill>
          <a:ln>
            <a:noFill/>
          </a:ln>
        </p:spPr>
      </p:sp>
      <p:sp>
        <p:nvSpPr>
          <p:cNvPr id="25" name="Google Shape;25;p47"/>
          <p:cNvSpPr/>
          <p:nvPr/>
        </p:nvSpPr>
        <p:spPr>
          <a:xfrm rot="-180000">
            <a:off x="-161800" y="293317"/>
            <a:ext cx="11367116" cy="5751804"/>
          </a:xfrm>
          <a:custGeom>
            <a:rect b="b" l="l" r="r" t="t"/>
            <a:pathLst>
              <a:path extrusionOk="0" h="5751804" w="11367116">
                <a:moveTo>
                  <a:pt x="11346705" y="0"/>
                </a:moveTo>
                <a:cubicBezTo>
                  <a:pt x="11353509" y="1915114"/>
                  <a:pt x="11360312" y="3830229"/>
                  <a:pt x="11367116" y="5745343"/>
                </a:cubicBezTo>
                <a:lnTo>
                  <a:pt x="0" y="5751804"/>
                </a:lnTo>
              </a:path>
            </a:pathLst>
          </a:custGeom>
          <a:noFill/>
          <a:ln cap="flat" cmpd="sng" w="82550">
            <a:solidFill>
              <a:srgbClr val="7F7F7F"/>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 name="Google Shape;26;p47"/>
          <p:cNvSpPr txBox="1"/>
          <p:nvPr>
            <p:ph type="ctrTitle"/>
          </p:nvPr>
        </p:nvSpPr>
        <p:spPr>
          <a:xfrm rot="-180000">
            <a:off x="891201" y="662656"/>
            <a:ext cx="9755187" cy="2766528"/>
          </a:xfrm>
          <a:prstGeom prst="rect">
            <a:avLst/>
          </a:prstGeom>
          <a:noFill/>
          <a:ln>
            <a:noFill/>
          </a:ln>
        </p:spPr>
        <p:txBody>
          <a:bodyPr anchorCtr="0" anchor="b" bIns="45700" lIns="91425" spcFirstLastPara="1" rIns="91425" wrap="square" tIns="45700">
            <a:normAutofit/>
          </a:bodyPr>
          <a:lstStyle>
            <a:lvl1pPr lvl="0" algn="r">
              <a:lnSpc>
                <a:spcPct val="90000"/>
              </a:lnSpc>
              <a:spcBef>
                <a:spcPts val="0"/>
              </a:spcBef>
              <a:spcAft>
                <a:spcPts val="0"/>
              </a:spcAft>
              <a:buClr>
                <a:srgbClr val="74A2CD"/>
              </a:buClr>
              <a:buSzPts val="8000"/>
              <a:buFont typeface="Impact"/>
              <a:buNone/>
              <a:defRPr sz="8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 name="Google Shape;27;p47"/>
          <p:cNvSpPr txBox="1"/>
          <p:nvPr>
            <p:ph idx="1" type="subTitle"/>
          </p:nvPr>
        </p:nvSpPr>
        <p:spPr>
          <a:xfrm rot="-180000">
            <a:off x="983062" y="3505209"/>
            <a:ext cx="9755187" cy="550333"/>
          </a:xfrm>
          <a:prstGeom prst="rect">
            <a:avLst/>
          </a:prstGeom>
          <a:noFill/>
          <a:ln>
            <a:noFill/>
          </a:ln>
        </p:spPr>
        <p:txBody>
          <a:bodyPr anchorCtr="0" anchor="t" bIns="45700" lIns="91425" spcFirstLastPara="1" rIns="91425" wrap="square" tIns="45700">
            <a:noAutofit/>
          </a:bodyPr>
          <a:lstStyle>
            <a:lvl1pPr lvl="0" algn="r">
              <a:lnSpc>
                <a:spcPct val="120000"/>
              </a:lnSpc>
              <a:spcBef>
                <a:spcPts val="1000"/>
              </a:spcBef>
              <a:spcAft>
                <a:spcPts val="0"/>
              </a:spcAft>
              <a:buSzPts val="4480"/>
              <a:buNone/>
              <a:defRPr sz="2800">
                <a:solidFill>
                  <a:srgbClr val="7F7F7F"/>
                </a:solidFill>
              </a:defRPr>
            </a:lvl1pPr>
            <a:lvl2pPr lvl="1" algn="ctr">
              <a:lnSpc>
                <a:spcPct val="120000"/>
              </a:lnSpc>
              <a:spcBef>
                <a:spcPts val="500"/>
              </a:spcBef>
              <a:spcAft>
                <a:spcPts val="0"/>
              </a:spcAft>
              <a:buSzPts val="3200"/>
              <a:buNone/>
              <a:defRPr sz="2000"/>
            </a:lvl2pPr>
            <a:lvl3pPr lvl="2" algn="ctr">
              <a:lnSpc>
                <a:spcPct val="120000"/>
              </a:lnSpc>
              <a:spcBef>
                <a:spcPts val="500"/>
              </a:spcBef>
              <a:spcAft>
                <a:spcPts val="0"/>
              </a:spcAft>
              <a:buSzPts val="2880"/>
              <a:buNone/>
              <a:defRPr sz="1800"/>
            </a:lvl3pPr>
            <a:lvl4pPr lvl="3" algn="ctr">
              <a:lnSpc>
                <a:spcPct val="120000"/>
              </a:lnSpc>
              <a:spcBef>
                <a:spcPts val="500"/>
              </a:spcBef>
              <a:spcAft>
                <a:spcPts val="0"/>
              </a:spcAft>
              <a:buSzPts val="2560"/>
              <a:buNone/>
              <a:defRPr sz="1600"/>
            </a:lvl4pPr>
            <a:lvl5pPr lvl="4" algn="ctr">
              <a:lnSpc>
                <a:spcPct val="120000"/>
              </a:lnSpc>
              <a:spcBef>
                <a:spcPts val="500"/>
              </a:spcBef>
              <a:spcAft>
                <a:spcPts val="0"/>
              </a:spcAft>
              <a:buSzPts val="2560"/>
              <a:buNone/>
              <a:defRPr sz="1600"/>
            </a:lvl5pPr>
            <a:lvl6pPr lvl="5" algn="ctr">
              <a:lnSpc>
                <a:spcPct val="120000"/>
              </a:lnSpc>
              <a:spcBef>
                <a:spcPts val="500"/>
              </a:spcBef>
              <a:spcAft>
                <a:spcPts val="0"/>
              </a:spcAft>
              <a:buSzPts val="2560"/>
              <a:buNone/>
              <a:defRPr sz="1600"/>
            </a:lvl6pPr>
            <a:lvl7pPr lvl="6" algn="ctr">
              <a:lnSpc>
                <a:spcPct val="120000"/>
              </a:lnSpc>
              <a:spcBef>
                <a:spcPts val="500"/>
              </a:spcBef>
              <a:spcAft>
                <a:spcPts val="0"/>
              </a:spcAft>
              <a:buSzPts val="2560"/>
              <a:buNone/>
              <a:defRPr sz="1600"/>
            </a:lvl7pPr>
            <a:lvl8pPr lvl="7" algn="ctr">
              <a:lnSpc>
                <a:spcPct val="120000"/>
              </a:lnSpc>
              <a:spcBef>
                <a:spcPts val="500"/>
              </a:spcBef>
              <a:spcAft>
                <a:spcPts val="0"/>
              </a:spcAft>
              <a:buSzPts val="2560"/>
              <a:buNone/>
              <a:defRPr sz="1600"/>
            </a:lvl8pPr>
            <a:lvl9pPr lvl="8" algn="ctr">
              <a:lnSpc>
                <a:spcPct val="120000"/>
              </a:lnSpc>
              <a:spcBef>
                <a:spcPts val="500"/>
              </a:spcBef>
              <a:spcAft>
                <a:spcPts val="0"/>
              </a:spcAft>
              <a:buSzPts val="2560"/>
              <a:buNone/>
              <a:defRPr sz="1600"/>
            </a:lvl9pPr>
          </a:lstStyle>
          <a:p/>
        </p:txBody>
      </p:sp>
      <p:sp>
        <p:nvSpPr>
          <p:cNvPr id="28" name="Google Shape;28;p47"/>
          <p:cNvSpPr txBox="1"/>
          <p:nvPr>
            <p:ph idx="10" type="dt"/>
          </p:nvPr>
        </p:nvSpPr>
        <p:spPr>
          <a:xfrm rot="-180000">
            <a:off x="4948541" y="4578463"/>
            <a:ext cx="6143653" cy="116311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sz="5400">
                <a:solidFill>
                  <a:srgbClr val="74A2CD"/>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47"/>
          <p:cNvSpPr txBox="1"/>
          <p:nvPr>
            <p:ph idx="11" type="ftr"/>
          </p:nvPr>
        </p:nvSpPr>
        <p:spPr>
          <a:xfrm rot="-180000">
            <a:off x="9144" y="4882896"/>
            <a:ext cx="4050792" cy="1197864"/>
          </a:xfrm>
          <a:prstGeom prst="rect">
            <a:avLst/>
          </a:prstGeom>
          <a:noFill/>
          <a:ln>
            <a:noFill/>
          </a:ln>
        </p:spPr>
        <p:txBody>
          <a:bodyPr anchorCtr="0" anchor="ctr" bIns="45700" lIns="91425" spcFirstLastPara="1" rIns="91425" wrap="square" tIns="45700">
            <a:spAutoFit/>
          </a:bodyPr>
          <a:lstStyle>
            <a:lvl1pPr lvl="0" algn="l">
              <a:spcBef>
                <a:spcPts val="0"/>
              </a:spcBef>
              <a:spcAft>
                <a:spcPts val="0"/>
              </a:spcAft>
              <a:buSzPts val="1400"/>
              <a:buNone/>
              <a:defRPr sz="5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47"/>
          <p:cNvSpPr txBox="1"/>
          <p:nvPr>
            <p:ph idx="12" type="sldNum"/>
          </p:nvPr>
        </p:nvSpPr>
        <p:spPr>
          <a:xfrm rot="-180000">
            <a:off x="9851758" y="3832648"/>
            <a:ext cx="907186" cy="49847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b="0" i="0" sz="2400" u="none" cap="none" strike="noStrike">
                <a:solidFill>
                  <a:srgbClr val="3F3F3F"/>
                </a:solidFill>
                <a:latin typeface="Impact"/>
                <a:ea typeface="Impact"/>
                <a:cs typeface="Impact"/>
                <a:sym typeface="Impact"/>
              </a:defRPr>
            </a:lvl1pPr>
            <a:lvl2pPr indent="0" lvl="1" marL="0" algn="ctr">
              <a:spcBef>
                <a:spcPts val="0"/>
              </a:spcBef>
              <a:buNone/>
              <a:defRPr b="0" i="0" sz="2400" u="none" cap="none" strike="noStrike">
                <a:solidFill>
                  <a:srgbClr val="3F3F3F"/>
                </a:solidFill>
                <a:latin typeface="Impact"/>
                <a:ea typeface="Impact"/>
                <a:cs typeface="Impact"/>
                <a:sym typeface="Impact"/>
              </a:defRPr>
            </a:lvl2pPr>
            <a:lvl3pPr indent="0" lvl="2" marL="0" algn="ctr">
              <a:spcBef>
                <a:spcPts val="0"/>
              </a:spcBef>
              <a:buNone/>
              <a:defRPr b="0" i="0" sz="2400" u="none" cap="none" strike="noStrike">
                <a:solidFill>
                  <a:srgbClr val="3F3F3F"/>
                </a:solidFill>
                <a:latin typeface="Impact"/>
                <a:ea typeface="Impact"/>
                <a:cs typeface="Impact"/>
                <a:sym typeface="Impact"/>
              </a:defRPr>
            </a:lvl3pPr>
            <a:lvl4pPr indent="0" lvl="3" marL="0" algn="ctr">
              <a:spcBef>
                <a:spcPts val="0"/>
              </a:spcBef>
              <a:buNone/>
              <a:defRPr b="0" i="0" sz="2400" u="none" cap="none" strike="noStrike">
                <a:solidFill>
                  <a:srgbClr val="3F3F3F"/>
                </a:solidFill>
                <a:latin typeface="Impact"/>
                <a:ea typeface="Impact"/>
                <a:cs typeface="Impact"/>
                <a:sym typeface="Impact"/>
              </a:defRPr>
            </a:lvl4pPr>
            <a:lvl5pPr indent="0" lvl="4" marL="0" algn="ctr">
              <a:spcBef>
                <a:spcPts val="0"/>
              </a:spcBef>
              <a:buNone/>
              <a:defRPr b="0" i="0" sz="2400" u="none" cap="none" strike="noStrike">
                <a:solidFill>
                  <a:srgbClr val="3F3F3F"/>
                </a:solidFill>
                <a:latin typeface="Impact"/>
                <a:ea typeface="Impact"/>
                <a:cs typeface="Impact"/>
                <a:sym typeface="Impact"/>
              </a:defRPr>
            </a:lvl5pPr>
            <a:lvl6pPr indent="0" lvl="5" marL="0" algn="ctr">
              <a:spcBef>
                <a:spcPts val="0"/>
              </a:spcBef>
              <a:buNone/>
              <a:defRPr b="0" i="0" sz="2400" u="none" cap="none" strike="noStrike">
                <a:solidFill>
                  <a:srgbClr val="3F3F3F"/>
                </a:solidFill>
                <a:latin typeface="Impact"/>
                <a:ea typeface="Impact"/>
                <a:cs typeface="Impact"/>
                <a:sym typeface="Impact"/>
              </a:defRPr>
            </a:lvl6pPr>
            <a:lvl7pPr indent="0" lvl="6" marL="0" algn="ctr">
              <a:spcBef>
                <a:spcPts val="0"/>
              </a:spcBef>
              <a:buNone/>
              <a:defRPr b="0" i="0" sz="2400" u="none" cap="none" strike="noStrike">
                <a:solidFill>
                  <a:srgbClr val="3F3F3F"/>
                </a:solidFill>
                <a:latin typeface="Impact"/>
                <a:ea typeface="Impact"/>
                <a:cs typeface="Impact"/>
                <a:sym typeface="Impact"/>
              </a:defRPr>
            </a:lvl7pPr>
            <a:lvl8pPr indent="0" lvl="7" marL="0" algn="ctr">
              <a:spcBef>
                <a:spcPts val="0"/>
              </a:spcBef>
              <a:buNone/>
              <a:defRPr b="0" i="0" sz="2400" u="none" cap="none" strike="noStrike">
                <a:solidFill>
                  <a:srgbClr val="3F3F3F"/>
                </a:solidFill>
                <a:latin typeface="Impact"/>
                <a:ea typeface="Impact"/>
                <a:cs typeface="Impact"/>
                <a:sym typeface="Impact"/>
              </a:defRPr>
            </a:lvl8pPr>
            <a:lvl9pPr indent="0" lvl="8" marL="0" algn="ctr">
              <a:spcBef>
                <a:spcPts val="0"/>
              </a:spcBef>
              <a:buNone/>
              <a:defRPr b="0" i="0" sz="2400" u="none" cap="none" strike="noStrike">
                <a:solidFill>
                  <a:srgbClr val="3F3F3F"/>
                </a:solidFill>
                <a:latin typeface="Impact"/>
                <a:ea typeface="Impact"/>
                <a:cs typeface="Impact"/>
                <a:sym typeface="Impact"/>
              </a:defRPr>
            </a:lvl9pPr>
          </a:lstStyle>
          <a:p>
            <a:pPr indent="0" lvl="0" marL="0" rtl="0" algn="ctr">
              <a:spcBef>
                <a:spcPts val="0"/>
              </a:spcBef>
              <a:spcAft>
                <a:spcPts val="0"/>
              </a:spcAft>
              <a:buNone/>
            </a:pPr>
            <a:fld id="{00000000-1234-1234-1234-123412341234}" type="slidenum">
              <a:rPr lang="en-US"/>
              <a:t>‹#›</a:t>
            </a:fld>
            <a:endParaRPr/>
          </a:p>
        </p:txBody>
      </p:sp>
      <p:sp>
        <p:nvSpPr>
          <p:cNvPr id="31" name="Google Shape;31;p47"/>
          <p:cNvSpPr/>
          <p:nvPr/>
        </p:nvSpPr>
        <p:spPr>
          <a:xfrm rot="-180000">
            <a:off x="4221385" y="5111356"/>
            <a:ext cx="515386" cy="515386"/>
          </a:xfrm>
          <a:prstGeom prst="star5">
            <a:avLst>
              <a:gd fmla="val 26693" name="adj"/>
              <a:gd fmla="val 105146" name="hf"/>
              <a:gd fmla="val 110557" name="vf"/>
            </a:avLst>
          </a:prstGeom>
          <a:solidFill>
            <a:srgbClr val="74A2CD">
              <a:alpha val="49803"/>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32" name="Shape 32"/>
        <p:cNvGrpSpPr/>
        <p:nvPr/>
      </p:nvGrpSpPr>
      <p:grpSpPr>
        <a:xfrm>
          <a:off x="0" y="0"/>
          <a:ext cx="0" cy="0"/>
          <a:chOff x="0" y="0"/>
          <a:chExt cx="0" cy="0"/>
        </a:xfrm>
      </p:grpSpPr>
      <p:sp>
        <p:nvSpPr>
          <p:cNvPr id="33" name="Google Shape;33;p48"/>
          <p:cNvSpPr txBox="1"/>
          <p:nvPr>
            <p:ph idx="10" type="dt"/>
          </p:nvPr>
        </p:nvSpPr>
        <p:spPr>
          <a:xfrm>
            <a:off x="7298083" y="5757334"/>
            <a:ext cx="3784600" cy="49847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48"/>
          <p:cNvSpPr txBox="1"/>
          <p:nvPr>
            <p:ph idx="11" type="ftr"/>
          </p:nvPr>
        </p:nvSpPr>
        <p:spPr>
          <a:xfrm>
            <a:off x="685801" y="5757334"/>
            <a:ext cx="5499719" cy="49847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48"/>
          <p:cNvSpPr txBox="1"/>
          <p:nvPr>
            <p:ph idx="12" type="sldNum"/>
          </p:nvPr>
        </p:nvSpPr>
        <p:spPr>
          <a:xfrm>
            <a:off x="6287121" y="5757334"/>
            <a:ext cx="907186" cy="49847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6" name="Shape 36"/>
        <p:cNvGrpSpPr/>
        <p:nvPr/>
      </p:nvGrpSpPr>
      <p:grpSpPr>
        <a:xfrm>
          <a:off x="0" y="0"/>
          <a:ext cx="0" cy="0"/>
          <a:chOff x="0" y="0"/>
          <a:chExt cx="0" cy="0"/>
        </a:xfrm>
      </p:grpSpPr>
      <p:sp>
        <p:nvSpPr>
          <p:cNvPr id="37" name="Google Shape;37;p49"/>
          <p:cNvSpPr txBox="1"/>
          <p:nvPr>
            <p:ph type="title"/>
          </p:nvPr>
        </p:nvSpPr>
        <p:spPr>
          <a:xfrm>
            <a:off x="685801" y="685800"/>
            <a:ext cx="10396882" cy="115196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74A2CD"/>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49"/>
          <p:cNvSpPr txBox="1"/>
          <p:nvPr>
            <p:ph idx="1" type="body"/>
          </p:nvPr>
        </p:nvSpPr>
        <p:spPr>
          <a:xfrm>
            <a:off x="685800" y="2063396"/>
            <a:ext cx="10394707" cy="3311189"/>
          </a:xfrm>
          <a:prstGeom prst="rect">
            <a:avLst/>
          </a:prstGeom>
          <a:noFill/>
          <a:ln>
            <a:noFill/>
          </a:ln>
        </p:spPr>
        <p:txBody>
          <a:bodyPr anchorCtr="0" anchor="ctr" bIns="45700" lIns="91425" spcFirstLastPara="1" rIns="91425" wrap="square" tIns="45700">
            <a:normAutofit/>
          </a:bodyPr>
          <a:lstStyle>
            <a:lvl1pPr indent="-411480" lvl="0" marL="457200" algn="l">
              <a:lnSpc>
                <a:spcPct val="120000"/>
              </a:lnSpc>
              <a:spcBef>
                <a:spcPts val="1000"/>
              </a:spcBef>
              <a:spcAft>
                <a:spcPts val="0"/>
              </a:spcAft>
              <a:buSzPts val="2880"/>
              <a:buChar char="•"/>
              <a:defRPr/>
            </a:lvl1pPr>
            <a:lvl2pPr indent="-411480" lvl="1" marL="914400" algn="l">
              <a:lnSpc>
                <a:spcPct val="120000"/>
              </a:lnSpc>
              <a:spcBef>
                <a:spcPts val="500"/>
              </a:spcBef>
              <a:spcAft>
                <a:spcPts val="0"/>
              </a:spcAft>
              <a:buSzPts val="2880"/>
              <a:buChar char="•"/>
              <a:defRPr/>
            </a:lvl2pPr>
            <a:lvl3pPr indent="-411480" lvl="2" marL="1371600" algn="l">
              <a:lnSpc>
                <a:spcPct val="120000"/>
              </a:lnSpc>
              <a:spcBef>
                <a:spcPts val="500"/>
              </a:spcBef>
              <a:spcAft>
                <a:spcPts val="0"/>
              </a:spcAft>
              <a:buSzPts val="2880"/>
              <a:buChar char="•"/>
              <a:defRPr/>
            </a:lvl3pPr>
            <a:lvl4pPr indent="-411480" lvl="3" marL="1828800" algn="l">
              <a:lnSpc>
                <a:spcPct val="120000"/>
              </a:lnSpc>
              <a:spcBef>
                <a:spcPts val="500"/>
              </a:spcBef>
              <a:spcAft>
                <a:spcPts val="0"/>
              </a:spcAft>
              <a:buSzPts val="2880"/>
              <a:buChar char="•"/>
              <a:defRPr/>
            </a:lvl4pPr>
            <a:lvl5pPr indent="-411479" lvl="4" marL="2286000" algn="l">
              <a:lnSpc>
                <a:spcPct val="120000"/>
              </a:lnSpc>
              <a:spcBef>
                <a:spcPts val="500"/>
              </a:spcBef>
              <a:spcAft>
                <a:spcPts val="0"/>
              </a:spcAft>
              <a:buSzPts val="2880"/>
              <a:buChar char="•"/>
              <a:defRPr/>
            </a:lvl5pPr>
            <a:lvl6pPr indent="-411479" lvl="5" marL="2743200" algn="l">
              <a:lnSpc>
                <a:spcPct val="120000"/>
              </a:lnSpc>
              <a:spcBef>
                <a:spcPts val="500"/>
              </a:spcBef>
              <a:spcAft>
                <a:spcPts val="0"/>
              </a:spcAft>
              <a:buSzPts val="2880"/>
              <a:buChar char="•"/>
              <a:defRPr/>
            </a:lvl6pPr>
            <a:lvl7pPr indent="-411479" lvl="6" marL="3200400" algn="l">
              <a:lnSpc>
                <a:spcPct val="120000"/>
              </a:lnSpc>
              <a:spcBef>
                <a:spcPts val="500"/>
              </a:spcBef>
              <a:spcAft>
                <a:spcPts val="0"/>
              </a:spcAft>
              <a:buSzPts val="2880"/>
              <a:buChar char="•"/>
              <a:defRPr/>
            </a:lvl7pPr>
            <a:lvl8pPr indent="-411479" lvl="7" marL="3657600" algn="l">
              <a:lnSpc>
                <a:spcPct val="120000"/>
              </a:lnSpc>
              <a:spcBef>
                <a:spcPts val="500"/>
              </a:spcBef>
              <a:spcAft>
                <a:spcPts val="0"/>
              </a:spcAft>
              <a:buSzPts val="2880"/>
              <a:buChar char="•"/>
              <a:defRPr/>
            </a:lvl8pPr>
            <a:lvl9pPr indent="-411479" lvl="8" marL="4114800" algn="l">
              <a:lnSpc>
                <a:spcPct val="120000"/>
              </a:lnSpc>
              <a:spcBef>
                <a:spcPts val="500"/>
              </a:spcBef>
              <a:spcAft>
                <a:spcPts val="0"/>
              </a:spcAft>
              <a:buSzPts val="2880"/>
              <a:buChar char="•"/>
              <a:defRPr/>
            </a:lvl9pPr>
          </a:lstStyle>
          <a:p/>
        </p:txBody>
      </p:sp>
      <p:sp>
        <p:nvSpPr>
          <p:cNvPr id="39" name="Google Shape;39;p49"/>
          <p:cNvSpPr txBox="1"/>
          <p:nvPr>
            <p:ph idx="10" type="dt"/>
          </p:nvPr>
        </p:nvSpPr>
        <p:spPr>
          <a:xfrm>
            <a:off x="7298083" y="5757334"/>
            <a:ext cx="3784600" cy="49847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 name="Google Shape;40;p49"/>
          <p:cNvSpPr txBox="1"/>
          <p:nvPr>
            <p:ph idx="11" type="ftr"/>
          </p:nvPr>
        </p:nvSpPr>
        <p:spPr>
          <a:xfrm>
            <a:off x="685801" y="5757334"/>
            <a:ext cx="5499719" cy="49847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49"/>
          <p:cNvSpPr txBox="1"/>
          <p:nvPr>
            <p:ph idx="12" type="sldNum"/>
          </p:nvPr>
        </p:nvSpPr>
        <p:spPr>
          <a:xfrm>
            <a:off x="6287121" y="5757334"/>
            <a:ext cx="907186" cy="49847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2" name="Shape 42"/>
        <p:cNvGrpSpPr/>
        <p:nvPr/>
      </p:nvGrpSpPr>
      <p:grpSpPr>
        <a:xfrm>
          <a:off x="0" y="0"/>
          <a:ext cx="0" cy="0"/>
          <a:chOff x="0" y="0"/>
          <a:chExt cx="0" cy="0"/>
        </a:xfrm>
      </p:grpSpPr>
      <p:sp>
        <p:nvSpPr>
          <p:cNvPr id="43" name="Google Shape;43;p50"/>
          <p:cNvSpPr txBox="1"/>
          <p:nvPr>
            <p:ph type="title"/>
          </p:nvPr>
        </p:nvSpPr>
        <p:spPr>
          <a:xfrm>
            <a:off x="685801" y="685800"/>
            <a:ext cx="10394707" cy="319348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74A2CD"/>
              </a:buClr>
              <a:buSzPts val="5400"/>
              <a:buFont typeface="Impact"/>
              <a:buNone/>
              <a:defRPr sz="5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4" name="Google Shape;44;p50"/>
          <p:cNvSpPr txBox="1"/>
          <p:nvPr>
            <p:ph idx="1" type="body"/>
          </p:nvPr>
        </p:nvSpPr>
        <p:spPr>
          <a:xfrm>
            <a:off x="685801" y="3742267"/>
            <a:ext cx="10394707" cy="1639614"/>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SzPts val="3200"/>
              <a:buNone/>
              <a:defRPr sz="2000">
                <a:solidFill>
                  <a:srgbClr val="7F7F7F"/>
                </a:solidFill>
              </a:defRPr>
            </a:lvl1pPr>
            <a:lvl2pPr indent="-228600" lvl="1" marL="914400" algn="l">
              <a:lnSpc>
                <a:spcPct val="120000"/>
              </a:lnSpc>
              <a:spcBef>
                <a:spcPts val="500"/>
              </a:spcBef>
              <a:spcAft>
                <a:spcPts val="0"/>
              </a:spcAft>
              <a:buSzPts val="3200"/>
              <a:buNone/>
              <a:defRPr sz="2000">
                <a:solidFill>
                  <a:srgbClr val="888888"/>
                </a:solidFill>
              </a:defRPr>
            </a:lvl2pPr>
            <a:lvl3pPr indent="-228600" lvl="2" marL="1371600" algn="l">
              <a:lnSpc>
                <a:spcPct val="120000"/>
              </a:lnSpc>
              <a:spcBef>
                <a:spcPts val="500"/>
              </a:spcBef>
              <a:spcAft>
                <a:spcPts val="0"/>
              </a:spcAft>
              <a:buSzPts val="2880"/>
              <a:buNone/>
              <a:defRPr sz="1800">
                <a:solidFill>
                  <a:srgbClr val="888888"/>
                </a:solidFill>
              </a:defRPr>
            </a:lvl3pPr>
            <a:lvl4pPr indent="-228600" lvl="3" marL="1828800" algn="l">
              <a:lnSpc>
                <a:spcPct val="120000"/>
              </a:lnSpc>
              <a:spcBef>
                <a:spcPts val="500"/>
              </a:spcBef>
              <a:spcAft>
                <a:spcPts val="0"/>
              </a:spcAft>
              <a:buSzPts val="2560"/>
              <a:buNone/>
              <a:defRPr sz="1600">
                <a:solidFill>
                  <a:srgbClr val="888888"/>
                </a:solidFill>
              </a:defRPr>
            </a:lvl4pPr>
            <a:lvl5pPr indent="-228600" lvl="4" marL="2286000" algn="l">
              <a:lnSpc>
                <a:spcPct val="120000"/>
              </a:lnSpc>
              <a:spcBef>
                <a:spcPts val="500"/>
              </a:spcBef>
              <a:spcAft>
                <a:spcPts val="0"/>
              </a:spcAft>
              <a:buSzPts val="2560"/>
              <a:buNone/>
              <a:defRPr sz="1600">
                <a:solidFill>
                  <a:srgbClr val="888888"/>
                </a:solidFill>
              </a:defRPr>
            </a:lvl5pPr>
            <a:lvl6pPr indent="-228600" lvl="5" marL="2743200" algn="l">
              <a:lnSpc>
                <a:spcPct val="120000"/>
              </a:lnSpc>
              <a:spcBef>
                <a:spcPts val="500"/>
              </a:spcBef>
              <a:spcAft>
                <a:spcPts val="0"/>
              </a:spcAft>
              <a:buSzPts val="2560"/>
              <a:buNone/>
              <a:defRPr sz="1600">
                <a:solidFill>
                  <a:srgbClr val="888888"/>
                </a:solidFill>
              </a:defRPr>
            </a:lvl6pPr>
            <a:lvl7pPr indent="-228600" lvl="6" marL="3200400" algn="l">
              <a:lnSpc>
                <a:spcPct val="120000"/>
              </a:lnSpc>
              <a:spcBef>
                <a:spcPts val="500"/>
              </a:spcBef>
              <a:spcAft>
                <a:spcPts val="0"/>
              </a:spcAft>
              <a:buSzPts val="2560"/>
              <a:buNone/>
              <a:defRPr sz="1600">
                <a:solidFill>
                  <a:srgbClr val="888888"/>
                </a:solidFill>
              </a:defRPr>
            </a:lvl7pPr>
            <a:lvl8pPr indent="-228600" lvl="7" marL="3657600" algn="l">
              <a:lnSpc>
                <a:spcPct val="120000"/>
              </a:lnSpc>
              <a:spcBef>
                <a:spcPts val="500"/>
              </a:spcBef>
              <a:spcAft>
                <a:spcPts val="0"/>
              </a:spcAft>
              <a:buSzPts val="2560"/>
              <a:buNone/>
              <a:defRPr sz="1600">
                <a:solidFill>
                  <a:srgbClr val="888888"/>
                </a:solidFill>
              </a:defRPr>
            </a:lvl8pPr>
            <a:lvl9pPr indent="-228600" lvl="8" marL="4114800" algn="l">
              <a:lnSpc>
                <a:spcPct val="120000"/>
              </a:lnSpc>
              <a:spcBef>
                <a:spcPts val="500"/>
              </a:spcBef>
              <a:spcAft>
                <a:spcPts val="0"/>
              </a:spcAft>
              <a:buSzPts val="2560"/>
              <a:buNone/>
              <a:defRPr sz="1600">
                <a:solidFill>
                  <a:srgbClr val="888888"/>
                </a:solidFill>
              </a:defRPr>
            </a:lvl9pPr>
          </a:lstStyle>
          <a:p/>
        </p:txBody>
      </p:sp>
      <p:sp>
        <p:nvSpPr>
          <p:cNvPr id="45" name="Google Shape;45;p50"/>
          <p:cNvSpPr txBox="1"/>
          <p:nvPr>
            <p:ph idx="10" type="dt"/>
          </p:nvPr>
        </p:nvSpPr>
        <p:spPr>
          <a:xfrm>
            <a:off x="7298083" y="5757334"/>
            <a:ext cx="3784600" cy="49847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50"/>
          <p:cNvSpPr txBox="1"/>
          <p:nvPr>
            <p:ph idx="11" type="ftr"/>
          </p:nvPr>
        </p:nvSpPr>
        <p:spPr>
          <a:xfrm>
            <a:off x="685801" y="5757334"/>
            <a:ext cx="5499719" cy="49847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50"/>
          <p:cNvSpPr txBox="1"/>
          <p:nvPr>
            <p:ph idx="12" type="sldNum"/>
          </p:nvPr>
        </p:nvSpPr>
        <p:spPr>
          <a:xfrm>
            <a:off x="6287121" y="5757334"/>
            <a:ext cx="907186" cy="49847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8" name="Shape 48"/>
        <p:cNvGrpSpPr/>
        <p:nvPr/>
      </p:nvGrpSpPr>
      <p:grpSpPr>
        <a:xfrm>
          <a:off x="0" y="0"/>
          <a:ext cx="0" cy="0"/>
          <a:chOff x="0" y="0"/>
          <a:chExt cx="0" cy="0"/>
        </a:xfrm>
      </p:grpSpPr>
      <p:sp>
        <p:nvSpPr>
          <p:cNvPr id="49" name="Google Shape;49;p51"/>
          <p:cNvSpPr txBox="1"/>
          <p:nvPr>
            <p:ph type="title"/>
          </p:nvPr>
        </p:nvSpPr>
        <p:spPr>
          <a:xfrm>
            <a:off x="685801" y="685800"/>
            <a:ext cx="10396882" cy="115814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74A2CD"/>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0" name="Google Shape;50;p51"/>
          <p:cNvSpPr txBox="1"/>
          <p:nvPr>
            <p:ph idx="1" type="body"/>
          </p:nvPr>
        </p:nvSpPr>
        <p:spPr>
          <a:xfrm>
            <a:off x="685800" y="2063396"/>
            <a:ext cx="5088714" cy="3311189"/>
          </a:xfrm>
          <a:prstGeom prst="rect">
            <a:avLst/>
          </a:prstGeom>
          <a:noFill/>
          <a:ln>
            <a:noFill/>
          </a:ln>
        </p:spPr>
        <p:txBody>
          <a:bodyPr anchorCtr="0" anchor="t" bIns="45700" lIns="91425" spcFirstLastPara="1" rIns="91425" wrap="square" tIns="45700">
            <a:normAutofit/>
          </a:bodyPr>
          <a:lstStyle>
            <a:lvl1pPr indent="-411480" lvl="0" marL="457200" algn="l">
              <a:lnSpc>
                <a:spcPct val="120000"/>
              </a:lnSpc>
              <a:spcBef>
                <a:spcPts val="1000"/>
              </a:spcBef>
              <a:spcAft>
                <a:spcPts val="0"/>
              </a:spcAft>
              <a:buSzPts val="2880"/>
              <a:buChar char="•"/>
              <a:defRPr/>
            </a:lvl1pPr>
            <a:lvl2pPr indent="-411480" lvl="1" marL="914400" algn="l">
              <a:lnSpc>
                <a:spcPct val="120000"/>
              </a:lnSpc>
              <a:spcBef>
                <a:spcPts val="500"/>
              </a:spcBef>
              <a:spcAft>
                <a:spcPts val="0"/>
              </a:spcAft>
              <a:buSzPts val="2880"/>
              <a:buChar char="•"/>
              <a:defRPr/>
            </a:lvl2pPr>
            <a:lvl3pPr indent="-411480" lvl="2" marL="1371600" algn="l">
              <a:lnSpc>
                <a:spcPct val="120000"/>
              </a:lnSpc>
              <a:spcBef>
                <a:spcPts val="500"/>
              </a:spcBef>
              <a:spcAft>
                <a:spcPts val="0"/>
              </a:spcAft>
              <a:buSzPts val="2880"/>
              <a:buChar char="•"/>
              <a:defRPr/>
            </a:lvl3pPr>
            <a:lvl4pPr indent="-411480" lvl="3" marL="1828800" algn="l">
              <a:lnSpc>
                <a:spcPct val="120000"/>
              </a:lnSpc>
              <a:spcBef>
                <a:spcPts val="500"/>
              </a:spcBef>
              <a:spcAft>
                <a:spcPts val="0"/>
              </a:spcAft>
              <a:buSzPts val="2880"/>
              <a:buChar char="•"/>
              <a:defRPr/>
            </a:lvl4pPr>
            <a:lvl5pPr indent="-411479" lvl="4" marL="2286000" algn="l">
              <a:lnSpc>
                <a:spcPct val="120000"/>
              </a:lnSpc>
              <a:spcBef>
                <a:spcPts val="500"/>
              </a:spcBef>
              <a:spcAft>
                <a:spcPts val="0"/>
              </a:spcAft>
              <a:buSzPts val="2880"/>
              <a:buChar char="•"/>
              <a:defRPr/>
            </a:lvl5pPr>
            <a:lvl6pPr indent="-411479" lvl="5" marL="2743200" algn="l">
              <a:lnSpc>
                <a:spcPct val="120000"/>
              </a:lnSpc>
              <a:spcBef>
                <a:spcPts val="500"/>
              </a:spcBef>
              <a:spcAft>
                <a:spcPts val="0"/>
              </a:spcAft>
              <a:buSzPts val="2880"/>
              <a:buChar char="•"/>
              <a:defRPr/>
            </a:lvl6pPr>
            <a:lvl7pPr indent="-411479" lvl="6" marL="3200400" algn="l">
              <a:lnSpc>
                <a:spcPct val="120000"/>
              </a:lnSpc>
              <a:spcBef>
                <a:spcPts val="500"/>
              </a:spcBef>
              <a:spcAft>
                <a:spcPts val="0"/>
              </a:spcAft>
              <a:buSzPts val="2880"/>
              <a:buChar char="•"/>
              <a:defRPr/>
            </a:lvl7pPr>
            <a:lvl8pPr indent="-411479" lvl="7" marL="3657600" algn="l">
              <a:lnSpc>
                <a:spcPct val="120000"/>
              </a:lnSpc>
              <a:spcBef>
                <a:spcPts val="500"/>
              </a:spcBef>
              <a:spcAft>
                <a:spcPts val="0"/>
              </a:spcAft>
              <a:buSzPts val="2880"/>
              <a:buChar char="•"/>
              <a:defRPr/>
            </a:lvl8pPr>
            <a:lvl9pPr indent="-411479" lvl="8" marL="4114800" algn="l">
              <a:lnSpc>
                <a:spcPct val="120000"/>
              </a:lnSpc>
              <a:spcBef>
                <a:spcPts val="500"/>
              </a:spcBef>
              <a:spcAft>
                <a:spcPts val="0"/>
              </a:spcAft>
              <a:buSzPts val="2880"/>
              <a:buChar char="•"/>
              <a:defRPr/>
            </a:lvl9pPr>
          </a:lstStyle>
          <a:p/>
        </p:txBody>
      </p:sp>
      <p:sp>
        <p:nvSpPr>
          <p:cNvPr id="51" name="Google Shape;51;p51"/>
          <p:cNvSpPr txBox="1"/>
          <p:nvPr>
            <p:ph idx="2" type="body"/>
          </p:nvPr>
        </p:nvSpPr>
        <p:spPr>
          <a:xfrm>
            <a:off x="5993971" y="2063396"/>
            <a:ext cx="5086538" cy="3311189"/>
          </a:xfrm>
          <a:prstGeom prst="rect">
            <a:avLst/>
          </a:prstGeom>
          <a:noFill/>
          <a:ln>
            <a:noFill/>
          </a:ln>
        </p:spPr>
        <p:txBody>
          <a:bodyPr anchorCtr="0" anchor="t" bIns="45700" lIns="91425" spcFirstLastPara="1" rIns="91425" wrap="square" tIns="45700">
            <a:normAutofit/>
          </a:bodyPr>
          <a:lstStyle>
            <a:lvl1pPr indent="-411480" lvl="0" marL="457200" algn="l">
              <a:lnSpc>
                <a:spcPct val="120000"/>
              </a:lnSpc>
              <a:spcBef>
                <a:spcPts val="1000"/>
              </a:spcBef>
              <a:spcAft>
                <a:spcPts val="0"/>
              </a:spcAft>
              <a:buSzPts val="2880"/>
              <a:buChar char="•"/>
              <a:defRPr/>
            </a:lvl1pPr>
            <a:lvl2pPr indent="-411480" lvl="1" marL="914400" algn="l">
              <a:lnSpc>
                <a:spcPct val="120000"/>
              </a:lnSpc>
              <a:spcBef>
                <a:spcPts val="500"/>
              </a:spcBef>
              <a:spcAft>
                <a:spcPts val="0"/>
              </a:spcAft>
              <a:buSzPts val="2880"/>
              <a:buChar char="•"/>
              <a:defRPr/>
            </a:lvl2pPr>
            <a:lvl3pPr indent="-411480" lvl="2" marL="1371600" algn="l">
              <a:lnSpc>
                <a:spcPct val="120000"/>
              </a:lnSpc>
              <a:spcBef>
                <a:spcPts val="500"/>
              </a:spcBef>
              <a:spcAft>
                <a:spcPts val="0"/>
              </a:spcAft>
              <a:buSzPts val="2880"/>
              <a:buChar char="•"/>
              <a:defRPr/>
            </a:lvl3pPr>
            <a:lvl4pPr indent="-411480" lvl="3" marL="1828800" algn="l">
              <a:lnSpc>
                <a:spcPct val="120000"/>
              </a:lnSpc>
              <a:spcBef>
                <a:spcPts val="500"/>
              </a:spcBef>
              <a:spcAft>
                <a:spcPts val="0"/>
              </a:spcAft>
              <a:buSzPts val="2880"/>
              <a:buChar char="•"/>
              <a:defRPr/>
            </a:lvl4pPr>
            <a:lvl5pPr indent="-411479" lvl="4" marL="2286000" algn="l">
              <a:lnSpc>
                <a:spcPct val="120000"/>
              </a:lnSpc>
              <a:spcBef>
                <a:spcPts val="500"/>
              </a:spcBef>
              <a:spcAft>
                <a:spcPts val="0"/>
              </a:spcAft>
              <a:buSzPts val="2880"/>
              <a:buChar char="•"/>
              <a:defRPr/>
            </a:lvl5pPr>
            <a:lvl6pPr indent="-411479" lvl="5" marL="2743200" algn="l">
              <a:lnSpc>
                <a:spcPct val="120000"/>
              </a:lnSpc>
              <a:spcBef>
                <a:spcPts val="500"/>
              </a:spcBef>
              <a:spcAft>
                <a:spcPts val="0"/>
              </a:spcAft>
              <a:buSzPts val="2880"/>
              <a:buChar char="•"/>
              <a:defRPr/>
            </a:lvl6pPr>
            <a:lvl7pPr indent="-411479" lvl="6" marL="3200400" algn="l">
              <a:lnSpc>
                <a:spcPct val="120000"/>
              </a:lnSpc>
              <a:spcBef>
                <a:spcPts val="500"/>
              </a:spcBef>
              <a:spcAft>
                <a:spcPts val="0"/>
              </a:spcAft>
              <a:buSzPts val="2880"/>
              <a:buChar char="•"/>
              <a:defRPr/>
            </a:lvl7pPr>
            <a:lvl8pPr indent="-411479" lvl="7" marL="3657600" algn="l">
              <a:lnSpc>
                <a:spcPct val="120000"/>
              </a:lnSpc>
              <a:spcBef>
                <a:spcPts val="500"/>
              </a:spcBef>
              <a:spcAft>
                <a:spcPts val="0"/>
              </a:spcAft>
              <a:buSzPts val="2880"/>
              <a:buChar char="•"/>
              <a:defRPr/>
            </a:lvl8pPr>
            <a:lvl9pPr indent="-411479" lvl="8" marL="4114800" algn="l">
              <a:lnSpc>
                <a:spcPct val="120000"/>
              </a:lnSpc>
              <a:spcBef>
                <a:spcPts val="500"/>
              </a:spcBef>
              <a:spcAft>
                <a:spcPts val="0"/>
              </a:spcAft>
              <a:buSzPts val="2880"/>
              <a:buChar char="•"/>
              <a:defRPr/>
            </a:lvl9pPr>
          </a:lstStyle>
          <a:p/>
        </p:txBody>
      </p:sp>
      <p:sp>
        <p:nvSpPr>
          <p:cNvPr id="52" name="Google Shape;52;p51"/>
          <p:cNvSpPr txBox="1"/>
          <p:nvPr>
            <p:ph idx="10" type="dt"/>
          </p:nvPr>
        </p:nvSpPr>
        <p:spPr>
          <a:xfrm>
            <a:off x="7298083" y="5757334"/>
            <a:ext cx="3784600" cy="49847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51"/>
          <p:cNvSpPr txBox="1"/>
          <p:nvPr>
            <p:ph idx="11" type="ftr"/>
          </p:nvPr>
        </p:nvSpPr>
        <p:spPr>
          <a:xfrm>
            <a:off x="685801" y="5757334"/>
            <a:ext cx="5499719" cy="49847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51"/>
          <p:cNvSpPr txBox="1"/>
          <p:nvPr>
            <p:ph idx="12" type="sldNum"/>
          </p:nvPr>
        </p:nvSpPr>
        <p:spPr>
          <a:xfrm>
            <a:off x="6287121" y="5757334"/>
            <a:ext cx="907186" cy="49847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5" name="Shape 55"/>
        <p:cNvGrpSpPr/>
        <p:nvPr/>
      </p:nvGrpSpPr>
      <p:grpSpPr>
        <a:xfrm>
          <a:off x="0" y="0"/>
          <a:ext cx="0" cy="0"/>
          <a:chOff x="0" y="0"/>
          <a:chExt cx="0" cy="0"/>
        </a:xfrm>
      </p:grpSpPr>
      <p:sp>
        <p:nvSpPr>
          <p:cNvPr id="56" name="Google Shape;56;p52"/>
          <p:cNvSpPr txBox="1"/>
          <p:nvPr>
            <p:ph type="title"/>
          </p:nvPr>
        </p:nvSpPr>
        <p:spPr>
          <a:xfrm>
            <a:off x="685801" y="685800"/>
            <a:ext cx="10394707" cy="115814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74A2CD"/>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7" name="Google Shape;57;p52"/>
          <p:cNvSpPr txBox="1"/>
          <p:nvPr>
            <p:ph idx="1" type="body"/>
          </p:nvPr>
        </p:nvSpPr>
        <p:spPr>
          <a:xfrm>
            <a:off x="918356" y="2063396"/>
            <a:ext cx="4856158" cy="679994"/>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SzPts val="4160"/>
              <a:buNone/>
              <a:defRPr b="0" sz="2600">
                <a:solidFill>
                  <a:schemeClr val="accent1"/>
                </a:solidFill>
              </a:defRPr>
            </a:lvl1pPr>
            <a:lvl2pPr indent="-228600" lvl="1" marL="914400" algn="l">
              <a:lnSpc>
                <a:spcPct val="120000"/>
              </a:lnSpc>
              <a:spcBef>
                <a:spcPts val="500"/>
              </a:spcBef>
              <a:spcAft>
                <a:spcPts val="0"/>
              </a:spcAft>
              <a:buSzPts val="3200"/>
              <a:buNone/>
              <a:defRPr b="1" sz="2000"/>
            </a:lvl2pPr>
            <a:lvl3pPr indent="-228600" lvl="2" marL="1371600" algn="l">
              <a:lnSpc>
                <a:spcPct val="120000"/>
              </a:lnSpc>
              <a:spcBef>
                <a:spcPts val="500"/>
              </a:spcBef>
              <a:spcAft>
                <a:spcPts val="0"/>
              </a:spcAft>
              <a:buSzPts val="2880"/>
              <a:buNone/>
              <a:defRPr b="1" sz="1800"/>
            </a:lvl3pPr>
            <a:lvl4pPr indent="-228600" lvl="3" marL="1828800" algn="l">
              <a:lnSpc>
                <a:spcPct val="120000"/>
              </a:lnSpc>
              <a:spcBef>
                <a:spcPts val="500"/>
              </a:spcBef>
              <a:spcAft>
                <a:spcPts val="0"/>
              </a:spcAft>
              <a:buSzPts val="2560"/>
              <a:buNone/>
              <a:defRPr b="1" sz="1600"/>
            </a:lvl4pPr>
            <a:lvl5pPr indent="-228600" lvl="4" marL="2286000" algn="l">
              <a:lnSpc>
                <a:spcPct val="120000"/>
              </a:lnSpc>
              <a:spcBef>
                <a:spcPts val="500"/>
              </a:spcBef>
              <a:spcAft>
                <a:spcPts val="0"/>
              </a:spcAft>
              <a:buSzPts val="2560"/>
              <a:buNone/>
              <a:defRPr b="1" sz="1600"/>
            </a:lvl5pPr>
            <a:lvl6pPr indent="-228600" lvl="5" marL="2743200" algn="l">
              <a:lnSpc>
                <a:spcPct val="120000"/>
              </a:lnSpc>
              <a:spcBef>
                <a:spcPts val="500"/>
              </a:spcBef>
              <a:spcAft>
                <a:spcPts val="0"/>
              </a:spcAft>
              <a:buSzPts val="2560"/>
              <a:buNone/>
              <a:defRPr b="1" sz="1600"/>
            </a:lvl6pPr>
            <a:lvl7pPr indent="-228600" lvl="6" marL="3200400" algn="l">
              <a:lnSpc>
                <a:spcPct val="120000"/>
              </a:lnSpc>
              <a:spcBef>
                <a:spcPts val="500"/>
              </a:spcBef>
              <a:spcAft>
                <a:spcPts val="0"/>
              </a:spcAft>
              <a:buSzPts val="2560"/>
              <a:buNone/>
              <a:defRPr b="1" sz="1600"/>
            </a:lvl7pPr>
            <a:lvl8pPr indent="-228600" lvl="7" marL="3657600" algn="l">
              <a:lnSpc>
                <a:spcPct val="120000"/>
              </a:lnSpc>
              <a:spcBef>
                <a:spcPts val="500"/>
              </a:spcBef>
              <a:spcAft>
                <a:spcPts val="0"/>
              </a:spcAft>
              <a:buSzPts val="2560"/>
              <a:buNone/>
              <a:defRPr b="1" sz="1600"/>
            </a:lvl8pPr>
            <a:lvl9pPr indent="-228600" lvl="8" marL="4114800" algn="l">
              <a:lnSpc>
                <a:spcPct val="120000"/>
              </a:lnSpc>
              <a:spcBef>
                <a:spcPts val="500"/>
              </a:spcBef>
              <a:spcAft>
                <a:spcPts val="0"/>
              </a:spcAft>
              <a:buSzPts val="2560"/>
              <a:buNone/>
              <a:defRPr b="1" sz="1600"/>
            </a:lvl9pPr>
          </a:lstStyle>
          <a:p/>
        </p:txBody>
      </p:sp>
      <p:sp>
        <p:nvSpPr>
          <p:cNvPr id="58" name="Google Shape;58;p52"/>
          <p:cNvSpPr txBox="1"/>
          <p:nvPr>
            <p:ph idx="2" type="body"/>
          </p:nvPr>
        </p:nvSpPr>
        <p:spPr>
          <a:xfrm>
            <a:off x="685802" y="2861733"/>
            <a:ext cx="5088712" cy="2512852"/>
          </a:xfrm>
          <a:prstGeom prst="rect">
            <a:avLst/>
          </a:prstGeom>
          <a:noFill/>
          <a:ln>
            <a:noFill/>
          </a:ln>
        </p:spPr>
        <p:txBody>
          <a:bodyPr anchorCtr="0" anchor="t" bIns="45700" lIns="91425" spcFirstLastPara="1" rIns="91425" wrap="square" tIns="45700">
            <a:normAutofit/>
          </a:bodyPr>
          <a:lstStyle>
            <a:lvl1pPr indent="-411480" lvl="0" marL="457200" algn="l">
              <a:lnSpc>
                <a:spcPct val="120000"/>
              </a:lnSpc>
              <a:spcBef>
                <a:spcPts val="1000"/>
              </a:spcBef>
              <a:spcAft>
                <a:spcPts val="0"/>
              </a:spcAft>
              <a:buSzPts val="2880"/>
              <a:buChar char="•"/>
              <a:defRPr/>
            </a:lvl1pPr>
            <a:lvl2pPr indent="-411480" lvl="1" marL="914400" algn="l">
              <a:lnSpc>
                <a:spcPct val="120000"/>
              </a:lnSpc>
              <a:spcBef>
                <a:spcPts val="500"/>
              </a:spcBef>
              <a:spcAft>
                <a:spcPts val="0"/>
              </a:spcAft>
              <a:buSzPts val="2880"/>
              <a:buChar char="•"/>
              <a:defRPr/>
            </a:lvl2pPr>
            <a:lvl3pPr indent="-411480" lvl="2" marL="1371600" algn="l">
              <a:lnSpc>
                <a:spcPct val="120000"/>
              </a:lnSpc>
              <a:spcBef>
                <a:spcPts val="500"/>
              </a:spcBef>
              <a:spcAft>
                <a:spcPts val="0"/>
              </a:spcAft>
              <a:buSzPts val="2880"/>
              <a:buChar char="•"/>
              <a:defRPr/>
            </a:lvl3pPr>
            <a:lvl4pPr indent="-411480" lvl="3" marL="1828800" algn="l">
              <a:lnSpc>
                <a:spcPct val="120000"/>
              </a:lnSpc>
              <a:spcBef>
                <a:spcPts val="500"/>
              </a:spcBef>
              <a:spcAft>
                <a:spcPts val="0"/>
              </a:spcAft>
              <a:buSzPts val="2880"/>
              <a:buChar char="•"/>
              <a:defRPr/>
            </a:lvl4pPr>
            <a:lvl5pPr indent="-411479" lvl="4" marL="2286000" algn="l">
              <a:lnSpc>
                <a:spcPct val="120000"/>
              </a:lnSpc>
              <a:spcBef>
                <a:spcPts val="500"/>
              </a:spcBef>
              <a:spcAft>
                <a:spcPts val="0"/>
              </a:spcAft>
              <a:buSzPts val="2880"/>
              <a:buChar char="•"/>
              <a:defRPr/>
            </a:lvl5pPr>
            <a:lvl6pPr indent="-411479" lvl="5" marL="2743200" algn="l">
              <a:lnSpc>
                <a:spcPct val="120000"/>
              </a:lnSpc>
              <a:spcBef>
                <a:spcPts val="500"/>
              </a:spcBef>
              <a:spcAft>
                <a:spcPts val="0"/>
              </a:spcAft>
              <a:buSzPts val="2880"/>
              <a:buChar char="•"/>
              <a:defRPr/>
            </a:lvl6pPr>
            <a:lvl7pPr indent="-411479" lvl="6" marL="3200400" algn="l">
              <a:lnSpc>
                <a:spcPct val="120000"/>
              </a:lnSpc>
              <a:spcBef>
                <a:spcPts val="500"/>
              </a:spcBef>
              <a:spcAft>
                <a:spcPts val="0"/>
              </a:spcAft>
              <a:buSzPts val="2880"/>
              <a:buChar char="•"/>
              <a:defRPr/>
            </a:lvl7pPr>
            <a:lvl8pPr indent="-411479" lvl="7" marL="3657600" algn="l">
              <a:lnSpc>
                <a:spcPct val="120000"/>
              </a:lnSpc>
              <a:spcBef>
                <a:spcPts val="500"/>
              </a:spcBef>
              <a:spcAft>
                <a:spcPts val="0"/>
              </a:spcAft>
              <a:buSzPts val="2880"/>
              <a:buChar char="•"/>
              <a:defRPr/>
            </a:lvl8pPr>
            <a:lvl9pPr indent="-411479" lvl="8" marL="4114800" algn="l">
              <a:lnSpc>
                <a:spcPct val="120000"/>
              </a:lnSpc>
              <a:spcBef>
                <a:spcPts val="500"/>
              </a:spcBef>
              <a:spcAft>
                <a:spcPts val="0"/>
              </a:spcAft>
              <a:buSzPts val="2880"/>
              <a:buChar char="•"/>
              <a:defRPr/>
            </a:lvl9pPr>
          </a:lstStyle>
          <a:p/>
        </p:txBody>
      </p:sp>
      <p:sp>
        <p:nvSpPr>
          <p:cNvPr id="59" name="Google Shape;59;p52"/>
          <p:cNvSpPr txBox="1"/>
          <p:nvPr>
            <p:ph idx="3" type="body"/>
          </p:nvPr>
        </p:nvSpPr>
        <p:spPr>
          <a:xfrm>
            <a:off x="6218191" y="2063396"/>
            <a:ext cx="4864491" cy="679994"/>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SzPts val="4160"/>
              <a:buNone/>
              <a:defRPr b="0" sz="2600">
                <a:solidFill>
                  <a:schemeClr val="accent1"/>
                </a:solidFill>
              </a:defRPr>
            </a:lvl1pPr>
            <a:lvl2pPr indent="-228600" lvl="1" marL="914400" algn="l">
              <a:lnSpc>
                <a:spcPct val="120000"/>
              </a:lnSpc>
              <a:spcBef>
                <a:spcPts val="500"/>
              </a:spcBef>
              <a:spcAft>
                <a:spcPts val="0"/>
              </a:spcAft>
              <a:buSzPts val="3200"/>
              <a:buNone/>
              <a:defRPr b="1" sz="2000"/>
            </a:lvl2pPr>
            <a:lvl3pPr indent="-228600" lvl="2" marL="1371600" algn="l">
              <a:lnSpc>
                <a:spcPct val="120000"/>
              </a:lnSpc>
              <a:spcBef>
                <a:spcPts val="500"/>
              </a:spcBef>
              <a:spcAft>
                <a:spcPts val="0"/>
              </a:spcAft>
              <a:buSzPts val="2880"/>
              <a:buNone/>
              <a:defRPr b="1" sz="1800"/>
            </a:lvl3pPr>
            <a:lvl4pPr indent="-228600" lvl="3" marL="1828800" algn="l">
              <a:lnSpc>
                <a:spcPct val="120000"/>
              </a:lnSpc>
              <a:spcBef>
                <a:spcPts val="500"/>
              </a:spcBef>
              <a:spcAft>
                <a:spcPts val="0"/>
              </a:spcAft>
              <a:buSzPts val="2560"/>
              <a:buNone/>
              <a:defRPr b="1" sz="1600"/>
            </a:lvl4pPr>
            <a:lvl5pPr indent="-228600" lvl="4" marL="2286000" algn="l">
              <a:lnSpc>
                <a:spcPct val="120000"/>
              </a:lnSpc>
              <a:spcBef>
                <a:spcPts val="500"/>
              </a:spcBef>
              <a:spcAft>
                <a:spcPts val="0"/>
              </a:spcAft>
              <a:buSzPts val="2560"/>
              <a:buNone/>
              <a:defRPr b="1" sz="1600"/>
            </a:lvl5pPr>
            <a:lvl6pPr indent="-228600" lvl="5" marL="2743200" algn="l">
              <a:lnSpc>
                <a:spcPct val="120000"/>
              </a:lnSpc>
              <a:spcBef>
                <a:spcPts val="500"/>
              </a:spcBef>
              <a:spcAft>
                <a:spcPts val="0"/>
              </a:spcAft>
              <a:buSzPts val="2560"/>
              <a:buNone/>
              <a:defRPr b="1" sz="1600"/>
            </a:lvl6pPr>
            <a:lvl7pPr indent="-228600" lvl="6" marL="3200400" algn="l">
              <a:lnSpc>
                <a:spcPct val="120000"/>
              </a:lnSpc>
              <a:spcBef>
                <a:spcPts val="500"/>
              </a:spcBef>
              <a:spcAft>
                <a:spcPts val="0"/>
              </a:spcAft>
              <a:buSzPts val="2560"/>
              <a:buNone/>
              <a:defRPr b="1" sz="1600"/>
            </a:lvl7pPr>
            <a:lvl8pPr indent="-228600" lvl="7" marL="3657600" algn="l">
              <a:lnSpc>
                <a:spcPct val="120000"/>
              </a:lnSpc>
              <a:spcBef>
                <a:spcPts val="500"/>
              </a:spcBef>
              <a:spcAft>
                <a:spcPts val="0"/>
              </a:spcAft>
              <a:buSzPts val="2560"/>
              <a:buNone/>
              <a:defRPr b="1" sz="1600"/>
            </a:lvl8pPr>
            <a:lvl9pPr indent="-228600" lvl="8" marL="4114800" algn="l">
              <a:lnSpc>
                <a:spcPct val="120000"/>
              </a:lnSpc>
              <a:spcBef>
                <a:spcPts val="500"/>
              </a:spcBef>
              <a:spcAft>
                <a:spcPts val="0"/>
              </a:spcAft>
              <a:buSzPts val="2560"/>
              <a:buNone/>
              <a:defRPr b="1" sz="1600"/>
            </a:lvl9pPr>
          </a:lstStyle>
          <a:p/>
        </p:txBody>
      </p:sp>
      <p:sp>
        <p:nvSpPr>
          <p:cNvPr id="60" name="Google Shape;60;p52"/>
          <p:cNvSpPr txBox="1"/>
          <p:nvPr>
            <p:ph idx="4" type="body"/>
          </p:nvPr>
        </p:nvSpPr>
        <p:spPr>
          <a:xfrm>
            <a:off x="5993969" y="2861733"/>
            <a:ext cx="5088713" cy="2512852"/>
          </a:xfrm>
          <a:prstGeom prst="rect">
            <a:avLst/>
          </a:prstGeom>
          <a:noFill/>
          <a:ln>
            <a:noFill/>
          </a:ln>
        </p:spPr>
        <p:txBody>
          <a:bodyPr anchorCtr="0" anchor="t" bIns="45700" lIns="91425" spcFirstLastPara="1" rIns="91425" wrap="square" tIns="45700">
            <a:normAutofit/>
          </a:bodyPr>
          <a:lstStyle>
            <a:lvl1pPr indent="-411480" lvl="0" marL="457200" algn="l">
              <a:lnSpc>
                <a:spcPct val="120000"/>
              </a:lnSpc>
              <a:spcBef>
                <a:spcPts val="1000"/>
              </a:spcBef>
              <a:spcAft>
                <a:spcPts val="0"/>
              </a:spcAft>
              <a:buSzPts val="2880"/>
              <a:buChar char="•"/>
              <a:defRPr/>
            </a:lvl1pPr>
            <a:lvl2pPr indent="-411480" lvl="1" marL="914400" algn="l">
              <a:lnSpc>
                <a:spcPct val="120000"/>
              </a:lnSpc>
              <a:spcBef>
                <a:spcPts val="500"/>
              </a:spcBef>
              <a:spcAft>
                <a:spcPts val="0"/>
              </a:spcAft>
              <a:buSzPts val="2880"/>
              <a:buChar char="•"/>
              <a:defRPr/>
            </a:lvl2pPr>
            <a:lvl3pPr indent="-411480" lvl="2" marL="1371600" algn="l">
              <a:lnSpc>
                <a:spcPct val="120000"/>
              </a:lnSpc>
              <a:spcBef>
                <a:spcPts val="500"/>
              </a:spcBef>
              <a:spcAft>
                <a:spcPts val="0"/>
              </a:spcAft>
              <a:buSzPts val="2880"/>
              <a:buChar char="•"/>
              <a:defRPr/>
            </a:lvl3pPr>
            <a:lvl4pPr indent="-411480" lvl="3" marL="1828800" algn="l">
              <a:lnSpc>
                <a:spcPct val="120000"/>
              </a:lnSpc>
              <a:spcBef>
                <a:spcPts val="500"/>
              </a:spcBef>
              <a:spcAft>
                <a:spcPts val="0"/>
              </a:spcAft>
              <a:buSzPts val="2880"/>
              <a:buChar char="•"/>
              <a:defRPr/>
            </a:lvl4pPr>
            <a:lvl5pPr indent="-411479" lvl="4" marL="2286000" algn="l">
              <a:lnSpc>
                <a:spcPct val="120000"/>
              </a:lnSpc>
              <a:spcBef>
                <a:spcPts val="500"/>
              </a:spcBef>
              <a:spcAft>
                <a:spcPts val="0"/>
              </a:spcAft>
              <a:buSzPts val="2880"/>
              <a:buChar char="•"/>
              <a:defRPr/>
            </a:lvl5pPr>
            <a:lvl6pPr indent="-411479" lvl="5" marL="2743200" algn="l">
              <a:lnSpc>
                <a:spcPct val="120000"/>
              </a:lnSpc>
              <a:spcBef>
                <a:spcPts val="500"/>
              </a:spcBef>
              <a:spcAft>
                <a:spcPts val="0"/>
              </a:spcAft>
              <a:buSzPts val="2880"/>
              <a:buChar char="•"/>
              <a:defRPr/>
            </a:lvl6pPr>
            <a:lvl7pPr indent="-411479" lvl="6" marL="3200400" algn="l">
              <a:lnSpc>
                <a:spcPct val="120000"/>
              </a:lnSpc>
              <a:spcBef>
                <a:spcPts val="500"/>
              </a:spcBef>
              <a:spcAft>
                <a:spcPts val="0"/>
              </a:spcAft>
              <a:buSzPts val="2880"/>
              <a:buChar char="•"/>
              <a:defRPr/>
            </a:lvl7pPr>
            <a:lvl8pPr indent="-411479" lvl="7" marL="3657600" algn="l">
              <a:lnSpc>
                <a:spcPct val="120000"/>
              </a:lnSpc>
              <a:spcBef>
                <a:spcPts val="500"/>
              </a:spcBef>
              <a:spcAft>
                <a:spcPts val="0"/>
              </a:spcAft>
              <a:buSzPts val="2880"/>
              <a:buChar char="•"/>
              <a:defRPr/>
            </a:lvl8pPr>
            <a:lvl9pPr indent="-411479" lvl="8" marL="4114800" algn="l">
              <a:lnSpc>
                <a:spcPct val="120000"/>
              </a:lnSpc>
              <a:spcBef>
                <a:spcPts val="500"/>
              </a:spcBef>
              <a:spcAft>
                <a:spcPts val="0"/>
              </a:spcAft>
              <a:buSzPts val="2880"/>
              <a:buChar char="•"/>
              <a:defRPr/>
            </a:lvl9pPr>
          </a:lstStyle>
          <a:p/>
        </p:txBody>
      </p:sp>
      <p:sp>
        <p:nvSpPr>
          <p:cNvPr id="61" name="Google Shape;61;p52"/>
          <p:cNvSpPr txBox="1"/>
          <p:nvPr>
            <p:ph idx="10" type="dt"/>
          </p:nvPr>
        </p:nvSpPr>
        <p:spPr>
          <a:xfrm>
            <a:off x="7298083" y="5757334"/>
            <a:ext cx="3784600" cy="49847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52"/>
          <p:cNvSpPr txBox="1"/>
          <p:nvPr>
            <p:ph idx="11" type="ftr"/>
          </p:nvPr>
        </p:nvSpPr>
        <p:spPr>
          <a:xfrm>
            <a:off x="685801" y="5757334"/>
            <a:ext cx="5499719" cy="49847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52"/>
          <p:cNvSpPr txBox="1"/>
          <p:nvPr>
            <p:ph idx="12" type="sldNum"/>
          </p:nvPr>
        </p:nvSpPr>
        <p:spPr>
          <a:xfrm>
            <a:off x="6287121" y="5757334"/>
            <a:ext cx="907186" cy="49847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4" name="Shape 64"/>
        <p:cNvGrpSpPr/>
        <p:nvPr/>
      </p:nvGrpSpPr>
      <p:grpSpPr>
        <a:xfrm>
          <a:off x="0" y="0"/>
          <a:ext cx="0" cy="0"/>
          <a:chOff x="0" y="0"/>
          <a:chExt cx="0" cy="0"/>
        </a:xfrm>
      </p:grpSpPr>
      <p:sp>
        <p:nvSpPr>
          <p:cNvPr id="65" name="Google Shape;65;p53"/>
          <p:cNvSpPr txBox="1"/>
          <p:nvPr>
            <p:ph type="title"/>
          </p:nvPr>
        </p:nvSpPr>
        <p:spPr>
          <a:xfrm>
            <a:off x="685801" y="685800"/>
            <a:ext cx="10396882" cy="115196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74A2CD"/>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6" name="Google Shape;66;p53"/>
          <p:cNvSpPr txBox="1"/>
          <p:nvPr>
            <p:ph idx="10" type="dt"/>
          </p:nvPr>
        </p:nvSpPr>
        <p:spPr>
          <a:xfrm>
            <a:off x="7298083" y="5757334"/>
            <a:ext cx="3784600" cy="49847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53"/>
          <p:cNvSpPr txBox="1"/>
          <p:nvPr>
            <p:ph idx="11" type="ftr"/>
          </p:nvPr>
        </p:nvSpPr>
        <p:spPr>
          <a:xfrm>
            <a:off x="685801" y="5757334"/>
            <a:ext cx="5499719" cy="49847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53"/>
          <p:cNvSpPr txBox="1"/>
          <p:nvPr>
            <p:ph idx="12" type="sldNum"/>
          </p:nvPr>
        </p:nvSpPr>
        <p:spPr>
          <a:xfrm>
            <a:off x="6287121" y="5757334"/>
            <a:ext cx="907186" cy="49847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9" name="Shape 69"/>
        <p:cNvGrpSpPr/>
        <p:nvPr/>
      </p:nvGrpSpPr>
      <p:grpSpPr>
        <a:xfrm>
          <a:off x="0" y="0"/>
          <a:ext cx="0" cy="0"/>
          <a:chOff x="0" y="0"/>
          <a:chExt cx="0" cy="0"/>
        </a:xfrm>
      </p:grpSpPr>
      <p:sp>
        <p:nvSpPr>
          <p:cNvPr id="70" name="Google Shape;70;p54"/>
          <p:cNvSpPr txBox="1"/>
          <p:nvPr>
            <p:ph type="title"/>
          </p:nvPr>
        </p:nvSpPr>
        <p:spPr>
          <a:xfrm>
            <a:off x="693643" y="685800"/>
            <a:ext cx="4126860" cy="2023252"/>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rgbClr val="74A2CD"/>
              </a:buClr>
              <a:buSzPts val="3600"/>
              <a:buFont typeface="Impact"/>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1" name="Google Shape;71;p54"/>
          <p:cNvSpPr txBox="1"/>
          <p:nvPr>
            <p:ph idx="1" type="body"/>
          </p:nvPr>
        </p:nvSpPr>
        <p:spPr>
          <a:xfrm>
            <a:off x="5046132" y="685800"/>
            <a:ext cx="6034375" cy="4688785"/>
          </a:xfrm>
          <a:prstGeom prst="rect">
            <a:avLst/>
          </a:prstGeom>
          <a:noFill/>
          <a:ln>
            <a:noFill/>
          </a:ln>
        </p:spPr>
        <p:txBody>
          <a:bodyPr anchorCtr="0" anchor="ctr" bIns="45700" lIns="91425" spcFirstLastPara="1" rIns="91425" wrap="square" tIns="45700">
            <a:normAutofit/>
          </a:bodyPr>
          <a:lstStyle>
            <a:lvl1pPr indent="-411480" lvl="0" marL="457200" algn="l">
              <a:lnSpc>
                <a:spcPct val="120000"/>
              </a:lnSpc>
              <a:spcBef>
                <a:spcPts val="1000"/>
              </a:spcBef>
              <a:spcAft>
                <a:spcPts val="0"/>
              </a:spcAft>
              <a:buSzPts val="2880"/>
              <a:buChar char="•"/>
              <a:defRPr/>
            </a:lvl1pPr>
            <a:lvl2pPr indent="-411480" lvl="1" marL="914400" algn="l">
              <a:lnSpc>
                <a:spcPct val="120000"/>
              </a:lnSpc>
              <a:spcBef>
                <a:spcPts val="500"/>
              </a:spcBef>
              <a:spcAft>
                <a:spcPts val="0"/>
              </a:spcAft>
              <a:buSzPts val="2880"/>
              <a:buChar char="•"/>
              <a:defRPr/>
            </a:lvl2pPr>
            <a:lvl3pPr indent="-411480" lvl="2" marL="1371600" algn="l">
              <a:lnSpc>
                <a:spcPct val="120000"/>
              </a:lnSpc>
              <a:spcBef>
                <a:spcPts val="500"/>
              </a:spcBef>
              <a:spcAft>
                <a:spcPts val="0"/>
              </a:spcAft>
              <a:buSzPts val="2880"/>
              <a:buChar char="•"/>
              <a:defRPr/>
            </a:lvl3pPr>
            <a:lvl4pPr indent="-411480" lvl="3" marL="1828800" algn="l">
              <a:lnSpc>
                <a:spcPct val="120000"/>
              </a:lnSpc>
              <a:spcBef>
                <a:spcPts val="500"/>
              </a:spcBef>
              <a:spcAft>
                <a:spcPts val="0"/>
              </a:spcAft>
              <a:buSzPts val="2880"/>
              <a:buChar char="•"/>
              <a:defRPr/>
            </a:lvl4pPr>
            <a:lvl5pPr indent="-411479" lvl="4" marL="2286000" algn="l">
              <a:lnSpc>
                <a:spcPct val="120000"/>
              </a:lnSpc>
              <a:spcBef>
                <a:spcPts val="500"/>
              </a:spcBef>
              <a:spcAft>
                <a:spcPts val="0"/>
              </a:spcAft>
              <a:buSzPts val="2880"/>
              <a:buChar char="•"/>
              <a:defRPr/>
            </a:lvl5pPr>
            <a:lvl6pPr indent="-411479" lvl="5" marL="2743200" algn="l">
              <a:lnSpc>
                <a:spcPct val="120000"/>
              </a:lnSpc>
              <a:spcBef>
                <a:spcPts val="500"/>
              </a:spcBef>
              <a:spcAft>
                <a:spcPts val="0"/>
              </a:spcAft>
              <a:buSzPts val="2880"/>
              <a:buChar char="•"/>
              <a:defRPr/>
            </a:lvl6pPr>
            <a:lvl7pPr indent="-411479" lvl="6" marL="3200400" algn="l">
              <a:lnSpc>
                <a:spcPct val="120000"/>
              </a:lnSpc>
              <a:spcBef>
                <a:spcPts val="500"/>
              </a:spcBef>
              <a:spcAft>
                <a:spcPts val="0"/>
              </a:spcAft>
              <a:buSzPts val="2880"/>
              <a:buChar char="•"/>
              <a:defRPr/>
            </a:lvl7pPr>
            <a:lvl8pPr indent="-411479" lvl="7" marL="3657600" algn="l">
              <a:lnSpc>
                <a:spcPct val="120000"/>
              </a:lnSpc>
              <a:spcBef>
                <a:spcPts val="500"/>
              </a:spcBef>
              <a:spcAft>
                <a:spcPts val="0"/>
              </a:spcAft>
              <a:buSzPts val="2880"/>
              <a:buChar char="•"/>
              <a:defRPr/>
            </a:lvl8pPr>
            <a:lvl9pPr indent="-411479" lvl="8" marL="4114800" algn="l">
              <a:lnSpc>
                <a:spcPct val="120000"/>
              </a:lnSpc>
              <a:spcBef>
                <a:spcPts val="500"/>
              </a:spcBef>
              <a:spcAft>
                <a:spcPts val="0"/>
              </a:spcAft>
              <a:buSzPts val="2880"/>
              <a:buChar char="•"/>
              <a:defRPr/>
            </a:lvl9pPr>
          </a:lstStyle>
          <a:p/>
        </p:txBody>
      </p:sp>
      <p:sp>
        <p:nvSpPr>
          <p:cNvPr id="72" name="Google Shape;72;p54"/>
          <p:cNvSpPr txBox="1"/>
          <p:nvPr>
            <p:ph idx="2" type="body"/>
          </p:nvPr>
        </p:nvSpPr>
        <p:spPr>
          <a:xfrm>
            <a:off x="693642" y="2709052"/>
            <a:ext cx="4126861" cy="2665533"/>
          </a:xfrm>
          <a:prstGeom prst="rect">
            <a:avLst/>
          </a:prstGeom>
          <a:noFill/>
          <a:ln>
            <a:noFill/>
          </a:ln>
        </p:spPr>
        <p:txBody>
          <a:bodyPr anchorCtr="0" anchor="t" bIns="45700" lIns="91425" spcFirstLastPara="1" rIns="91425" wrap="square" tIns="45700">
            <a:normAutofit/>
          </a:bodyPr>
          <a:lstStyle>
            <a:lvl1pPr indent="-228600" lvl="0" marL="457200" algn="ctr">
              <a:lnSpc>
                <a:spcPct val="120000"/>
              </a:lnSpc>
              <a:spcBef>
                <a:spcPts val="1000"/>
              </a:spcBef>
              <a:spcAft>
                <a:spcPts val="0"/>
              </a:spcAft>
              <a:buSzPts val="2880"/>
              <a:buNone/>
              <a:defRPr sz="1800"/>
            </a:lvl1pPr>
            <a:lvl2pPr indent="-228600" lvl="1" marL="914400" algn="l">
              <a:lnSpc>
                <a:spcPct val="120000"/>
              </a:lnSpc>
              <a:spcBef>
                <a:spcPts val="500"/>
              </a:spcBef>
              <a:spcAft>
                <a:spcPts val="0"/>
              </a:spcAft>
              <a:buSzPts val="2240"/>
              <a:buNone/>
              <a:defRPr sz="1400"/>
            </a:lvl2pPr>
            <a:lvl3pPr indent="-228600" lvl="2" marL="1371600" algn="l">
              <a:lnSpc>
                <a:spcPct val="120000"/>
              </a:lnSpc>
              <a:spcBef>
                <a:spcPts val="500"/>
              </a:spcBef>
              <a:spcAft>
                <a:spcPts val="0"/>
              </a:spcAft>
              <a:buSzPts val="1920"/>
              <a:buNone/>
              <a:defRPr sz="1200"/>
            </a:lvl3pPr>
            <a:lvl4pPr indent="-228600" lvl="3" marL="1828800" algn="l">
              <a:lnSpc>
                <a:spcPct val="120000"/>
              </a:lnSpc>
              <a:spcBef>
                <a:spcPts val="500"/>
              </a:spcBef>
              <a:spcAft>
                <a:spcPts val="0"/>
              </a:spcAft>
              <a:buSzPts val="1600"/>
              <a:buNone/>
              <a:defRPr sz="1000"/>
            </a:lvl4pPr>
            <a:lvl5pPr indent="-228600" lvl="4" marL="2286000" algn="l">
              <a:lnSpc>
                <a:spcPct val="120000"/>
              </a:lnSpc>
              <a:spcBef>
                <a:spcPts val="500"/>
              </a:spcBef>
              <a:spcAft>
                <a:spcPts val="0"/>
              </a:spcAft>
              <a:buSzPts val="1600"/>
              <a:buNone/>
              <a:defRPr sz="1000"/>
            </a:lvl5pPr>
            <a:lvl6pPr indent="-228600" lvl="5" marL="2743200" algn="l">
              <a:lnSpc>
                <a:spcPct val="120000"/>
              </a:lnSpc>
              <a:spcBef>
                <a:spcPts val="500"/>
              </a:spcBef>
              <a:spcAft>
                <a:spcPts val="0"/>
              </a:spcAft>
              <a:buSzPts val="1600"/>
              <a:buNone/>
              <a:defRPr sz="1000"/>
            </a:lvl6pPr>
            <a:lvl7pPr indent="-228600" lvl="6" marL="3200400" algn="l">
              <a:lnSpc>
                <a:spcPct val="120000"/>
              </a:lnSpc>
              <a:spcBef>
                <a:spcPts val="500"/>
              </a:spcBef>
              <a:spcAft>
                <a:spcPts val="0"/>
              </a:spcAft>
              <a:buSzPts val="1600"/>
              <a:buNone/>
              <a:defRPr sz="1000"/>
            </a:lvl7pPr>
            <a:lvl8pPr indent="-228600" lvl="7" marL="3657600" algn="l">
              <a:lnSpc>
                <a:spcPct val="120000"/>
              </a:lnSpc>
              <a:spcBef>
                <a:spcPts val="500"/>
              </a:spcBef>
              <a:spcAft>
                <a:spcPts val="0"/>
              </a:spcAft>
              <a:buSzPts val="1600"/>
              <a:buNone/>
              <a:defRPr sz="1000"/>
            </a:lvl8pPr>
            <a:lvl9pPr indent="-228600" lvl="8" marL="4114800" algn="l">
              <a:lnSpc>
                <a:spcPct val="120000"/>
              </a:lnSpc>
              <a:spcBef>
                <a:spcPts val="500"/>
              </a:spcBef>
              <a:spcAft>
                <a:spcPts val="0"/>
              </a:spcAft>
              <a:buSzPts val="1600"/>
              <a:buNone/>
              <a:defRPr sz="1000"/>
            </a:lvl9pPr>
          </a:lstStyle>
          <a:p/>
        </p:txBody>
      </p:sp>
      <p:sp>
        <p:nvSpPr>
          <p:cNvPr id="73" name="Google Shape;73;p54"/>
          <p:cNvSpPr txBox="1"/>
          <p:nvPr>
            <p:ph idx="10" type="dt"/>
          </p:nvPr>
        </p:nvSpPr>
        <p:spPr>
          <a:xfrm>
            <a:off x="7298083" y="5757334"/>
            <a:ext cx="3784600" cy="49847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54"/>
          <p:cNvSpPr txBox="1"/>
          <p:nvPr>
            <p:ph idx="11" type="ftr"/>
          </p:nvPr>
        </p:nvSpPr>
        <p:spPr>
          <a:xfrm>
            <a:off x="685801" y="5757334"/>
            <a:ext cx="5499719" cy="49847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 name="Google Shape;75;p54"/>
          <p:cNvSpPr txBox="1"/>
          <p:nvPr>
            <p:ph idx="12" type="sldNum"/>
          </p:nvPr>
        </p:nvSpPr>
        <p:spPr>
          <a:xfrm>
            <a:off x="6287121" y="5757334"/>
            <a:ext cx="907186" cy="49847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6" name="Shape 76"/>
        <p:cNvGrpSpPr/>
        <p:nvPr/>
      </p:nvGrpSpPr>
      <p:grpSpPr>
        <a:xfrm>
          <a:off x="0" y="0"/>
          <a:ext cx="0" cy="0"/>
          <a:chOff x="0" y="0"/>
          <a:chExt cx="0" cy="0"/>
        </a:xfrm>
      </p:grpSpPr>
      <p:sp>
        <p:nvSpPr>
          <p:cNvPr id="77" name="Google Shape;77;p55"/>
          <p:cNvSpPr txBox="1"/>
          <p:nvPr>
            <p:ph type="title"/>
          </p:nvPr>
        </p:nvSpPr>
        <p:spPr>
          <a:xfrm>
            <a:off x="685800" y="685800"/>
            <a:ext cx="6345302" cy="2023252"/>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rgbClr val="74A2CD"/>
              </a:buClr>
              <a:buSzPts val="3600"/>
              <a:buFont typeface="Impact"/>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8" name="Google Shape;78;p55"/>
          <p:cNvSpPr/>
          <p:nvPr>
            <p:ph idx="2" type="pic"/>
          </p:nvPr>
        </p:nvSpPr>
        <p:spPr>
          <a:xfrm>
            <a:off x="7482362" y="0"/>
            <a:ext cx="3598146" cy="5071533"/>
          </a:xfrm>
          <a:prstGeom prst="rect">
            <a:avLst/>
          </a:prstGeom>
          <a:noFill/>
          <a:ln cap="flat" cmpd="thinThick" w="57150">
            <a:solidFill>
              <a:srgbClr val="7F7F7F"/>
            </a:solidFill>
            <a:prstDash val="solid"/>
            <a:miter lim="800000"/>
            <a:headEnd len="sm" w="sm" type="none"/>
            <a:tailEnd len="sm" w="sm" type="none"/>
          </a:ln>
        </p:spPr>
      </p:sp>
      <p:sp>
        <p:nvSpPr>
          <p:cNvPr id="79" name="Google Shape;79;p55"/>
          <p:cNvSpPr txBox="1"/>
          <p:nvPr>
            <p:ph idx="1" type="body"/>
          </p:nvPr>
        </p:nvSpPr>
        <p:spPr>
          <a:xfrm>
            <a:off x="685801" y="2709052"/>
            <a:ext cx="6345301" cy="2362481"/>
          </a:xfrm>
          <a:prstGeom prst="rect">
            <a:avLst/>
          </a:prstGeom>
          <a:noFill/>
          <a:ln>
            <a:noFill/>
          </a:ln>
        </p:spPr>
        <p:txBody>
          <a:bodyPr anchorCtr="0" anchor="t" bIns="45700" lIns="91425" spcFirstLastPara="1" rIns="91425" wrap="square" tIns="45700">
            <a:normAutofit/>
          </a:bodyPr>
          <a:lstStyle>
            <a:lvl1pPr indent="-228600" lvl="0" marL="457200" algn="ctr">
              <a:lnSpc>
                <a:spcPct val="120000"/>
              </a:lnSpc>
              <a:spcBef>
                <a:spcPts val="1000"/>
              </a:spcBef>
              <a:spcAft>
                <a:spcPts val="0"/>
              </a:spcAft>
              <a:buSzPts val="2880"/>
              <a:buNone/>
              <a:defRPr sz="1800"/>
            </a:lvl1pPr>
            <a:lvl2pPr indent="-228600" lvl="1" marL="914400" algn="l">
              <a:lnSpc>
                <a:spcPct val="120000"/>
              </a:lnSpc>
              <a:spcBef>
                <a:spcPts val="500"/>
              </a:spcBef>
              <a:spcAft>
                <a:spcPts val="0"/>
              </a:spcAft>
              <a:buSzPts val="2240"/>
              <a:buNone/>
              <a:defRPr sz="1400"/>
            </a:lvl2pPr>
            <a:lvl3pPr indent="-228600" lvl="2" marL="1371600" algn="l">
              <a:lnSpc>
                <a:spcPct val="120000"/>
              </a:lnSpc>
              <a:spcBef>
                <a:spcPts val="500"/>
              </a:spcBef>
              <a:spcAft>
                <a:spcPts val="0"/>
              </a:spcAft>
              <a:buSzPts val="1920"/>
              <a:buNone/>
              <a:defRPr sz="1200"/>
            </a:lvl3pPr>
            <a:lvl4pPr indent="-228600" lvl="3" marL="1828800" algn="l">
              <a:lnSpc>
                <a:spcPct val="120000"/>
              </a:lnSpc>
              <a:spcBef>
                <a:spcPts val="500"/>
              </a:spcBef>
              <a:spcAft>
                <a:spcPts val="0"/>
              </a:spcAft>
              <a:buSzPts val="1600"/>
              <a:buNone/>
              <a:defRPr sz="1000"/>
            </a:lvl4pPr>
            <a:lvl5pPr indent="-228600" lvl="4" marL="2286000" algn="l">
              <a:lnSpc>
                <a:spcPct val="120000"/>
              </a:lnSpc>
              <a:spcBef>
                <a:spcPts val="500"/>
              </a:spcBef>
              <a:spcAft>
                <a:spcPts val="0"/>
              </a:spcAft>
              <a:buSzPts val="1600"/>
              <a:buNone/>
              <a:defRPr sz="1000"/>
            </a:lvl5pPr>
            <a:lvl6pPr indent="-228600" lvl="5" marL="2743200" algn="l">
              <a:lnSpc>
                <a:spcPct val="120000"/>
              </a:lnSpc>
              <a:spcBef>
                <a:spcPts val="500"/>
              </a:spcBef>
              <a:spcAft>
                <a:spcPts val="0"/>
              </a:spcAft>
              <a:buSzPts val="1600"/>
              <a:buNone/>
              <a:defRPr sz="1000"/>
            </a:lvl6pPr>
            <a:lvl7pPr indent="-228600" lvl="6" marL="3200400" algn="l">
              <a:lnSpc>
                <a:spcPct val="120000"/>
              </a:lnSpc>
              <a:spcBef>
                <a:spcPts val="500"/>
              </a:spcBef>
              <a:spcAft>
                <a:spcPts val="0"/>
              </a:spcAft>
              <a:buSzPts val="1600"/>
              <a:buNone/>
              <a:defRPr sz="1000"/>
            </a:lvl7pPr>
            <a:lvl8pPr indent="-228600" lvl="7" marL="3657600" algn="l">
              <a:lnSpc>
                <a:spcPct val="120000"/>
              </a:lnSpc>
              <a:spcBef>
                <a:spcPts val="500"/>
              </a:spcBef>
              <a:spcAft>
                <a:spcPts val="0"/>
              </a:spcAft>
              <a:buSzPts val="1600"/>
              <a:buNone/>
              <a:defRPr sz="1000"/>
            </a:lvl8pPr>
            <a:lvl9pPr indent="-228600" lvl="8" marL="4114800" algn="l">
              <a:lnSpc>
                <a:spcPct val="120000"/>
              </a:lnSpc>
              <a:spcBef>
                <a:spcPts val="500"/>
              </a:spcBef>
              <a:spcAft>
                <a:spcPts val="0"/>
              </a:spcAft>
              <a:buSzPts val="1600"/>
              <a:buNone/>
              <a:defRPr sz="1000"/>
            </a:lvl9pPr>
          </a:lstStyle>
          <a:p/>
        </p:txBody>
      </p:sp>
      <p:sp>
        <p:nvSpPr>
          <p:cNvPr id="80" name="Google Shape;80;p55"/>
          <p:cNvSpPr txBox="1"/>
          <p:nvPr>
            <p:ph idx="10" type="dt"/>
          </p:nvPr>
        </p:nvSpPr>
        <p:spPr>
          <a:xfrm>
            <a:off x="7298083" y="5757334"/>
            <a:ext cx="3784600" cy="49847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55"/>
          <p:cNvSpPr txBox="1"/>
          <p:nvPr>
            <p:ph idx="11" type="ftr"/>
          </p:nvPr>
        </p:nvSpPr>
        <p:spPr>
          <a:xfrm>
            <a:off x="685801" y="5757334"/>
            <a:ext cx="5499719" cy="49847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55"/>
          <p:cNvSpPr txBox="1"/>
          <p:nvPr>
            <p:ph idx="12" type="sldNum"/>
          </p:nvPr>
        </p:nvSpPr>
        <p:spPr>
          <a:xfrm>
            <a:off x="6287121" y="5757334"/>
            <a:ext cx="907186" cy="49847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anoramic Picture with Caption">
  <p:cSld name="Panoramic Picture with Caption">
    <p:spTree>
      <p:nvGrpSpPr>
        <p:cNvPr id="83" name="Shape 83"/>
        <p:cNvGrpSpPr/>
        <p:nvPr/>
      </p:nvGrpSpPr>
      <p:grpSpPr>
        <a:xfrm>
          <a:off x="0" y="0"/>
          <a:ext cx="0" cy="0"/>
          <a:chOff x="0" y="0"/>
          <a:chExt cx="0" cy="0"/>
        </a:xfrm>
      </p:grpSpPr>
      <p:sp>
        <p:nvSpPr>
          <p:cNvPr id="84" name="Google Shape;84;p56"/>
          <p:cNvSpPr txBox="1"/>
          <p:nvPr>
            <p:ph type="title"/>
          </p:nvPr>
        </p:nvSpPr>
        <p:spPr>
          <a:xfrm>
            <a:off x="685800" y="4106333"/>
            <a:ext cx="10394708" cy="588846"/>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74A2CD"/>
              </a:buClr>
              <a:buSzPts val="3200"/>
              <a:buFont typeface="Impact"/>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5" name="Google Shape;85;p56"/>
          <p:cNvSpPr/>
          <p:nvPr>
            <p:ph idx="2" type="pic"/>
          </p:nvPr>
        </p:nvSpPr>
        <p:spPr>
          <a:xfrm>
            <a:off x="685801" y="685799"/>
            <a:ext cx="10392513" cy="3194903"/>
          </a:xfrm>
          <a:prstGeom prst="rect">
            <a:avLst/>
          </a:prstGeom>
          <a:noFill/>
          <a:ln cap="flat" cmpd="thinThick" w="57150">
            <a:solidFill>
              <a:srgbClr val="7F7F7F"/>
            </a:solidFill>
            <a:prstDash val="solid"/>
            <a:miter lim="800000"/>
            <a:headEnd len="sm" w="sm" type="none"/>
            <a:tailEnd len="sm" w="sm" type="none"/>
          </a:ln>
        </p:spPr>
      </p:sp>
      <p:sp>
        <p:nvSpPr>
          <p:cNvPr id="86" name="Google Shape;86;p56"/>
          <p:cNvSpPr txBox="1"/>
          <p:nvPr>
            <p:ph idx="1" type="body"/>
          </p:nvPr>
        </p:nvSpPr>
        <p:spPr>
          <a:xfrm>
            <a:off x="685780" y="4702923"/>
            <a:ext cx="10394728" cy="682472"/>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SzPts val="2560"/>
              <a:buNone/>
              <a:defRPr sz="1600"/>
            </a:lvl1pPr>
            <a:lvl2pPr indent="-228600" lvl="1" marL="914400" algn="l">
              <a:lnSpc>
                <a:spcPct val="120000"/>
              </a:lnSpc>
              <a:spcBef>
                <a:spcPts val="500"/>
              </a:spcBef>
              <a:spcAft>
                <a:spcPts val="0"/>
              </a:spcAft>
              <a:buSzPts val="2240"/>
              <a:buNone/>
              <a:defRPr sz="1400"/>
            </a:lvl2pPr>
            <a:lvl3pPr indent="-228600" lvl="2" marL="1371600" algn="l">
              <a:lnSpc>
                <a:spcPct val="120000"/>
              </a:lnSpc>
              <a:spcBef>
                <a:spcPts val="500"/>
              </a:spcBef>
              <a:spcAft>
                <a:spcPts val="0"/>
              </a:spcAft>
              <a:buSzPts val="1920"/>
              <a:buNone/>
              <a:defRPr sz="1200"/>
            </a:lvl3pPr>
            <a:lvl4pPr indent="-228600" lvl="3" marL="1828800" algn="l">
              <a:lnSpc>
                <a:spcPct val="120000"/>
              </a:lnSpc>
              <a:spcBef>
                <a:spcPts val="500"/>
              </a:spcBef>
              <a:spcAft>
                <a:spcPts val="0"/>
              </a:spcAft>
              <a:buSzPts val="1600"/>
              <a:buNone/>
              <a:defRPr sz="1000"/>
            </a:lvl4pPr>
            <a:lvl5pPr indent="-228600" lvl="4" marL="2286000" algn="l">
              <a:lnSpc>
                <a:spcPct val="120000"/>
              </a:lnSpc>
              <a:spcBef>
                <a:spcPts val="500"/>
              </a:spcBef>
              <a:spcAft>
                <a:spcPts val="0"/>
              </a:spcAft>
              <a:buSzPts val="1600"/>
              <a:buNone/>
              <a:defRPr sz="1000"/>
            </a:lvl5pPr>
            <a:lvl6pPr indent="-228600" lvl="5" marL="2743200" algn="l">
              <a:lnSpc>
                <a:spcPct val="120000"/>
              </a:lnSpc>
              <a:spcBef>
                <a:spcPts val="500"/>
              </a:spcBef>
              <a:spcAft>
                <a:spcPts val="0"/>
              </a:spcAft>
              <a:buSzPts val="1600"/>
              <a:buNone/>
              <a:defRPr sz="1000"/>
            </a:lvl6pPr>
            <a:lvl7pPr indent="-228600" lvl="6" marL="3200400" algn="l">
              <a:lnSpc>
                <a:spcPct val="120000"/>
              </a:lnSpc>
              <a:spcBef>
                <a:spcPts val="500"/>
              </a:spcBef>
              <a:spcAft>
                <a:spcPts val="0"/>
              </a:spcAft>
              <a:buSzPts val="1600"/>
              <a:buNone/>
              <a:defRPr sz="1000"/>
            </a:lvl7pPr>
            <a:lvl8pPr indent="-228600" lvl="7" marL="3657600" algn="l">
              <a:lnSpc>
                <a:spcPct val="120000"/>
              </a:lnSpc>
              <a:spcBef>
                <a:spcPts val="500"/>
              </a:spcBef>
              <a:spcAft>
                <a:spcPts val="0"/>
              </a:spcAft>
              <a:buSzPts val="1600"/>
              <a:buNone/>
              <a:defRPr sz="1000"/>
            </a:lvl8pPr>
            <a:lvl9pPr indent="-228600" lvl="8" marL="4114800" algn="l">
              <a:lnSpc>
                <a:spcPct val="120000"/>
              </a:lnSpc>
              <a:spcBef>
                <a:spcPts val="500"/>
              </a:spcBef>
              <a:spcAft>
                <a:spcPts val="0"/>
              </a:spcAft>
              <a:buSzPts val="1600"/>
              <a:buNone/>
              <a:defRPr sz="1000"/>
            </a:lvl9pPr>
          </a:lstStyle>
          <a:p/>
        </p:txBody>
      </p:sp>
      <p:sp>
        <p:nvSpPr>
          <p:cNvPr id="87" name="Google Shape;87;p56"/>
          <p:cNvSpPr txBox="1"/>
          <p:nvPr>
            <p:ph idx="10" type="dt"/>
          </p:nvPr>
        </p:nvSpPr>
        <p:spPr>
          <a:xfrm>
            <a:off x="7298083" y="5757334"/>
            <a:ext cx="3784600" cy="49847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56"/>
          <p:cNvSpPr txBox="1"/>
          <p:nvPr>
            <p:ph idx="11" type="ftr"/>
          </p:nvPr>
        </p:nvSpPr>
        <p:spPr>
          <a:xfrm>
            <a:off x="685801" y="5757334"/>
            <a:ext cx="5499719" cy="49847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9" name="Google Shape;89;p56"/>
          <p:cNvSpPr txBox="1"/>
          <p:nvPr>
            <p:ph idx="12" type="sldNum"/>
          </p:nvPr>
        </p:nvSpPr>
        <p:spPr>
          <a:xfrm>
            <a:off x="6287121" y="5757334"/>
            <a:ext cx="907186" cy="49847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p:cSld name="Title and Caption">
    <p:spTree>
      <p:nvGrpSpPr>
        <p:cNvPr id="90" name="Shape 90"/>
        <p:cNvGrpSpPr/>
        <p:nvPr/>
      </p:nvGrpSpPr>
      <p:grpSpPr>
        <a:xfrm>
          <a:off x="0" y="0"/>
          <a:ext cx="0" cy="0"/>
          <a:chOff x="0" y="0"/>
          <a:chExt cx="0" cy="0"/>
        </a:xfrm>
      </p:grpSpPr>
      <p:sp>
        <p:nvSpPr>
          <p:cNvPr id="91" name="Google Shape;91;p57"/>
          <p:cNvSpPr txBox="1"/>
          <p:nvPr>
            <p:ph type="title"/>
          </p:nvPr>
        </p:nvSpPr>
        <p:spPr>
          <a:xfrm>
            <a:off x="685801" y="685800"/>
            <a:ext cx="10396902" cy="3194903"/>
          </a:xfrm>
          <a:prstGeom prst="rect">
            <a:avLst/>
          </a:prstGeom>
          <a:noFill/>
          <a:ln>
            <a:noFill/>
          </a:ln>
        </p:spPr>
        <p:txBody>
          <a:bodyPr anchorCtr="0" anchor="ctr" bIns="45700" lIns="91425" spcFirstLastPara="1" rIns="91425" wrap="square" tIns="45700">
            <a:normAutofit/>
          </a:bodyPr>
          <a:lstStyle>
            <a:lvl1pPr lvl="0" algn="ctr">
              <a:lnSpc>
                <a:spcPct val="90000"/>
              </a:lnSpc>
              <a:spcBef>
                <a:spcPts val="0"/>
              </a:spcBef>
              <a:spcAft>
                <a:spcPts val="0"/>
              </a:spcAft>
              <a:buClr>
                <a:srgbClr val="74A2CD"/>
              </a:buClr>
              <a:buSzPts val="4800"/>
              <a:buFont typeface="Impact"/>
              <a:buNone/>
              <a:defRPr sz="4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2" name="Google Shape;92;p57"/>
          <p:cNvSpPr txBox="1"/>
          <p:nvPr>
            <p:ph idx="1" type="body"/>
          </p:nvPr>
        </p:nvSpPr>
        <p:spPr>
          <a:xfrm>
            <a:off x="685779" y="4106333"/>
            <a:ext cx="10394729" cy="1273606"/>
          </a:xfrm>
          <a:prstGeom prst="rect">
            <a:avLst/>
          </a:prstGeom>
          <a:noFill/>
          <a:ln>
            <a:noFill/>
          </a:ln>
        </p:spPr>
        <p:txBody>
          <a:bodyPr anchorCtr="0" anchor="ctr" bIns="45700" lIns="91425" spcFirstLastPara="1" rIns="91425" wrap="square" tIns="45700">
            <a:normAutofit/>
          </a:bodyPr>
          <a:lstStyle>
            <a:lvl1pPr indent="-228600" lvl="0" marL="457200" algn="ctr">
              <a:lnSpc>
                <a:spcPct val="120000"/>
              </a:lnSpc>
              <a:spcBef>
                <a:spcPts val="1000"/>
              </a:spcBef>
              <a:spcAft>
                <a:spcPts val="0"/>
              </a:spcAft>
              <a:buSzPts val="2880"/>
              <a:buNone/>
              <a:defRPr sz="1800"/>
            </a:lvl1pPr>
            <a:lvl2pPr indent="-228600" lvl="1" marL="914400" algn="l">
              <a:lnSpc>
                <a:spcPct val="120000"/>
              </a:lnSpc>
              <a:spcBef>
                <a:spcPts val="500"/>
              </a:spcBef>
              <a:spcAft>
                <a:spcPts val="0"/>
              </a:spcAft>
              <a:buSzPts val="2240"/>
              <a:buNone/>
              <a:defRPr sz="1400"/>
            </a:lvl2pPr>
            <a:lvl3pPr indent="-228600" lvl="2" marL="1371600" algn="l">
              <a:lnSpc>
                <a:spcPct val="120000"/>
              </a:lnSpc>
              <a:spcBef>
                <a:spcPts val="500"/>
              </a:spcBef>
              <a:spcAft>
                <a:spcPts val="0"/>
              </a:spcAft>
              <a:buSzPts val="1920"/>
              <a:buNone/>
              <a:defRPr sz="1200"/>
            </a:lvl3pPr>
            <a:lvl4pPr indent="-228600" lvl="3" marL="1828800" algn="l">
              <a:lnSpc>
                <a:spcPct val="120000"/>
              </a:lnSpc>
              <a:spcBef>
                <a:spcPts val="500"/>
              </a:spcBef>
              <a:spcAft>
                <a:spcPts val="0"/>
              </a:spcAft>
              <a:buSzPts val="1600"/>
              <a:buNone/>
              <a:defRPr sz="1000"/>
            </a:lvl4pPr>
            <a:lvl5pPr indent="-228600" lvl="4" marL="2286000" algn="l">
              <a:lnSpc>
                <a:spcPct val="120000"/>
              </a:lnSpc>
              <a:spcBef>
                <a:spcPts val="500"/>
              </a:spcBef>
              <a:spcAft>
                <a:spcPts val="0"/>
              </a:spcAft>
              <a:buSzPts val="1600"/>
              <a:buNone/>
              <a:defRPr sz="1000"/>
            </a:lvl5pPr>
            <a:lvl6pPr indent="-228600" lvl="5" marL="2743200" algn="l">
              <a:lnSpc>
                <a:spcPct val="120000"/>
              </a:lnSpc>
              <a:spcBef>
                <a:spcPts val="500"/>
              </a:spcBef>
              <a:spcAft>
                <a:spcPts val="0"/>
              </a:spcAft>
              <a:buSzPts val="1600"/>
              <a:buNone/>
              <a:defRPr sz="1000"/>
            </a:lvl6pPr>
            <a:lvl7pPr indent="-228600" lvl="6" marL="3200400" algn="l">
              <a:lnSpc>
                <a:spcPct val="120000"/>
              </a:lnSpc>
              <a:spcBef>
                <a:spcPts val="500"/>
              </a:spcBef>
              <a:spcAft>
                <a:spcPts val="0"/>
              </a:spcAft>
              <a:buSzPts val="1600"/>
              <a:buNone/>
              <a:defRPr sz="1000"/>
            </a:lvl7pPr>
            <a:lvl8pPr indent="-228600" lvl="7" marL="3657600" algn="l">
              <a:lnSpc>
                <a:spcPct val="120000"/>
              </a:lnSpc>
              <a:spcBef>
                <a:spcPts val="500"/>
              </a:spcBef>
              <a:spcAft>
                <a:spcPts val="0"/>
              </a:spcAft>
              <a:buSzPts val="1600"/>
              <a:buNone/>
              <a:defRPr sz="1000"/>
            </a:lvl8pPr>
            <a:lvl9pPr indent="-228600" lvl="8" marL="4114800" algn="l">
              <a:lnSpc>
                <a:spcPct val="120000"/>
              </a:lnSpc>
              <a:spcBef>
                <a:spcPts val="500"/>
              </a:spcBef>
              <a:spcAft>
                <a:spcPts val="0"/>
              </a:spcAft>
              <a:buSzPts val="1600"/>
              <a:buNone/>
              <a:defRPr sz="1000"/>
            </a:lvl9pPr>
          </a:lstStyle>
          <a:p/>
        </p:txBody>
      </p:sp>
      <p:sp>
        <p:nvSpPr>
          <p:cNvPr id="93" name="Google Shape;93;p57"/>
          <p:cNvSpPr txBox="1"/>
          <p:nvPr>
            <p:ph idx="10" type="dt"/>
          </p:nvPr>
        </p:nvSpPr>
        <p:spPr>
          <a:xfrm>
            <a:off x="7298083" y="5757334"/>
            <a:ext cx="3784600" cy="49847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57"/>
          <p:cNvSpPr txBox="1"/>
          <p:nvPr>
            <p:ph idx="11" type="ftr"/>
          </p:nvPr>
        </p:nvSpPr>
        <p:spPr>
          <a:xfrm>
            <a:off x="685801" y="5757334"/>
            <a:ext cx="5499719" cy="49847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5" name="Google Shape;95;p57"/>
          <p:cNvSpPr txBox="1"/>
          <p:nvPr>
            <p:ph idx="12" type="sldNum"/>
          </p:nvPr>
        </p:nvSpPr>
        <p:spPr>
          <a:xfrm>
            <a:off x="6287121" y="5757334"/>
            <a:ext cx="907186" cy="49847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p:cSld name="Quote with Caption">
    <p:spTree>
      <p:nvGrpSpPr>
        <p:cNvPr id="96" name="Shape 96"/>
        <p:cNvGrpSpPr/>
        <p:nvPr/>
      </p:nvGrpSpPr>
      <p:grpSpPr>
        <a:xfrm>
          <a:off x="0" y="0"/>
          <a:ext cx="0" cy="0"/>
          <a:chOff x="0" y="0"/>
          <a:chExt cx="0" cy="0"/>
        </a:xfrm>
      </p:grpSpPr>
      <p:sp>
        <p:nvSpPr>
          <p:cNvPr id="97" name="Google Shape;97;p58"/>
          <p:cNvSpPr txBox="1"/>
          <p:nvPr>
            <p:ph type="title"/>
          </p:nvPr>
        </p:nvSpPr>
        <p:spPr>
          <a:xfrm>
            <a:off x="1121732" y="685800"/>
            <a:ext cx="9525020" cy="2916704"/>
          </a:xfrm>
          <a:prstGeom prst="rect">
            <a:avLst/>
          </a:prstGeom>
          <a:noFill/>
          <a:ln>
            <a:noFill/>
          </a:ln>
        </p:spPr>
        <p:txBody>
          <a:bodyPr anchorCtr="0" anchor="ctr" bIns="45700" lIns="91425" spcFirstLastPara="1" rIns="91425" wrap="square" tIns="45700">
            <a:normAutofit/>
          </a:bodyPr>
          <a:lstStyle>
            <a:lvl1pPr lvl="0" algn="ctr">
              <a:lnSpc>
                <a:spcPct val="90000"/>
              </a:lnSpc>
              <a:spcBef>
                <a:spcPts val="0"/>
              </a:spcBef>
              <a:spcAft>
                <a:spcPts val="0"/>
              </a:spcAft>
              <a:buClr>
                <a:srgbClr val="74A2CD"/>
              </a:buClr>
              <a:buSzPts val="4800"/>
              <a:buFont typeface="Impact"/>
              <a:buNone/>
              <a:defRPr sz="4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8" name="Google Shape;98;p58"/>
          <p:cNvSpPr txBox="1"/>
          <p:nvPr>
            <p:ph idx="1" type="body"/>
          </p:nvPr>
        </p:nvSpPr>
        <p:spPr>
          <a:xfrm>
            <a:off x="1550264" y="3610032"/>
            <a:ext cx="8667956" cy="377768"/>
          </a:xfrm>
          <a:prstGeom prst="rect">
            <a:avLst/>
          </a:prstGeom>
          <a:noFill/>
          <a:ln>
            <a:noFill/>
          </a:ln>
        </p:spPr>
        <p:txBody>
          <a:bodyPr anchorCtr="0" anchor="t" bIns="45700" lIns="91425" spcFirstLastPara="1" rIns="91425" wrap="square" tIns="45700">
            <a:normAutofit/>
          </a:bodyPr>
          <a:lstStyle>
            <a:lvl1pPr indent="-228600" lvl="0" marL="457200" algn="r">
              <a:lnSpc>
                <a:spcPct val="120000"/>
              </a:lnSpc>
              <a:spcBef>
                <a:spcPts val="1000"/>
              </a:spcBef>
              <a:spcAft>
                <a:spcPts val="0"/>
              </a:spcAft>
              <a:buSzPts val="2240"/>
              <a:buNone/>
              <a:defRPr sz="1400">
                <a:solidFill>
                  <a:srgbClr val="7F7F7F"/>
                </a:solidFill>
              </a:defRPr>
            </a:lvl1pPr>
            <a:lvl2pPr indent="-228600" lvl="1" marL="914400" algn="l">
              <a:lnSpc>
                <a:spcPct val="120000"/>
              </a:lnSpc>
              <a:spcBef>
                <a:spcPts val="500"/>
              </a:spcBef>
              <a:spcAft>
                <a:spcPts val="0"/>
              </a:spcAft>
              <a:buSzPts val="2240"/>
              <a:buNone/>
              <a:defRPr sz="1400"/>
            </a:lvl2pPr>
            <a:lvl3pPr indent="-228600" lvl="2" marL="1371600" algn="l">
              <a:lnSpc>
                <a:spcPct val="120000"/>
              </a:lnSpc>
              <a:spcBef>
                <a:spcPts val="500"/>
              </a:spcBef>
              <a:spcAft>
                <a:spcPts val="0"/>
              </a:spcAft>
              <a:buSzPts val="1920"/>
              <a:buNone/>
              <a:defRPr sz="1200"/>
            </a:lvl3pPr>
            <a:lvl4pPr indent="-228600" lvl="3" marL="1828800" algn="l">
              <a:lnSpc>
                <a:spcPct val="120000"/>
              </a:lnSpc>
              <a:spcBef>
                <a:spcPts val="500"/>
              </a:spcBef>
              <a:spcAft>
                <a:spcPts val="0"/>
              </a:spcAft>
              <a:buSzPts val="1600"/>
              <a:buNone/>
              <a:defRPr sz="1000"/>
            </a:lvl4pPr>
            <a:lvl5pPr indent="-228600" lvl="4" marL="2286000" algn="l">
              <a:lnSpc>
                <a:spcPct val="120000"/>
              </a:lnSpc>
              <a:spcBef>
                <a:spcPts val="500"/>
              </a:spcBef>
              <a:spcAft>
                <a:spcPts val="0"/>
              </a:spcAft>
              <a:buSzPts val="1600"/>
              <a:buNone/>
              <a:defRPr sz="1000"/>
            </a:lvl5pPr>
            <a:lvl6pPr indent="-228600" lvl="5" marL="2743200" algn="l">
              <a:lnSpc>
                <a:spcPct val="120000"/>
              </a:lnSpc>
              <a:spcBef>
                <a:spcPts val="500"/>
              </a:spcBef>
              <a:spcAft>
                <a:spcPts val="0"/>
              </a:spcAft>
              <a:buSzPts val="1600"/>
              <a:buNone/>
              <a:defRPr sz="1000"/>
            </a:lvl6pPr>
            <a:lvl7pPr indent="-228600" lvl="6" marL="3200400" algn="l">
              <a:lnSpc>
                <a:spcPct val="120000"/>
              </a:lnSpc>
              <a:spcBef>
                <a:spcPts val="500"/>
              </a:spcBef>
              <a:spcAft>
                <a:spcPts val="0"/>
              </a:spcAft>
              <a:buSzPts val="1600"/>
              <a:buNone/>
              <a:defRPr sz="1000"/>
            </a:lvl7pPr>
            <a:lvl8pPr indent="-228600" lvl="7" marL="3657600" algn="l">
              <a:lnSpc>
                <a:spcPct val="120000"/>
              </a:lnSpc>
              <a:spcBef>
                <a:spcPts val="500"/>
              </a:spcBef>
              <a:spcAft>
                <a:spcPts val="0"/>
              </a:spcAft>
              <a:buSzPts val="1600"/>
              <a:buNone/>
              <a:defRPr sz="1000"/>
            </a:lvl8pPr>
            <a:lvl9pPr indent="-228600" lvl="8" marL="4114800" algn="l">
              <a:lnSpc>
                <a:spcPct val="120000"/>
              </a:lnSpc>
              <a:spcBef>
                <a:spcPts val="500"/>
              </a:spcBef>
              <a:spcAft>
                <a:spcPts val="0"/>
              </a:spcAft>
              <a:buSzPts val="1600"/>
              <a:buNone/>
              <a:defRPr sz="1000"/>
            </a:lvl9pPr>
          </a:lstStyle>
          <a:p/>
        </p:txBody>
      </p:sp>
      <p:sp>
        <p:nvSpPr>
          <p:cNvPr id="99" name="Google Shape;99;p58"/>
          <p:cNvSpPr txBox="1"/>
          <p:nvPr>
            <p:ph idx="2" type="body"/>
          </p:nvPr>
        </p:nvSpPr>
        <p:spPr>
          <a:xfrm>
            <a:off x="685801" y="4106334"/>
            <a:ext cx="10396882" cy="1268252"/>
          </a:xfrm>
          <a:prstGeom prst="rect">
            <a:avLst/>
          </a:prstGeom>
          <a:noFill/>
          <a:ln>
            <a:noFill/>
          </a:ln>
        </p:spPr>
        <p:txBody>
          <a:bodyPr anchorCtr="0" anchor="ctr" bIns="45700" lIns="91425" spcFirstLastPara="1" rIns="91425" wrap="square" tIns="45700">
            <a:normAutofit/>
          </a:bodyPr>
          <a:lstStyle>
            <a:lvl1pPr indent="-228600" lvl="0" marL="457200" algn="ctr">
              <a:lnSpc>
                <a:spcPct val="120000"/>
              </a:lnSpc>
              <a:spcBef>
                <a:spcPts val="1000"/>
              </a:spcBef>
              <a:spcAft>
                <a:spcPts val="0"/>
              </a:spcAft>
              <a:buSzPts val="2880"/>
              <a:buNone/>
              <a:defRPr sz="1800"/>
            </a:lvl1pPr>
            <a:lvl2pPr indent="-228600" lvl="1" marL="914400" algn="l">
              <a:lnSpc>
                <a:spcPct val="120000"/>
              </a:lnSpc>
              <a:spcBef>
                <a:spcPts val="500"/>
              </a:spcBef>
              <a:spcAft>
                <a:spcPts val="0"/>
              </a:spcAft>
              <a:buSzPts val="2240"/>
              <a:buNone/>
              <a:defRPr sz="1400"/>
            </a:lvl2pPr>
            <a:lvl3pPr indent="-228600" lvl="2" marL="1371600" algn="l">
              <a:lnSpc>
                <a:spcPct val="120000"/>
              </a:lnSpc>
              <a:spcBef>
                <a:spcPts val="500"/>
              </a:spcBef>
              <a:spcAft>
                <a:spcPts val="0"/>
              </a:spcAft>
              <a:buSzPts val="1920"/>
              <a:buNone/>
              <a:defRPr sz="1200"/>
            </a:lvl3pPr>
            <a:lvl4pPr indent="-228600" lvl="3" marL="1828800" algn="l">
              <a:lnSpc>
                <a:spcPct val="120000"/>
              </a:lnSpc>
              <a:spcBef>
                <a:spcPts val="500"/>
              </a:spcBef>
              <a:spcAft>
                <a:spcPts val="0"/>
              </a:spcAft>
              <a:buSzPts val="1600"/>
              <a:buNone/>
              <a:defRPr sz="1000"/>
            </a:lvl4pPr>
            <a:lvl5pPr indent="-228600" lvl="4" marL="2286000" algn="l">
              <a:lnSpc>
                <a:spcPct val="120000"/>
              </a:lnSpc>
              <a:spcBef>
                <a:spcPts val="500"/>
              </a:spcBef>
              <a:spcAft>
                <a:spcPts val="0"/>
              </a:spcAft>
              <a:buSzPts val="1600"/>
              <a:buNone/>
              <a:defRPr sz="1000"/>
            </a:lvl5pPr>
            <a:lvl6pPr indent="-228600" lvl="5" marL="2743200" algn="l">
              <a:lnSpc>
                <a:spcPct val="120000"/>
              </a:lnSpc>
              <a:spcBef>
                <a:spcPts val="500"/>
              </a:spcBef>
              <a:spcAft>
                <a:spcPts val="0"/>
              </a:spcAft>
              <a:buSzPts val="1600"/>
              <a:buNone/>
              <a:defRPr sz="1000"/>
            </a:lvl6pPr>
            <a:lvl7pPr indent="-228600" lvl="6" marL="3200400" algn="l">
              <a:lnSpc>
                <a:spcPct val="120000"/>
              </a:lnSpc>
              <a:spcBef>
                <a:spcPts val="500"/>
              </a:spcBef>
              <a:spcAft>
                <a:spcPts val="0"/>
              </a:spcAft>
              <a:buSzPts val="1600"/>
              <a:buNone/>
              <a:defRPr sz="1000"/>
            </a:lvl7pPr>
            <a:lvl8pPr indent="-228600" lvl="7" marL="3657600" algn="l">
              <a:lnSpc>
                <a:spcPct val="120000"/>
              </a:lnSpc>
              <a:spcBef>
                <a:spcPts val="500"/>
              </a:spcBef>
              <a:spcAft>
                <a:spcPts val="0"/>
              </a:spcAft>
              <a:buSzPts val="1600"/>
              <a:buNone/>
              <a:defRPr sz="1000"/>
            </a:lvl8pPr>
            <a:lvl9pPr indent="-228600" lvl="8" marL="4114800" algn="l">
              <a:lnSpc>
                <a:spcPct val="120000"/>
              </a:lnSpc>
              <a:spcBef>
                <a:spcPts val="500"/>
              </a:spcBef>
              <a:spcAft>
                <a:spcPts val="0"/>
              </a:spcAft>
              <a:buSzPts val="1600"/>
              <a:buNone/>
              <a:defRPr sz="1000"/>
            </a:lvl9pPr>
          </a:lstStyle>
          <a:p/>
        </p:txBody>
      </p:sp>
      <p:sp>
        <p:nvSpPr>
          <p:cNvPr id="100" name="Google Shape;100;p58"/>
          <p:cNvSpPr txBox="1"/>
          <p:nvPr>
            <p:ph idx="10" type="dt"/>
          </p:nvPr>
        </p:nvSpPr>
        <p:spPr>
          <a:xfrm>
            <a:off x="7298083" y="5757334"/>
            <a:ext cx="3784600" cy="49847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1" name="Google Shape;101;p58"/>
          <p:cNvSpPr txBox="1"/>
          <p:nvPr>
            <p:ph idx="11" type="ftr"/>
          </p:nvPr>
        </p:nvSpPr>
        <p:spPr>
          <a:xfrm>
            <a:off x="685801" y="5757334"/>
            <a:ext cx="5499719" cy="49847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2" name="Google Shape;102;p58"/>
          <p:cNvSpPr txBox="1"/>
          <p:nvPr>
            <p:ph idx="12" type="sldNum"/>
          </p:nvPr>
        </p:nvSpPr>
        <p:spPr>
          <a:xfrm>
            <a:off x="6287121" y="5757334"/>
            <a:ext cx="907186" cy="49847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
        <p:nvSpPr>
          <p:cNvPr id="103" name="Google Shape;103;p58"/>
          <p:cNvSpPr txBox="1"/>
          <p:nvPr/>
        </p:nvSpPr>
        <p:spPr>
          <a:xfrm>
            <a:off x="685801" y="892628"/>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chemeClr val="dk1"/>
              </a:buClr>
              <a:buSzPts val="8000"/>
              <a:buFont typeface="Impact"/>
              <a:buNone/>
            </a:pPr>
            <a:r>
              <a:rPr b="0" lang="en-US" sz="8000" cap="none">
                <a:solidFill>
                  <a:schemeClr val="dk1"/>
                </a:solidFill>
                <a:latin typeface="Impact"/>
                <a:ea typeface="Impact"/>
                <a:cs typeface="Impact"/>
                <a:sym typeface="Impact"/>
              </a:rPr>
              <a:t>“</a:t>
            </a:r>
            <a:endParaRPr/>
          </a:p>
        </p:txBody>
      </p:sp>
      <p:sp>
        <p:nvSpPr>
          <p:cNvPr id="104" name="Google Shape;104;p58"/>
          <p:cNvSpPr txBox="1"/>
          <p:nvPr/>
        </p:nvSpPr>
        <p:spPr>
          <a:xfrm>
            <a:off x="10473083" y="2922827"/>
            <a:ext cx="609600" cy="584776"/>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Clr>
                <a:schemeClr val="dk1"/>
              </a:buClr>
              <a:buSzPts val="8000"/>
              <a:buFont typeface="Impact"/>
              <a:buNone/>
            </a:pPr>
            <a:r>
              <a:rPr b="0" lang="en-US" sz="8000" cap="none">
                <a:solidFill>
                  <a:schemeClr val="dk1"/>
                </a:solidFill>
                <a:latin typeface="Impact"/>
                <a:ea typeface="Impact"/>
                <a:cs typeface="Impact"/>
                <a:sym typeface="Impact"/>
              </a:rPr>
              <a:t>”</a:t>
            </a:r>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me Card">
  <p:cSld name="Name Card">
    <p:spTree>
      <p:nvGrpSpPr>
        <p:cNvPr id="105" name="Shape 105"/>
        <p:cNvGrpSpPr/>
        <p:nvPr/>
      </p:nvGrpSpPr>
      <p:grpSpPr>
        <a:xfrm>
          <a:off x="0" y="0"/>
          <a:ext cx="0" cy="0"/>
          <a:chOff x="0" y="0"/>
          <a:chExt cx="0" cy="0"/>
        </a:xfrm>
      </p:grpSpPr>
      <p:sp>
        <p:nvSpPr>
          <p:cNvPr id="106" name="Google Shape;106;p59"/>
          <p:cNvSpPr txBox="1"/>
          <p:nvPr>
            <p:ph type="title"/>
          </p:nvPr>
        </p:nvSpPr>
        <p:spPr>
          <a:xfrm>
            <a:off x="685800" y="1723854"/>
            <a:ext cx="10394707" cy="2511835"/>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74A2CD"/>
              </a:buClr>
              <a:buSzPts val="4800"/>
              <a:buFont typeface="Impact"/>
              <a:buNone/>
              <a:defRPr sz="4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7" name="Google Shape;107;p59"/>
          <p:cNvSpPr txBox="1"/>
          <p:nvPr>
            <p:ph idx="1" type="body"/>
          </p:nvPr>
        </p:nvSpPr>
        <p:spPr>
          <a:xfrm>
            <a:off x="685800" y="4247468"/>
            <a:ext cx="10394707" cy="1140644"/>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SzPts val="2880"/>
              <a:buNone/>
              <a:defRPr sz="1800"/>
            </a:lvl1pPr>
            <a:lvl2pPr indent="-228600" lvl="1" marL="914400" algn="l">
              <a:lnSpc>
                <a:spcPct val="120000"/>
              </a:lnSpc>
              <a:spcBef>
                <a:spcPts val="500"/>
              </a:spcBef>
              <a:spcAft>
                <a:spcPts val="0"/>
              </a:spcAft>
              <a:buSzPts val="2240"/>
              <a:buNone/>
              <a:defRPr sz="1400"/>
            </a:lvl2pPr>
            <a:lvl3pPr indent="-228600" lvl="2" marL="1371600" algn="l">
              <a:lnSpc>
                <a:spcPct val="120000"/>
              </a:lnSpc>
              <a:spcBef>
                <a:spcPts val="500"/>
              </a:spcBef>
              <a:spcAft>
                <a:spcPts val="0"/>
              </a:spcAft>
              <a:buSzPts val="1920"/>
              <a:buNone/>
              <a:defRPr sz="1200"/>
            </a:lvl3pPr>
            <a:lvl4pPr indent="-228600" lvl="3" marL="1828800" algn="l">
              <a:lnSpc>
                <a:spcPct val="120000"/>
              </a:lnSpc>
              <a:spcBef>
                <a:spcPts val="500"/>
              </a:spcBef>
              <a:spcAft>
                <a:spcPts val="0"/>
              </a:spcAft>
              <a:buSzPts val="1600"/>
              <a:buNone/>
              <a:defRPr sz="1000"/>
            </a:lvl4pPr>
            <a:lvl5pPr indent="-228600" lvl="4" marL="2286000" algn="l">
              <a:lnSpc>
                <a:spcPct val="120000"/>
              </a:lnSpc>
              <a:spcBef>
                <a:spcPts val="500"/>
              </a:spcBef>
              <a:spcAft>
                <a:spcPts val="0"/>
              </a:spcAft>
              <a:buSzPts val="1600"/>
              <a:buNone/>
              <a:defRPr sz="1000"/>
            </a:lvl5pPr>
            <a:lvl6pPr indent="-228600" lvl="5" marL="2743200" algn="l">
              <a:lnSpc>
                <a:spcPct val="120000"/>
              </a:lnSpc>
              <a:spcBef>
                <a:spcPts val="500"/>
              </a:spcBef>
              <a:spcAft>
                <a:spcPts val="0"/>
              </a:spcAft>
              <a:buSzPts val="1600"/>
              <a:buNone/>
              <a:defRPr sz="1000"/>
            </a:lvl6pPr>
            <a:lvl7pPr indent="-228600" lvl="6" marL="3200400" algn="l">
              <a:lnSpc>
                <a:spcPct val="120000"/>
              </a:lnSpc>
              <a:spcBef>
                <a:spcPts val="500"/>
              </a:spcBef>
              <a:spcAft>
                <a:spcPts val="0"/>
              </a:spcAft>
              <a:buSzPts val="1600"/>
              <a:buNone/>
              <a:defRPr sz="1000"/>
            </a:lvl7pPr>
            <a:lvl8pPr indent="-228600" lvl="7" marL="3657600" algn="l">
              <a:lnSpc>
                <a:spcPct val="120000"/>
              </a:lnSpc>
              <a:spcBef>
                <a:spcPts val="500"/>
              </a:spcBef>
              <a:spcAft>
                <a:spcPts val="0"/>
              </a:spcAft>
              <a:buSzPts val="1600"/>
              <a:buNone/>
              <a:defRPr sz="1000"/>
            </a:lvl8pPr>
            <a:lvl9pPr indent="-228600" lvl="8" marL="4114800" algn="l">
              <a:lnSpc>
                <a:spcPct val="120000"/>
              </a:lnSpc>
              <a:spcBef>
                <a:spcPts val="500"/>
              </a:spcBef>
              <a:spcAft>
                <a:spcPts val="0"/>
              </a:spcAft>
              <a:buSzPts val="1600"/>
              <a:buNone/>
              <a:defRPr sz="1000"/>
            </a:lvl9pPr>
          </a:lstStyle>
          <a:p/>
        </p:txBody>
      </p:sp>
      <p:sp>
        <p:nvSpPr>
          <p:cNvPr id="108" name="Google Shape;108;p59"/>
          <p:cNvSpPr txBox="1"/>
          <p:nvPr>
            <p:ph idx="10" type="dt"/>
          </p:nvPr>
        </p:nvSpPr>
        <p:spPr>
          <a:xfrm>
            <a:off x="7298083" y="5757334"/>
            <a:ext cx="3784600" cy="49847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9" name="Google Shape;109;p59"/>
          <p:cNvSpPr txBox="1"/>
          <p:nvPr>
            <p:ph idx="11" type="ftr"/>
          </p:nvPr>
        </p:nvSpPr>
        <p:spPr>
          <a:xfrm>
            <a:off x="685801" y="5757334"/>
            <a:ext cx="5499719" cy="49847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0" name="Google Shape;110;p59"/>
          <p:cNvSpPr txBox="1"/>
          <p:nvPr>
            <p:ph idx="12" type="sldNum"/>
          </p:nvPr>
        </p:nvSpPr>
        <p:spPr>
          <a:xfrm>
            <a:off x="6287121" y="5757334"/>
            <a:ext cx="907186" cy="49847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 Column">
  <p:cSld name="3 Column">
    <p:spTree>
      <p:nvGrpSpPr>
        <p:cNvPr id="111" name="Shape 111"/>
        <p:cNvGrpSpPr/>
        <p:nvPr/>
      </p:nvGrpSpPr>
      <p:grpSpPr>
        <a:xfrm>
          <a:off x="0" y="0"/>
          <a:ext cx="0" cy="0"/>
          <a:chOff x="0" y="0"/>
          <a:chExt cx="0" cy="0"/>
        </a:xfrm>
      </p:grpSpPr>
      <p:sp>
        <p:nvSpPr>
          <p:cNvPr id="112" name="Google Shape;112;p60"/>
          <p:cNvSpPr txBox="1"/>
          <p:nvPr>
            <p:ph type="title"/>
          </p:nvPr>
        </p:nvSpPr>
        <p:spPr>
          <a:xfrm>
            <a:off x="685802" y="685800"/>
            <a:ext cx="10394706" cy="1151965"/>
          </a:xfrm>
          <a:prstGeom prst="rect">
            <a:avLst/>
          </a:prstGeom>
          <a:noFill/>
          <a:ln>
            <a:noFill/>
          </a:ln>
        </p:spPr>
        <p:txBody>
          <a:bodyPr anchorCtr="0" anchor="ctr" bIns="45700" lIns="91425" spcFirstLastPara="1" rIns="91425" wrap="square" tIns="45700">
            <a:normAutofit/>
          </a:bodyPr>
          <a:lstStyle>
            <a:lvl1pPr lvl="0" algn="ctr">
              <a:lnSpc>
                <a:spcPct val="90000"/>
              </a:lnSpc>
              <a:spcBef>
                <a:spcPts val="0"/>
              </a:spcBef>
              <a:spcAft>
                <a:spcPts val="0"/>
              </a:spcAft>
              <a:buClr>
                <a:srgbClr val="74A2CD"/>
              </a:buClr>
              <a:buSzPts val="5400"/>
              <a:buFont typeface="Impact"/>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3" name="Google Shape;113;p60"/>
          <p:cNvSpPr txBox="1"/>
          <p:nvPr>
            <p:ph idx="1" type="body"/>
          </p:nvPr>
        </p:nvSpPr>
        <p:spPr>
          <a:xfrm>
            <a:off x="685802" y="2063395"/>
            <a:ext cx="3310128" cy="576262"/>
          </a:xfrm>
          <a:prstGeom prst="rect">
            <a:avLst/>
          </a:prstGeom>
          <a:noFill/>
          <a:ln>
            <a:noFill/>
          </a:ln>
        </p:spPr>
        <p:txBody>
          <a:bodyPr anchorCtr="0" anchor="b" bIns="45700" lIns="91425" spcFirstLastPara="1" rIns="91425" wrap="square" tIns="45700">
            <a:noAutofit/>
          </a:bodyPr>
          <a:lstStyle>
            <a:lvl1pPr indent="-228600" lvl="0" marL="457200" algn="ctr">
              <a:lnSpc>
                <a:spcPct val="90000"/>
              </a:lnSpc>
              <a:spcBef>
                <a:spcPts val="1000"/>
              </a:spcBef>
              <a:spcAft>
                <a:spcPts val="0"/>
              </a:spcAft>
              <a:buSzPts val="3840"/>
              <a:buNone/>
              <a:defRPr b="0" sz="2400">
                <a:solidFill>
                  <a:schemeClr val="accent1"/>
                </a:solidFill>
              </a:defRPr>
            </a:lvl1pPr>
            <a:lvl2pPr indent="-228600" lvl="1" marL="914400" algn="l">
              <a:lnSpc>
                <a:spcPct val="120000"/>
              </a:lnSpc>
              <a:spcBef>
                <a:spcPts val="500"/>
              </a:spcBef>
              <a:spcAft>
                <a:spcPts val="0"/>
              </a:spcAft>
              <a:buSzPts val="3200"/>
              <a:buNone/>
              <a:defRPr b="1" sz="2000"/>
            </a:lvl2pPr>
            <a:lvl3pPr indent="-228600" lvl="2" marL="1371600" algn="l">
              <a:lnSpc>
                <a:spcPct val="120000"/>
              </a:lnSpc>
              <a:spcBef>
                <a:spcPts val="500"/>
              </a:spcBef>
              <a:spcAft>
                <a:spcPts val="0"/>
              </a:spcAft>
              <a:buSzPts val="2880"/>
              <a:buNone/>
              <a:defRPr b="1" sz="1800"/>
            </a:lvl3pPr>
            <a:lvl4pPr indent="-228600" lvl="3" marL="1828800" algn="l">
              <a:lnSpc>
                <a:spcPct val="120000"/>
              </a:lnSpc>
              <a:spcBef>
                <a:spcPts val="500"/>
              </a:spcBef>
              <a:spcAft>
                <a:spcPts val="0"/>
              </a:spcAft>
              <a:buSzPts val="2560"/>
              <a:buNone/>
              <a:defRPr b="1" sz="1600"/>
            </a:lvl4pPr>
            <a:lvl5pPr indent="-228600" lvl="4" marL="2286000" algn="l">
              <a:lnSpc>
                <a:spcPct val="120000"/>
              </a:lnSpc>
              <a:spcBef>
                <a:spcPts val="500"/>
              </a:spcBef>
              <a:spcAft>
                <a:spcPts val="0"/>
              </a:spcAft>
              <a:buSzPts val="2560"/>
              <a:buNone/>
              <a:defRPr b="1" sz="1600"/>
            </a:lvl5pPr>
            <a:lvl6pPr indent="-228600" lvl="5" marL="2743200" algn="l">
              <a:lnSpc>
                <a:spcPct val="120000"/>
              </a:lnSpc>
              <a:spcBef>
                <a:spcPts val="500"/>
              </a:spcBef>
              <a:spcAft>
                <a:spcPts val="0"/>
              </a:spcAft>
              <a:buSzPts val="2560"/>
              <a:buNone/>
              <a:defRPr b="1" sz="1600"/>
            </a:lvl6pPr>
            <a:lvl7pPr indent="-228600" lvl="6" marL="3200400" algn="l">
              <a:lnSpc>
                <a:spcPct val="120000"/>
              </a:lnSpc>
              <a:spcBef>
                <a:spcPts val="500"/>
              </a:spcBef>
              <a:spcAft>
                <a:spcPts val="0"/>
              </a:spcAft>
              <a:buSzPts val="2560"/>
              <a:buNone/>
              <a:defRPr b="1" sz="1600"/>
            </a:lvl7pPr>
            <a:lvl8pPr indent="-228600" lvl="7" marL="3657600" algn="l">
              <a:lnSpc>
                <a:spcPct val="120000"/>
              </a:lnSpc>
              <a:spcBef>
                <a:spcPts val="500"/>
              </a:spcBef>
              <a:spcAft>
                <a:spcPts val="0"/>
              </a:spcAft>
              <a:buSzPts val="2560"/>
              <a:buNone/>
              <a:defRPr b="1" sz="1600"/>
            </a:lvl8pPr>
            <a:lvl9pPr indent="-228600" lvl="8" marL="4114800" algn="l">
              <a:lnSpc>
                <a:spcPct val="120000"/>
              </a:lnSpc>
              <a:spcBef>
                <a:spcPts val="500"/>
              </a:spcBef>
              <a:spcAft>
                <a:spcPts val="0"/>
              </a:spcAft>
              <a:buSzPts val="2560"/>
              <a:buNone/>
              <a:defRPr b="1" sz="1600"/>
            </a:lvl9pPr>
          </a:lstStyle>
          <a:p/>
        </p:txBody>
      </p:sp>
      <p:sp>
        <p:nvSpPr>
          <p:cNvPr id="114" name="Google Shape;114;p60"/>
          <p:cNvSpPr txBox="1"/>
          <p:nvPr>
            <p:ph idx="2" type="body"/>
          </p:nvPr>
        </p:nvSpPr>
        <p:spPr>
          <a:xfrm>
            <a:off x="685802" y="2639658"/>
            <a:ext cx="3310128" cy="2734928"/>
          </a:xfrm>
          <a:prstGeom prst="rect">
            <a:avLst/>
          </a:prstGeom>
          <a:noFill/>
          <a:ln>
            <a:noFill/>
          </a:ln>
        </p:spPr>
        <p:txBody>
          <a:bodyPr anchorCtr="0" anchor="t" bIns="45700" lIns="91425" spcFirstLastPara="1" rIns="91425" wrap="square" tIns="45700">
            <a:normAutofit/>
          </a:bodyPr>
          <a:lstStyle>
            <a:lvl1pPr indent="-228600" lvl="0" marL="457200" algn="ctr">
              <a:lnSpc>
                <a:spcPct val="120000"/>
              </a:lnSpc>
              <a:spcBef>
                <a:spcPts val="1000"/>
              </a:spcBef>
              <a:spcAft>
                <a:spcPts val="0"/>
              </a:spcAft>
              <a:buSzPts val="2240"/>
              <a:buNone/>
              <a:defRPr sz="1400"/>
            </a:lvl1pPr>
            <a:lvl2pPr indent="-228600" lvl="1" marL="914400" algn="l">
              <a:lnSpc>
                <a:spcPct val="120000"/>
              </a:lnSpc>
              <a:spcBef>
                <a:spcPts val="500"/>
              </a:spcBef>
              <a:spcAft>
                <a:spcPts val="0"/>
              </a:spcAft>
              <a:buSzPts val="1920"/>
              <a:buNone/>
              <a:defRPr sz="1200"/>
            </a:lvl2pPr>
            <a:lvl3pPr indent="-228600" lvl="2" marL="1371600" algn="l">
              <a:lnSpc>
                <a:spcPct val="120000"/>
              </a:lnSpc>
              <a:spcBef>
                <a:spcPts val="500"/>
              </a:spcBef>
              <a:spcAft>
                <a:spcPts val="0"/>
              </a:spcAft>
              <a:buSzPts val="1600"/>
              <a:buNone/>
              <a:defRPr sz="1000"/>
            </a:lvl3pPr>
            <a:lvl4pPr indent="-228600" lvl="3" marL="1828800" algn="l">
              <a:lnSpc>
                <a:spcPct val="120000"/>
              </a:lnSpc>
              <a:spcBef>
                <a:spcPts val="500"/>
              </a:spcBef>
              <a:spcAft>
                <a:spcPts val="0"/>
              </a:spcAft>
              <a:buSzPts val="1440"/>
              <a:buNone/>
              <a:defRPr sz="900"/>
            </a:lvl4pPr>
            <a:lvl5pPr indent="-228600" lvl="4" marL="2286000" algn="l">
              <a:lnSpc>
                <a:spcPct val="120000"/>
              </a:lnSpc>
              <a:spcBef>
                <a:spcPts val="500"/>
              </a:spcBef>
              <a:spcAft>
                <a:spcPts val="0"/>
              </a:spcAft>
              <a:buSzPts val="1440"/>
              <a:buNone/>
              <a:defRPr sz="900"/>
            </a:lvl5pPr>
            <a:lvl6pPr indent="-228600" lvl="5" marL="2743200" algn="l">
              <a:lnSpc>
                <a:spcPct val="120000"/>
              </a:lnSpc>
              <a:spcBef>
                <a:spcPts val="500"/>
              </a:spcBef>
              <a:spcAft>
                <a:spcPts val="0"/>
              </a:spcAft>
              <a:buSzPts val="1440"/>
              <a:buNone/>
              <a:defRPr sz="900"/>
            </a:lvl6pPr>
            <a:lvl7pPr indent="-228600" lvl="6" marL="3200400" algn="l">
              <a:lnSpc>
                <a:spcPct val="120000"/>
              </a:lnSpc>
              <a:spcBef>
                <a:spcPts val="500"/>
              </a:spcBef>
              <a:spcAft>
                <a:spcPts val="0"/>
              </a:spcAft>
              <a:buSzPts val="1440"/>
              <a:buNone/>
              <a:defRPr sz="900"/>
            </a:lvl7pPr>
            <a:lvl8pPr indent="-228600" lvl="7" marL="3657600" algn="l">
              <a:lnSpc>
                <a:spcPct val="120000"/>
              </a:lnSpc>
              <a:spcBef>
                <a:spcPts val="500"/>
              </a:spcBef>
              <a:spcAft>
                <a:spcPts val="0"/>
              </a:spcAft>
              <a:buSzPts val="1440"/>
              <a:buNone/>
              <a:defRPr sz="900"/>
            </a:lvl8pPr>
            <a:lvl9pPr indent="-228600" lvl="8" marL="4114800" algn="l">
              <a:lnSpc>
                <a:spcPct val="120000"/>
              </a:lnSpc>
              <a:spcBef>
                <a:spcPts val="500"/>
              </a:spcBef>
              <a:spcAft>
                <a:spcPts val="0"/>
              </a:spcAft>
              <a:buSzPts val="1440"/>
              <a:buNone/>
              <a:defRPr sz="900"/>
            </a:lvl9pPr>
          </a:lstStyle>
          <a:p/>
        </p:txBody>
      </p:sp>
      <p:sp>
        <p:nvSpPr>
          <p:cNvPr id="115" name="Google Shape;115;p60"/>
          <p:cNvSpPr txBox="1"/>
          <p:nvPr>
            <p:ph idx="3" type="body"/>
          </p:nvPr>
        </p:nvSpPr>
        <p:spPr>
          <a:xfrm>
            <a:off x="4234622" y="2063395"/>
            <a:ext cx="3310128" cy="576262"/>
          </a:xfrm>
          <a:prstGeom prst="rect">
            <a:avLst/>
          </a:prstGeom>
          <a:noFill/>
          <a:ln>
            <a:noFill/>
          </a:ln>
        </p:spPr>
        <p:txBody>
          <a:bodyPr anchorCtr="0" anchor="b" bIns="45700" lIns="91425" spcFirstLastPara="1" rIns="91425" wrap="square" tIns="45700">
            <a:noAutofit/>
          </a:bodyPr>
          <a:lstStyle>
            <a:lvl1pPr indent="-228600" lvl="0" marL="457200" algn="ctr">
              <a:lnSpc>
                <a:spcPct val="90000"/>
              </a:lnSpc>
              <a:spcBef>
                <a:spcPts val="1000"/>
              </a:spcBef>
              <a:spcAft>
                <a:spcPts val="0"/>
              </a:spcAft>
              <a:buSzPts val="3840"/>
              <a:buNone/>
              <a:defRPr b="0" sz="2400">
                <a:solidFill>
                  <a:schemeClr val="accent1"/>
                </a:solidFill>
              </a:defRPr>
            </a:lvl1pPr>
            <a:lvl2pPr indent="-228600" lvl="1" marL="914400" algn="l">
              <a:lnSpc>
                <a:spcPct val="120000"/>
              </a:lnSpc>
              <a:spcBef>
                <a:spcPts val="500"/>
              </a:spcBef>
              <a:spcAft>
                <a:spcPts val="0"/>
              </a:spcAft>
              <a:buSzPts val="3200"/>
              <a:buNone/>
              <a:defRPr b="1" sz="2000"/>
            </a:lvl2pPr>
            <a:lvl3pPr indent="-228600" lvl="2" marL="1371600" algn="l">
              <a:lnSpc>
                <a:spcPct val="120000"/>
              </a:lnSpc>
              <a:spcBef>
                <a:spcPts val="500"/>
              </a:spcBef>
              <a:spcAft>
                <a:spcPts val="0"/>
              </a:spcAft>
              <a:buSzPts val="2880"/>
              <a:buNone/>
              <a:defRPr b="1" sz="1800"/>
            </a:lvl3pPr>
            <a:lvl4pPr indent="-228600" lvl="3" marL="1828800" algn="l">
              <a:lnSpc>
                <a:spcPct val="120000"/>
              </a:lnSpc>
              <a:spcBef>
                <a:spcPts val="500"/>
              </a:spcBef>
              <a:spcAft>
                <a:spcPts val="0"/>
              </a:spcAft>
              <a:buSzPts val="2560"/>
              <a:buNone/>
              <a:defRPr b="1" sz="1600"/>
            </a:lvl4pPr>
            <a:lvl5pPr indent="-228600" lvl="4" marL="2286000" algn="l">
              <a:lnSpc>
                <a:spcPct val="120000"/>
              </a:lnSpc>
              <a:spcBef>
                <a:spcPts val="500"/>
              </a:spcBef>
              <a:spcAft>
                <a:spcPts val="0"/>
              </a:spcAft>
              <a:buSzPts val="2560"/>
              <a:buNone/>
              <a:defRPr b="1" sz="1600"/>
            </a:lvl5pPr>
            <a:lvl6pPr indent="-228600" lvl="5" marL="2743200" algn="l">
              <a:lnSpc>
                <a:spcPct val="120000"/>
              </a:lnSpc>
              <a:spcBef>
                <a:spcPts val="500"/>
              </a:spcBef>
              <a:spcAft>
                <a:spcPts val="0"/>
              </a:spcAft>
              <a:buSzPts val="2560"/>
              <a:buNone/>
              <a:defRPr b="1" sz="1600"/>
            </a:lvl6pPr>
            <a:lvl7pPr indent="-228600" lvl="6" marL="3200400" algn="l">
              <a:lnSpc>
                <a:spcPct val="120000"/>
              </a:lnSpc>
              <a:spcBef>
                <a:spcPts val="500"/>
              </a:spcBef>
              <a:spcAft>
                <a:spcPts val="0"/>
              </a:spcAft>
              <a:buSzPts val="2560"/>
              <a:buNone/>
              <a:defRPr b="1" sz="1600"/>
            </a:lvl7pPr>
            <a:lvl8pPr indent="-228600" lvl="7" marL="3657600" algn="l">
              <a:lnSpc>
                <a:spcPct val="120000"/>
              </a:lnSpc>
              <a:spcBef>
                <a:spcPts val="500"/>
              </a:spcBef>
              <a:spcAft>
                <a:spcPts val="0"/>
              </a:spcAft>
              <a:buSzPts val="2560"/>
              <a:buNone/>
              <a:defRPr b="1" sz="1600"/>
            </a:lvl8pPr>
            <a:lvl9pPr indent="-228600" lvl="8" marL="4114800" algn="l">
              <a:lnSpc>
                <a:spcPct val="120000"/>
              </a:lnSpc>
              <a:spcBef>
                <a:spcPts val="500"/>
              </a:spcBef>
              <a:spcAft>
                <a:spcPts val="0"/>
              </a:spcAft>
              <a:buSzPts val="2560"/>
              <a:buNone/>
              <a:defRPr b="1" sz="1600"/>
            </a:lvl9pPr>
          </a:lstStyle>
          <a:p/>
        </p:txBody>
      </p:sp>
      <p:sp>
        <p:nvSpPr>
          <p:cNvPr id="116" name="Google Shape;116;p60"/>
          <p:cNvSpPr txBox="1"/>
          <p:nvPr>
            <p:ph idx="4" type="body"/>
          </p:nvPr>
        </p:nvSpPr>
        <p:spPr>
          <a:xfrm>
            <a:off x="4234621" y="2639658"/>
            <a:ext cx="3310128" cy="2734928"/>
          </a:xfrm>
          <a:prstGeom prst="rect">
            <a:avLst/>
          </a:prstGeom>
          <a:noFill/>
          <a:ln>
            <a:noFill/>
          </a:ln>
        </p:spPr>
        <p:txBody>
          <a:bodyPr anchorCtr="0" anchor="t" bIns="45700" lIns="91425" spcFirstLastPara="1" rIns="91425" wrap="square" tIns="45700">
            <a:normAutofit/>
          </a:bodyPr>
          <a:lstStyle>
            <a:lvl1pPr indent="-228600" lvl="0" marL="457200" algn="ctr">
              <a:lnSpc>
                <a:spcPct val="120000"/>
              </a:lnSpc>
              <a:spcBef>
                <a:spcPts val="1000"/>
              </a:spcBef>
              <a:spcAft>
                <a:spcPts val="0"/>
              </a:spcAft>
              <a:buSzPts val="2240"/>
              <a:buNone/>
              <a:defRPr sz="1400"/>
            </a:lvl1pPr>
            <a:lvl2pPr indent="-228600" lvl="1" marL="914400" algn="l">
              <a:lnSpc>
                <a:spcPct val="120000"/>
              </a:lnSpc>
              <a:spcBef>
                <a:spcPts val="500"/>
              </a:spcBef>
              <a:spcAft>
                <a:spcPts val="0"/>
              </a:spcAft>
              <a:buSzPts val="1920"/>
              <a:buNone/>
              <a:defRPr sz="1200"/>
            </a:lvl2pPr>
            <a:lvl3pPr indent="-228600" lvl="2" marL="1371600" algn="l">
              <a:lnSpc>
                <a:spcPct val="120000"/>
              </a:lnSpc>
              <a:spcBef>
                <a:spcPts val="500"/>
              </a:spcBef>
              <a:spcAft>
                <a:spcPts val="0"/>
              </a:spcAft>
              <a:buSzPts val="1600"/>
              <a:buNone/>
              <a:defRPr sz="1000"/>
            </a:lvl3pPr>
            <a:lvl4pPr indent="-228600" lvl="3" marL="1828800" algn="l">
              <a:lnSpc>
                <a:spcPct val="120000"/>
              </a:lnSpc>
              <a:spcBef>
                <a:spcPts val="500"/>
              </a:spcBef>
              <a:spcAft>
                <a:spcPts val="0"/>
              </a:spcAft>
              <a:buSzPts val="1440"/>
              <a:buNone/>
              <a:defRPr sz="900"/>
            </a:lvl4pPr>
            <a:lvl5pPr indent="-228600" lvl="4" marL="2286000" algn="l">
              <a:lnSpc>
                <a:spcPct val="120000"/>
              </a:lnSpc>
              <a:spcBef>
                <a:spcPts val="500"/>
              </a:spcBef>
              <a:spcAft>
                <a:spcPts val="0"/>
              </a:spcAft>
              <a:buSzPts val="1440"/>
              <a:buNone/>
              <a:defRPr sz="900"/>
            </a:lvl5pPr>
            <a:lvl6pPr indent="-228600" lvl="5" marL="2743200" algn="l">
              <a:lnSpc>
                <a:spcPct val="120000"/>
              </a:lnSpc>
              <a:spcBef>
                <a:spcPts val="500"/>
              </a:spcBef>
              <a:spcAft>
                <a:spcPts val="0"/>
              </a:spcAft>
              <a:buSzPts val="1440"/>
              <a:buNone/>
              <a:defRPr sz="900"/>
            </a:lvl6pPr>
            <a:lvl7pPr indent="-228600" lvl="6" marL="3200400" algn="l">
              <a:lnSpc>
                <a:spcPct val="120000"/>
              </a:lnSpc>
              <a:spcBef>
                <a:spcPts val="500"/>
              </a:spcBef>
              <a:spcAft>
                <a:spcPts val="0"/>
              </a:spcAft>
              <a:buSzPts val="1440"/>
              <a:buNone/>
              <a:defRPr sz="900"/>
            </a:lvl7pPr>
            <a:lvl8pPr indent="-228600" lvl="7" marL="3657600" algn="l">
              <a:lnSpc>
                <a:spcPct val="120000"/>
              </a:lnSpc>
              <a:spcBef>
                <a:spcPts val="500"/>
              </a:spcBef>
              <a:spcAft>
                <a:spcPts val="0"/>
              </a:spcAft>
              <a:buSzPts val="1440"/>
              <a:buNone/>
              <a:defRPr sz="900"/>
            </a:lvl8pPr>
            <a:lvl9pPr indent="-228600" lvl="8" marL="4114800" algn="l">
              <a:lnSpc>
                <a:spcPct val="120000"/>
              </a:lnSpc>
              <a:spcBef>
                <a:spcPts val="500"/>
              </a:spcBef>
              <a:spcAft>
                <a:spcPts val="0"/>
              </a:spcAft>
              <a:buSzPts val="1440"/>
              <a:buNone/>
              <a:defRPr sz="900"/>
            </a:lvl9pPr>
          </a:lstStyle>
          <a:p/>
        </p:txBody>
      </p:sp>
      <p:sp>
        <p:nvSpPr>
          <p:cNvPr id="117" name="Google Shape;117;p60"/>
          <p:cNvSpPr txBox="1"/>
          <p:nvPr>
            <p:ph idx="5" type="body"/>
          </p:nvPr>
        </p:nvSpPr>
        <p:spPr>
          <a:xfrm>
            <a:off x="7770380" y="2063395"/>
            <a:ext cx="3310128" cy="576262"/>
          </a:xfrm>
          <a:prstGeom prst="rect">
            <a:avLst/>
          </a:prstGeom>
          <a:noFill/>
          <a:ln>
            <a:noFill/>
          </a:ln>
        </p:spPr>
        <p:txBody>
          <a:bodyPr anchorCtr="0" anchor="b" bIns="45700" lIns="91425" spcFirstLastPara="1" rIns="91425" wrap="square" tIns="45700">
            <a:noAutofit/>
          </a:bodyPr>
          <a:lstStyle>
            <a:lvl1pPr indent="-228600" lvl="0" marL="457200" algn="ctr">
              <a:lnSpc>
                <a:spcPct val="90000"/>
              </a:lnSpc>
              <a:spcBef>
                <a:spcPts val="1000"/>
              </a:spcBef>
              <a:spcAft>
                <a:spcPts val="0"/>
              </a:spcAft>
              <a:buSzPts val="3840"/>
              <a:buNone/>
              <a:defRPr b="0" sz="2400">
                <a:solidFill>
                  <a:schemeClr val="accent1"/>
                </a:solidFill>
              </a:defRPr>
            </a:lvl1pPr>
            <a:lvl2pPr indent="-228600" lvl="1" marL="914400" algn="l">
              <a:lnSpc>
                <a:spcPct val="120000"/>
              </a:lnSpc>
              <a:spcBef>
                <a:spcPts val="500"/>
              </a:spcBef>
              <a:spcAft>
                <a:spcPts val="0"/>
              </a:spcAft>
              <a:buSzPts val="3200"/>
              <a:buNone/>
              <a:defRPr b="1" sz="2000"/>
            </a:lvl2pPr>
            <a:lvl3pPr indent="-228600" lvl="2" marL="1371600" algn="l">
              <a:lnSpc>
                <a:spcPct val="120000"/>
              </a:lnSpc>
              <a:spcBef>
                <a:spcPts val="500"/>
              </a:spcBef>
              <a:spcAft>
                <a:spcPts val="0"/>
              </a:spcAft>
              <a:buSzPts val="2880"/>
              <a:buNone/>
              <a:defRPr b="1" sz="1800"/>
            </a:lvl3pPr>
            <a:lvl4pPr indent="-228600" lvl="3" marL="1828800" algn="l">
              <a:lnSpc>
                <a:spcPct val="120000"/>
              </a:lnSpc>
              <a:spcBef>
                <a:spcPts val="500"/>
              </a:spcBef>
              <a:spcAft>
                <a:spcPts val="0"/>
              </a:spcAft>
              <a:buSzPts val="2560"/>
              <a:buNone/>
              <a:defRPr b="1" sz="1600"/>
            </a:lvl4pPr>
            <a:lvl5pPr indent="-228600" lvl="4" marL="2286000" algn="l">
              <a:lnSpc>
                <a:spcPct val="120000"/>
              </a:lnSpc>
              <a:spcBef>
                <a:spcPts val="500"/>
              </a:spcBef>
              <a:spcAft>
                <a:spcPts val="0"/>
              </a:spcAft>
              <a:buSzPts val="2560"/>
              <a:buNone/>
              <a:defRPr b="1" sz="1600"/>
            </a:lvl5pPr>
            <a:lvl6pPr indent="-228600" lvl="5" marL="2743200" algn="l">
              <a:lnSpc>
                <a:spcPct val="120000"/>
              </a:lnSpc>
              <a:spcBef>
                <a:spcPts val="500"/>
              </a:spcBef>
              <a:spcAft>
                <a:spcPts val="0"/>
              </a:spcAft>
              <a:buSzPts val="2560"/>
              <a:buNone/>
              <a:defRPr b="1" sz="1600"/>
            </a:lvl6pPr>
            <a:lvl7pPr indent="-228600" lvl="6" marL="3200400" algn="l">
              <a:lnSpc>
                <a:spcPct val="120000"/>
              </a:lnSpc>
              <a:spcBef>
                <a:spcPts val="500"/>
              </a:spcBef>
              <a:spcAft>
                <a:spcPts val="0"/>
              </a:spcAft>
              <a:buSzPts val="2560"/>
              <a:buNone/>
              <a:defRPr b="1" sz="1600"/>
            </a:lvl7pPr>
            <a:lvl8pPr indent="-228600" lvl="7" marL="3657600" algn="l">
              <a:lnSpc>
                <a:spcPct val="120000"/>
              </a:lnSpc>
              <a:spcBef>
                <a:spcPts val="500"/>
              </a:spcBef>
              <a:spcAft>
                <a:spcPts val="0"/>
              </a:spcAft>
              <a:buSzPts val="2560"/>
              <a:buNone/>
              <a:defRPr b="1" sz="1600"/>
            </a:lvl8pPr>
            <a:lvl9pPr indent="-228600" lvl="8" marL="4114800" algn="l">
              <a:lnSpc>
                <a:spcPct val="120000"/>
              </a:lnSpc>
              <a:spcBef>
                <a:spcPts val="500"/>
              </a:spcBef>
              <a:spcAft>
                <a:spcPts val="0"/>
              </a:spcAft>
              <a:buSzPts val="2560"/>
              <a:buNone/>
              <a:defRPr b="1" sz="1600"/>
            </a:lvl9pPr>
          </a:lstStyle>
          <a:p/>
        </p:txBody>
      </p:sp>
      <p:sp>
        <p:nvSpPr>
          <p:cNvPr id="118" name="Google Shape;118;p60"/>
          <p:cNvSpPr txBox="1"/>
          <p:nvPr>
            <p:ph idx="6" type="body"/>
          </p:nvPr>
        </p:nvSpPr>
        <p:spPr>
          <a:xfrm>
            <a:off x="7770380" y="2639658"/>
            <a:ext cx="3310128" cy="2734928"/>
          </a:xfrm>
          <a:prstGeom prst="rect">
            <a:avLst/>
          </a:prstGeom>
          <a:noFill/>
          <a:ln>
            <a:noFill/>
          </a:ln>
        </p:spPr>
        <p:txBody>
          <a:bodyPr anchorCtr="0" anchor="t" bIns="45700" lIns="91425" spcFirstLastPara="1" rIns="91425" wrap="square" tIns="45700">
            <a:normAutofit/>
          </a:bodyPr>
          <a:lstStyle>
            <a:lvl1pPr indent="-228600" lvl="0" marL="457200" algn="ctr">
              <a:lnSpc>
                <a:spcPct val="120000"/>
              </a:lnSpc>
              <a:spcBef>
                <a:spcPts val="1000"/>
              </a:spcBef>
              <a:spcAft>
                <a:spcPts val="0"/>
              </a:spcAft>
              <a:buSzPts val="2240"/>
              <a:buNone/>
              <a:defRPr sz="1400"/>
            </a:lvl1pPr>
            <a:lvl2pPr indent="-228600" lvl="1" marL="914400" algn="l">
              <a:lnSpc>
                <a:spcPct val="120000"/>
              </a:lnSpc>
              <a:spcBef>
                <a:spcPts val="500"/>
              </a:spcBef>
              <a:spcAft>
                <a:spcPts val="0"/>
              </a:spcAft>
              <a:buSzPts val="1920"/>
              <a:buNone/>
              <a:defRPr sz="1200"/>
            </a:lvl2pPr>
            <a:lvl3pPr indent="-228600" lvl="2" marL="1371600" algn="l">
              <a:lnSpc>
                <a:spcPct val="120000"/>
              </a:lnSpc>
              <a:spcBef>
                <a:spcPts val="500"/>
              </a:spcBef>
              <a:spcAft>
                <a:spcPts val="0"/>
              </a:spcAft>
              <a:buSzPts val="1600"/>
              <a:buNone/>
              <a:defRPr sz="1000"/>
            </a:lvl3pPr>
            <a:lvl4pPr indent="-228600" lvl="3" marL="1828800" algn="l">
              <a:lnSpc>
                <a:spcPct val="120000"/>
              </a:lnSpc>
              <a:spcBef>
                <a:spcPts val="500"/>
              </a:spcBef>
              <a:spcAft>
                <a:spcPts val="0"/>
              </a:spcAft>
              <a:buSzPts val="1440"/>
              <a:buNone/>
              <a:defRPr sz="900"/>
            </a:lvl4pPr>
            <a:lvl5pPr indent="-228600" lvl="4" marL="2286000" algn="l">
              <a:lnSpc>
                <a:spcPct val="120000"/>
              </a:lnSpc>
              <a:spcBef>
                <a:spcPts val="500"/>
              </a:spcBef>
              <a:spcAft>
                <a:spcPts val="0"/>
              </a:spcAft>
              <a:buSzPts val="1440"/>
              <a:buNone/>
              <a:defRPr sz="900"/>
            </a:lvl5pPr>
            <a:lvl6pPr indent="-228600" lvl="5" marL="2743200" algn="l">
              <a:lnSpc>
                <a:spcPct val="120000"/>
              </a:lnSpc>
              <a:spcBef>
                <a:spcPts val="500"/>
              </a:spcBef>
              <a:spcAft>
                <a:spcPts val="0"/>
              </a:spcAft>
              <a:buSzPts val="1440"/>
              <a:buNone/>
              <a:defRPr sz="900"/>
            </a:lvl6pPr>
            <a:lvl7pPr indent="-228600" lvl="6" marL="3200400" algn="l">
              <a:lnSpc>
                <a:spcPct val="120000"/>
              </a:lnSpc>
              <a:spcBef>
                <a:spcPts val="500"/>
              </a:spcBef>
              <a:spcAft>
                <a:spcPts val="0"/>
              </a:spcAft>
              <a:buSzPts val="1440"/>
              <a:buNone/>
              <a:defRPr sz="900"/>
            </a:lvl7pPr>
            <a:lvl8pPr indent="-228600" lvl="7" marL="3657600" algn="l">
              <a:lnSpc>
                <a:spcPct val="120000"/>
              </a:lnSpc>
              <a:spcBef>
                <a:spcPts val="500"/>
              </a:spcBef>
              <a:spcAft>
                <a:spcPts val="0"/>
              </a:spcAft>
              <a:buSzPts val="1440"/>
              <a:buNone/>
              <a:defRPr sz="900"/>
            </a:lvl8pPr>
            <a:lvl9pPr indent="-228600" lvl="8" marL="4114800" algn="l">
              <a:lnSpc>
                <a:spcPct val="120000"/>
              </a:lnSpc>
              <a:spcBef>
                <a:spcPts val="500"/>
              </a:spcBef>
              <a:spcAft>
                <a:spcPts val="0"/>
              </a:spcAft>
              <a:buSzPts val="1440"/>
              <a:buNone/>
              <a:defRPr sz="900"/>
            </a:lvl9pPr>
          </a:lstStyle>
          <a:p/>
        </p:txBody>
      </p:sp>
      <p:sp>
        <p:nvSpPr>
          <p:cNvPr id="119" name="Google Shape;119;p60"/>
          <p:cNvSpPr txBox="1"/>
          <p:nvPr>
            <p:ph idx="10" type="dt"/>
          </p:nvPr>
        </p:nvSpPr>
        <p:spPr>
          <a:xfrm>
            <a:off x="7298083" y="5757334"/>
            <a:ext cx="3784600" cy="49847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0" name="Google Shape;120;p60"/>
          <p:cNvSpPr txBox="1"/>
          <p:nvPr>
            <p:ph idx="11" type="ftr"/>
          </p:nvPr>
        </p:nvSpPr>
        <p:spPr>
          <a:xfrm>
            <a:off x="685801" y="5757334"/>
            <a:ext cx="5499719" cy="49847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1" name="Google Shape;121;p60"/>
          <p:cNvSpPr txBox="1"/>
          <p:nvPr>
            <p:ph idx="12" type="sldNum"/>
          </p:nvPr>
        </p:nvSpPr>
        <p:spPr>
          <a:xfrm>
            <a:off x="6287121" y="5757334"/>
            <a:ext cx="907186" cy="49847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 Picture Column">
  <p:cSld name="3 Picture Column">
    <p:spTree>
      <p:nvGrpSpPr>
        <p:cNvPr id="122" name="Shape 122"/>
        <p:cNvGrpSpPr/>
        <p:nvPr/>
      </p:nvGrpSpPr>
      <p:grpSpPr>
        <a:xfrm>
          <a:off x="0" y="0"/>
          <a:ext cx="0" cy="0"/>
          <a:chOff x="0" y="0"/>
          <a:chExt cx="0" cy="0"/>
        </a:xfrm>
      </p:grpSpPr>
      <p:sp>
        <p:nvSpPr>
          <p:cNvPr id="123" name="Google Shape;123;p61"/>
          <p:cNvSpPr txBox="1"/>
          <p:nvPr>
            <p:ph type="title"/>
          </p:nvPr>
        </p:nvSpPr>
        <p:spPr>
          <a:xfrm>
            <a:off x="685801" y="685800"/>
            <a:ext cx="10396882" cy="1151965"/>
          </a:xfrm>
          <a:prstGeom prst="rect">
            <a:avLst/>
          </a:prstGeom>
          <a:noFill/>
          <a:ln>
            <a:noFill/>
          </a:ln>
        </p:spPr>
        <p:txBody>
          <a:bodyPr anchorCtr="0" anchor="ctr" bIns="45700" lIns="91425" spcFirstLastPara="1" rIns="91425" wrap="square" tIns="45700">
            <a:normAutofit/>
          </a:bodyPr>
          <a:lstStyle>
            <a:lvl1pPr lvl="0" algn="ctr">
              <a:lnSpc>
                <a:spcPct val="90000"/>
              </a:lnSpc>
              <a:spcBef>
                <a:spcPts val="0"/>
              </a:spcBef>
              <a:spcAft>
                <a:spcPts val="0"/>
              </a:spcAft>
              <a:buClr>
                <a:srgbClr val="74A2CD"/>
              </a:buClr>
              <a:buSzPts val="5400"/>
              <a:buFont typeface="Impact"/>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4" name="Google Shape;124;p61"/>
          <p:cNvSpPr txBox="1"/>
          <p:nvPr>
            <p:ph idx="1" type="body"/>
          </p:nvPr>
        </p:nvSpPr>
        <p:spPr>
          <a:xfrm>
            <a:off x="691840" y="3813025"/>
            <a:ext cx="3310128" cy="576262"/>
          </a:xfrm>
          <a:prstGeom prst="rect">
            <a:avLst/>
          </a:prstGeom>
          <a:noFill/>
          <a:ln>
            <a:noFill/>
          </a:ln>
        </p:spPr>
        <p:txBody>
          <a:bodyPr anchorCtr="0" anchor="b" bIns="45700" lIns="91425" spcFirstLastPara="1" rIns="91425" wrap="square" tIns="45700">
            <a:noAutofit/>
          </a:bodyPr>
          <a:lstStyle>
            <a:lvl1pPr indent="-228600" lvl="0" marL="457200" algn="ctr">
              <a:lnSpc>
                <a:spcPct val="90000"/>
              </a:lnSpc>
              <a:spcBef>
                <a:spcPts val="1000"/>
              </a:spcBef>
              <a:spcAft>
                <a:spcPts val="0"/>
              </a:spcAft>
              <a:buSzPts val="3520"/>
              <a:buNone/>
              <a:defRPr b="0" sz="2200">
                <a:solidFill>
                  <a:schemeClr val="accent1"/>
                </a:solidFill>
              </a:defRPr>
            </a:lvl1pPr>
            <a:lvl2pPr indent="-228600" lvl="1" marL="914400" algn="l">
              <a:lnSpc>
                <a:spcPct val="120000"/>
              </a:lnSpc>
              <a:spcBef>
                <a:spcPts val="500"/>
              </a:spcBef>
              <a:spcAft>
                <a:spcPts val="0"/>
              </a:spcAft>
              <a:buSzPts val="3200"/>
              <a:buNone/>
              <a:defRPr b="1" sz="2000"/>
            </a:lvl2pPr>
            <a:lvl3pPr indent="-228600" lvl="2" marL="1371600" algn="l">
              <a:lnSpc>
                <a:spcPct val="120000"/>
              </a:lnSpc>
              <a:spcBef>
                <a:spcPts val="500"/>
              </a:spcBef>
              <a:spcAft>
                <a:spcPts val="0"/>
              </a:spcAft>
              <a:buSzPts val="2880"/>
              <a:buNone/>
              <a:defRPr b="1" sz="1800"/>
            </a:lvl3pPr>
            <a:lvl4pPr indent="-228600" lvl="3" marL="1828800" algn="l">
              <a:lnSpc>
                <a:spcPct val="120000"/>
              </a:lnSpc>
              <a:spcBef>
                <a:spcPts val="500"/>
              </a:spcBef>
              <a:spcAft>
                <a:spcPts val="0"/>
              </a:spcAft>
              <a:buSzPts val="2560"/>
              <a:buNone/>
              <a:defRPr b="1" sz="1600"/>
            </a:lvl4pPr>
            <a:lvl5pPr indent="-228600" lvl="4" marL="2286000" algn="l">
              <a:lnSpc>
                <a:spcPct val="120000"/>
              </a:lnSpc>
              <a:spcBef>
                <a:spcPts val="500"/>
              </a:spcBef>
              <a:spcAft>
                <a:spcPts val="0"/>
              </a:spcAft>
              <a:buSzPts val="2560"/>
              <a:buNone/>
              <a:defRPr b="1" sz="1600"/>
            </a:lvl5pPr>
            <a:lvl6pPr indent="-228600" lvl="5" marL="2743200" algn="l">
              <a:lnSpc>
                <a:spcPct val="120000"/>
              </a:lnSpc>
              <a:spcBef>
                <a:spcPts val="500"/>
              </a:spcBef>
              <a:spcAft>
                <a:spcPts val="0"/>
              </a:spcAft>
              <a:buSzPts val="2560"/>
              <a:buNone/>
              <a:defRPr b="1" sz="1600"/>
            </a:lvl6pPr>
            <a:lvl7pPr indent="-228600" lvl="6" marL="3200400" algn="l">
              <a:lnSpc>
                <a:spcPct val="120000"/>
              </a:lnSpc>
              <a:spcBef>
                <a:spcPts val="500"/>
              </a:spcBef>
              <a:spcAft>
                <a:spcPts val="0"/>
              </a:spcAft>
              <a:buSzPts val="2560"/>
              <a:buNone/>
              <a:defRPr b="1" sz="1600"/>
            </a:lvl7pPr>
            <a:lvl8pPr indent="-228600" lvl="7" marL="3657600" algn="l">
              <a:lnSpc>
                <a:spcPct val="120000"/>
              </a:lnSpc>
              <a:spcBef>
                <a:spcPts val="500"/>
              </a:spcBef>
              <a:spcAft>
                <a:spcPts val="0"/>
              </a:spcAft>
              <a:buSzPts val="2560"/>
              <a:buNone/>
              <a:defRPr b="1" sz="1600"/>
            </a:lvl8pPr>
            <a:lvl9pPr indent="-228600" lvl="8" marL="4114800" algn="l">
              <a:lnSpc>
                <a:spcPct val="120000"/>
              </a:lnSpc>
              <a:spcBef>
                <a:spcPts val="500"/>
              </a:spcBef>
              <a:spcAft>
                <a:spcPts val="0"/>
              </a:spcAft>
              <a:buSzPts val="2560"/>
              <a:buNone/>
              <a:defRPr b="1" sz="1600"/>
            </a:lvl9pPr>
          </a:lstStyle>
          <a:p/>
        </p:txBody>
      </p:sp>
      <p:sp>
        <p:nvSpPr>
          <p:cNvPr id="125" name="Google Shape;125;p61"/>
          <p:cNvSpPr/>
          <p:nvPr>
            <p:ph idx="2" type="pic"/>
          </p:nvPr>
        </p:nvSpPr>
        <p:spPr>
          <a:xfrm>
            <a:off x="685780" y="2063395"/>
            <a:ext cx="3310128" cy="1536725"/>
          </a:xfrm>
          <a:prstGeom prst="roundRect">
            <a:avLst>
              <a:gd fmla="val 0" name="adj"/>
            </a:avLst>
          </a:prstGeom>
          <a:noFill/>
          <a:ln cap="flat" cmpd="thinThick" w="57150">
            <a:solidFill>
              <a:srgbClr val="7F7F7F"/>
            </a:solidFill>
            <a:prstDash val="solid"/>
            <a:miter lim="800000"/>
            <a:headEnd len="sm" w="sm" type="none"/>
            <a:tailEnd len="sm" w="sm" type="none"/>
          </a:ln>
        </p:spPr>
      </p:sp>
      <p:sp>
        <p:nvSpPr>
          <p:cNvPr id="126" name="Google Shape;126;p61"/>
          <p:cNvSpPr txBox="1"/>
          <p:nvPr>
            <p:ph idx="3" type="body"/>
          </p:nvPr>
        </p:nvSpPr>
        <p:spPr>
          <a:xfrm>
            <a:off x="691840" y="4389287"/>
            <a:ext cx="3310128" cy="985299"/>
          </a:xfrm>
          <a:prstGeom prst="rect">
            <a:avLst/>
          </a:prstGeom>
          <a:noFill/>
          <a:ln>
            <a:noFill/>
          </a:ln>
        </p:spPr>
        <p:txBody>
          <a:bodyPr anchorCtr="0" anchor="t" bIns="45700" lIns="91425" spcFirstLastPara="1" rIns="91425" wrap="square" tIns="45700">
            <a:normAutofit/>
          </a:bodyPr>
          <a:lstStyle>
            <a:lvl1pPr indent="-228600" lvl="0" marL="457200" algn="ctr">
              <a:lnSpc>
                <a:spcPct val="120000"/>
              </a:lnSpc>
              <a:spcBef>
                <a:spcPts val="1000"/>
              </a:spcBef>
              <a:spcAft>
                <a:spcPts val="0"/>
              </a:spcAft>
              <a:buSzPts val="2240"/>
              <a:buNone/>
              <a:defRPr sz="1400"/>
            </a:lvl1pPr>
            <a:lvl2pPr indent="-228600" lvl="1" marL="914400" algn="l">
              <a:lnSpc>
                <a:spcPct val="120000"/>
              </a:lnSpc>
              <a:spcBef>
                <a:spcPts val="500"/>
              </a:spcBef>
              <a:spcAft>
                <a:spcPts val="0"/>
              </a:spcAft>
              <a:buSzPts val="1920"/>
              <a:buNone/>
              <a:defRPr sz="1200"/>
            </a:lvl2pPr>
            <a:lvl3pPr indent="-228600" lvl="2" marL="1371600" algn="l">
              <a:lnSpc>
                <a:spcPct val="120000"/>
              </a:lnSpc>
              <a:spcBef>
                <a:spcPts val="500"/>
              </a:spcBef>
              <a:spcAft>
                <a:spcPts val="0"/>
              </a:spcAft>
              <a:buSzPts val="1600"/>
              <a:buNone/>
              <a:defRPr sz="1000"/>
            </a:lvl3pPr>
            <a:lvl4pPr indent="-228600" lvl="3" marL="1828800" algn="l">
              <a:lnSpc>
                <a:spcPct val="120000"/>
              </a:lnSpc>
              <a:spcBef>
                <a:spcPts val="500"/>
              </a:spcBef>
              <a:spcAft>
                <a:spcPts val="0"/>
              </a:spcAft>
              <a:buSzPts val="1440"/>
              <a:buNone/>
              <a:defRPr sz="900"/>
            </a:lvl4pPr>
            <a:lvl5pPr indent="-228600" lvl="4" marL="2286000" algn="l">
              <a:lnSpc>
                <a:spcPct val="120000"/>
              </a:lnSpc>
              <a:spcBef>
                <a:spcPts val="500"/>
              </a:spcBef>
              <a:spcAft>
                <a:spcPts val="0"/>
              </a:spcAft>
              <a:buSzPts val="1440"/>
              <a:buNone/>
              <a:defRPr sz="900"/>
            </a:lvl5pPr>
            <a:lvl6pPr indent="-228600" lvl="5" marL="2743200" algn="l">
              <a:lnSpc>
                <a:spcPct val="120000"/>
              </a:lnSpc>
              <a:spcBef>
                <a:spcPts val="500"/>
              </a:spcBef>
              <a:spcAft>
                <a:spcPts val="0"/>
              </a:spcAft>
              <a:buSzPts val="1440"/>
              <a:buNone/>
              <a:defRPr sz="900"/>
            </a:lvl6pPr>
            <a:lvl7pPr indent="-228600" lvl="6" marL="3200400" algn="l">
              <a:lnSpc>
                <a:spcPct val="120000"/>
              </a:lnSpc>
              <a:spcBef>
                <a:spcPts val="500"/>
              </a:spcBef>
              <a:spcAft>
                <a:spcPts val="0"/>
              </a:spcAft>
              <a:buSzPts val="1440"/>
              <a:buNone/>
              <a:defRPr sz="900"/>
            </a:lvl7pPr>
            <a:lvl8pPr indent="-228600" lvl="7" marL="3657600" algn="l">
              <a:lnSpc>
                <a:spcPct val="120000"/>
              </a:lnSpc>
              <a:spcBef>
                <a:spcPts val="500"/>
              </a:spcBef>
              <a:spcAft>
                <a:spcPts val="0"/>
              </a:spcAft>
              <a:buSzPts val="1440"/>
              <a:buNone/>
              <a:defRPr sz="900"/>
            </a:lvl8pPr>
            <a:lvl9pPr indent="-228600" lvl="8" marL="4114800" algn="l">
              <a:lnSpc>
                <a:spcPct val="120000"/>
              </a:lnSpc>
              <a:spcBef>
                <a:spcPts val="500"/>
              </a:spcBef>
              <a:spcAft>
                <a:spcPts val="0"/>
              </a:spcAft>
              <a:buSzPts val="1440"/>
              <a:buNone/>
              <a:defRPr sz="900"/>
            </a:lvl9pPr>
          </a:lstStyle>
          <a:p/>
        </p:txBody>
      </p:sp>
      <p:sp>
        <p:nvSpPr>
          <p:cNvPr id="127" name="Google Shape;127;p61"/>
          <p:cNvSpPr txBox="1"/>
          <p:nvPr>
            <p:ph idx="4" type="body"/>
          </p:nvPr>
        </p:nvSpPr>
        <p:spPr>
          <a:xfrm>
            <a:off x="4237410" y="3813025"/>
            <a:ext cx="3310128" cy="576262"/>
          </a:xfrm>
          <a:prstGeom prst="rect">
            <a:avLst/>
          </a:prstGeom>
          <a:noFill/>
          <a:ln>
            <a:noFill/>
          </a:ln>
        </p:spPr>
        <p:txBody>
          <a:bodyPr anchorCtr="0" anchor="b" bIns="45700" lIns="91425" spcFirstLastPara="1" rIns="91425" wrap="square" tIns="45700">
            <a:noAutofit/>
          </a:bodyPr>
          <a:lstStyle>
            <a:lvl1pPr indent="-228600" lvl="0" marL="457200" algn="ctr">
              <a:lnSpc>
                <a:spcPct val="90000"/>
              </a:lnSpc>
              <a:spcBef>
                <a:spcPts val="1000"/>
              </a:spcBef>
              <a:spcAft>
                <a:spcPts val="0"/>
              </a:spcAft>
              <a:buSzPts val="3520"/>
              <a:buNone/>
              <a:defRPr b="0" sz="2200">
                <a:solidFill>
                  <a:schemeClr val="accent1"/>
                </a:solidFill>
              </a:defRPr>
            </a:lvl1pPr>
            <a:lvl2pPr indent="-228600" lvl="1" marL="914400" algn="l">
              <a:lnSpc>
                <a:spcPct val="120000"/>
              </a:lnSpc>
              <a:spcBef>
                <a:spcPts val="500"/>
              </a:spcBef>
              <a:spcAft>
                <a:spcPts val="0"/>
              </a:spcAft>
              <a:buSzPts val="3200"/>
              <a:buNone/>
              <a:defRPr b="1" sz="2000"/>
            </a:lvl2pPr>
            <a:lvl3pPr indent="-228600" lvl="2" marL="1371600" algn="l">
              <a:lnSpc>
                <a:spcPct val="120000"/>
              </a:lnSpc>
              <a:spcBef>
                <a:spcPts val="500"/>
              </a:spcBef>
              <a:spcAft>
                <a:spcPts val="0"/>
              </a:spcAft>
              <a:buSzPts val="2880"/>
              <a:buNone/>
              <a:defRPr b="1" sz="1800"/>
            </a:lvl3pPr>
            <a:lvl4pPr indent="-228600" lvl="3" marL="1828800" algn="l">
              <a:lnSpc>
                <a:spcPct val="120000"/>
              </a:lnSpc>
              <a:spcBef>
                <a:spcPts val="500"/>
              </a:spcBef>
              <a:spcAft>
                <a:spcPts val="0"/>
              </a:spcAft>
              <a:buSzPts val="2560"/>
              <a:buNone/>
              <a:defRPr b="1" sz="1600"/>
            </a:lvl4pPr>
            <a:lvl5pPr indent="-228600" lvl="4" marL="2286000" algn="l">
              <a:lnSpc>
                <a:spcPct val="120000"/>
              </a:lnSpc>
              <a:spcBef>
                <a:spcPts val="500"/>
              </a:spcBef>
              <a:spcAft>
                <a:spcPts val="0"/>
              </a:spcAft>
              <a:buSzPts val="2560"/>
              <a:buNone/>
              <a:defRPr b="1" sz="1600"/>
            </a:lvl5pPr>
            <a:lvl6pPr indent="-228600" lvl="5" marL="2743200" algn="l">
              <a:lnSpc>
                <a:spcPct val="120000"/>
              </a:lnSpc>
              <a:spcBef>
                <a:spcPts val="500"/>
              </a:spcBef>
              <a:spcAft>
                <a:spcPts val="0"/>
              </a:spcAft>
              <a:buSzPts val="2560"/>
              <a:buNone/>
              <a:defRPr b="1" sz="1600"/>
            </a:lvl6pPr>
            <a:lvl7pPr indent="-228600" lvl="6" marL="3200400" algn="l">
              <a:lnSpc>
                <a:spcPct val="120000"/>
              </a:lnSpc>
              <a:spcBef>
                <a:spcPts val="500"/>
              </a:spcBef>
              <a:spcAft>
                <a:spcPts val="0"/>
              </a:spcAft>
              <a:buSzPts val="2560"/>
              <a:buNone/>
              <a:defRPr b="1" sz="1600"/>
            </a:lvl7pPr>
            <a:lvl8pPr indent="-228600" lvl="7" marL="3657600" algn="l">
              <a:lnSpc>
                <a:spcPct val="120000"/>
              </a:lnSpc>
              <a:spcBef>
                <a:spcPts val="500"/>
              </a:spcBef>
              <a:spcAft>
                <a:spcPts val="0"/>
              </a:spcAft>
              <a:buSzPts val="2560"/>
              <a:buNone/>
              <a:defRPr b="1" sz="1600"/>
            </a:lvl8pPr>
            <a:lvl9pPr indent="-228600" lvl="8" marL="4114800" algn="l">
              <a:lnSpc>
                <a:spcPct val="120000"/>
              </a:lnSpc>
              <a:spcBef>
                <a:spcPts val="500"/>
              </a:spcBef>
              <a:spcAft>
                <a:spcPts val="0"/>
              </a:spcAft>
              <a:buSzPts val="2560"/>
              <a:buNone/>
              <a:defRPr b="1" sz="1600"/>
            </a:lvl9pPr>
          </a:lstStyle>
          <a:p/>
        </p:txBody>
      </p:sp>
      <p:sp>
        <p:nvSpPr>
          <p:cNvPr id="128" name="Google Shape;128;p61"/>
          <p:cNvSpPr/>
          <p:nvPr>
            <p:ph idx="5" type="pic"/>
          </p:nvPr>
        </p:nvSpPr>
        <p:spPr>
          <a:xfrm>
            <a:off x="4235999" y="2063395"/>
            <a:ext cx="3310128" cy="1535237"/>
          </a:xfrm>
          <a:prstGeom prst="roundRect">
            <a:avLst>
              <a:gd fmla="val 0" name="adj"/>
            </a:avLst>
          </a:prstGeom>
          <a:noFill/>
          <a:ln cap="flat" cmpd="thinThick" w="57150">
            <a:solidFill>
              <a:srgbClr val="7F7F7F"/>
            </a:solidFill>
            <a:prstDash val="solid"/>
            <a:miter lim="800000"/>
            <a:headEnd len="sm" w="sm" type="none"/>
            <a:tailEnd len="sm" w="sm" type="none"/>
          </a:ln>
        </p:spPr>
      </p:sp>
      <p:sp>
        <p:nvSpPr>
          <p:cNvPr id="129" name="Google Shape;129;p61"/>
          <p:cNvSpPr txBox="1"/>
          <p:nvPr>
            <p:ph idx="6" type="body"/>
          </p:nvPr>
        </p:nvSpPr>
        <p:spPr>
          <a:xfrm>
            <a:off x="4235999" y="4389286"/>
            <a:ext cx="3310128" cy="985300"/>
          </a:xfrm>
          <a:prstGeom prst="rect">
            <a:avLst/>
          </a:prstGeom>
          <a:noFill/>
          <a:ln>
            <a:noFill/>
          </a:ln>
        </p:spPr>
        <p:txBody>
          <a:bodyPr anchorCtr="0" anchor="t" bIns="45700" lIns="91425" spcFirstLastPara="1" rIns="91425" wrap="square" tIns="45700">
            <a:normAutofit/>
          </a:bodyPr>
          <a:lstStyle>
            <a:lvl1pPr indent="-228600" lvl="0" marL="457200" algn="ctr">
              <a:lnSpc>
                <a:spcPct val="120000"/>
              </a:lnSpc>
              <a:spcBef>
                <a:spcPts val="1000"/>
              </a:spcBef>
              <a:spcAft>
                <a:spcPts val="0"/>
              </a:spcAft>
              <a:buSzPts val="2240"/>
              <a:buNone/>
              <a:defRPr sz="1400"/>
            </a:lvl1pPr>
            <a:lvl2pPr indent="-228600" lvl="1" marL="914400" algn="l">
              <a:lnSpc>
                <a:spcPct val="120000"/>
              </a:lnSpc>
              <a:spcBef>
                <a:spcPts val="500"/>
              </a:spcBef>
              <a:spcAft>
                <a:spcPts val="0"/>
              </a:spcAft>
              <a:buSzPts val="1920"/>
              <a:buNone/>
              <a:defRPr sz="1200"/>
            </a:lvl2pPr>
            <a:lvl3pPr indent="-228600" lvl="2" marL="1371600" algn="l">
              <a:lnSpc>
                <a:spcPct val="120000"/>
              </a:lnSpc>
              <a:spcBef>
                <a:spcPts val="500"/>
              </a:spcBef>
              <a:spcAft>
                <a:spcPts val="0"/>
              </a:spcAft>
              <a:buSzPts val="1600"/>
              <a:buNone/>
              <a:defRPr sz="1000"/>
            </a:lvl3pPr>
            <a:lvl4pPr indent="-228600" lvl="3" marL="1828800" algn="l">
              <a:lnSpc>
                <a:spcPct val="120000"/>
              </a:lnSpc>
              <a:spcBef>
                <a:spcPts val="500"/>
              </a:spcBef>
              <a:spcAft>
                <a:spcPts val="0"/>
              </a:spcAft>
              <a:buSzPts val="1440"/>
              <a:buNone/>
              <a:defRPr sz="900"/>
            </a:lvl4pPr>
            <a:lvl5pPr indent="-228600" lvl="4" marL="2286000" algn="l">
              <a:lnSpc>
                <a:spcPct val="120000"/>
              </a:lnSpc>
              <a:spcBef>
                <a:spcPts val="500"/>
              </a:spcBef>
              <a:spcAft>
                <a:spcPts val="0"/>
              </a:spcAft>
              <a:buSzPts val="1440"/>
              <a:buNone/>
              <a:defRPr sz="900"/>
            </a:lvl5pPr>
            <a:lvl6pPr indent="-228600" lvl="5" marL="2743200" algn="l">
              <a:lnSpc>
                <a:spcPct val="120000"/>
              </a:lnSpc>
              <a:spcBef>
                <a:spcPts val="500"/>
              </a:spcBef>
              <a:spcAft>
                <a:spcPts val="0"/>
              </a:spcAft>
              <a:buSzPts val="1440"/>
              <a:buNone/>
              <a:defRPr sz="900"/>
            </a:lvl6pPr>
            <a:lvl7pPr indent="-228600" lvl="6" marL="3200400" algn="l">
              <a:lnSpc>
                <a:spcPct val="120000"/>
              </a:lnSpc>
              <a:spcBef>
                <a:spcPts val="500"/>
              </a:spcBef>
              <a:spcAft>
                <a:spcPts val="0"/>
              </a:spcAft>
              <a:buSzPts val="1440"/>
              <a:buNone/>
              <a:defRPr sz="900"/>
            </a:lvl7pPr>
            <a:lvl8pPr indent="-228600" lvl="7" marL="3657600" algn="l">
              <a:lnSpc>
                <a:spcPct val="120000"/>
              </a:lnSpc>
              <a:spcBef>
                <a:spcPts val="500"/>
              </a:spcBef>
              <a:spcAft>
                <a:spcPts val="0"/>
              </a:spcAft>
              <a:buSzPts val="1440"/>
              <a:buNone/>
              <a:defRPr sz="900"/>
            </a:lvl8pPr>
            <a:lvl9pPr indent="-228600" lvl="8" marL="4114800" algn="l">
              <a:lnSpc>
                <a:spcPct val="120000"/>
              </a:lnSpc>
              <a:spcBef>
                <a:spcPts val="500"/>
              </a:spcBef>
              <a:spcAft>
                <a:spcPts val="0"/>
              </a:spcAft>
              <a:buSzPts val="1440"/>
              <a:buNone/>
              <a:defRPr sz="900"/>
            </a:lvl9pPr>
          </a:lstStyle>
          <a:p/>
        </p:txBody>
      </p:sp>
      <p:sp>
        <p:nvSpPr>
          <p:cNvPr id="130" name="Google Shape;130;p61"/>
          <p:cNvSpPr txBox="1"/>
          <p:nvPr>
            <p:ph idx="7" type="body"/>
          </p:nvPr>
        </p:nvSpPr>
        <p:spPr>
          <a:xfrm>
            <a:off x="7768944" y="3813025"/>
            <a:ext cx="3310128" cy="576262"/>
          </a:xfrm>
          <a:prstGeom prst="rect">
            <a:avLst/>
          </a:prstGeom>
          <a:noFill/>
          <a:ln>
            <a:noFill/>
          </a:ln>
        </p:spPr>
        <p:txBody>
          <a:bodyPr anchorCtr="0" anchor="b" bIns="45700" lIns="91425" spcFirstLastPara="1" rIns="91425" wrap="square" tIns="45700">
            <a:noAutofit/>
          </a:bodyPr>
          <a:lstStyle>
            <a:lvl1pPr indent="-228600" lvl="0" marL="457200" algn="ctr">
              <a:lnSpc>
                <a:spcPct val="90000"/>
              </a:lnSpc>
              <a:spcBef>
                <a:spcPts val="1000"/>
              </a:spcBef>
              <a:spcAft>
                <a:spcPts val="0"/>
              </a:spcAft>
              <a:buSzPts val="3520"/>
              <a:buNone/>
              <a:defRPr b="0" sz="2200">
                <a:solidFill>
                  <a:schemeClr val="accent1"/>
                </a:solidFill>
              </a:defRPr>
            </a:lvl1pPr>
            <a:lvl2pPr indent="-228600" lvl="1" marL="914400" algn="l">
              <a:lnSpc>
                <a:spcPct val="120000"/>
              </a:lnSpc>
              <a:spcBef>
                <a:spcPts val="500"/>
              </a:spcBef>
              <a:spcAft>
                <a:spcPts val="0"/>
              </a:spcAft>
              <a:buSzPts val="3200"/>
              <a:buNone/>
              <a:defRPr b="1" sz="2000"/>
            </a:lvl2pPr>
            <a:lvl3pPr indent="-228600" lvl="2" marL="1371600" algn="l">
              <a:lnSpc>
                <a:spcPct val="120000"/>
              </a:lnSpc>
              <a:spcBef>
                <a:spcPts val="500"/>
              </a:spcBef>
              <a:spcAft>
                <a:spcPts val="0"/>
              </a:spcAft>
              <a:buSzPts val="2880"/>
              <a:buNone/>
              <a:defRPr b="1" sz="1800"/>
            </a:lvl3pPr>
            <a:lvl4pPr indent="-228600" lvl="3" marL="1828800" algn="l">
              <a:lnSpc>
                <a:spcPct val="120000"/>
              </a:lnSpc>
              <a:spcBef>
                <a:spcPts val="500"/>
              </a:spcBef>
              <a:spcAft>
                <a:spcPts val="0"/>
              </a:spcAft>
              <a:buSzPts val="2560"/>
              <a:buNone/>
              <a:defRPr b="1" sz="1600"/>
            </a:lvl4pPr>
            <a:lvl5pPr indent="-228600" lvl="4" marL="2286000" algn="l">
              <a:lnSpc>
                <a:spcPct val="120000"/>
              </a:lnSpc>
              <a:spcBef>
                <a:spcPts val="500"/>
              </a:spcBef>
              <a:spcAft>
                <a:spcPts val="0"/>
              </a:spcAft>
              <a:buSzPts val="2560"/>
              <a:buNone/>
              <a:defRPr b="1" sz="1600"/>
            </a:lvl5pPr>
            <a:lvl6pPr indent="-228600" lvl="5" marL="2743200" algn="l">
              <a:lnSpc>
                <a:spcPct val="120000"/>
              </a:lnSpc>
              <a:spcBef>
                <a:spcPts val="500"/>
              </a:spcBef>
              <a:spcAft>
                <a:spcPts val="0"/>
              </a:spcAft>
              <a:buSzPts val="2560"/>
              <a:buNone/>
              <a:defRPr b="1" sz="1600"/>
            </a:lvl6pPr>
            <a:lvl7pPr indent="-228600" lvl="6" marL="3200400" algn="l">
              <a:lnSpc>
                <a:spcPct val="120000"/>
              </a:lnSpc>
              <a:spcBef>
                <a:spcPts val="500"/>
              </a:spcBef>
              <a:spcAft>
                <a:spcPts val="0"/>
              </a:spcAft>
              <a:buSzPts val="2560"/>
              <a:buNone/>
              <a:defRPr b="1" sz="1600"/>
            </a:lvl7pPr>
            <a:lvl8pPr indent="-228600" lvl="7" marL="3657600" algn="l">
              <a:lnSpc>
                <a:spcPct val="120000"/>
              </a:lnSpc>
              <a:spcBef>
                <a:spcPts val="500"/>
              </a:spcBef>
              <a:spcAft>
                <a:spcPts val="0"/>
              </a:spcAft>
              <a:buSzPts val="2560"/>
              <a:buNone/>
              <a:defRPr b="1" sz="1600"/>
            </a:lvl8pPr>
            <a:lvl9pPr indent="-228600" lvl="8" marL="4114800" algn="l">
              <a:lnSpc>
                <a:spcPct val="120000"/>
              </a:lnSpc>
              <a:spcBef>
                <a:spcPts val="500"/>
              </a:spcBef>
              <a:spcAft>
                <a:spcPts val="0"/>
              </a:spcAft>
              <a:buSzPts val="2560"/>
              <a:buNone/>
              <a:defRPr b="1" sz="1600"/>
            </a:lvl9pPr>
          </a:lstStyle>
          <a:p/>
        </p:txBody>
      </p:sp>
      <p:sp>
        <p:nvSpPr>
          <p:cNvPr id="131" name="Google Shape;131;p61"/>
          <p:cNvSpPr/>
          <p:nvPr>
            <p:ph idx="8" type="pic"/>
          </p:nvPr>
        </p:nvSpPr>
        <p:spPr>
          <a:xfrm>
            <a:off x="7768819" y="2063394"/>
            <a:ext cx="3310128" cy="1537196"/>
          </a:xfrm>
          <a:prstGeom prst="roundRect">
            <a:avLst>
              <a:gd fmla="val 0" name="adj"/>
            </a:avLst>
          </a:prstGeom>
          <a:noFill/>
          <a:ln cap="flat" cmpd="thinThick" w="57150">
            <a:solidFill>
              <a:srgbClr val="7F7F7F"/>
            </a:solidFill>
            <a:prstDash val="solid"/>
            <a:miter lim="800000"/>
            <a:headEnd len="sm" w="sm" type="none"/>
            <a:tailEnd len="sm" w="sm" type="none"/>
          </a:ln>
        </p:spPr>
      </p:sp>
      <p:sp>
        <p:nvSpPr>
          <p:cNvPr id="132" name="Google Shape;132;p61"/>
          <p:cNvSpPr txBox="1"/>
          <p:nvPr>
            <p:ph idx="9" type="body"/>
          </p:nvPr>
        </p:nvSpPr>
        <p:spPr>
          <a:xfrm>
            <a:off x="7768819" y="4389284"/>
            <a:ext cx="3310128" cy="985302"/>
          </a:xfrm>
          <a:prstGeom prst="rect">
            <a:avLst/>
          </a:prstGeom>
          <a:noFill/>
          <a:ln>
            <a:noFill/>
          </a:ln>
        </p:spPr>
        <p:txBody>
          <a:bodyPr anchorCtr="0" anchor="t" bIns="45700" lIns="91425" spcFirstLastPara="1" rIns="91425" wrap="square" tIns="45700">
            <a:normAutofit/>
          </a:bodyPr>
          <a:lstStyle>
            <a:lvl1pPr indent="-228600" lvl="0" marL="457200" algn="ctr">
              <a:lnSpc>
                <a:spcPct val="120000"/>
              </a:lnSpc>
              <a:spcBef>
                <a:spcPts val="1000"/>
              </a:spcBef>
              <a:spcAft>
                <a:spcPts val="0"/>
              </a:spcAft>
              <a:buSzPts val="2240"/>
              <a:buNone/>
              <a:defRPr sz="1400"/>
            </a:lvl1pPr>
            <a:lvl2pPr indent="-228600" lvl="1" marL="914400" algn="l">
              <a:lnSpc>
                <a:spcPct val="120000"/>
              </a:lnSpc>
              <a:spcBef>
                <a:spcPts val="500"/>
              </a:spcBef>
              <a:spcAft>
                <a:spcPts val="0"/>
              </a:spcAft>
              <a:buSzPts val="1920"/>
              <a:buNone/>
              <a:defRPr sz="1200"/>
            </a:lvl2pPr>
            <a:lvl3pPr indent="-228600" lvl="2" marL="1371600" algn="l">
              <a:lnSpc>
                <a:spcPct val="120000"/>
              </a:lnSpc>
              <a:spcBef>
                <a:spcPts val="500"/>
              </a:spcBef>
              <a:spcAft>
                <a:spcPts val="0"/>
              </a:spcAft>
              <a:buSzPts val="1600"/>
              <a:buNone/>
              <a:defRPr sz="1000"/>
            </a:lvl3pPr>
            <a:lvl4pPr indent="-228600" lvl="3" marL="1828800" algn="l">
              <a:lnSpc>
                <a:spcPct val="120000"/>
              </a:lnSpc>
              <a:spcBef>
                <a:spcPts val="500"/>
              </a:spcBef>
              <a:spcAft>
                <a:spcPts val="0"/>
              </a:spcAft>
              <a:buSzPts val="1440"/>
              <a:buNone/>
              <a:defRPr sz="900"/>
            </a:lvl4pPr>
            <a:lvl5pPr indent="-228600" lvl="4" marL="2286000" algn="l">
              <a:lnSpc>
                <a:spcPct val="120000"/>
              </a:lnSpc>
              <a:spcBef>
                <a:spcPts val="500"/>
              </a:spcBef>
              <a:spcAft>
                <a:spcPts val="0"/>
              </a:spcAft>
              <a:buSzPts val="1440"/>
              <a:buNone/>
              <a:defRPr sz="900"/>
            </a:lvl5pPr>
            <a:lvl6pPr indent="-228600" lvl="5" marL="2743200" algn="l">
              <a:lnSpc>
                <a:spcPct val="120000"/>
              </a:lnSpc>
              <a:spcBef>
                <a:spcPts val="500"/>
              </a:spcBef>
              <a:spcAft>
                <a:spcPts val="0"/>
              </a:spcAft>
              <a:buSzPts val="1440"/>
              <a:buNone/>
              <a:defRPr sz="900"/>
            </a:lvl6pPr>
            <a:lvl7pPr indent="-228600" lvl="6" marL="3200400" algn="l">
              <a:lnSpc>
                <a:spcPct val="120000"/>
              </a:lnSpc>
              <a:spcBef>
                <a:spcPts val="500"/>
              </a:spcBef>
              <a:spcAft>
                <a:spcPts val="0"/>
              </a:spcAft>
              <a:buSzPts val="1440"/>
              <a:buNone/>
              <a:defRPr sz="900"/>
            </a:lvl7pPr>
            <a:lvl8pPr indent="-228600" lvl="7" marL="3657600" algn="l">
              <a:lnSpc>
                <a:spcPct val="120000"/>
              </a:lnSpc>
              <a:spcBef>
                <a:spcPts val="500"/>
              </a:spcBef>
              <a:spcAft>
                <a:spcPts val="0"/>
              </a:spcAft>
              <a:buSzPts val="1440"/>
              <a:buNone/>
              <a:defRPr sz="900"/>
            </a:lvl8pPr>
            <a:lvl9pPr indent="-228600" lvl="8" marL="4114800" algn="l">
              <a:lnSpc>
                <a:spcPct val="120000"/>
              </a:lnSpc>
              <a:spcBef>
                <a:spcPts val="500"/>
              </a:spcBef>
              <a:spcAft>
                <a:spcPts val="0"/>
              </a:spcAft>
              <a:buSzPts val="1440"/>
              <a:buNone/>
              <a:defRPr sz="900"/>
            </a:lvl9pPr>
          </a:lstStyle>
          <a:p/>
        </p:txBody>
      </p:sp>
      <p:sp>
        <p:nvSpPr>
          <p:cNvPr id="133" name="Google Shape;133;p61"/>
          <p:cNvSpPr txBox="1"/>
          <p:nvPr>
            <p:ph idx="10" type="dt"/>
          </p:nvPr>
        </p:nvSpPr>
        <p:spPr>
          <a:xfrm>
            <a:off x="7298083" y="5757334"/>
            <a:ext cx="3784600" cy="49847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4" name="Google Shape;134;p61"/>
          <p:cNvSpPr txBox="1"/>
          <p:nvPr>
            <p:ph idx="11" type="ftr"/>
          </p:nvPr>
        </p:nvSpPr>
        <p:spPr>
          <a:xfrm>
            <a:off x="685801" y="5757334"/>
            <a:ext cx="5499719" cy="49847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5" name="Google Shape;135;p61"/>
          <p:cNvSpPr txBox="1"/>
          <p:nvPr>
            <p:ph idx="12" type="sldNum"/>
          </p:nvPr>
        </p:nvSpPr>
        <p:spPr>
          <a:xfrm>
            <a:off x="6287121" y="5757334"/>
            <a:ext cx="907186" cy="49847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36" name="Shape 136"/>
        <p:cNvGrpSpPr/>
        <p:nvPr/>
      </p:nvGrpSpPr>
      <p:grpSpPr>
        <a:xfrm>
          <a:off x="0" y="0"/>
          <a:ext cx="0" cy="0"/>
          <a:chOff x="0" y="0"/>
          <a:chExt cx="0" cy="0"/>
        </a:xfrm>
      </p:grpSpPr>
      <p:sp>
        <p:nvSpPr>
          <p:cNvPr id="137" name="Google Shape;137;p62"/>
          <p:cNvSpPr txBox="1"/>
          <p:nvPr>
            <p:ph type="title"/>
          </p:nvPr>
        </p:nvSpPr>
        <p:spPr>
          <a:xfrm>
            <a:off x="685801" y="685800"/>
            <a:ext cx="10396882" cy="1151965"/>
          </a:xfrm>
          <a:prstGeom prst="rect">
            <a:avLst/>
          </a:prstGeom>
          <a:noFill/>
          <a:ln>
            <a:noFill/>
          </a:ln>
        </p:spPr>
        <p:txBody>
          <a:bodyPr anchorCtr="0" anchor="ctr" bIns="45700" lIns="91425" spcFirstLastPara="1" rIns="91425" wrap="square" tIns="45700">
            <a:normAutofit/>
          </a:bodyPr>
          <a:lstStyle>
            <a:lvl1pPr lvl="0" algn="r">
              <a:lnSpc>
                <a:spcPct val="90000"/>
              </a:lnSpc>
              <a:spcBef>
                <a:spcPts val="0"/>
              </a:spcBef>
              <a:spcAft>
                <a:spcPts val="0"/>
              </a:spcAft>
              <a:buClr>
                <a:srgbClr val="74A2CD"/>
              </a:buClr>
              <a:buSzPts val="5400"/>
              <a:buFont typeface="Impact"/>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8" name="Google Shape;138;p62"/>
          <p:cNvSpPr txBox="1"/>
          <p:nvPr>
            <p:ph idx="1" type="body"/>
          </p:nvPr>
        </p:nvSpPr>
        <p:spPr>
          <a:xfrm rot="5400000">
            <a:off x="4227559" y="-1478362"/>
            <a:ext cx="3311190" cy="10394707"/>
          </a:xfrm>
          <a:prstGeom prst="rect">
            <a:avLst/>
          </a:prstGeom>
          <a:noFill/>
          <a:ln>
            <a:noFill/>
          </a:ln>
        </p:spPr>
        <p:txBody>
          <a:bodyPr anchorCtr="0" anchor="t" bIns="45700" lIns="91425" spcFirstLastPara="1" rIns="91425" wrap="square" tIns="45700">
            <a:normAutofit/>
          </a:bodyPr>
          <a:lstStyle>
            <a:lvl1pPr indent="-411480" lvl="0" marL="457200" algn="l">
              <a:lnSpc>
                <a:spcPct val="120000"/>
              </a:lnSpc>
              <a:spcBef>
                <a:spcPts val="1000"/>
              </a:spcBef>
              <a:spcAft>
                <a:spcPts val="0"/>
              </a:spcAft>
              <a:buSzPts val="2880"/>
              <a:buChar char="•"/>
              <a:defRPr/>
            </a:lvl1pPr>
            <a:lvl2pPr indent="-411480" lvl="1" marL="914400" algn="l">
              <a:lnSpc>
                <a:spcPct val="120000"/>
              </a:lnSpc>
              <a:spcBef>
                <a:spcPts val="500"/>
              </a:spcBef>
              <a:spcAft>
                <a:spcPts val="0"/>
              </a:spcAft>
              <a:buSzPts val="2880"/>
              <a:buChar char="•"/>
              <a:defRPr/>
            </a:lvl2pPr>
            <a:lvl3pPr indent="-411480" lvl="2" marL="1371600" algn="l">
              <a:lnSpc>
                <a:spcPct val="120000"/>
              </a:lnSpc>
              <a:spcBef>
                <a:spcPts val="500"/>
              </a:spcBef>
              <a:spcAft>
                <a:spcPts val="0"/>
              </a:spcAft>
              <a:buSzPts val="2880"/>
              <a:buChar char="•"/>
              <a:defRPr/>
            </a:lvl3pPr>
            <a:lvl4pPr indent="-411480" lvl="3" marL="1828800" algn="l">
              <a:lnSpc>
                <a:spcPct val="120000"/>
              </a:lnSpc>
              <a:spcBef>
                <a:spcPts val="500"/>
              </a:spcBef>
              <a:spcAft>
                <a:spcPts val="0"/>
              </a:spcAft>
              <a:buSzPts val="2880"/>
              <a:buChar char="•"/>
              <a:defRPr/>
            </a:lvl4pPr>
            <a:lvl5pPr indent="-411479" lvl="4" marL="2286000" algn="l">
              <a:lnSpc>
                <a:spcPct val="120000"/>
              </a:lnSpc>
              <a:spcBef>
                <a:spcPts val="500"/>
              </a:spcBef>
              <a:spcAft>
                <a:spcPts val="0"/>
              </a:spcAft>
              <a:buSzPts val="2880"/>
              <a:buChar char="•"/>
              <a:defRPr/>
            </a:lvl5pPr>
            <a:lvl6pPr indent="-411479" lvl="5" marL="2743200" algn="l">
              <a:lnSpc>
                <a:spcPct val="120000"/>
              </a:lnSpc>
              <a:spcBef>
                <a:spcPts val="500"/>
              </a:spcBef>
              <a:spcAft>
                <a:spcPts val="0"/>
              </a:spcAft>
              <a:buSzPts val="2880"/>
              <a:buChar char="•"/>
              <a:defRPr/>
            </a:lvl6pPr>
            <a:lvl7pPr indent="-411479" lvl="6" marL="3200400" algn="l">
              <a:lnSpc>
                <a:spcPct val="120000"/>
              </a:lnSpc>
              <a:spcBef>
                <a:spcPts val="500"/>
              </a:spcBef>
              <a:spcAft>
                <a:spcPts val="0"/>
              </a:spcAft>
              <a:buSzPts val="2880"/>
              <a:buChar char="•"/>
              <a:defRPr/>
            </a:lvl7pPr>
            <a:lvl8pPr indent="-411479" lvl="7" marL="3657600" algn="l">
              <a:lnSpc>
                <a:spcPct val="120000"/>
              </a:lnSpc>
              <a:spcBef>
                <a:spcPts val="500"/>
              </a:spcBef>
              <a:spcAft>
                <a:spcPts val="0"/>
              </a:spcAft>
              <a:buSzPts val="2880"/>
              <a:buChar char="•"/>
              <a:defRPr/>
            </a:lvl8pPr>
            <a:lvl9pPr indent="-411479" lvl="8" marL="4114800" algn="l">
              <a:lnSpc>
                <a:spcPct val="120000"/>
              </a:lnSpc>
              <a:spcBef>
                <a:spcPts val="500"/>
              </a:spcBef>
              <a:spcAft>
                <a:spcPts val="0"/>
              </a:spcAft>
              <a:buSzPts val="2880"/>
              <a:buChar char="•"/>
              <a:defRPr/>
            </a:lvl9pPr>
          </a:lstStyle>
          <a:p/>
        </p:txBody>
      </p:sp>
      <p:sp>
        <p:nvSpPr>
          <p:cNvPr id="139" name="Google Shape;139;p62"/>
          <p:cNvSpPr txBox="1"/>
          <p:nvPr>
            <p:ph idx="10" type="dt"/>
          </p:nvPr>
        </p:nvSpPr>
        <p:spPr>
          <a:xfrm>
            <a:off x="7298083" y="5757334"/>
            <a:ext cx="3784600" cy="49847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0" name="Google Shape;140;p62"/>
          <p:cNvSpPr txBox="1"/>
          <p:nvPr>
            <p:ph idx="11" type="ftr"/>
          </p:nvPr>
        </p:nvSpPr>
        <p:spPr>
          <a:xfrm>
            <a:off x="685801" y="5757334"/>
            <a:ext cx="5499719" cy="49847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1" name="Google Shape;141;p62"/>
          <p:cNvSpPr txBox="1"/>
          <p:nvPr>
            <p:ph idx="12" type="sldNum"/>
          </p:nvPr>
        </p:nvSpPr>
        <p:spPr>
          <a:xfrm>
            <a:off x="6287121" y="5757334"/>
            <a:ext cx="907186" cy="49847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42" name="Shape 142"/>
        <p:cNvGrpSpPr/>
        <p:nvPr/>
      </p:nvGrpSpPr>
      <p:grpSpPr>
        <a:xfrm>
          <a:off x="0" y="0"/>
          <a:ext cx="0" cy="0"/>
          <a:chOff x="0" y="0"/>
          <a:chExt cx="0" cy="0"/>
        </a:xfrm>
      </p:grpSpPr>
      <p:sp>
        <p:nvSpPr>
          <p:cNvPr id="143" name="Google Shape;143;p63"/>
          <p:cNvSpPr txBox="1"/>
          <p:nvPr>
            <p:ph type="title"/>
          </p:nvPr>
        </p:nvSpPr>
        <p:spPr>
          <a:xfrm rot="5400000">
            <a:off x="7603792" y="1897870"/>
            <a:ext cx="4688785" cy="2264646"/>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74A2CD"/>
              </a:buClr>
              <a:buSzPts val="5400"/>
              <a:buFont typeface="Impact"/>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4" name="Google Shape;144;p63"/>
          <p:cNvSpPr txBox="1"/>
          <p:nvPr>
            <p:ph idx="1" type="body"/>
          </p:nvPr>
        </p:nvSpPr>
        <p:spPr>
          <a:xfrm rot="5400000">
            <a:off x="2293623" y="-922023"/>
            <a:ext cx="4688785" cy="7904431"/>
          </a:xfrm>
          <a:prstGeom prst="rect">
            <a:avLst/>
          </a:prstGeom>
          <a:noFill/>
          <a:ln>
            <a:noFill/>
          </a:ln>
        </p:spPr>
        <p:txBody>
          <a:bodyPr anchorCtr="0" anchor="t" bIns="45700" lIns="91425" spcFirstLastPara="1" rIns="91425" wrap="square" tIns="45700">
            <a:normAutofit/>
          </a:bodyPr>
          <a:lstStyle>
            <a:lvl1pPr indent="-411480" lvl="0" marL="457200" algn="l">
              <a:lnSpc>
                <a:spcPct val="120000"/>
              </a:lnSpc>
              <a:spcBef>
                <a:spcPts val="1000"/>
              </a:spcBef>
              <a:spcAft>
                <a:spcPts val="0"/>
              </a:spcAft>
              <a:buSzPts val="2880"/>
              <a:buChar char="•"/>
              <a:defRPr/>
            </a:lvl1pPr>
            <a:lvl2pPr indent="-411480" lvl="1" marL="914400" algn="l">
              <a:lnSpc>
                <a:spcPct val="120000"/>
              </a:lnSpc>
              <a:spcBef>
                <a:spcPts val="500"/>
              </a:spcBef>
              <a:spcAft>
                <a:spcPts val="0"/>
              </a:spcAft>
              <a:buSzPts val="2880"/>
              <a:buChar char="•"/>
              <a:defRPr/>
            </a:lvl2pPr>
            <a:lvl3pPr indent="-411480" lvl="2" marL="1371600" algn="l">
              <a:lnSpc>
                <a:spcPct val="120000"/>
              </a:lnSpc>
              <a:spcBef>
                <a:spcPts val="500"/>
              </a:spcBef>
              <a:spcAft>
                <a:spcPts val="0"/>
              </a:spcAft>
              <a:buSzPts val="2880"/>
              <a:buChar char="•"/>
              <a:defRPr/>
            </a:lvl3pPr>
            <a:lvl4pPr indent="-411480" lvl="3" marL="1828800" algn="l">
              <a:lnSpc>
                <a:spcPct val="120000"/>
              </a:lnSpc>
              <a:spcBef>
                <a:spcPts val="500"/>
              </a:spcBef>
              <a:spcAft>
                <a:spcPts val="0"/>
              </a:spcAft>
              <a:buSzPts val="2880"/>
              <a:buChar char="•"/>
              <a:defRPr/>
            </a:lvl4pPr>
            <a:lvl5pPr indent="-411479" lvl="4" marL="2286000" algn="l">
              <a:lnSpc>
                <a:spcPct val="120000"/>
              </a:lnSpc>
              <a:spcBef>
                <a:spcPts val="500"/>
              </a:spcBef>
              <a:spcAft>
                <a:spcPts val="0"/>
              </a:spcAft>
              <a:buSzPts val="2880"/>
              <a:buChar char="•"/>
              <a:defRPr/>
            </a:lvl5pPr>
            <a:lvl6pPr indent="-411479" lvl="5" marL="2743200" algn="l">
              <a:lnSpc>
                <a:spcPct val="120000"/>
              </a:lnSpc>
              <a:spcBef>
                <a:spcPts val="500"/>
              </a:spcBef>
              <a:spcAft>
                <a:spcPts val="0"/>
              </a:spcAft>
              <a:buSzPts val="2880"/>
              <a:buChar char="•"/>
              <a:defRPr/>
            </a:lvl6pPr>
            <a:lvl7pPr indent="-411479" lvl="6" marL="3200400" algn="l">
              <a:lnSpc>
                <a:spcPct val="120000"/>
              </a:lnSpc>
              <a:spcBef>
                <a:spcPts val="500"/>
              </a:spcBef>
              <a:spcAft>
                <a:spcPts val="0"/>
              </a:spcAft>
              <a:buSzPts val="2880"/>
              <a:buChar char="•"/>
              <a:defRPr/>
            </a:lvl7pPr>
            <a:lvl8pPr indent="-411479" lvl="7" marL="3657600" algn="l">
              <a:lnSpc>
                <a:spcPct val="120000"/>
              </a:lnSpc>
              <a:spcBef>
                <a:spcPts val="500"/>
              </a:spcBef>
              <a:spcAft>
                <a:spcPts val="0"/>
              </a:spcAft>
              <a:buSzPts val="2880"/>
              <a:buChar char="•"/>
              <a:defRPr/>
            </a:lvl8pPr>
            <a:lvl9pPr indent="-411479" lvl="8" marL="4114800" algn="l">
              <a:lnSpc>
                <a:spcPct val="120000"/>
              </a:lnSpc>
              <a:spcBef>
                <a:spcPts val="500"/>
              </a:spcBef>
              <a:spcAft>
                <a:spcPts val="0"/>
              </a:spcAft>
              <a:buSzPts val="2880"/>
              <a:buChar char="•"/>
              <a:defRPr/>
            </a:lvl9pPr>
          </a:lstStyle>
          <a:p/>
        </p:txBody>
      </p:sp>
      <p:sp>
        <p:nvSpPr>
          <p:cNvPr id="145" name="Google Shape;145;p63"/>
          <p:cNvSpPr txBox="1"/>
          <p:nvPr>
            <p:ph idx="10" type="dt"/>
          </p:nvPr>
        </p:nvSpPr>
        <p:spPr>
          <a:xfrm>
            <a:off x="7298083" y="5757334"/>
            <a:ext cx="3784600" cy="49847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6" name="Google Shape;146;p63"/>
          <p:cNvSpPr txBox="1"/>
          <p:nvPr>
            <p:ph idx="11" type="ftr"/>
          </p:nvPr>
        </p:nvSpPr>
        <p:spPr>
          <a:xfrm>
            <a:off x="685801" y="5757334"/>
            <a:ext cx="5499719" cy="49847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7" name="Google Shape;147;p63"/>
          <p:cNvSpPr txBox="1"/>
          <p:nvPr>
            <p:ph idx="12" type="sldNum"/>
          </p:nvPr>
        </p:nvSpPr>
        <p:spPr>
          <a:xfrm>
            <a:off x="6287121" y="5757334"/>
            <a:ext cx="907186" cy="49847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theme" Target="../theme/theme2.xml"/><Relationship Id="rId11" Type="http://schemas.openxmlformats.org/officeDocument/2006/relationships/slideLayout" Target="../slideLayouts/slideLayout9.xml"/><Relationship Id="rId10" Type="http://schemas.openxmlformats.org/officeDocument/2006/relationships/slideLayout" Target="../slideLayouts/slideLayout8.xml"/><Relationship Id="rId13" Type="http://schemas.openxmlformats.org/officeDocument/2006/relationships/slideLayout" Target="../slideLayouts/slideLayout11.xml"/><Relationship Id="rId12" Type="http://schemas.openxmlformats.org/officeDocument/2006/relationships/slideLayout" Target="../slideLayouts/slideLayout10.xml"/><Relationship Id="rId1" Type="http://schemas.openxmlformats.org/officeDocument/2006/relationships/image" Target="../media/image1.png"/><Relationship Id="rId2" Type="http://schemas.openxmlformats.org/officeDocument/2006/relationships/image" Target="../media/image2.jpg"/><Relationship Id="rId3" Type="http://schemas.openxmlformats.org/officeDocument/2006/relationships/slideLayout" Target="../slideLayouts/slideLayout1.xml"/><Relationship Id="rId4" Type="http://schemas.openxmlformats.org/officeDocument/2006/relationships/slideLayout" Target="../slideLayouts/slideLayout2.xml"/><Relationship Id="rId9" Type="http://schemas.openxmlformats.org/officeDocument/2006/relationships/slideLayout" Target="../slideLayouts/slideLayout7.xml"/><Relationship Id="rId15" Type="http://schemas.openxmlformats.org/officeDocument/2006/relationships/slideLayout" Target="../slideLayouts/slideLayout13.xml"/><Relationship Id="rId14" Type="http://schemas.openxmlformats.org/officeDocument/2006/relationships/slideLayout" Target="../slideLayouts/slideLayout12.xml"/><Relationship Id="rId17" Type="http://schemas.openxmlformats.org/officeDocument/2006/relationships/slideLayout" Target="../slideLayouts/slideLayout15.xml"/><Relationship Id="rId16" Type="http://schemas.openxmlformats.org/officeDocument/2006/relationships/slideLayout" Target="../slideLayouts/slideLayout14.xml"/><Relationship Id="rId5" Type="http://schemas.openxmlformats.org/officeDocument/2006/relationships/slideLayout" Target="../slideLayouts/slideLayout3.xml"/><Relationship Id="rId19" Type="http://schemas.openxmlformats.org/officeDocument/2006/relationships/slideLayout" Target="../slideLayouts/slideLayout17.xml"/><Relationship Id="rId6" Type="http://schemas.openxmlformats.org/officeDocument/2006/relationships/slideLayout" Target="../slideLayouts/slideLayout4.xml"/><Relationship Id="rId18" Type="http://schemas.openxmlformats.org/officeDocument/2006/relationships/slideLayout" Target="../slideLayouts/slideLayout16.xml"/><Relationship Id="rId7" Type="http://schemas.openxmlformats.org/officeDocument/2006/relationships/slideLayout" Target="../slideLayouts/slideLayout5.xml"/><Relationship Id="rId8"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pic>
        <p:nvPicPr>
          <p:cNvPr descr="Brickwork-HD-R1a.jpg" id="10" name="Google Shape;10;p46"/>
          <p:cNvPicPr preferRelativeResize="0"/>
          <p:nvPr/>
        </p:nvPicPr>
        <p:blipFill rotWithShape="1">
          <a:blip r:embed="rId2">
            <a:alphaModFix/>
          </a:blip>
          <a:srcRect b="0" l="0" r="0" t="0"/>
          <a:stretch/>
        </p:blipFill>
        <p:spPr>
          <a:xfrm>
            <a:off x="0" y="0"/>
            <a:ext cx="12192000" cy="6858000"/>
          </a:xfrm>
          <a:prstGeom prst="rect">
            <a:avLst/>
          </a:prstGeom>
          <a:noFill/>
          <a:ln>
            <a:noFill/>
          </a:ln>
        </p:spPr>
      </p:pic>
      <p:grpSp>
        <p:nvGrpSpPr>
          <p:cNvPr id="11" name="Google Shape;11;p46"/>
          <p:cNvGrpSpPr/>
          <p:nvPr/>
        </p:nvGrpSpPr>
        <p:grpSpPr>
          <a:xfrm>
            <a:off x="-25397" y="0"/>
            <a:ext cx="12005350" cy="6644081"/>
            <a:chOff x="-25397" y="0"/>
            <a:chExt cx="12005350" cy="6644081"/>
          </a:xfrm>
        </p:grpSpPr>
        <p:sp>
          <p:nvSpPr>
            <p:cNvPr id="12" name="Google Shape;12;p46"/>
            <p:cNvSpPr/>
            <p:nvPr/>
          </p:nvSpPr>
          <p:spPr>
            <a:xfrm>
              <a:off x="1" y="0"/>
              <a:ext cx="11979952" cy="6644081"/>
            </a:xfrm>
            <a:prstGeom prst="rect">
              <a:avLst/>
            </a:prstGeom>
            <a:blipFill rotWithShape="1">
              <a:blip r:embed="rId1">
                <a:alphaModFix/>
              </a:blip>
              <a:stretch>
                <a:fillRect b="0" l="0" r="0" t="0"/>
              </a:stretch>
            </a:blipFill>
            <a:ln>
              <a:noFill/>
            </a:ln>
            <a:effectLst>
              <a:outerShdw blurRad="98425" rotWithShape="0" algn="tl" dir="4380000" dist="76200">
                <a:srgbClr val="000000">
                  <a:alpha val="67843"/>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 name="Google Shape;13;p46"/>
            <p:cNvSpPr/>
            <p:nvPr/>
          </p:nvSpPr>
          <p:spPr>
            <a:xfrm>
              <a:off x="-25397" y="0"/>
              <a:ext cx="11773291" cy="6419514"/>
            </a:xfrm>
            <a:custGeom>
              <a:rect b="b" l="l" r="r" t="t"/>
              <a:pathLst>
                <a:path extrusionOk="0" h="6419514" w="11773291">
                  <a:moveTo>
                    <a:pt x="11750059" y="0"/>
                  </a:moveTo>
                  <a:lnTo>
                    <a:pt x="11773291" y="6419514"/>
                  </a:lnTo>
                  <a:lnTo>
                    <a:pt x="0" y="6411047"/>
                  </a:lnTo>
                </a:path>
              </a:pathLst>
            </a:custGeom>
            <a:noFill/>
            <a:ln cap="flat" cmpd="sng" w="82550">
              <a:solidFill>
                <a:srgbClr val="7F7F7F"/>
              </a:solidFill>
              <a:prstDash val="solid"/>
              <a:miter lim="800000"/>
              <a:headEnd len="sm" w="sm" type="none"/>
              <a:tailEnd len="sm" w="sm" type="none"/>
            </a:ln>
          </p:spPr>
        </p:sp>
        <p:sp>
          <p:nvSpPr>
            <p:cNvPr id="14" name="Google Shape;14;p46"/>
            <p:cNvSpPr/>
            <p:nvPr/>
          </p:nvSpPr>
          <p:spPr>
            <a:xfrm>
              <a:off x="1" y="5600215"/>
              <a:ext cx="11706512" cy="780581"/>
            </a:xfrm>
            <a:prstGeom prst="rect">
              <a:avLst/>
            </a:prstGeom>
            <a:gradFill>
              <a:gsLst>
                <a:gs pos="0">
                  <a:schemeClr val="accent1"/>
                </a:gs>
                <a:gs pos="34000">
                  <a:schemeClr val="accent1"/>
                </a:gs>
                <a:gs pos="100000">
                  <a:srgbClr val="193149"/>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5" name="Google Shape;15;p46"/>
          <p:cNvSpPr txBox="1"/>
          <p:nvPr>
            <p:ph type="title"/>
          </p:nvPr>
        </p:nvSpPr>
        <p:spPr>
          <a:xfrm>
            <a:off x="685801" y="685800"/>
            <a:ext cx="10396882" cy="1151965"/>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rgbClr val="74A2CD"/>
              </a:buClr>
              <a:buSzPts val="5400"/>
              <a:buFont typeface="Impact"/>
              <a:buNone/>
              <a:defRPr b="0" i="0" sz="5400" u="none" cap="none" strike="noStrike">
                <a:solidFill>
                  <a:srgbClr val="74A2CD"/>
                </a:solidFill>
                <a:latin typeface="Impact"/>
                <a:ea typeface="Impact"/>
                <a:cs typeface="Impact"/>
                <a:sym typeface="Impact"/>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6" name="Google Shape;16;p46"/>
          <p:cNvSpPr txBox="1"/>
          <p:nvPr>
            <p:ph idx="1" type="body"/>
          </p:nvPr>
        </p:nvSpPr>
        <p:spPr>
          <a:xfrm>
            <a:off x="685800" y="2063396"/>
            <a:ext cx="10396883" cy="3311189"/>
          </a:xfrm>
          <a:prstGeom prst="rect">
            <a:avLst/>
          </a:prstGeom>
          <a:noFill/>
          <a:ln>
            <a:noFill/>
          </a:ln>
        </p:spPr>
        <p:txBody>
          <a:bodyPr anchorCtr="0" anchor="ctr" bIns="45700" lIns="91425" spcFirstLastPara="1" rIns="91425" wrap="square" tIns="45700">
            <a:normAutofit/>
          </a:bodyPr>
          <a:lstStyle>
            <a:lvl1pPr indent="-431800" lvl="0" marL="457200" marR="0" rtl="0" algn="l">
              <a:lnSpc>
                <a:spcPct val="120000"/>
              </a:lnSpc>
              <a:spcBef>
                <a:spcPts val="1000"/>
              </a:spcBef>
              <a:spcAft>
                <a:spcPts val="0"/>
              </a:spcAft>
              <a:buClr>
                <a:srgbClr val="74A2CD"/>
              </a:buClr>
              <a:buSzPts val="3200"/>
              <a:buFont typeface="Arial"/>
              <a:buChar char="•"/>
              <a:defRPr b="0" i="0" sz="2000" u="none" cap="none" strike="noStrike">
                <a:solidFill>
                  <a:schemeClr val="dk1"/>
                </a:solidFill>
                <a:latin typeface="Impact"/>
                <a:ea typeface="Impact"/>
                <a:cs typeface="Impact"/>
                <a:sym typeface="Impact"/>
              </a:defRPr>
            </a:lvl1pPr>
            <a:lvl2pPr indent="-411480" lvl="1" marL="914400" marR="0" rtl="0" algn="l">
              <a:lnSpc>
                <a:spcPct val="120000"/>
              </a:lnSpc>
              <a:spcBef>
                <a:spcPts val="500"/>
              </a:spcBef>
              <a:spcAft>
                <a:spcPts val="0"/>
              </a:spcAft>
              <a:buClr>
                <a:srgbClr val="74A2CD"/>
              </a:buClr>
              <a:buSzPts val="2880"/>
              <a:buFont typeface="Arial"/>
              <a:buChar char="•"/>
              <a:defRPr b="0" i="0" sz="1800" u="none" cap="none" strike="noStrike">
                <a:solidFill>
                  <a:schemeClr val="dk1"/>
                </a:solidFill>
                <a:latin typeface="Impact"/>
                <a:ea typeface="Impact"/>
                <a:cs typeface="Impact"/>
                <a:sym typeface="Impact"/>
              </a:defRPr>
            </a:lvl2pPr>
            <a:lvl3pPr indent="-391160" lvl="2" marL="1371600" marR="0" rtl="0" algn="l">
              <a:lnSpc>
                <a:spcPct val="120000"/>
              </a:lnSpc>
              <a:spcBef>
                <a:spcPts val="500"/>
              </a:spcBef>
              <a:spcAft>
                <a:spcPts val="0"/>
              </a:spcAft>
              <a:buClr>
                <a:srgbClr val="74A2CD"/>
              </a:buClr>
              <a:buSzPts val="2560"/>
              <a:buFont typeface="Arial"/>
              <a:buChar char="•"/>
              <a:defRPr b="0" i="0" sz="1600" u="none" cap="none" strike="noStrike">
                <a:solidFill>
                  <a:schemeClr val="dk1"/>
                </a:solidFill>
                <a:latin typeface="Impact"/>
                <a:ea typeface="Impact"/>
                <a:cs typeface="Impact"/>
                <a:sym typeface="Impact"/>
              </a:defRPr>
            </a:lvl3pPr>
            <a:lvl4pPr indent="-370839" lvl="3" marL="1828800" marR="0" rtl="0" algn="l">
              <a:lnSpc>
                <a:spcPct val="120000"/>
              </a:lnSpc>
              <a:spcBef>
                <a:spcPts val="500"/>
              </a:spcBef>
              <a:spcAft>
                <a:spcPts val="0"/>
              </a:spcAft>
              <a:buClr>
                <a:srgbClr val="74A2CD"/>
              </a:buClr>
              <a:buSzPts val="2240"/>
              <a:buFont typeface="Arial"/>
              <a:buChar char="•"/>
              <a:defRPr b="0" i="0" sz="1400" u="none" cap="none" strike="noStrike">
                <a:solidFill>
                  <a:schemeClr val="dk1"/>
                </a:solidFill>
                <a:latin typeface="Impact"/>
                <a:ea typeface="Impact"/>
                <a:cs typeface="Impact"/>
                <a:sym typeface="Impact"/>
              </a:defRPr>
            </a:lvl4pPr>
            <a:lvl5pPr indent="-370839" lvl="4" marL="2286000" marR="0" rtl="0" algn="l">
              <a:lnSpc>
                <a:spcPct val="120000"/>
              </a:lnSpc>
              <a:spcBef>
                <a:spcPts val="500"/>
              </a:spcBef>
              <a:spcAft>
                <a:spcPts val="0"/>
              </a:spcAft>
              <a:buClr>
                <a:srgbClr val="74A2CD"/>
              </a:buClr>
              <a:buSzPts val="2240"/>
              <a:buFont typeface="Arial"/>
              <a:buChar char="•"/>
              <a:defRPr b="0" i="0" sz="1400" u="none" cap="none" strike="noStrike">
                <a:solidFill>
                  <a:schemeClr val="dk1"/>
                </a:solidFill>
                <a:latin typeface="Impact"/>
                <a:ea typeface="Impact"/>
                <a:cs typeface="Impact"/>
                <a:sym typeface="Impact"/>
              </a:defRPr>
            </a:lvl5pPr>
            <a:lvl6pPr indent="-370839" lvl="5" marL="2743200" marR="0" rtl="0" algn="l">
              <a:lnSpc>
                <a:spcPct val="120000"/>
              </a:lnSpc>
              <a:spcBef>
                <a:spcPts val="500"/>
              </a:spcBef>
              <a:spcAft>
                <a:spcPts val="0"/>
              </a:spcAft>
              <a:buClr>
                <a:srgbClr val="74A2CD"/>
              </a:buClr>
              <a:buSzPts val="2240"/>
              <a:buFont typeface="Arial"/>
              <a:buChar char="•"/>
              <a:defRPr b="0" i="0" sz="1400" u="none" cap="none" strike="noStrike">
                <a:solidFill>
                  <a:schemeClr val="dk1"/>
                </a:solidFill>
                <a:latin typeface="Impact"/>
                <a:ea typeface="Impact"/>
                <a:cs typeface="Impact"/>
                <a:sym typeface="Impact"/>
              </a:defRPr>
            </a:lvl6pPr>
            <a:lvl7pPr indent="-370839" lvl="6" marL="3200400" marR="0" rtl="0" algn="l">
              <a:lnSpc>
                <a:spcPct val="120000"/>
              </a:lnSpc>
              <a:spcBef>
                <a:spcPts val="500"/>
              </a:spcBef>
              <a:spcAft>
                <a:spcPts val="0"/>
              </a:spcAft>
              <a:buClr>
                <a:srgbClr val="74A2CD"/>
              </a:buClr>
              <a:buSzPts val="2240"/>
              <a:buFont typeface="Arial"/>
              <a:buChar char="•"/>
              <a:defRPr b="0" i="0" sz="1400" u="none" cap="none" strike="noStrike">
                <a:solidFill>
                  <a:schemeClr val="dk1"/>
                </a:solidFill>
                <a:latin typeface="Impact"/>
                <a:ea typeface="Impact"/>
                <a:cs typeface="Impact"/>
                <a:sym typeface="Impact"/>
              </a:defRPr>
            </a:lvl7pPr>
            <a:lvl8pPr indent="-370840" lvl="7" marL="3657600" marR="0" rtl="0" algn="l">
              <a:lnSpc>
                <a:spcPct val="120000"/>
              </a:lnSpc>
              <a:spcBef>
                <a:spcPts val="500"/>
              </a:spcBef>
              <a:spcAft>
                <a:spcPts val="0"/>
              </a:spcAft>
              <a:buClr>
                <a:srgbClr val="74A2CD"/>
              </a:buClr>
              <a:buSzPts val="2240"/>
              <a:buFont typeface="Arial"/>
              <a:buChar char="•"/>
              <a:defRPr b="0" i="0" sz="1400" u="none" cap="none" strike="noStrike">
                <a:solidFill>
                  <a:schemeClr val="dk1"/>
                </a:solidFill>
                <a:latin typeface="Impact"/>
                <a:ea typeface="Impact"/>
                <a:cs typeface="Impact"/>
                <a:sym typeface="Impact"/>
              </a:defRPr>
            </a:lvl8pPr>
            <a:lvl9pPr indent="-370840" lvl="8" marL="4114800" marR="0" rtl="0" algn="l">
              <a:lnSpc>
                <a:spcPct val="120000"/>
              </a:lnSpc>
              <a:spcBef>
                <a:spcPts val="500"/>
              </a:spcBef>
              <a:spcAft>
                <a:spcPts val="0"/>
              </a:spcAft>
              <a:buClr>
                <a:srgbClr val="74A2CD"/>
              </a:buClr>
              <a:buSzPts val="2240"/>
              <a:buFont typeface="Arial"/>
              <a:buChar char="•"/>
              <a:defRPr b="0" i="0" sz="1400" u="none" cap="none" strike="noStrike">
                <a:solidFill>
                  <a:schemeClr val="dk1"/>
                </a:solidFill>
                <a:latin typeface="Impact"/>
                <a:ea typeface="Impact"/>
                <a:cs typeface="Impact"/>
                <a:sym typeface="Impact"/>
              </a:defRPr>
            </a:lvl9pPr>
          </a:lstStyle>
          <a:p/>
        </p:txBody>
      </p:sp>
      <p:sp>
        <p:nvSpPr>
          <p:cNvPr id="17" name="Google Shape;17;p46"/>
          <p:cNvSpPr txBox="1"/>
          <p:nvPr>
            <p:ph idx="10" type="dt"/>
          </p:nvPr>
        </p:nvSpPr>
        <p:spPr>
          <a:xfrm>
            <a:off x="7298083" y="5757334"/>
            <a:ext cx="3784600" cy="498470"/>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3200" u="none" cap="none" strike="noStrike">
                <a:solidFill>
                  <a:srgbClr val="74A2CD"/>
                </a:solidFill>
                <a:latin typeface="Impact"/>
                <a:ea typeface="Impact"/>
                <a:cs typeface="Impact"/>
                <a:sym typeface="Impact"/>
              </a:defRPr>
            </a:lvl1pPr>
            <a:lvl2pPr lvl="1" marR="0" rtl="0" algn="l">
              <a:spcBef>
                <a:spcPts val="0"/>
              </a:spcBef>
              <a:spcAft>
                <a:spcPts val="0"/>
              </a:spcAft>
              <a:buSzPts val="1400"/>
              <a:buNone/>
              <a:defRPr b="0" i="0" sz="1800" u="none" cap="none" strike="noStrike">
                <a:solidFill>
                  <a:schemeClr val="dk1"/>
                </a:solidFill>
                <a:latin typeface="Impact"/>
                <a:ea typeface="Impact"/>
                <a:cs typeface="Impact"/>
                <a:sym typeface="Impact"/>
              </a:defRPr>
            </a:lvl2pPr>
            <a:lvl3pPr lvl="2" marR="0" rtl="0" algn="l">
              <a:spcBef>
                <a:spcPts val="0"/>
              </a:spcBef>
              <a:spcAft>
                <a:spcPts val="0"/>
              </a:spcAft>
              <a:buSzPts val="1400"/>
              <a:buNone/>
              <a:defRPr b="0" i="0" sz="1800" u="none" cap="none" strike="noStrike">
                <a:solidFill>
                  <a:schemeClr val="dk1"/>
                </a:solidFill>
                <a:latin typeface="Impact"/>
                <a:ea typeface="Impact"/>
                <a:cs typeface="Impact"/>
                <a:sym typeface="Impact"/>
              </a:defRPr>
            </a:lvl3pPr>
            <a:lvl4pPr lvl="3" marR="0" rtl="0" algn="l">
              <a:spcBef>
                <a:spcPts val="0"/>
              </a:spcBef>
              <a:spcAft>
                <a:spcPts val="0"/>
              </a:spcAft>
              <a:buSzPts val="1400"/>
              <a:buNone/>
              <a:defRPr b="0" i="0" sz="1800" u="none" cap="none" strike="noStrike">
                <a:solidFill>
                  <a:schemeClr val="dk1"/>
                </a:solidFill>
                <a:latin typeface="Impact"/>
                <a:ea typeface="Impact"/>
                <a:cs typeface="Impact"/>
                <a:sym typeface="Impact"/>
              </a:defRPr>
            </a:lvl4pPr>
            <a:lvl5pPr lvl="4" marR="0" rtl="0" algn="l">
              <a:spcBef>
                <a:spcPts val="0"/>
              </a:spcBef>
              <a:spcAft>
                <a:spcPts val="0"/>
              </a:spcAft>
              <a:buSzPts val="1400"/>
              <a:buNone/>
              <a:defRPr b="0" i="0" sz="1800" u="none" cap="none" strike="noStrike">
                <a:solidFill>
                  <a:schemeClr val="dk1"/>
                </a:solidFill>
                <a:latin typeface="Impact"/>
                <a:ea typeface="Impact"/>
                <a:cs typeface="Impact"/>
                <a:sym typeface="Impact"/>
              </a:defRPr>
            </a:lvl5pPr>
            <a:lvl6pPr lvl="5" marR="0" rtl="0" algn="l">
              <a:spcBef>
                <a:spcPts val="0"/>
              </a:spcBef>
              <a:spcAft>
                <a:spcPts val="0"/>
              </a:spcAft>
              <a:buSzPts val="1400"/>
              <a:buNone/>
              <a:defRPr b="0" i="0" sz="1800" u="none" cap="none" strike="noStrike">
                <a:solidFill>
                  <a:schemeClr val="dk1"/>
                </a:solidFill>
                <a:latin typeface="Impact"/>
                <a:ea typeface="Impact"/>
                <a:cs typeface="Impact"/>
                <a:sym typeface="Impact"/>
              </a:defRPr>
            </a:lvl6pPr>
            <a:lvl7pPr lvl="6" marR="0" rtl="0" algn="l">
              <a:spcBef>
                <a:spcPts val="0"/>
              </a:spcBef>
              <a:spcAft>
                <a:spcPts val="0"/>
              </a:spcAft>
              <a:buSzPts val="1400"/>
              <a:buNone/>
              <a:defRPr b="0" i="0" sz="1800" u="none" cap="none" strike="noStrike">
                <a:solidFill>
                  <a:schemeClr val="dk1"/>
                </a:solidFill>
                <a:latin typeface="Impact"/>
                <a:ea typeface="Impact"/>
                <a:cs typeface="Impact"/>
                <a:sym typeface="Impact"/>
              </a:defRPr>
            </a:lvl7pPr>
            <a:lvl8pPr lvl="7" marR="0" rtl="0" algn="l">
              <a:spcBef>
                <a:spcPts val="0"/>
              </a:spcBef>
              <a:spcAft>
                <a:spcPts val="0"/>
              </a:spcAft>
              <a:buSzPts val="1400"/>
              <a:buNone/>
              <a:defRPr b="0" i="0" sz="1800" u="none" cap="none" strike="noStrike">
                <a:solidFill>
                  <a:schemeClr val="dk1"/>
                </a:solidFill>
                <a:latin typeface="Impact"/>
                <a:ea typeface="Impact"/>
                <a:cs typeface="Impact"/>
                <a:sym typeface="Impact"/>
              </a:defRPr>
            </a:lvl8pPr>
            <a:lvl9pPr lvl="8" marR="0" rtl="0" algn="l">
              <a:spcBef>
                <a:spcPts val="0"/>
              </a:spcBef>
              <a:spcAft>
                <a:spcPts val="0"/>
              </a:spcAft>
              <a:buSzPts val="1400"/>
              <a:buNone/>
              <a:defRPr b="0" i="0" sz="1800" u="none" cap="none" strike="noStrike">
                <a:solidFill>
                  <a:schemeClr val="dk1"/>
                </a:solidFill>
                <a:latin typeface="Impact"/>
                <a:ea typeface="Impact"/>
                <a:cs typeface="Impact"/>
                <a:sym typeface="Impact"/>
              </a:defRPr>
            </a:lvl9pPr>
          </a:lstStyle>
          <a:p/>
        </p:txBody>
      </p:sp>
      <p:sp>
        <p:nvSpPr>
          <p:cNvPr id="18" name="Google Shape;18;p46"/>
          <p:cNvSpPr txBox="1"/>
          <p:nvPr>
            <p:ph idx="11" type="ftr"/>
          </p:nvPr>
        </p:nvSpPr>
        <p:spPr>
          <a:xfrm>
            <a:off x="685801" y="5757334"/>
            <a:ext cx="5499719" cy="49847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3200" u="none" cap="none" strike="noStrike">
                <a:solidFill>
                  <a:srgbClr val="74A2CD"/>
                </a:solidFill>
                <a:latin typeface="Impact"/>
                <a:ea typeface="Impact"/>
                <a:cs typeface="Impact"/>
                <a:sym typeface="Impact"/>
              </a:defRPr>
            </a:lvl1pPr>
            <a:lvl2pPr lvl="1" marR="0" rtl="0" algn="l">
              <a:spcBef>
                <a:spcPts val="0"/>
              </a:spcBef>
              <a:spcAft>
                <a:spcPts val="0"/>
              </a:spcAft>
              <a:buSzPts val="1400"/>
              <a:buNone/>
              <a:defRPr b="0" i="0" sz="1800" u="none" cap="none" strike="noStrike">
                <a:solidFill>
                  <a:schemeClr val="dk1"/>
                </a:solidFill>
                <a:latin typeface="Impact"/>
                <a:ea typeface="Impact"/>
                <a:cs typeface="Impact"/>
                <a:sym typeface="Impact"/>
              </a:defRPr>
            </a:lvl2pPr>
            <a:lvl3pPr lvl="2" marR="0" rtl="0" algn="l">
              <a:spcBef>
                <a:spcPts val="0"/>
              </a:spcBef>
              <a:spcAft>
                <a:spcPts val="0"/>
              </a:spcAft>
              <a:buSzPts val="1400"/>
              <a:buNone/>
              <a:defRPr b="0" i="0" sz="1800" u="none" cap="none" strike="noStrike">
                <a:solidFill>
                  <a:schemeClr val="dk1"/>
                </a:solidFill>
                <a:latin typeface="Impact"/>
                <a:ea typeface="Impact"/>
                <a:cs typeface="Impact"/>
                <a:sym typeface="Impact"/>
              </a:defRPr>
            </a:lvl3pPr>
            <a:lvl4pPr lvl="3" marR="0" rtl="0" algn="l">
              <a:spcBef>
                <a:spcPts val="0"/>
              </a:spcBef>
              <a:spcAft>
                <a:spcPts val="0"/>
              </a:spcAft>
              <a:buSzPts val="1400"/>
              <a:buNone/>
              <a:defRPr b="0" i="0" sz="1800" u="none" cap="none" strike="noStrike">
                <a:solidFill>
                  <a:schemeClr val="dk1"/>
                </a:solidFill>
                <a:latin typeface="Impact"/>
                <a:ea typeface="Impact"/>
                <a:cs typeface="Impact"/>
                <a:sym typeface="Impact"/>
              </a:defRPr>
            </a:lvl4pPr>
            <a:lvl5pPr lvl="4" marR="0" rtl="0" algn="l">
              <a:spcBef>
                <a:spcPts val="0"/>
              </a:spcBef>
              <a:spcAft>
                <a:spcPts val="0"/>
              </a:spcAft>
              <a:buSzPts val="1400"/>
              <a:buNone/>
              <a:defRPr b="0" i="0" sz="1800" u="none" cap="none" strike="noStrike">
                <a:solidFill>
                  <a:schemeClr val="dk1"/>
                </a:solidFill>
                <a:latin typeface="Impact"/>
                <a:ea typeface="Impact"/>
                <a:cs typeface="Impact"/>
                <a:sym typeface="Impact"/>
              </a:defRPr>
            </a:lvl5pPr>
            <a:lvl6pPr lvl="5" marR="0" rtl="0" algn="l">
              <a:spcBef>
                <a:spcPts val="0"/>
              </a:spcBef>
              <a:spcAft>
                <a:spcPts val="0"/>
              </a:spcAft>
              <a:buSzPts val="1400"/>
              <a:buNone/>
              <a:defRPr b="0" i="0" sz="1800" u="none" cap="none" strike="noStrike">
                <a:solidFill>
                  <a:schemeClr val="dk1"/>
                </a:solidFill>
                <a:latin typeface="Impact"/>
                <a:ea typeface="Impact"/>
                <a:cs typeface="Impact"/>
                <a:sym typeface="Impact"/>
              </a:defRPr>
            </a:lvl6pPr>
            <a:lvl7pPr lvl="6" marR="0" rtl="0" algn="l">
              <a:spcBef>
                <a:spcPts val="0"/>
              </a:spcBef>
              <a:spcAft>
                <a:spcPts val="0"/>
              </a:spcAft>
              <a:buSzPts val="1400"/>
              <a:buNone/>
              <a:defRPr b="0" i="0" sz="1800" u="none" cap="none" strike="noStrike">
                <a:solidFill>
                  <a:schemeClr val="dk1"/>
                </a:solidFill>
                <a:latin typeface="Impact"/>
                <a:ea typeface="Impact"/>
                <a:cs typeface="Impact"/>
                <a:sym typeface="Impact"/>
              </a:defRPr>
            </a:lvl7pPr>
            <a:lvl8pPr lvl="7" marR="0" rtl="0" algn="l">
              <a:spcBef>
                <a:spcPts val="0"/>
              </a:spcBef>
              <a:spcAft>
                <a:spcPts val="0"/>
              </a:spcAft>
              <a:buSzPts val="1400"/>
              <a:buNone/>
              <a:defRPr b="0" i="0" sz="1800" u="none" cap="none" strike="noStrike">
                <a:solidFill>
                  <a:schemeClr val="dk1"/>
                </a:solidFill>
                <a:latin typeface="Impact"/>
                <a:ea typeface="Impact"/>
                <a:cs typeface="Impact"/>
                <a:sym typeface="Impact"/>
              </a:defRPr>
            </a:lvl8pPr>
            <a:lvl9pPr lvl="8" marR="0" rtl="0" algn="l">
              <a:spcBef>
                <a:spcPts val="0"/>
              </a:spcBef>
              <a:spcAft>
                <a:spcPts val="0"/>
              </a:spcAft>
              <a:buSzPts val="1400"/>
              <a:buNone/>
              <a:defRPr b="0" i="0" sz="1800" u="none" cap="none" strike="noStrike">
                <a:solidFill>
                  <a:schemeClr val="dk1"/>
                </a:solidFill>
                <a:latin typeface="Impact"/>
                <a:ea typeface="Impact"/>
                <a:cs typeface="Impact"/>
                <a:sym typeface="Impact"/>
              </a:defRPr>
            </a:lvl9pPr>
          </a:lstStyle>
          <a:p/>
        </p:txBody>
      </p:sp>
      <p:sp>
        <p:nvSpPr>
          <p:cNvPr id="19" name="Google Shape;19;p46"/>
          <p:cNvSpPr txBox="1"/>
          <p:nvPr>
            <p:ph idx="12" type="sldNum"/>
          </p:nvPr>
        </p:nvSpPr>
        <p:spPr>
          <a:xfrm>
            <a:off x="6287121" y="5757334"/>
            <a:ext cx="907186" cy="498470"/>
          </a:xfrm>
          <a:prstGeom prst="rect">
            <a:avLst/>
          </a:prstGeom>
          <a:noFill/>
          <a:ln>
            <a:noFill/>
          </a:ln>
        </p:spPr>
        <p:txBody>
          <a:bodyPr anchorCtr="0" anchor="ctr" bIns="45700" lIns="91425" spcFirstLastPara="1" rIns="91425" wrap="square" tIns="45700">
            <a:noAutofit/>
          </a:bodyPr>
          <a:lstStyle>
            <a:lvl1pPr indent="0" lvl="0" marL="0" marR="0" rtl="0" algn="ctr">
              <a:spcBef>
                <a:spcPts val="0"/>
              </a:spcBef>
              <a:buNone/>
              <a:defRPr b="0" i="0" sz="3200" u="none" cap="none" strike="noStrike">
                <a:solidFill>
                  <a:srgbClr val="74A2CD"/>
                </a:solidFill>
                <a:latin typeface="Impact"/>
                <a:ea typeface="Impact"/>
                <a:cs typeface="Impact"/>
                <a:sym typeface="Impact"/>
              </a:defRPr>
            </a:lvl1pPr>
            <a:lvl2pPr indent="0" lvl="1" marL="0" marR="0" rtl="0" algn="ctr">
              <a:spcBef>
                <a:spcPts val="0"/>
              </a:spcBef>
              <a:buNone/>
              <a:defRPr b="0" i="0" sz="3200" u="none" cap="none" strike="noStrike">
                <a:solidFill>
                  <a:srgbClr val="74A2CD"/>
                </a:solidFill>
                <a:latin typeface="Impact"/>
                <a:ea typeface="Impact"/>
                <a:cs typeface="Impact"/>
                <a:sym typeface="Impact"/>
              </a:defRPr>
            </a:lvl2pPr>
            <a:lvl3pPr indent="0" lvl="2" marL="0" marR="0" rtl="0" algn="ctr">
              <a:spcBef>
                <a:spcPts val="0"/>
              </a:spcBef>
              <a:buNone/>
              <a:defRPr b="0" i="0" sz="3200" u="none" cap="none" strike="noStrike">
                <a:solidFill>
                  <a:srgbClr val="74A2CD"/>
                </a:solidFill>
                <a:latin typeface="Impact"/>
                <a:ea typeface="Impact"/>
                <a:cs typeface="Impact"/>
                <a:sym typeface="Impact"/>
              </a:defRPr>
            </a:lvl3pPr>
            <a:lvl4pPr indent="0" lvl="3" marL="0" marR="0" rtl="0" algn="ctr">
              <a:spcBef>
                <a:spcPts val="0"/>
              </a:spcBef>
              <a:buNone/>
              <a:defRPr b="0" i="0" sz="3200" u="none" cap="none" strike="noStrike">
                <a:solidFill>
                  <a:srgbClr val="74A2CD"/>
                </a:solidFill>
                <a:latin typeface="Impact"/>
                <a:ea typeface="Impact"/>
                <a:cs typeface="Impact"/>
                <a:sym typeface="Impact"/>
              </a:defRPr>
            </a:lvl4pPr>
            <a:lvl5pPr indent="0" lvl="4" marL="0" marR="0" rtl="0" algn="ctr">
              <a:spcBef>
                <a:spcPts val="0"/>
              </a:spcBef>
              <a:buNone/>
              <a:defRPr b="0" i="0" sz="3200" u="none" cap="none" strike="noStrike">
                <a:solidFill>
                  <a:srgbClr val="74A2CD"/>
                </a:solidFill>
                <a:latin typeface="Impact"/>
                <a:ea typeface="Impact"/>
                <a:cs typeface="Impact"/>
                <a:sym typeface="Impact"/>
              </a:defRPr>
            </a:lvl5pPr>
            <a:lvl6pPr indent="0" lvl="5" marL="0" marR="0" rtl="0" algn="ctr">
              <a:spcBef>
                <a:spcPts val="0"/>
              </a:spcBef>
              <a:buNone/>
              <a:defRPr b="0" i="0" sz="3200" u="none" cap="none" strike="noStrike">
                <a:solidFill>
                  <a:srgbClr val="74A2CD"/>
                </a:solidFill>
                <a:latin typeface="Impact"/>
                <a:ea typeface="Impact"/>
                <a:cs typeface="Impact"/>
                <a:sym typeface="Impact"/>
              </a:defRPr>
            </a:lvl6pPr>
            <a:lvl7pPr indent="0" lvl="6" marL="0" marR="0" rtl="0" algn="ctr">
              <a:spcBef>
                <a:spcPts val="0"/>
              </a:spcBef>
              <a:buNone/>
              <a:defRPr b="0" i="0" sz="3200" u="none" cap="none" strike="noStrike">
                <a:solidFill>
                  <a:srgbClr val="74A2CD"/>
                </a:solidFill>
                <a:latin typeface="Impact"/>
                <a:ea typeface="Impact"/>
                <a:cs typeface="Impact"/>
                <a:sym typeface="Impact"/>
              </a:defRPr>
            </a:lvl7pPr>
            <a:lvl8pPr indent="0" lvl="7" marL="0" marR="0" rtl="0" algn="ctr">
              <a:spcBef>
                <a:spcPts val="0"/>
              </a:spcBef>
              <a:buNone/>
              <a:defRPr b="0" i="0" sz="3200" u="none" cap="none" strike="noStrike">
                <a:solidFill>
                  <a:srgbClr val="74A2CD"/>
                </a:solidFill>
                <a:latin typeface="Impact"/>
                <a:ea typeface="Impact"/>
                <a:cs typeface="Impact"/>
                <a:sym typeface="Impact"/>
              </a:defRPr>
            </a:lvl8pPr>
            <a:lvl9pPr indent="0" lvl="8" marL="0" marR="0" rtl="0" algn="ctr">
              <a:spcBef>
                <a:spcPts val="0"/>
              </a:spcBef>
              <a:buNone/>
              <a:defRPr b="0" i="0" sz="3200" u="none" cap="none" strike="noStrike">
                <a:solidFill>
                  <a:srgbClr val="74A2CD"/>
                </a:solidFill>
                <a:latin typeface="Impact"/>
                <a:ea typeface="Impact"/>
                <a:cs typeface="Impact"/>
                <a:sym typeface="Impact"/>
              </a:defRPr>
            </a:lvl9pPr>
          </a:lstStyle>
          <a:p>
            <a:pPr indent="0" lvl="0" marL="0" rtl="0" algn="ct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 id="2147483665" r:id="rId1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p1"/>
          <p:cNvSpPr txBox="1"/>
          <p:nvPr>
            <p:ph type="ctrTitle"/>
          </p:nvPr>
        </p:nvSpPr>
        <p:spPr>
          <a:xfrm>
            <a:off x="1380644" y="292865"/>
            <a:ext cx="8567716" cy="1424800"/>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rgbClr val="74A2CD"/>
              </a:buClr>
              <a:buSzPts val="6000"/>
              <a:buFont typeface="Poppins"/>
              <a:buNone/>
            </a:pPr>
            <a:r>
              <a:rPr b="1" lang="en-US" sz="6000">
                <a:latin typeface="Poppins"/>
                <a:ea typeface="Poppins"/>
                <a:cs typeface="Poppins"/>
                <a:sym typeface="Poppins"/>
              </a:rPr>
              <a:t>DATA WAREHOUSING</a:t>
            </a:r>
            <a:endParaRPr/>
          </a:p>
        </p:txBody>
      </p:sp>
      <p:sp>
        <p:nvSpPr>
          <p:cNvPr id="153" name="Google Shape;153;p1"/>
          <p:cNvSpPr txBox="1"/>
          <p:nvPr/>
        </p:nvSpPr>
        <p:spPr>
          <a:xfrm>
            <a:off x="1859040" y="3285781"/>
            <a:ext cx="7320321" cy="550333"/>
          </a:xfrm>
          <a:prstGeom prst="rect">
            <a:avLst/>
          </a:prstGeom>
          <a:noFill/>
          <a:ln>
            <a:noFill/>
          </a:ln>
        </p:spPr>
        <p:txBody>
          <a:bodyPr anchorCtr="0" anchor="t" bIns="45700" lIns="91425" spcFirstLastPara="1" rIns="91425" wrap="square" tIns="45700">
            <a:noAutofit/>
          </a:bodyPr>
          <a:lstStyle/>
          <a:p>
            <a:pPr indent="0" lvl="0" marL="0" marR="0" rtl="0" algn="ctr">
              <a:lnSpc>
                <a:spcPct val="120000"/>
              </a:lnSpc>
              <a:spcBef>
                <a:spcPts val="0"/>
              </a:spcBef>
              <a:spcAft>
                <a:spcPts val="0"/>
              </a:spcAft>
              <a:buClr>
                <a:srgbClr val="74A2CD"/>
              </a:buClr>
              <a:buSzPts val="4480"/>
              <a:buFont typeface="Arial"/>
              <a:buNone/>
            </a:pPr>
            <a:r>
              <a:rPr b="1" i="0" lang="en-US" sz="2800" u="none" cap="none" strike="noStrike">
                <a:solidFill>
                  <a:schemeClr val="dk1"/>
                </a:solidFill>
                <a:latin typeface="Poppins"/>
                <a:ea typeface="Poppins"/>
                <a:cs typeface="Poppins"/>
                <a:sym typeface="Poppins"/>
              </a:rPr>
              <a:t>EMMANUEL TANDEMA VALENTINO JUMA</a:t>
            </a:r>
            <a:endParaRPr b="1" i="0" sz="2800" u="none" cap="none" strike="noStrike">
              <a:solidFill>
                <a:schemeClr val="dk1"/>
              </a:solidFill>
              <a:latin typeface="Poppins"/>
              <a:ea typeface="Poppins"/>
              <a:cs typeface="Poppins"/>
              <a:sym typeface="Poppins"/>
            </a:endParaRPr>
          </a:p>
        </p:txBody>
      </p:sp>
      <p:sp>
        <p:nvSpPr>
          <p:cNvPr id="154" name="Google Shape;154;p1"/>
          <p:cNvSpPr txBox="1"/>
          <p:nvPr/>
        </p:nvSpPr>
        <p:spPr>
          <a:xfrm>
            <a:off x="1810400" y="3875119"/>
            <a:ext cx="7571608" cy="550333"/>
          </a:xfrm>
          <a:prstGeom prst="rect">
            <a:avLst/>
          </a:prstGeom>
          <a:noFill/>
          <a:ln>
            <a:noFill/>
          </a:ln>
        </p:spPr>
        <p:txBody>
          <a:bodyPr anchorCtr="0" anchor="t" bIns="45700" lIns="91425" spcFirstLastPara="1" rIns="91425" wrap="square" tIns="45700">
            <a:noAutofit/>
          </a:bodyPr>
          <a:lstStyle/>
          <a:p>
            <a:pPr indent="0" lvl="0" marL="0" marR="0" rtl="0" algn="l">
              <a:lnSpc>
                <a:spcPct val="120000"/>
              </a:lnSpc>
              <a:spcBef>
                <a:spcPts val="0"/>
              </a:spcBef>
              <a:spcAft>
                <a:spcPts val="0"/>
              </a:spcAft>
              <a:buClr>
                <a:srgbClr val="74A2CD"/>
              </a:buClr>
              <a:buSzPts val="2880"/>
              <a:buFont typeface="Arial"/>
              <a:buNone/>
            </a:pPr>
            <a:r>
              <a:rPr b="1" i="0" lang="en-US" sz="1800" u="none" cap="none" strike="noStrike">
                <a:solidFill>
                  <a:schemeClr val="dk1"/>
                </a:solidFill>
                <a:latin typeface="Poppins"/>
                <a:ea typeface="Poppins"/>
                <a:cs typeface="Poppins"/>
                <a:sym typeface="Poppins"/>
              </a:rPr>
              <a:t>UGANDA TECHNOLOGY AND MANAGEMENT UNIVERSITY (UTAMU)</a:t>
            </a:r>
            <a:endParaRPr/>
          </a:p>
        </p:txBody>
      </p:sp>
      <p:sp>
        <p:nvSpPr>
          <p:cNvPr id="155" name="Google Shape;155;p1"/>
          <p:cNvSpPr txBox="1"/>
          <p:nvPr/>
        </p:nvSpPr>
        <p:spPr>
          <a:xfrm>
            <a:off x="0" y="1717665"/>
            <a:ext cx="11138170" cy="670426"/>
          </a:xfrm>
          <a:prstGeom prst="rect">
            <a:avLst/>
          </a:prstGeom>
          <a:noFill/>
          <a:ln>
            <a:noFill/>
          </a:ln>
        </p:spPr>
        <p:txBody>
          <a:bodyPr anchorCtr="0" anchor="t" bIns="45700" lIns="91425" spcFirstLastPara="1" rIns="91425" wrap="square" tIns="45700">
            <a:noAutofit/>
          </a:bodyPr>
          <a:lstStyle/>
          <a:p>
            <a:pPr indent="0" lvl="0" marL="0" marR="0" rtl="0" algn="ctr">
              <a:lnSpc>
                <a:spcPct val="120000"/>
              </a:lnSpc>
              <a:spcBef>
                <a:spcPts val="0"/>
              </a:spcBef>
              <a:spcAft>
                <a:spcPts val="0"/>
              </a:spcAft>
              <a:buClr>
                <a:srgbClr val="74A2CD"/>
              </a:buClr>
              <a:buSzPts val="4320"/>
              <a:buFont typeface="Arial"/>
              <a:buNone/>
            </a:pPr>
            <a:r>
              <a:rPr b="1" i="0" lang="en-US" sz="2700" u="none" cap="none" strike="noStrike">
                <a:solidFill>
                  <a:schemeClr val="dk1"/>
                </a:solidFill>
                <a:latin typeface="Poppins"/>
                <a:ea typeface="Poppins"/>
                <a:cs typeface="Poppins"/>
                <a:sym typeface="Poppins"/>
              </a:rPr>
              <a:t>LECTURE 13: DATA WAREHOUSING OVERVIEW</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sp>
        <p:nvSpPr>
          <p:cNvPr id="160" name="Google Shape;160;p2"/>
          <p:cNvSpPr txBox="1"/>
          <p:nvPr/>
        </p:nvSpPr>
        <p:spPr>
          <a:xfrm>
            <a:off x="87549" y="1064710"/>
            <a:ext cx="11585642" cy="4402235"/>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In our previous lecture, we explored advanced topics in data warehousing, focusing on the concept of big data and its implications for data management.</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We discussed big data characteristics, including structured, semi-structured, and unstructured data, which traditional data processing tools struggle to handle efficiently.</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We examined the three main types of data: structured data, which is highly organized and follows a predefined schema; semi-structured data, which has some organizational properties but lacks a rigid format; and unstructured data, which lacks a defined structure and poses challenges for analysis.</a:t>
            </a:r>
            <a:endParaRPr/>
          </a:p>
        </p:txBody>
      </p:sp>
      <p:cxnSp>
        <p:nvCxnSpPr>
          <p:cNvPr id="161" name="Google Shape;161;p2"/>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162" name="Google Shape;162;p2"/>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13: COURSE REVIEW</a:t>
            </a:r>
            <a:endParaRPr b="1" sz="1600">
              <a:solidFill>
                <a:schemeClr val="lt1"/>
              </a:solidFill>
              <a:latin typeface="Poppins"/>
              <a:ea typeface="Poppins"/>
              <a:cs typeface="Poppins"/>
              <a:sym typeface="Poppins"/>
            </a:endParaRPr>
          </a:p>
        </p:txBody>
      </p:sp>
      <p:sp>
        <p:nvSpPr>
          <p:cNvPr id="163" name="Google Shape;163;p2"/>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Recap of Lecture 12</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0">
                                            <p:txEl>
                                              <p:pRg end="0" st="0"/>
                                            </p:txEl>
                                          </p:spTgt>
                                        </p:tgtEl>
                                        <p:attrNameLst>
                                          <p:attrName>style.visibility</p:attrName>
                                        </p:attrNameLst>
                                      </p:cBhvr>
                                      <p:to>
                                        <p:strVal val="visible"/>
                                      </p:to>
                                    </p:set>
                                    <p:animEffect filter="fade" transition="in">
                                      <p:cBhvr>
                                        <p:cTn dur="500"/>
                                        <p:tgtEl>
                                          <p:spTgt spid="160">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0">
                                            <p:txEl>
                                              <p:pRg end="1" st="1"/>
                                            </p:txEl>
                                          </p:spTgt>
                                        </p:tgtEl>
                                        <p:attrNameLst>
                                          <p:attrName>style.visibility</p:attrName>
                                        </p:attrNameLst>
                                      </p:cBhvr>
                                      <p:to>
                                        <p:strVal val="visible"/>
                                      </p:to>
                                    </p:set>
                                    <p:animEffect filter="fade" transition="in">
                                      <p:cBhvr>
                                        <p:cTn dur="500"/>
                                        <p:tgtEl>
                                          <p:spTgt spid="160">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0">
                                            <p:txEl>
                                              <p:pRg end="2" st="2"/>
                                            </p:txEl>
                                          </p:spTgt>
                                        </p:tgtEl>
                                        <p:attrNameLst>
                                          <p:attrName>style.visibility</p:attrName>
                                        </p:attrNameLst>
                                      </p:cBhvr>
                                      <p:to>
                                        <p:strVal val="visible"/>
                                      </p:to>
                                    </p:set>
                                    <p:animEffect filter="fade" transition="in">
                                      <p:cBhvr>
                                        <p:cTn dur="500"/>
                                        <p:tgtEl>
                                          <p:spTgt spid="160">
                                            <p:txEl>
                                              <p:pRg end="2" st="2"/>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sp>
        <p:nvSpPr>
          <p:cNvPr id="168" name="Google Shape;168;p3"/>
          <p:cNvSpPr txBox="1"/>
          <p:nvPr/>
        </p:nvSpPr>
        <p:spPr>
          <a:xfrm>
            <a:off x="87549" y="1064710"/>
            <a:ext cx="11585642" cy="4402235"/>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We also covered the advantages of big data, such as enhanced decision-making, cost reduction, innovation, and improved fraud detection.</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The lecture further delved into real-time data warehousing, highlighting its features, benefits, and challenges, including continuous data integration and low latency processing, which allow organizations to make timely decisions and enhance operational efficiency.</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Finally, we discussed the importance of streaming data in real-time decision-making and monitoring, along with the associated challenges, such as ensuring data quality and managing security concerns.</a:t>
            </a:r>
            <a:endParaRPr/>
          </a:p>
        </p:txBody>
      </p:sp>
      <p:cxnSp>
        <p:nvCxnSpPr>
          <p:cNvPr id="169" name="Google Shape;169;p3"/>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170" name="Google Shape;170;p3"/>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13: COURSE REVIEW</a:t>
            </a:r>
            <a:endParaRPr b="1" sz="1600">
              <a:solidFill>
                <a:schemeClr val="lt1"/>
              </a:solidFill>
              <a:latin typeface="Poppins"/>
              <a:ea typeface="Poppins"/>
              <a:cs typeface="Poppins"/>
              <a:sym typeface="Poppins"/>
            </a:endParaRPr>
          </a:p>
        </p:txBody>
      </p:sp>
      <p:sp>
        <p:nvSpPr>
          <p:cNvPr id="171" name="Google Shape;171;p3"/>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Recap of Lecture 12</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8">
                                            <p:txEl>
                                              <p:pRg end="0" st="0"/>
                                            </p:txEl>
                                          </p:spTgt>
                                        </p:tgtEl>
                                        <p:attrNameLst>
                                          <p:attrName>style.visibility</p:attrName>
                                        </p:attrNameLst>
                                      </p:cBhvr>
                                      <p:to>
                                        <p:strVal val="visible"/>
                                      </p:to>
                                    </p:set>
                                    <p:animEffect filter="fade" transition="in">
                                      <p:cBhvr>
                                        <p:cTn dur="500"/>
                                        <p:tgtEl>
                                          <p:spTgt spid="168">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8">
                                            <p:txEl>
                                              <p:pRg end="1" st="1"/>
                                            </p:txEl>
                                          </p:spTgt>
                                        </p:tgtEl>
                                        <p:attrNameLst>
                                          <p:attrName>style.visibility</p:attrName>
                                        </p:attrNameLst>
                                      </p:cBhvr>
                                      <p:to>
                                        <p:strVal val="visible"/>
                                      </p:to>
                                    </p:set>
                                    <p:animEffect filter="fade" transition="in">
                                      <p:cBhvr>
                                        <p:cTn dur="500"/>
                                        <p:tgtEl>
                                          <p:spTgt spid="168">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8">
                                            <p:txEl>
                                              <p:pRg end="2" st="2"/>
                                            </p:txEl>
                                          </p:spTgt>
                                        </p:tgtEl>
                                        <p:attrNameLst>
                                          <p:attrName>style.visibility</p:attrName>
                                        </p:attrNameLst>
                                      </p:cBhvr>
                                      <p:to>
                                        <p:strVal val="visible"/>
                                      </p:to>
                                    </p:set>
                                    <p:animEffect filter="fade" transition="in">
                                      <p:cBhvr>
                                        <p:cTn dur="500"/>
                                        <p:tgtEl>
                                          <p:spTgt spid="168">
                                            <p:txEl>
                                              <p:pRg end="2" st="2"/>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4"/>
          <p:cNvSpPr txBox="1"/>
          <p:nvPr/>
        </p:nvSpPr>
        <p:spPr>
          <a:xfrm>
            <a:off x="87549" y="1035526"/>
            <a:ext cx="11585642" cy="4557876"/>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This lecture provides a comprehensive introduction to data warehousing, focusing on its definition, purpose, and significance in business intelligence and reporting.</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We will explore the key features of a data warehouse, including its subject-oriented, integrated, non-volatile, and time-variant nature, which facilitate easier insights and reporting from multiple data sources.</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The lecture will cover the architecture of data warehousing, detailing the essential components such as data sources, the data staging area, the ETL process, the central data warehouse, metadata, data marts, and query and analysis tools.</a:t>
            </a:r>
            <a:endParaRPr/>
          </a:p>
        </p:txBody>
      </p:sp>
      <p:sp>
        <p:nvSpPr>
          <p:cNvPr id="177" name="Google Shape;177;p4"/>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Overview</a:t>
            </a:r>
            <a:endParaRPr/>
          </a:p>
        </p:txBody>
      </p:sp>
      <p:cxnSp>
        <p:nvCxnSpPr>
          <p:cNvPr id="178" name="Google Shape;178;p4"/>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179" name="Google Shape;179;p4"/>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13: COURSE REVIEW</a:t>
            </a:r>
            <a:endParaRPr b="1" sz="1600">
              <a:solidFill>
                <a:schemeClr val="lt1"/>
              </a:solidFill>
              <a:latin typeface="Poppins"/>
              <a:ea typeface="Poppins"/>
              <a:cs typeface="Poppins"/>
              <a:sym typeface="Poppins"/>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76">
                                            <p:txEl>
                                              <p:pRg end="0" st="0"/>
                                            </p:txEl>
                                          </p:spTgt>
                                        </p:tgtEl>
                                        <p:attrNameLst>
                                          <p:attrName>style.visibility</p:attrName>
                                        </p:attrNameLst>
                                      </p:cBhvr>
                                      <p:to>
                                        <p:strVal val="visible"/>
                                      </p:to>
                                    </p:set>
                                    <p:animEffect filter="fade" transition="in">
                                      <p:cBhvr>
                                        <p:cTn dur="500"/>
                                        <p:tgtEl>
                                          <p:spTgt spid="176">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76">
                                            <p:txEl>
                                              <p:pRg end="1" st="1"/>
                                            </p:txEl>
                                          </p:spTgt>
                                        </p:tgtEl>
                                        <p:attrNameLst>
                                          <p:attrName>style.visibility</p:attrName>
                                        </p:attrNameLst>
                                      </p:cBhvr>
                                      <p:to>
                                        <p:strVal val="visible"/>
                                      </p:to>
                                    </p:set>
                                    <p:animEffect filter="fade" transition="in">
                                      <p:cBhvr>
                                        <p:cTn dur="500"/>
                                        <p:tgtEl>
                                          <p:spTgt spid="176">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76">
                                            <p:txEl>
                                              <p:pRg end="2" st="2"/>
                                            </p:txEl>
                                          </p:spTgt>
                                        </p:tgtEl>
                                        <p:attrNameLst>
                                          <p:attrName>style.visibility</p:attrName>
                                        </p:attrNameLst>
                                      </p:cBhvr>
                                      <p:to>
                                        <p:strVal val="visible"/>
                                      </p:to>
                                    </p:set>
                                    <p:animEffect filter="fade" transition="in">
                                      <p:cBhvr>
                                        <p:cTn dur="500"/>
                                        <p:tgtEl>
                                          <p:spTgt spid="176">
                                            <p:txEl>
                                              <p:pRg end="2" st="2"/>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5"/>
          <p:cNvSpPr txBox="1"/>
          <p:nvPr/>
        </p:nvSpPr>
        <p:spPr>
          <a:xfrm>
            <a:off x="87549" y="1035526"/>
            <a:ext cx="11585642" cy="4557876"/>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We will delve into dimensional modeling, discussing its importance in presenting analytic data in an understandable format, along with the key components of dimensions and facts, and the different types of dimensional models, including Star, Snowflake, and Galaxy schemas.</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Additionally, the lecture will address the concept of slowly changing dimensions, highlighting the various types and strategies for managing changes in dimension data over time.</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Lastly, we will examine data warehousing security, emphasizing the critical measures needed to protect sensitive data.</a:t>
            </a:r>
            <a:endParaRPr/>
          </a:p>
        </p:txBody>
      </p:sp>
      <p:sp>
        <p:nvSpPr>
          <p:cNvPr id="185" name="Google Shape;185;p5"/>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Overview</a:t>
            </a:r>
            <a:endParaRPr/>
          </a:p>
        </p:txBody>
      </p:sp>
      <p:cxnSp>
        <p:nvCxnSpPr>
          <p:cNvPr id="186" name="Google Shape;186;p5"/>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187" name="Google Shape;187;p5"/>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13: COURSE REVIEW</a:t>
            </a:r>
            <a:endParaRPr b="1" sz="1600">
              <a:solidFill>
                <a:schemeClr val="lt1"/>
              </a:solidFill>
              <a:latin typeface="Poppins"/>
              <a:ea typeface="Poppins"/>
              <a:cs typeface="Poppins"/>
              <a:sym typeface="Poppins"/>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84">
                                            <p:txEl>
                                              <p:pRg end="0" st="0"/>
                                            </p:txEl>
                                          </p:spTgt>
                                        </p:tgtEl>
                                        <p:attrNameLst>
                                          <p:attrName>style.visibility</p:attrName>
                                        </p:attrNameLst>
                                      </p:cBhvr>
                                      <p:to>
                                        <p:strVal val="visible"/>
                                      </p:to>
                                    </p:set>
                                    <p:animEffect filter="fade" transition="in">
                                      <p:cBhvr>
                                        <p:cTn dur="500"/>
                                        <p:tgtEl>
                                          <p:spTgt spid="184">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84">
                                            <p:txEl>
                                              <p:pRg end="1" st="1"/>
                                            </p:txEl>
                                          </p:spTgt>
                                        </p:tgtEl>
                                        <p:attrNameLst>
                                          <p:attrName>style.visibility</p:attrName>
                                        </p:attrNameLst>
                                      </p:cBhvr>
                                      <p:to>
                                        <p:strVal val="visible"/>
                                      </p:to>
                                    </p:set>
                                    <p:animEffect filter="fade" transition="in">
                                      <p:cBhvr>
                                        <p:cTn dur="500"/>
                                        <p:tgtEl>
                                          <p:spTgt spid="184">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84">
                                            <p:txEl>
                                              <p:pRg end="2" st="2"/>
                                            </p:txEl>
                                          </p:spTgt>
                                        </p:tgtEl>
                                        <p:attrNameLst>
                                          <p:attrName>style.visibility</p:attrName>
                                        </p:attrNameLst>
                                      </p:cBhvr>
                                      <p:to>
                                        <p:strVal val="visible"/>
                                      </p:to>
                                    </p:set>
                                    <p:animEffect filter="fade" transition="in">
                                      <p:cBhvr>
                                        <p:cTn dur="500"/>
                                        <p:tgtEl>
                                          <p:spTgt spid="184">
                                            <p:txEl>
                                              <p:pRg end="2" st="2"/>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1" name="Shape 191"/>
        <p:cNvGrpSpPr/>
        <p:nvPr/>
      </p:nvGrpSpPr>
      <p:grpSpPr>
        <a:xfrm>
          <a:off x="0" y="0"/>
          <a:ext cx="0" cy="0"/>
          <a:chOff x="0" y="0"/>
          <a:chExt cx="0" cy="0"/>
        </a:xfrm>
      </p:grpSpPr>
      <p:sp>
        <p:nvSpPr>
          <p:cNvPr id="192" name="Google Shape;192;p6"/>
          <p:cNvSpPr txBox="1"/>
          <p:nvPr/>
        </p:nvSpPr>
        <p:spPr>
          <a:xfrm>
            <a:off x="9728" y="1032923"/>
            <a:ext cx="11682919" cy="4434021"/>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By the end of this lecture, participants will be able to:</a:t>
            </a:r>
            <a:endParaRPr/>
          </a:p>
          <a:p>
            <a:pPr indent="-228600" lvl="1" marL="685800" marR="0" rtl="0" algn="l">
              <a:lnSpc>
                <a:spcPct val="150000"/>
              </a:lnSpc>
              <a:spcBef>
                <a:spcPts val="500"/>
              </a:spcBef>
              <a:spcAft>
                <a:spcPts val="0"/>
              </a:spcAft>
              <a:buClr>
                <a:srgbClr val="74A2CD"/>
              </a:buClr>
              <a:buSzPts val="3200"/>
              <a:buFont typeface="Noto Sans Symbols"/>
              <a:buChar char="▪"/>
            </a:pPr>
            <a:r>
              <a:rPr b="0" i="0" lang="en-US" sz="2000" u="none" cap="none" strike="noStrike">
                <a:solidFill>
                  <a:schemeClr val="dk1"/>
                </a:solidFill>
                <a:latin typeface="Poppins"/>
                <a:ea typeface="Poppins"/>
                <a:cs typeface="Poppins"/>
                <a:sym typeface="Poppins"/>
              </a:rPr>
              <a:t>Clearly define data warehousing and explain its significance in business intelligence and reporting.</a:t>
            </a:r>
            <a:endParaRPr/>
          </a:p>
          <a:p>
            <a:pPr indent="-228600" lvl="1" marL="685800" marR="0" rtl="0" algn="l">
              <a:lnSpc>
                <a:spcPct val="150000"/>
              </a:lnSpc>
              <a:spcBef>
                <a:spcPts val="500"/>
              </a:spcBef>
              <a:spcAft>
                <a:spcPts val="0"/>
              </a:spcAft>
              <a:buClr>
                <a:srgbClr val="74A2CD"/>
              </a:buClr>
              <a:buSzPts val="3200"/>
              <a:buFont typeface="Noto Sans Symbols"/>
              <a:buChar char="▪"/>
            </a:pPr>
            <a:r>
              <a:rPr b="0" i="0" lang="en-US" sz="2000" u="none" cap="none" strike="noStrike">
                <a:solidFill>
                  <a:schemeClr val="dk1"/>
                </a:solidFill>
                <a:latin typeface="Poppins"/>
                <a:ea typeface="Poppins"/>
                <a:cs typeface="Poppins"/>
                <a:sym typeface="Poppins"/>
              </a:rPr>
              <a:t>Identify and describe the key features of a data warehouse, including its subject-oriented, integrated, non-volatile, and time-variant characteristics.</a:t>
            </a:r>
            <a:endParaRPr/>
          </a:p>
          <a:p>
            <a:pPr indent="-228600" lvl="1" marL="685800" marR="0" rtl="0" algn="l">
              <a:lnSpc>
                <a:spcPct val="150000"/>
              </a:lnSpc>
              <a:spcBef>
                <a:spcPts val="500"/>
              </a:spcBef>
              <a:spcAft>
                <a:spcPts val="0"/>
              </a:spcAft>
              <a:buClr>
                <a:srgbClr val="74A2CD"/>
              </a:buClr>
              <a:buSzPts val="3200"/>
              <a:buFont typeface="Noto Sans Symbols"/>
              <a:buChar char="▪"/>
            </a:pPr>
            <a:r>
              <a:rPr b="0" i="0" lang="en-US" sz="2000" u="none" cap="none" strike="noStrike">
                <a:solidFill>
                  <a:schemeClr val="dk1"/>
                </a:solidFill>
                <a:latin typeface="Poppins"/>
                <a:ea typeface="Poppins"/>
                <a:cs typeface="Poppins"/>
                <a:sym typeface="Poppins"/>
              </a:rPr>
              <a:t>Explain the architecture of a data warehouse and the roles of its various components, such as data sources, data staging areas, the ETL process, and metadata.</a:t>
            </a:r>
            <a:endParaRPr/>
          </a:p>
        </p:txBody>
      </p:sp>
      <p:sp>
        <p:nvSpPr>
          <p:cNvPr id="193" name="Google Shape;193;p6"/>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Learning Objectives</a:t>
            </a:r>
            <a:endParaRPr/>
          </a:p>
        </p:txBody>
      </p:sp>
      <p:cxnSp>
        <p:nvCxnSpPr>
          <p:cNvPr id="194" name="Google Shape;194;p6"/>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195" name="Google Shape;195;p6"/>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13: COURSE REVIEW</a:t>
            </a:r>
            <a:endParaRPr b="1" sz="1600">
              <a:solidFill>
                <a:schemeClr val="lt1"/>
              </a:solidFill>
              <a:latin typeface="Poppins"/>
              <a:ea typeface="Poppins"/>
              <a:cs typeface="Poppins"/>
              <a:sym typeface="Poppins"/>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92">
                                            <p:txEl>
                                              <p:pRg end="0" st="0"/>
                                            </p:txEl>
                                          </p:spTgt>
                                        </p:tgtEl>
                                        <p:attrNameLst>
                                          <p:attrName>style.visibility</p:attrName>
                                        </p:attrNameLst>
                                      </p:cBhvr>
                                      <p:to>
                                        <p:strVal val="visible"/>
                                      </p:to>
                                    </p:set>
                                    <p:animEffect filter="fade" transition="in">
                                      <p:cBhvr>
                                        <p:cTn dur="500"/>
                                        <p:tgtEl>
                                          <p:spTgt spid="192">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92">
                                            <p:txEl>
                                              <p:pRg end="1" st="1"/>
                                            </p:txEl>
                                          </p:spTgt>
                                        </p:tgtEl>
                                        <p:attrNameLst>
                                          <p:attrName>style.visibility</p:attrName>
                                        </p:attrNameLst>
                                      </p:cBhvr>
                                      <p:to>
                                        <p:strVal val="visible"/>
                                      </p:to>
                                    </p:set>
                                    <p:animEffect filter="fade" transition="in">
                                      <p:cBhvr>
                                        <p:cTn dur="500"/>
                                        <p:tgtEl>
                                          <p:spTgt spid="192">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92">
                                            <p:txEl>
                                              <p:pRg end="2" st="2"/>
                                            </p:txEl>
                                          </p:spTgt>
                                        </p:tgtEl>
                                        <p:attrNameLst>
                                          <p:attrName>style.visibility</p:attrName>
                                        </p:attrNameLst>
                                      </p:cBhvr>
                                      <p:to>
                                        <p:strVal val="visible"/>
                                      </p:to>
                                    </p:set>
                                    <p:animEffect filter="fade" transition="in">
                                      <p:cBhvr>
                                        <p:cTn dur="500"/>
                                        <p:tgtEl>
                                          <p:spTgt spid="192">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92">
                                            <p:txEl>
                                              <p:pRg end="3" st="3"/>
                                            </p:txEl>
                                          </p:spTgt>
                                        </p:tgtEl>
                                        <p:attrNameLst>
                                          <p:attrName>style.visibility</p:attrName>
                                        </p:attrNameLst>
                                      </p:cBhvr>
                                      <p:to>
                                        <p:strVal val="visible"/>
                                      </p:to>
                                    </p:set>
                                    <p:animEffect filter="fade" transition="in">
                                      <p:cBhvr>
                                        <p:cTn dur="500"/>
                                        <p:tgtEl>
                                          <p:spTgt spid="192">
                                            <p:txEl>
                                              <p:pRg end="3" st="3"/>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sp>
        <p:nvSpPr>
          <p:cNvPr id="200" name="Google Shape;200;p7"/>
          <p:cNvSpPr txBox="1"/>
          <p:nvPr/>
        </p:nvSpPr>
        <p:spPr>
          <a:xfrm>
            <a:off x="9728" y="1013466"/>
            <a:ext cx="11682919" cy="4599398"/>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By the end of this lecture, participants will be able to:</a:t>
            </a:r>
            <a:endParaRPr/>
          </a:p>
          <a:p>
            <a:pPr indent="-228600" lvl="1" marL="685800" marR="0" rtl="0" algn="l">
              <a:lnSpc>
                <a:spcPct val="150000"/>
              </a:lnSpc>
              <a:spcBef>
                <a:spcPts val="500"/>
              </a:spcBef>
              <a:spcAft>
                <a:spcPts val="0"/>
              </a:spcAft>
              <a:buClr>
                <a:srgbClr val="74A2CD"/>
              </a:buClr>
              <a:buSzPts val="3200"/>
              <a:buFont typeface="Noto Sans Symbols"/>
              <a:buChar char="▪"/>
            </a:pPr>
            <a:r>
              <a:rPr b="0" i="0" lang="en-US" sz="2000" u="none" cap="none" strike="noStrike">
                <a:solidFill>
                  <a:schemeClr val="dk1"/>
                </a:solidFill>
                <a:latin typeface="Poppins"/>
                <a:ea typeface="Poppins"/>
                <a:cs typeface="Poppins"/>
                <a:sym typeface="Poppins"/>
              </a:rPr>
              <a:t>Discuss the principles of dimensional modeling and differentiate between the types of dimensional models, including star, snowflake, and galaxy schemas.</a:t>
            </a:r>
            <a:endParaRPr/>
          </a:p>
          <a:p>
            <a:pPr indent="-228600" lvl="1" marL="685800" marR="0" rtl="0" algn="l">
              <a:lnSpc>
                <a:spcPct val="150000"/>
              </a:lnSpc>
              <a:spcBef>
                <a:spcPts val="500"/>
              </a:spcBef>
              <a:spcAft>
                <a:spcPts val="0"/>
              </a:spcAft>
              <a:buClr>
                <a:srgbClr val="74A2CD"/>
              </a:buClr>
              <a:buSzPts val="3200"/>
              <a:buFont typeface="Noto Sans Symbols"/>
              <a:buChar char="▪"/>
            </a:pPr>
            <a:r>
              <a:rPr b="0" i="0" lang="en-US" sz="2000" u="none" cap="none" strike="noStrike">
                <a:solidFill>
                  <a:schemeClr val="dk1"/>
                </a:solidFill>
                <a:latin typeface="Poppins"/>
                <a:ea typeface="Poppins"/>
                <a:cs typeface="Poppins"/>
                <a:sym typeface="Poppins"/>
              </a:rPr>
              <a:t>Describe the concept of slowly changing dimensions (SCD) and evaluate the different strategies for managing changes in dimension data over time.</a:t>
            </a:r>
            <a:endParaRPr/>
          </a:p>
          <a:p>
            <a:pPr indent="-228600" lvl="1" marL="685800" marR="0" rtl="0" algn="l">
              <a:lnSpc>
                <a:spcPct val="150000"/>
              </a:lnSpc>
              <a:spcBef>
                <a:spcPts val="500"/>
              </a:spcBef>
              <a:spcAft>
                <a:spcPts val="0"/>
              </a:spcAft>
              <a:buClr>
                <a:srgbClr val="74A2CD"/>
              </a:buClr>
              <a:buSzPts val="3200"/>
              <a:buFont typeface="Noto Sans Symbols"/>
              <a:buChar char="▪"/>
            </a:pPr>
            <a:r>
              <a:rPr b="0" i="0" lang="en-US" sz="2000" u="none" cap="none" strike="noStrike">
                <a:solidFill>
                  <a:schemeClr val="dk1"/>
                </a:solidFill>
                <a:latin typeface="Poppins"/>
                <a:ea typeface="Poppins"/>
                <a:cs typeface="Poppins"/>
                <a:sym typeface="Poppins"/>
              </a:rPr>
              <a:t>Recognize the importance of data warehousing security and identify various types of security threats, including internal and external threats.</a:t>
            </a:r>
            <a:endParaRPr/>
          </a:p>
        </p:txBody>
      </p:sp>
      <p:sp>
        <p:nvSpPr>
          <p:cNvPr id="201" name="Google Shape;201;p7"/>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Learning Objectives</a:t>
            </a:r>
            <a:endParaRPr/>
          </a:p>
        </p:txBody>
      </p:sp>
      <p:cxnSp>
        <p:nvCxnSpPr>
          <p:cNvPr id="202" name="Google Shape;202;p7"/>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203" name="Google Shape;203;p7"/>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13: COURSE REVIEW</a:t>
            </a:r>
            <a:endParaRPr b="1" sz="1600">
              <a:solidFill>
                <a:schemeClr val="lt1"/>
              </a:solidFill>
              <a:latin typeface="Poppins"/>
              <a:ea typeface="Poppins"/>
              <a:cs typeface="Poppins"/>
              <a:sym typeface="Poppins"/>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00">
                                            <p:txEl>
                                              <p:pRg end="0" st="0"/>
                                            </p:txEl>
                                          </p:spTgt>
                                        </p:tgtEl>
                                        <p:attrNameLst>
                                          <p:attrName>style.visibility</p:attrName>
                                        </p:attrNameLst>
                                      </p:cBhvr>
                                      <p:to>
                                        <p:strVal val="visible"/>
                                      </p:to>
                                    </p:set>
                                    <p:animEffect filter="fade" transition="in">
                                      <p:cBhvr>
                                        <p:cTn dur="500"/>
                                        <p:tgtEl>
                                          <p:spTgt spid="200">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00">
                                            <p:txEl>
                                              <p:pRg end="1" st="1"/>
                                            </p:txEl>
                                          </p:spTgt>
                                        </p:tgtEl>
                                        <p:attrNameLst>
                                          <p:attrName>style.visibility</p:attrName>
                                        </p:attrNameLst>
                                      </p:cBhvr>
                                      <p:to>
                                        <p:strVal val="visible"/>
                                      </p:to>
                                    </p:set>
                                    <p:animEffect filter="fade" transition="in">
                                      <p:cBhvr>
                                        <p:cTn dur="500"/>
                                        <p:tgtEl>
                                          <p:spTgt spid="200">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00">
                                            <p:txEl>
                                              <p:pRg end="2" st="2"/>
                                            </p:txEl>
                                          </p:spTgt>
                                        </p:tgtEl>
                                        <p:attrNameLst>
                                          <p:attrName>style.visibility</p:attrName>
                                        </p:attrNameLst>
                                      </p:cBhvr>
                                      <p:to>
                                        <p:strVal val="visible"/>
                                      </p:to>
                                    </p:set>
                                    <p:animEffect filter="fade" transition="in">
                                      <p:cBhvr>
                                        <p:cTn dur="500"/>
                                        <p:tgtEl>
                                          <p:spTgt spid="200">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00">
                                            <p:txEl>
                                              <p:pRg end="3" st="3"/>
                                            </p:txEl>
                                          </p:spTgt>
                                        </p:tgtEl>
                                        <p:attrNameLst>
                                          <p:attrName>style.visibility</p:attrName>
                                        </p:attrNameLst>
                                      </p:cBhvr>
                                      <p:to>
                                        <p:strVal val="visible"/>
                                      </p:to>
                                    </p:set>
                                    <p:animEffect filter="fade" transition="in">
                                      <p:cBhvr>
                                        <p:cTn dur="500"/>
                                        <p:tgtEl>
                                          <p:spTgt spid="200">
                                            <p:txEl>
                                              <p:pRg end="3" st="3"/>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8"/>
          <p:cNvSpPr txBox="1"/>
          <p:nvPr/>
        </p:nvSpPr>
        <p:spPr>
          <a:xfrm>
            <a:off x="68094" y="1017382"/>
            <a:ext cx="11566185" cy="4537107"/>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This is a data management system that stores current and historical data from multiple sources in a business-friendly manner for easier insights and reporting.</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rgbClr val="262626"/>
                </a:solidFill>
                <a:latin typeface="Poppins"/>
                <a:ea typeface="Poppins"/>
                <a:cs typeface="Poppins"/>
                <a:sym typeface="Poppins"/>
              </a:rPr>
              <a:t>Data warehouses are primarily used for business intelligence (BI), reporting, and data analysis, enabling quick and easy analysis of business data from operational systems like inventory management system.</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u="none" cap="none" strike="noStrike">
                <a:solidFill>
                  <a:srgbClr val="262626"/>
                </a:solidFill>
                <a:latin typeface="Poppins"/>
                <a:ea typeface="Poppins"/>
                <a:cs typeface="Poppins"/>
                <a:sym typeface="Poppins"/>
              </a:rPr>
              <a:t>They provide insights that are difficult to obtain from transactional databases, such as total monthly revenues generated by each salesperson for each product category</a:t>
            </a:r>
            <a:r>
              <a:rPr b="0" i="0" lang="en-US" sz="2000" u="none" cap="none" strike="noStrike">
                <a:solidFill>
                  <a:schemeClr val="dk1"/>
                </a:solidFill>
                <a:latin typeface="Poppins"/>
                <a:ea typeface="Poppins"/>
                <a:cs typeface="Poppins"/>
                <a:sym typeface="Poppins"/>
              </a:rPr>
              <a:t> </a:t>
            </a:r>
            <a:endParaRPr/>
          </a:p>
        </p:txBody>
      </p:sp>
      <p:sp>
        <p:nvSpPr>
          <p:cNvPr id="209" name="Google Shape;209;p8"/>
          <p:cNvSpPr txBox="1"/>
          <p:nvPr>
            <p:ph idx="11" type="ftr"/>
          </p:nvPr>
        </p:nvSpPr>
        <p:spPr>
          <a:xfrm>
            <a:off x="126462" y="5790601"/>
            <a:ext cx="5564219"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13: COURSE REVIEW</a:t>
            </a:r>
            <a:endParaRPr b="1" sz="2000">
              <a:solidFill>
                <a:schemeClr val="lt1"/>
              </a:solidFill>
              <a:latin typeface="Poppins"/>
              <a:ea typeface="Poppins"/>
              <a:cs typeface="Poppins"/>
              <a:sym typeface="Poppins"/>
            </a:endParaRPr>
          </a:p>
        </p:txBody>
      </p:sp>
      <p:sp>
        <p:nvSpPr>
          <p:cNvPr id="210" name="Google Shape;210;p8"/>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Data Warehouse</a:t>
            </a:r>
            <a:endParaRPr/>
          </a:p>
        </p:txBody>
      </p:sp>
      <p:cxnSp>
        <p:nvCxnSpPr>
          <p:cNvPr id="211" name="Google Shape;211;p8"/>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sp>
        <p:nvSpPr>
          <p:cNvPr id="216" name="Google Shape;216;p9"/>
          <p:cNvSpPr txBox="1"/>
          <p:nvPr/>
        </p:nvSpPr>
        <p:spPr>
          <a:xfrm>
            <a:off x="77822" y="1027107"/>
            <a:ext cx="11595369" cy="4527386"/>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Subject-oriented</a:t>
            </a:r>
            <a:endParaRPr b="0" i="0" sz="2000" u="none" cap="none" strike="noStrike">
              <a:solidFill>
                <a:srgbClr val="262626"/>
              </a:solidFill>
              <a:latin typeface="Poppins"/>
              <a:ea typeface="Poppins"/>
              <a:cs typeface="Poppins"/>
              <a:sym typeface="Poppins"/>
            </a:endParaRPr>
          </a:p>
          <a:p>
            <a:pPr indent="0" lvl="0" marL="0" marR="0" rtl="0" algn="l">
              <a:lnSpc>
                <a:spcPct val="150000"/>
              </a:lnSpc>
              <a:spcBef>
                <a:spcPts val="1000"/>
              </a:spcBef>
              <a:spcAft>
                <a:spcPts val="0"/>
              </a:spcAft>
              <a:buClr>
                <a:srgbClr val="74A2CD"/>
              </a:buClr>
              <a:buSzPts val="3200"/>
              <a:buFont typeface="Arial"/>
              <a:buNone/>
            </a:pPr>
            <a:r>
              <a:rPr b="0" i="0" lang="en-US" sz="2000" u="none" cap="none" strike="noStrike">
                <a:solidFill>
                  <a:srgbClr val="262626"/>
                </a:solidFill>
                <a:latin typeface="Poppins"/>
                <a:ea typeface="Poppins"/>
                <a:cs typeface="Poppins"/>
                <a:sym typeface="Poppins"/>
              </a:rPr>
              <a:t>Data in a data warehouse is organized around key business subjects such as </a:t>
            </a:r>
            <a:r>
              <a:rPr b="1" i="0" lang="en-US" sz="2000" u="none" cap="none" strike="noStrike">
                <a:solidFill>
                  <a:srgbClr val="262626"/>
                </a:solidFill>
                <a:latin typeface="Poppins"/>
                <a:ea typeface="Poppins"/>
                <a:cs typeface="Poppins"/>
                <a:sym typeface="Poppins"/>
              </a:rPr>
              <a:t>customer data</a:t>
            </a:r>
            <a:r>
              <a:rPr b="0" i="0" lang="en-US" sz="2000" u="none" cap="none" strike="noStrike">
                <a:solidFill>
                  <a:srgbClr val="262626"/>
                </a:solidFill>
                <a:latin typeface="Poppins"/>
                <a:ea typeface="Poppins"/>
                <a:cs typeface="Poppins"/>
                <a:sym typeface="Poppins"/>
              </a:rPr>
              <a:t>, </a:t>
            </a:r>
            <a:r>
              <a:rPr b="1" i="0" lang="en-US" sz="2000" u="none" cap="none" strike="noStrike">
                <a:solidFill>
                  <a:srgbClr val="262626"/>
                </a:solidFill>
                <a:latin typeface="Poppins"/>
                <a:ea typeface="Poppins"/>
                <a:cs typeface="Poppins"/>
                <a:sym typeface="Poppins"/>
              </a:rPr>
              <a:t>sales</a:t>
            </a:r>
            <a:r>
              <a:rPr b="0" i="0" lang="en-US" sz="2000" u="none" cap="none" strike="noStrike">
                <a:solidFill>
                  <a:srgbClr val="262626"/>
                </a:solidFill>
                <a:latin typeface="Poppins"/>
                <a:ea typeface="Poppins"/>
                <a:cs typeface="Poppins"/>
                <a:sym typeface="Poppins"/>
              </a:rPr>
              <a:t>, or </a:t>
            </a:r>
            <a:r>
              <a:rPr b="1" i="0" lang="en-US" sz="2000" u="none" cap="none" strike="noStrike">
                <a:solidFill>
                  <a:srgbClr val="262626"/>
                </a:solidFill>
                <a:latin typeface="Poppins"/>
                <a:ea typeface="Poppins"/>
                <a:cs typeface="Poppins"/>
                <a:sym typeface="Poppins"/>
              </a:rPr>
              <a:t>inventory</a:t>
            </a:r>
            <a:r>
              <a:rPr b="0" i="0" lang="en-US" sz="2000" u="none" cap="none" strike="noStrike">
                <a:solidFill>
                  <a:srgbClr val="262626"/>
                </a:solidFill>
                <a:latin typeface="Poppins"/>
                <a:ea typeface="Poppins"/>
                <a:cs typeface="Poppins"/>
                <a:sym typeface="Poppins"/>
              </a:rPr>
              <a:t> rather than specific applications. Therefore, </a:t>
            </a:r>
            <a:r>
              <a:rPr b="0" i="0" lang="en-US" sz="2000" u="none" cap="none" strike="noStrike">
                <a:solidFill>
                  <a:schemeClr val="dk1"/>
                </a:solidFill>
                <a:latin typeface="Poppins"/>
                <a:ea typeface="Poppins"/>
                <a:cs typeface="Poppins"/>
                <a:sym typeface="Poppins"/>
              </a:rPr>
              <a:t>instead of having data scattered across various operational systems, data warehouse consolidates all sales-related information in one place, making it easier to analyze trends and patterns.</a:t>
            </a:r>
            <a:endParaRPr b="0" i="0" sz="2000" u="none" cap="none" strike="noStrike">
              <a:solidFill>
                <a:srgbClr val="262626"/>
              </a:solidFill>
              <a:latin typeface="Poppins"/>
              <a:ea typeface="Poppins"/>
              <a:cs typeface="Poppins"/>
              <a:sym typeface="Poppins"/>
            </a:endParaRPr>
          </a:p>
          <a:p>
            <a:pPr indent="-228600" lvl="0" marL="228600" marR="0" rtl="0" algn="l">
              <a:lnSpc>
                <a:spcPct val="150000"/>
              </a:lnSpc>
              <a:spcBef>
                <a:spcPts val="1000"/>
              </a:spcBef>
              <a:spcAft>
                <a:spcPts val="0"/>
              </a:spcAft>
              <a:buClr>
                <a:srgbClr val="74A2CD"/>
              </a:buClr>
              <a:buSzPts val="3200"/>
              <a:buFont typeface="Arial"/>
              <a:buChar char="•"/>
            </a:pPr>
            <a:r>
              <a:rPr b="1" i="0" lang="en-US" sz="2000" u="none" cap="none" strike="noStrike">
                <a:solidFill>
                  <a:srgbClr val="262626"/>
                </a:solidFill>
                <a:latin typeface="Poppins"/>
                <a:ea typeface="Poppins"/>
                <a:cs typeface="Poppins"/>
                <a:sym typeface="Poppins"/>
              </a:rPr>
              <a:t>Integrated</a:t>
            </a:r>
            <a:endParaRPr/>
          </a:p>
          <a:p>
            <a:pPr indent="0" lvl="0" marL="0" marR="0" rtl="0" algn="l">
              <a:lnSpc>
                <a:spcPct val="150000"/>
              </a:lnSpc>
              <a:spcBef>
                <a:spcPts val="1000"/>
              </a:spcBef>
              <a:spcAft>
                <a:spcPts val="0"/>
              </a:spcAft>
              <a:buClr>
                <a:srgbClr val="74A2CD"/>
              </a:buClr>
              <a:buSzPts val="3200"/>
              <a:buFont typeface="Arial"/>
              <a:buNone/>
            </a:pPr>
            <a:r>
              <a:rPr b="0" i="0" lang="en-US" sz="2000" u="none" cap="none" strike="noStrike">
                <a:solidFill>
                  <a:srgbClr val="262626"/>
                </a:solidFill>
                <a:latin typeface="Poppins"/>
                <a:ea typeface="Poppins"/>
                <a:cs typeface="Poppins"/>
                <a:sym typeface="Poppins"/>
              </a:rPr>
              <a:t>A data warehouse integrates data from multiple sources like ERP, CRM system and e-commerce platform, ensuring consistency in how data is represented. This includes standardizing units of measurement and formats.</a:t>
            </a:r>
            <a:endParaRPr/>
          </a:p>
        </p:txBody>
      </p:sp>
      <p:sp>
        <p:nvSpPr>
          <p:cNvPr id="217" name="Google Shape;217;p9"/>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Features of a Data Warehouse</a:t>
            </a:r>
            <a:endParaRPr/>
          </a:p>
        </p:txBody>
      </p:sp>
      <p:cxnSp>
        <p:nvCxnSpPr>
          <p:cNvPr id="218" name="Google Shape;218;p9"/>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219" name="Google Shape;219;p9"/>
          <p:cNvSpPr txBox="1"/>
          <p:nvPr>
            <p:ph idx="11" type="ftr"/>
          </p:nvPr>
        </p:nvSpPr>
        <p:spPr>
          <a:xfrm>
            <a:off x="126462" y="5790601"/>
            <a:ext cx="5564219"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13: COURSE REVIEW</a:t>
            </a:r>
            <a:endParaRPr b="1" sz="2000">
              <a:solidFill>
                <a:schemeClr val="lt1"/>
              </a:solidFill>
              <a:latin typeface="Poppins"/>
              <a:ea typeface="Poppins"/>
              <a:cs typeface="Poppins"/>
              <a:sym typeface="Poppins"/>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3" name="Shape 223"/>
        <p:cNvGrpSpPr/>
        <p:nvPr/>
      </p:nvGrpSpPr>
      <p:grpSpPr>
        <a:xfrm>
          <a:off x="0" y="0"/>
          <a:ext cx="0" cy="0"/>
          <a:chOff x="0" y="0"/>
          <a:chExt cx="0" cy="0"/>
        </a:xfrm>
      </p:grpSpPr>
      <p:sp>
        <p:nvSpPr>
          <p:cNvPr id="224" name="Google Shape;224;p10"/>
          <p:cNvSpPr txBox="1"/>
          <p:nvPr/>
        </p:nvSpPr>
        <p:spPr>
          <a:xfrm>
            <a:off x="58366" y="1087069"/>
            <a:ext cx="11566185" cy="4039409"/>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0" i="0" lang="en-US" sz="2000" u="none" cap="none" strike="noStrike">
                <a:solidFill>
                  <a:schemeClr val="dk1"/>
                </a:solidFill>
                <a:latin typeface="Poppins"/>
                <a:ea typeface="Poppins"/>
                <a:cs typeface="Poppins"/>
                <a:sym typeface="Poppins"/>
              </a:rPr>
              <a:t>For instance, data warehouse combines customer purchase history from the e-commerce site with customer feedback from the CRM, providing a comprehensive view of customer behavior.</a:t>
            </a:r>
            <a:endParaRPr b="1" i="0" sz="2000" u="none" cap="none" strike="noStrike">
              <a:solidFill>
                <a:srgbClr val="262626"/>
              </a:solidFill>
              <a:latin typeface="Poppins"/>
              <a:ea typeface="Poppins"/>
              <a:cs typeface="Poppins"/>
              <a:sym typeface="Poppins"/>
            </a:endParaRPr>
          </a:p>
          <a:p>
            <a:pPr indent="-228600" lvl="0" marL="228600" marR="0" rtl="0" algn="l">
              <a:lnSpc>
                <a:spcPct val="150000"/>
              </a:lnSpc>
              <a:spcBef>
                <a:spcPts val="1000"/>
              </a:spcBef>
              <a:spcAft>
                <a:spcPts val="0"/>
              </a:spcAft>
              <a:buClr>
                <a:srgbClr val="74A2CD"/>
              </a:buClr>
              <a:buSzPts val="3200"/>
              <a:buFont typeface="Arial"/>
              <a:buChar char="•"/>
            </a:pPr>
            <a:r>
              <a:rPr b="1" i="0" lang="en-US" sz="2000" u="none" cap="none" strike="noStrike">
                <a:solidFill>
                  <a:srgbClr val="262626"/>
                </a:solidFill>
                <a:latin typeface="Poppins"/>
                <a:ea typeface="Poppins"/>
                <a:cs typeface="Poppins"/>
                <a:sym typeface="Poppins"/>
              </a:rPr>
              <a:t>Non-volatile</a:t>
            </a:r>
            <a:endParaRPr/>
          </a:p>
          <a:p>
            <a:pPr indent="0" lvl="0" marL="0" marR="0" rtl="0" algn="l">
              <a:lnSpc>
                <a:spcPct val="150000"/>
              </a:lnSpc>
              <a:spcBef>
                <a:spcPts val="1000"/>
              </a:spcBef>
              <a:spcAft>
                <a:spcPts val="0"/>
              </a:spcAft>
              <a:buClr>
                <a:srgbClr val="74A2CD"/>
              </a:buClr>
              <a:buSzPts val="3200"/>
              <a:buFont typeface="Arial"/>
              <a:buNone/>
            </a:pPr>
            <a:r>
              <a:rPr b="0" i="0" lang="en-US" sz="2000" u="none" cap="none" strike="noStrike">
                <a:solidFill>
                  <a:srgbClr val="262626"/>
                </a:solidFill>
                <a:latin typeface="Poppins"/>
                <a:ea typeface="Poppins"/>
                <a:cs typeface="Poppins"/>
                <a:sym typeface="Poppins"/>
              </a:rPr>
              <a:t>Once data is loaded into a data warehouse, it remains stable and is not changed or deleted. For example, </a:t>
            </a:r>
            <a:r>
              <a:rPr b="0" i="0" lang="en-US" sz="2000" u="none" cap="none" strike="noStrike">
                <a:solidFill>
                  <a:schemeClr val="dk1"/>
                </a:solidFill>
                <a:latin typeface="Poppins"/>
                <a:ea typeface="Poppins"/>
                <a:cs typeface="Poppins"/>
                <a:sym typeface="Poppins"/>
              </a:rPr>
              <a:t>If a customer’s purchase record is stored, it will not be altered; instead, new transactions will be added.</a:t>
            </a:r>
            <a:r>
              <a:rPr b="0" i="0" lang="en-US" sz="2000" u="none" cap="none" strike="noStrike">
                <a:solidFill>
                  <a:srgbClr val="262626"/>
                </a:solidFill>
                <a:latin typeface="Poppins"/>
                <a:ea typeface="Poppins"/>
                <a:cs typeface="Poppins"/>
                <a:sym typeface="Poppins"/>
              </a:rPr>
              <a:t> </a:t>
            </a:r>
            <a:r>
              <a:rPr b="0" i="0" lang="en-US" sz="2000" u="none" cap="none" strike="noStrike">
                <a:solidFill>
                  <a:schemeClr val="dk1"/>
                </a:solidFill>
                <a:latin typeface="Poppins"/>
                <a:ea typeface="Poppins"/>
                <a:cs typeface="Poppins"/>
                <a:sym typeface="Poppins"/>
              </a:rPr>
              <a:t>This stability allows consistent reporting and analysis over time.</a:t>
            </a:r>
            <a:endParaRPr b="0" i="0" sz="2000" u="none" cap="none" strike="noStrike">
              <a:solidFill>
                <a:srgbClr val="262626"/>
              </a:solidFill>
              <a:latin typeface="Poppins"/>
              <a:ea typeface="Poppins"/>
              <a:cs typeface="Poppins"/>
              <a:sym typeface="Poppins"/>
            </a:endParaRPr>
          </a:p>
        </p:txBody>
      </p:sp>
      <p:sp>
        <p:nvSpPr>
          <p:cNvPr id="225" name="Google Shape;225;p10"/>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Features of a Data Warehouse Cont’d…...</a:t>
            </a:r>
            <a:endParaRPr/>
          </a:p>
        </p:txBody>
      </p:sp>
      <p:cxnSp>
        <p:nvCxnSpPr>
          <p:cNvPr id="226" name="Google Shape;226;p10"/>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227" name="Google Shape;227;p10"/>
          <p:cNvSpPr txBox="1"/>
          <p:nvPr>
            <p:ph idx="11" type="ftr"/>
          </p:nvPr>
        </p:nvSpPr>
        <p:spPr>
          <a:xfrm>
            <a:off x="126462" y="5790601"/>
            <a:ext cx="5564219"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13: COURSE REVIEW</a:t>
            </a:r>
            <a:endParaRPr b="1" sz="2000">
              <a:solidFill>
                <a:schemeClr val="lt1"/>
              </a:solidFill>
              <a:latin typeface="Poppins"/>
              <a:ea typeface="Poppins"/>
              <a:cs typeface="Poppins"/>
              <a:sym typeface="Poppins"/>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sp>
        <p:nvSpPr>
          <p:cNvPr id="232" name="Google Shape;232;p11"/>
          <p:cNvSpPr txBox="1"/>
          <p:nvPr/>
        </p:nvSpPr>
        <p:spPr>
          <a:xfrm>
            <a:off x="77822" y="1029112"/>
            <a:ext cx="11566186" cy="3690809"/>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1" i="0" lang="en-US" sz="2000" u="none" cap="none" strike="noStrike">
                <a:solidFill>
                  <a:srgbClr val="262626"/>
                </a:solidFill>
                <a:latin typeface="Poppins"/>
                <a:ea typeface="Poppins"/>
                <a:cs typeface="Poppins"/>
                <a:sym typeface="Poppins"/>
              </a:rPr>
              <a:t>Time-variant</a:t>
            </a:r>
            <a:endParaRPr/>
          </a:p>
          <a:p>
            <a:pPr indent="0" lvl="0" marL="0" marR="0" rtl="0" algn="l">
              <a:lnSpc>
                <a:spcPct val="150000"/>
              </a:lnSpc>
              <a:spcBef>
                <a:spcPts val="1000"/>
              </a:spcBef>
              <a:spcAft>
                <a:spcPts val="0"/>
              </a:spcAft>
              <a:buClr>
                <a:srgbClr val="74A2CD"/>
              </a:buClr>
              <a:buSzPts val="3200"/>
              <a:buFont typeface="Arial"/>
              <a:buNone/>
            </a:pPr>
            <a:r>
              <a:rPr b="0" i="0" lang="en-US" sz="2000" u="none" cap="none" strike="noStrike">
                <a:solidFill>
                  <a:srgbClr val="262626"/>
                </a:solidFill>
                <a:latin typeface="Poppins"/>
                <a:ea typeface="Poppins"/>
                <a:cs typeface="Poppins"/>
                <a:sym typeface="Poppins"/>
              </a:rPr>
              <a:t>Data in a data warehouse is stored with historical context, allowing businesses to analyze trends and changes over time. This time-variant nature is essential for understanding how data evolves.</a:t>
            </a:r>
            <a:endParaRPr/>
          </a:p>
          <a:p>
            <a:pPr indent="0" lvl="0" marL="0" marR="0" rtl="0" algn="l">
              <a:lnSpc>
                <a:spcPct val="150000"/>
              </a:lnSpc>
              <a:spcBef>
                <a:spcPts val="10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For instance, a financial institution might keep records of transactions for the past ten years. This allows analysts to track changes in customer spending habits or assess the performance of financial products over different periods.</a:t>
            </a:r>
            <a:endParaRPr b="0" i="0" sz="2000" u="none" cap="none" strike="noStrike">
              <a:solidFill>
                <a:srgbClr val="262626"/>
              </a:solidFill>
              <a:latin typeface="Poppins"/>
              <a:ea typeface="Poppins"/>
              <a:cs typeface="Poppins"/>
              <a:sym typeface="Poppins"/>
            </a:endParaRPr>
          </a:p>
        </p:txBody>
      </p:sp>
      <p:sp>
        <p:nvSpPr>
          <p:cNvPr id="233" name="Google Shape;233;p11"/>
          <p:cNvSpPr txBox="1"/>
          <p:nvPr>
            <p:ph idx="11" type="ftr"/>
          </p:nvPr>
        </p:nvSpPr>
        <p:spPr>
          <a:xfrm>
            <a:off x="126462" y="5790601"/>
            <a:ext cx="5564219"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13: COURSE REVIEW</a:t>
            </a:r>
            <a:endParaRPr b="1" sz="2000">
              <a:solidFill>
                <a:schemeClr val="lt1"/>
              </a:solidFill>
              <a:latin typeface="Poppins"/>
              <a:ea typeface="Poppins"/>
              <a:cs typeface="Poppins"/>
              <a:sym typeface="Poppins"/>
            </a:endParaRPr>
          </a:p>
        </p:txBody>
      </p:sp>
      <p:sp>
        <p:nvSpPr>
          <p:cNvPr id="234" name="Google Shape;234;p11"/>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Features of a Data Warehouse Cont’d…...</a:t>
            </a:r>
            <a:endParaRPr/>
          </a:p>
        </p:txBody>
      </p:sp>
      <p:cxnSp>
        <p:nvCxnSpPr>
          <p:cNvPr id="235" name="Google Shape;235;p11"/>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cxnSp>
        <p:nvCxnSpPr>
          <p:cNvPr id="240" name="Google Shape;240;p12"/>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241" name="Google Shape;241;p12"/>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i="0" lang="en-US" sz="3600" u="none" cap="none" strike="noStrike">
                <a:solidFill>
                  <a:srgbClr val="74A2CD"/>
                </a:solidFill>
                <a:latin typeface="Poppins"/>
                <a:ea typeface="Poppins"/>
                <a:cs typeface="Poppins"/>
                <a:sym typeface="Poppins"/>
              </a:rPr>
              <a:t>The Structure of Data Warehouse</a:t>
            </a:r>
            <a:endParaRPr/>
          </a:p>
        </p:txBody>
      </p:sp>
      <p:sp>
        <p:nvSpPr>
          <p:cNvPr id="242" name="Google Shape;242;p12"/>
          <p:cNvSpPr/>
          <p:nvPr/>
        </p:nvSpPr>
        <p:spPr>
          <a:xfrm>
            <a:off x="393656" y="3087521"/>
            <a:ext cx="963039" cy="729574"/>
          </a:xfrm>
          <a:prstGeom prst="flowChartMagneticDisk">
            <a:avLst/>
          </a:prstGeom>
          <a:solidFill>
            <a:srgbClr val="367EB9"/>
          </a:solidFill>
          <a:ln cap="flat" cmpd="sng" w="19050">
            <a:solidFill>
              <a:srgbClr val="152A3D"/>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Impact"/>
              <a:ea typeface="Impact"/>
              <a:cs typeface="Impact"/>
              <a:sym typeface="Impact"/>
            </a:endParaRPr>
          </a:p>
        </p:txBody>
      </p:sp>
      <p:sp>
        <p:nvSpPr>
          <p:cNvPr id="243" name="Google Shape;243;p12"/>
          <p:cNvSpPr/>
          <p:nvPr/>
        </p:nvSpPr>
        <p:spPr>
          <a:xfrm>
            <a:off x="421297" y="4044220"/>
            <a:ext cx="963039" cy="729574"/>
          </a:xfrm>
          <a:prstGeom prst="flowChartMagneticDisk">
            <a:avLst/>
          </a:prstGeom>
          <a:solidFill>
            <a:srgbClr val="367EB9"/>
          </a:solidFill>
          <a:ln cap="flat" cmpd="sng" w="19050">
            <a:solidFill>
              <a:srgbClr val="152A3D"/>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Impact"/>
              <a:ea typeface="Impact"/>
              <a:cs typeface="Impact"/>
              <a:sym typeface="Impact"/>
            </a:endParaRPr>
          </a:p>
        </p:txBody>
      </p:sp>
      <p:sp>
        <p:nvSpPr>
          <p:cNvPr id="244" name="Google Shape;244;p12"/>
          <p:cNvSpPr/>
          <p:nvPr/>
        </p:nvSpPr>
        <p:spPr>
          <a:xfrm>
            <a:off x="3477498" y="3864323"/>
            <a:ext cx="541582" cy="330665"/>
          </a:xfrm>
          <a:prstGeom prst="rightArrow">
            <a:avLst>
              <a:gd fmla="val 50000" name="adj1"/>
              <a:gd fmla="val 50000" name="adj2"/>
            </a:avLst>
          </a:prstGeom>
          <a:solidFill>
            <a:schemeClr val="accent1"/>
          </a:solidFill>
          <a:ln cap="flat" cmpd="sng" w="19050">
            <a:solidFill>
              <a:srgbClr val="152A3D"/>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Impact"/>
              <a:ea typeface="Impact"/>
              <a:cs typeface="Impact"/>
              <a:sym typeface="Impact"/>
            </a:endParaRPr>
          </a:p>
        </p:txBody>
      </p:sp>
      <p:pic>
        <p:nvPicPr>
          <p:cNvPr id="245" name="Google Shape;245;p12"/>
          <p:cNvPicPr preferRelativeResize="0"/>
          <p:nvPr/>
        </p:nvPicPr>
        <p:blipFill rotWithShape="1">
          <a:blip r:embed="rId3">
            <a:alphaModFix/>
          </a:blip>
          <a:srcRect b="0" l="0" r="0" t="0"/>
          <a:stretch/>
        </p:blipFill>
        <p:spPr>
          <a:xfrm flipH="1">
            <a:off x="9206446" y="2154248"/>
            <a:ext cx="1082428" cy="1082428"/>
          </a:xfrm>
          <a:prstGeom prst="rect">
            <a:avLst/>
          </a:prstGeom>
          <a:noFill/>
          <a:ln>
            <a:noFill/>
          </a:ln>
        </p:spPr>
      </p:pic>
      <p:pic>
        <p:nvPicPr>
          <p:cNvPr id="246" name="Google Shape;246;p12"/>
          <p:cNvPicPr preferRelativeResize="0"/>
          <p:nvPr/>
        </p:nvPicPr>
        <p:blipFill rotWithShape="1">
          <a:blip r:embed="rId3">
            <a:alphaModFix/>
          </a:blip>
          <a:srcRect b="0" l="0" r="0" t="0"/>
          <a:stretch/>
        </p:blipFill>
        <p:spPr>
          <a:xfrm flipH="1">
            <a:off x="9241660" y="4134617"/>
            <a:ext cx="1311614" cy="1311614"/>
          </a:xfrm>
          <a:prstGeom prst="rect">
            <a:avLst/>
          </a:prstGeom>
          <a:noFill/>
          <a:ln>
            <a:noFill/>
          </a:ln>
        </p:spPr>
      </p:pic>
      <p:sp>
        <p:nvSpPr>
          <p:cNvPr id="247" name="Google Shape;247;p12"/>
          <p:cNvSpPr/>
          <p:nvPr/>
        </p:nvSpPr>
        <p:spPr>
          <a:xfrm rot="319614">
            <a:off x="8908338" y="4771408"/>
            <a:ext cx="449871" cy="208185"/>
          </a:xfrm>
          <a:prstGeom prst="leftRightArrow">
            <a:avLst>
              <a:gd fmla="val 50000" name="adj1"/>
              <a:gd fmla="val 50000" name="adj2"/>
            </a:avLst>
          </a:prstGeom>
          <a:solidFill>
            <a:schemeClr val="accent1"/>
          </a:solidFill>
          <a:ln cap="flat" cmpd="sng" w="19050">
            <a:solidFill>
              <a:srgbClr val="152A3D"/>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Impact"/>
              <a:ea typeface="Impact"/>
              <a:cs typeface="Impact"/>
              <a:sym typeface="Impact"/>
            </a:endParaRPr>
          </a:p>
        </p:txBody>
      </p:sp>
      <p:sp>
        <p:nvSpPr>
          <p:cNvPr id="248" name="Google Shape;248;p12"/>
          <p:cNvSpPr txBox="1"/>
          <p:nvPr/>
        </p:nvSpPr>
        <p:spPr>
          <a:xfrm>
            <a:off x="64853" y="4844119"/>
            <a:ext cx="243411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2000" u="none" cap="none" strike="noStrike">
                <a:solidFill>
                  <a:schemeClr val="dk1"/>
                </a:solidFill>
                <a:latin typeface="Poppins"/>
                <a:ea typeface="Poppins"/>
                <a:cs typeface="Poppins"/>
                <a:sym typeface="Poppins"/>
              </a:rPr>
              <a:t>Operational Data</a:t>
            </a:r>
            <a:endParaRPr/>
          </a:p>
        </p:txBody>
      </p:sp>
      <p:sp>
        <p:nvSpPr>
          <p:cNvPr id="249" name="Google Shape;249;p12"/>
          <p:cNvSpPr txBox="1"/>
          <p:nvPr/>
        </p:nvSpPr>
        <p:spPr>
          <a:xfrm>
            <a:off x="7291540" y="2307742"/>
            <a:ext cx="1682518"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Poppins"/>
                <a:ea typeface="Poppins"/>
                <a:cs typeface="Poppins"/>
                <a:sym typeface="Poppins"/>
              </a:rPr>
              <a:t>Data Marts</a:t>
            </a:r>
            <a:endParaRPr/>
          </a:p>
        </p:txBody>
      </p:sp>
      <p:sp>
        <p:nvSpPr>
          <p:cNvPr id="250" name="Google Shape;250;p12"/>
          <p:cNvSpPr txBox="1"/>
          <p:nvPr/>
        </p:nvSpPr>
        <p:spPr>
          <a:xfrm>
            <a:off x="9005662" y="5167404"/>
            <a:ext cx="2019005"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Poppins"/>
                <a:ea typeface="Poppins"/>
                <a:cs typeface="Poppins"/>
                <a:sym typeface="Poppins"/>
              </a:rPr>
              <a:t>Reporting Tool</a:t>
            </a:r>
            <a:endParaRPr/>
          </a:p>
        </p:txBody>
      </p:sp>
      <p:sp>
        <p:nvSpPr>
          <p:cNvPr id="251" name="Google Shape;251;p12"/>
          <p:cNvSpPr txBox="1"/>
          <p:nvPr/>
        </p:nvSpPr>
        <p:spPr>
          <a:xfrm>
            <a:off x="70000" y="1881000"/>
            <a:ext cx="1854219"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Poppins"/>
                <a:ea typeface="Poppins"/>
                <a:cs typeface="Poppins"/>
                <a:sym typeface="Poppins"/>
              </a:rPr>
              <a:t>Source Layer</a:t>
            </a:r>
            <a:endParaRPr/>
          </a:p>
        </p:txBody>
      </p:sp>
      <p:sp>
        <p:nvSpPr>
          <p:cNvPr id="252" name="Google Shape;252;p12"/>
          <p:cNvSpPr txBox="1"/>
          <p:nvPr/>
        </p:nvSpPr>
        <p:spPr>
          <a:xfrm>
            <a:off x="4071443" y="1864086"/>
            <a:ext cx="2434112"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dk1"/>
                </a:solidFill>
                <a:latin typeface="Poppins"/>
                <a:ea typeface="Poppins"/>
                <a:cs typeface="Poppins"/>
                <a:sym typeface="Poppins"/>
              </a:rPr>
              <a:t>Data Warehouse layer</a:t>
            </a:r>
            <a:endParaRPr/>
          </a:p>
        </p:txBody>
      </p:sp>
      <p:sp>
        <p:nvSpPr>
          <p:cNvPr id="253" name="Google Shape;253;p12"/>
          <p:cNvSpPr/>
          <p:nvPr/>
        </p:nvSpPr>
        <p:spPr>
          <a:xfrm rot="-5400000">
            <a:off x="643955" y="1867579"/>
            <a:ext cx="433749" cy="1375033"/>
          </a:xfrm>
          <a:prstGeom prst="rightBrace">
            <a:avLst>
              <a:gd fmla="val 8333" name="adj1"/>
              <a:gd fmla="val 50000" name="adj2"/>
            </a:avLst>
          </a:prstGeom>
          <a:no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Impact"/>
              <a:ea typeface="Impact"/>
              <a:cs typeface="Impact"/>
              <a:sym typeface="Impact"/>
            </a:endParaRPr>
          </a:p>
        </p:txBody>
      </p:sp>
      <p:sp>
        <p:nvSpPr>
          <p:cNvPr id="254" name="Google Shape;254;p12"/>
          <p:cNvSpPr/>
          <p:nvPr/>
        </p:nvSpPr>
        <p:spPr>
          <a:xfrm rot="-5400000">
            <a:off x="5106295" y="1619698"/>
            <a:ext cx="433749" cy="2151068"/>
          </a:xfrm>
          <a:prstGeom prst="rightBrace">
            <a:avLst>
              <a:gd fmla="val 8333" name="adj1"/>
              <a:gd fmla="val 50000" name="adj2"/>
            </a:avLst>
          </a:prstGeom>
          <a:no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Impact"/>
              <a:ea typeface="Impact"/>
              <a:cs typeface="Impact"/>
              <a:sym typeface="Impact"/>
            </a:endParaRPr>
          </a:p>
        </p:txBody>
      </p:sp>
      <p:sp>
        <p:nvSpPr>
          <p:cNvPr id="255" name="Google Shape;255;p12"/>
          <p:cNvSpPr/>
          <p:nvPr/>
        </p:nvSpPr>
        <p:spPr>
          <a:xfrm rot="-5400000">
            <a:off x="9612497" y="1203571"/>
            <a:ext cx="433749" cy="1375033"/>
          </a:xfrm>
          <a:prstGeom prst="rightBrace">
            <a:avLst>
              <a:gd fmla="val 8333" name="adj1"/>
              <a:gd fmla="val 50000" name="adj2"/>
            </a:avLst>
          </a:prstGeom>
          <a:no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Impact"/>
              <a:ea typeface="Impact"/>
              <a:cs typeface="Impact"/>
              <a:sym typeface="Impact"/>
            </a:endParaRPr>
          </a:p>
        </p:txBody>
      </p:sp>
      <p:sp>
        <p:nvSpPr>
          <p:cNvPr id="256" name="Google Shape;256;p12"/>
          <p:cNvSpPr/>
          <p:nvPr/>
        </p:nvSpPr>
        <p:spPr>
          <a:xfrm>
            <a:off x="4297543" y="3417118"/>
            <a:ext cx="2295925" cy="1186184"/>
          </a:xfrm>
          <a:prstGeom prst="flowChartMagneticDisk">
            <a:avLst/>
          </a:prstGeom>
          <a:solidFill>
            <a:schemeClr val="accent1"/>
          </a:solidFill>
          <a:ln cap="flat" cmpd="sng" w="19050">
            <a:solidFill>
              <a:srgbClr val="152A3D"/>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lt1"/>
                </a:solidFill>
                <a:latin typeface="Impact"/>
                <a:ea typeface="Impact"/>
                <a:cs typeface="Impact"/>
                <a:sym typeface="Impact"/>
              </a:rPr>
              <a:t>Data Warehouse</a:t>
            </a:r>
            <a:endParaRPr/>
          </a:p>
        </p:txBody>
      </p:sp>
      <p:sp>
        <p:nvSpPr>
          <p:cNvPr id="257" name="Google Shape;257;p12"/>
          <p:cNvSpPr/>
          <p:nvPr/>
        </p:nvSpPr>
        <p:spPr>
          <a:xfrm>
            <a:off x="7566381" y="2734245"/>
            <a:ext cx="963039" cy="729574"/>
          </a:xfrm>
          <a:prstGeom prst="flowChartMagneticDisk">
            <a:avLst/>
          </a:prstGeom>
          <a:solidFill>
            <a:srgbClr val="F8EEDA"/>
          </a:solidFill>
          <a:ln cap="flat" cmpd="sng" w="19050">
            <a:solidFill>
              <a:srgbClr val="152A3D"/>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Impact"/>
              <a:ea typeface="Impact"/>
              <a:cs typeface="Impact"/>
              <a:sym typeface="Impact"/>
            </a:endParaRPr>
          </a:p>
        </p:txBody>
      </p:sp>
      <p:sp>
        <p:nvSpPr>
          <p:cNvPr id="258" name="Google Shape;258;p12"/>
          <p:cNvSpPr/>
          <p:nvPr/>
        </p:nvSpPr>
        <p:spPr>
          <a:xfrm>
            <a:off x="7574340" y="3563762"/>
            <a:ext cx="963039" cy="729574"/>
          </a:xfrm>
          <a:prstGeom prst="flowChartMagneticDisk">
            <a:avLst/>
          </a:prstGeom>
          <a:solidFill>
            <a:srgbClr val="F8EEDA"/>
          </a:solidFill>
          <a:ln cap="flat" cmpd="sng" w="19050">
            <a:solidFill>
              <a:srgbClr val="152A3D"/>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Impact"/>
              <a:ea typeface="Impact"/>
              <a:cs typeface="Impact"/>
              <a:sym typeface="Impact"/>
            </a:endParaRPr>
          </a:p>
        </p:txBody>
      </p:sp>
      <p:sp>
        <p:nvSpPr>
          <p:cNvPr id="259" name="Google Shape;259;p12"/>
          <p:cNvSpPr/>
          <p:nvPr/>
        </p:nvSpPr>
        <p:spPr>
          <a:xfrm>
            <a:off x="7574340" y="4357310"/>
            <a:ext cx="963039" cy="729574"/>
          </a:xfrm>
          <a:prstGeom prst="flowChartMagneticDisk">
            <a:avLst/>
          </a:prstGeom>
          <a:solidFill>
            <a:srgbClr val="F8EEDA"/>
          </a:solidFill>
          <a:ln cap="flat" cmpd="sng" w="19050">
            <a:solidFill>
              <a:srgbClr val="152A3D"/>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Impact"/>
              <a:ea typeface="Impact"/>
              <a:cs typeface="Impact"/>
              <a:sym typeface="Impact"/>
            </a:endParaRPr>
          </a:p>
        </p:txBody>
      </p:sp>
      <p:sp>
        <p:nvSpPr>
          <p:cNvPr id="260" name="Google Shape;260;p12"/>
          <p:cNvSpPr/>
          <p:nvPr/>
        </p:nvSpPr>
        <p:spPr>
          <a:xfrm rot="-295990">
            <a:off x="1625420" y="4165993"/>
            <a:ext cx="573765" cy="259263"/>
          </a:xfrm>
          <a:prstGeom prst="rightArrow">
            <a:avLst>
              <a:gd fmla="val 50000" name="adj1"/>
              <a:gd fmla="val 50000" name="adj2"/>
            </a:avLst>
          </a:prstGeom>
          <a:solidFill>
            <a:schemeClr val="accent1"/>
          </a:solidFill>
          <a:ln cap="flat" cmpd="sng" w="19050">
            <a:solidFill>
              <a:srgbClr val="152A3D"/>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Impact"/>
              <a:ea typeface="Impact"/>
              <a:cs typeface="Impact"/>
              <a:sym typeface="Impact"/>
            </a:endParaRPr>
          </a:p>
        </p:txBody>
      </p:sp>
      <p:sp>
        <p:nvSpPr>
          <p:cNvPr id="261" name="Google Shape;261;p12"/>
          <p:cNvSpPr/>
          <p:nvPr/>
        </p:nvSpPr>
        <p:spPr>
          <a:xfrm rot="695041">
            <a:off x="1757517" y="3522442"/>
            <a:ext cx="491509" cy="260724"/>
          </a:xfrm>
          <a:prstGeom prst="rightArrow">
            <a:avLst>
              <a:gd fmla="val 50000" name="adj1"/>
              <a:gd fmla="val 50000" name="adj2"/>
            </a:avLst>
          </a:prstGeom>
          <a:solidFill>
            <a:schemeClr val="accent1"/>
          </a:solidFill>
          <a:ln cap="flat" cmpd="sng" w="19050">
            <a:solidFill>
              <a:srgbClr val="152A3D"/>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Impact"/>
              <a:ea typeface="Impact"/>
              <a:cs typeface="Impact"/>
              <a:sym typeface="Impact"/>
            </a:endParaRPr>
          </a:p>
        </p:txBody>
      </p:sp>
      <p:sp>
        <p:nvSpPr>
          <p:cNvPr id="262" name="Google Shape;262;p12"/>
          <p:cNvSpPr/>
          <p:nvPr/>
        </p:nvSpPr>
        <p:spPr>
          <a:xfrm rot="-1007469">
            <a:off x="6872584" y="3356779"/>
            <a:ext cx="383785" cy="342211"/>
          </a:xfrm>
          <a:prstGeom prst="rightArrow">
            <a:avLst>
              <a:gd fmla="val 50000" name="adj1"/>
              <a:gd fmla="val 50000" name="adj2"/>
            </a:avLst>
          </a:prstGeom>
          <a:solidFill>
            <a:schemeClr val="accent1"/>
          </a:solidFill>
          <a:ln cap="flat" cmpd="sng" w="19050">
            <a:solidFill>
              <a:srgbClr val="152A3D"/>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Impact"/>
              <a:ea typeface="Impact"/>
              <a:cs typeface="Impact"/>
              <a:sym typeface="Impact"/>
            </a:endParaRPr>
          </a:p>
        </p:txBody>
      </p:sp>
      <p:sp>
        <p:nvSpPr>
          <p:cNvPr id="263" name="Google Shape;263;p12"/>
          <p:cNvSpPr/>
          <p:nvPr/>
        </p:nvSpPr>
        <p:spPr>
          <a:xfrm rot="1143631">
            <a:off x="6875538" y="4373309"/>
            <a:ext cx="378197" cy="299969"/>
          </a:xfrm>
          <a:prstGeom prst="rightArrow">
            <a:avLst>
              <a:gd fmla="val 50000" name="adj1"/>
              <a:gd fmla="val 50000" name="adj2"/>
            </a:avLst>
          </a:prstGeom>
          <a:solidFill>
            <a:schemeClr val="accent1"/>
          </a:solidFill>
          <a:ln cap="flat" cmpd="sng" w="19050">
            <a:solidFill>
              <a:srgbClr val="152A3D"/>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Impact"/>
              <a:ea typeface="Impact"/>
              <a:cs typeface="Impact"/>
              <a:sym typeface="Impact"/>
            </a:endParaRPr>
          </a:p>
        </p:txBody>
      </p:sp>
      <p:sp>
        <p:nvSpPr>
          <p:cNvPr id="264" name="Google Shape;264;p12"/>
          <p:cNvSpPr/>
          <p:nvPr/>
        </p:nvSpPr>
        <p:spPr>
          <a:xfrm>
            <a:off x="6908970" y="3852527"/>
            <a:ext cx="368731" cy="328520"/>
          </a:xfrm>
          <a:prstGeom prst="rightArrow">
            <a:avLst>
              <a:gd fmla="val 50000" name="adj1"/>
              <a:gd fmla="val 50000" name="adj2"/>
            </a:avLst>
          </a:prstGeom>
          <a:solidFill>
            <a:schemeClr val="accent1"/>
          </a:solidFill>
          <a:ln cap="flat" cmpd="sng" w="19050">
            <a:solidFill>
              <a:srgbClr val="152A3D"/>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Impact"/>
              <a:ea typeface="Impact"/>
              <a:cs typeface="Impact"/>
              <a:sym typeface="Impact"/>
            </a:endParaRPr>
          </a:p>
        </p:txBody>
      </p:sp>
      <p:sp>
        <p:nvSpPr>
          <p:cNvPr id="265" name="Google Shape;265;p12"/>
          <p:cNvSpPr/>
          <p:nvPr/>
        </p:nvSpPr>
        <p:spPr>
          <a:xfrm rot="-912692">
            <a:off x="8895297" y="2753913"/>
            <a:ext cx="427035" cy="205886"/>
          </a:xfrm>
          <a:prstGeom prst="leftRightArrow">
            <a:avLst>
              <a:gd fmla="val 50000" name="adj1"/>
              <a:gd fmla="val 50000" name="adj2"/>
            </a:avLst>
          </a:prstGeom>
          <a:solidFill>
            <a:schemeClr val="accent1"/>
          </a:solidFill>
          <a:ln cap="flat" cmpd="sng" w="19050">
            <a:solidFill>
              <a:srgbClr val="152A3D"/>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Impact"/>
              <a:ea typeface="Impact"/>
              <a:cs typeface="Impact"/>
              <a:sym typeface="Impact"/>
            </a:endParaRPr>
          </a:p>
        </p:txBody>
      </p:sp>
      <p:pic>
        <p:nvPicPr>
          <p:cNvPr id="266" name="Google Shape;266;p12"/>
          <p:cNvPicPr preferRelativeResize="0"/>
          <p:nvPr/>
        </p:nvPicPr>
        <p:blipFill rotWithShape="1">
          <a:blip r:embed="rId3">
            <a:alphaModFix/>
          </a:blip>
          <a:srcRect b="0" l="0" r="0" t="0"/>
          <a:stretch/>
        </p:blipFill>
        <p:spPr>
          <a:xfrm flipH="1">
            <a:off x="9279297" y="3228431"/>
            <a:ext cx="1082428" cy="1082428"/>
          </a:xfrm>
          <a:prstGeom prst="rect">
            <a:avLst/>
          </a:prstGeom>
          <a:noFill/>
          <a:ln>
            <a:noFill/>
          </a:ln>
        </p:spPr>
      </p:pic>
      <p:sp>
        <p:nvSpPr>
          <p:cNvPr id="267" name="Google Shape;267;p12"/>
          <p:cNvSpPr/>
          <p:nvPr/>
        </p:nvSpPr>
        <p:spPr>
          <a:xfrm rot="-231486">
            <a:off x="8907859" y="3785067"/>
            <a:ext cx="467153" cy="259831"/>
          </a:xfrm>
          <a:prstGeom prst="leftRightArrow">
            <a:avLst>
              <a:gd fmla="val 50000" name="adj1"/>
              <a:gd fmla="val 50000" name="adj2"/>
            </a:avLst>
          </a:prstGeom>
          <a:solidFill>
            <a:schemeClr val="accent1"/>
          </a:solidFill>
          <a:ln cap="flat" cmpd="sng" w="19050">
            <a:solidFill>
              <a:srgbClr val="152A3D"/>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Impact"/>
              <a:ea typeface="Impact"/>
              <a:cs typeface="Impact"/>
              <a:sym typeface="Impact"/>
            </a:endParaRPr>
          </a:p>
        </p:txBody>
      </p:sp>
      <p:sp>
        <p:nvSpPr>
          <p:cNvPr id="268" name="Google Shape;268;p12"/>
          <p:cNvSpPr txBox="1"/>
          <p:nvPr/>
        </p:nvSpPr>
        <p:spPr>
          <a:xfrm>
            <a:off x="1546603" y="3751564"/>
            <a:ext cx="625029"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Poppins"/>
                <a:ea typeface="Poppins"/>
                <a:cs typeface="Poppins"/>
                <a:sym typeface="Poppins"/>
              </a:rPr>
              <a:t>ETL</a:t>
            </a:r>
            <a:endParaRPr/>
          </a:p>
        </p:txBody>
      </p:sp>
      <p:sp>
        <p:nvSpPr>
          <p:cNvPr id="269" name="Google Shape;269;p12"/>
          <p:cNvSpPr txBox="1"/>
          <p:nvPr/>
        </p:nvSpPr>
        <p:spPr>
          <a:xfrm>
            <a:off x="3424461" y="3497090"/>
            <a:ext cx="625029"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Poppins"/>
                <a:ea typeface="Poppins"/>
                <a:cs typeface="Poppins"/>
                <a:sym typeface="Poppins"/>
              </a:rPr>
              <a:t>ETL</a:t>
            </a:r>
            <a:endParaRPr/>
          </a:p>
        </p:txBody>
      </p:sp>
      <p:grpSp>
        <p:nvGrpSpPr>
          <p:cNvPr id="270" name="Google Shape;270;p12"/>
          <p:cNvGrpSpPr/>
          <p:nvPr/>
        </p:nvGrpSpPr>
        <p:grpSpPr>
          <a:xfrm>
            <a:off x="2374722" y="3324602"/>
            <a:ext cx="914670" cy="1111858"/>
            <a:chOff x="2285268" y="3345507"/>
            <a:chExt cx="914670" cy="1111858"/>
          </a:xfrm>
        </p:grpSpPr>
        <p:sp>
          <p:nvSpPr>
            <p:cNvPr id="271" name="Google Shape;271;p12"/>
            <p:cNvSpPr/>
            <p:nvPr/>
          </p:nvSpPr>
          <p:spPr>
            <a:xfrm>
              <a:off x="2285272" y="4201952"/>
              <a:ext cx="914400" cy="255413"/>
            </a:xfrm>
            <a:prstGeom prst="flowChartMagneticDisk">
              <a:avLst/>
            </a:prstGeom>
            <a:solidFill>
              <a:srgbClr val="E0ECF6"/>
            </a:solidFill>
            <a:ln cap="flat" cmpd="sng" w="19050">
              <a:solidFill>
                <a:srgbClr val="152A3D"/>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Impact"/>
                <a:ea typeface="Impact"/>
                <a:cs typeface="Impact"/>
                <a:sym typeface="Impact"/>
              </a:endParaRPr>
            </a:p>
          </p:txBody>
        </p:sp>
        <p:sp>
          <p:nvSpPr>
            <p:cNvPr id="272" name="Google Shape;272;p12"/>
            <p:cNvSpPr/>
            <p:nvPr/>
          </p:nvSpPr>
          <p:spPr>
            <a:xfrm>
              <a:off x="2285272" y="4020994"/>
              <a:ext cx="914400" cy="255413"/>
            </a:xfrm>
            <a:prstGeom prst="flowChartMagneticDisk">
              <a:avLst/>
            </a:prstGeom>
            <a:solidFill>
              <a:srgbClr val="E0ECF6"/>
            </a:solidFill>
            <a:ln cap="flat" cmpd="sng" w="19050">
              <a:solidFill>
                <a:srgbClr val="152A3D"/>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Impact"/>
                <a:ea typeface="Impact"/>
                <a:cs typeface="Impact"/>
                <a:sym typeface="Impact"/>
              </a:endParaRPr>
            </a:p>
          </p:txBody>
        </p:sp>
        <p:sp>
          <p:nvSpPr>
            <p:cNvPr id="273" name="Google Shape;273;p12"/>
            <p:cNvSpPr/>
            <p:nvPr/>
          </p:nvSpPr>
          <p:spPr>
            <a:xfrm>
              <a:off x="2285268" y="3852761"/>
              <a:ext cx="914400" cy="255413"/>
            </a:xfrm>
            <a:prstGeom prst="flowChartMagneticDisk">
              <a:avLst/>
            </a:prstGeom>
            <a:solidFill>
              <a:srgbClr val="E0ECF6"/>
            </a:solidFill>
            <a:ln cap="flat" cmpd="sng" w="19050">
              <a:solidFill>
                <a:srgbClr val="152A3D"/>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Impact"/>
                <a:ea typeface="Impact"/>
                <a:cs typeface="Impact"/>
                <a:sym typeface="Impact"/>
              </a:endParaRPr>
            </a:p>
          </p:txBody>
        </p:sp>
        <p:sp>
          <p:nvSpPr>
            <p:cNvPr id="274" name="Google Shape;274;p12"/>
            <p:cNvSpPr/>
            <p:nvPr/>
          </p:nvSpPr>
          <p:spPr>
            <a:xfrm>
              <a:off x="2285272" y="3678504"/>
              <a:ext cx="914400" cy="255413"/>
            </a:xfrm>
            <a:prstGeom prst="flowChartMagneticDisk">
              <a:avLst/>
            </a:prstGeom>
            <a:solidFill>
              <a:srgbClr val="E0ECF6"/>
            </a:solidFill>
            <a:ln cap="flat" cmpd="sng" w="19050">
              <a:solidFill>
                <a:srgbClr val="152A3D"/>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Impact"/>
                <a:ea typeface="Impact"/>
                <a:cs typeface="Impact"/>
                <a:sym typeface="Impact"/>
              </a:endParaRPr>
            </a:p>
          </p:txBody>
        </p:sp>
        <p:sp>
          <p:nvSpPr>
            <p:cNvPr id="275" name="Google Shape;275;p12"/>
            <p:cNvSpPr/>
            <p:nvPr/>
          </p:nvSpPr>
          <p:spPr>
            <a:xfrm>
              <a:off x="2285272" y="3512622"/>
              <a:ext cx="914400" cy="255413"/>
            </a:xfrm>
            <a:prstGeom prst="flowChartMagneticDisk">
              <a:avLst/>
            </a:prstGeom>
            <a:solidFill>
              <a:srgbClr val="E0ECF6"/>
            </a:solidFill>
            <a:ln cap="flat" cmpd="sng" w="19050">
              <a:solidFill>
                <a:srgbClr val="152A3D"/>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Impact"/>
                <a:ea typeface="Impact"/>
                <a:cs typeface="Impact"/>
                <a:sym typeface="Impact"/>
              </a:endParaRPr>
            </a:p>
          </p:txBody>
        </p:sp>
        <p:sp>
          <p:nvSpPr>
            <p:cNvPr id="276" name="Google Shape;276;p12"/>
            <p:cNvSpPr/>
            <p:nvPr/>
          </p:nvSpPr>
          <p:spPr>
            <a:xfrm>
              <a:off x="2285538" y="3345507"/>
              <a:ext cx="914400" cy="255413"/>
            </a:xfrm>
            <a:prstGeom prst="flowChartMagneticDisk">
              <a:avLst/>
            </a:prstGeom>
            <a:solidFill>
              <a:srgbClr val="E0ECF6"/>
            </a:solidFill>
            <a:ln cap="flat" cmpd="sng" w="19050">
              <a:solidFill>
                <a:srgbClr val="152A3D"/>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Impact"/>
                <a:ea typeface="Impact"/>
                <a:cs typeface="Impact"/>
                <a:sym typeface="Impact"/>
              </a:endParaRPr>
            </a:p>
          </p:txBody>
        </p:sp>
      </p:grpSp>
      <p:sp>
        <p:nvSpPr>
          <p:cNvPr id="277" name="Google Shape;277;p12"/>
          <p:cNvSpPr txBox="1"/>
          <p:nvPr/>
        </p:nvSpPr>
        <p:spPr>
          <a:xfrm>
            <a:off x="-13523" y="2787438"/>
            <a:ext cx="1952304"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Poppins"/>
                <a:ea typeface="Poppins"/>
                <a:cs typeface="Poppins"/>
                <a:sym typeface="Poppins"/>
              </a:rPr>
              <a:t>External data</a:t>
            </a:r>
            <a:endParaRPr/>
          </a:p>
        </p:txBody>
      </p:sp>
      <p:sp>
        <p:nvSpPr>
          <p:cNvPr id="278" name="Google Shape;278;p12"/>
          <p:cNvSpPr txBox="1"/>
          <p:nvPr/>
        </p:nvSpPr>
        <p:spPr>
          <a:xfrm>
            <a:off x="2114595" y="2276541"/>
            <a:ext cx="1854219"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Poppins"/>
                <a:ea typeface="Poppins"/>
                <a:cs typeface="Poppins"/>
                <a:sym typeface="Poppins"/>
              </a:rPr>
              <a:t>Data staging</a:t>
            </a:r>
            <a:endParaRPr/>
          </a:p>
        </p:txBody>
      </p:sp>
      <p:sp>
        <p:nvSpPr>
          <p:cNvPr id="279" name="Google Shape;279;p12"/>
          <p:cNvSpPr/>
          <p:nvPr/>
        </p:nvSpPr>
        <p:spPr>
          <a:xfrm rot="-5400000">
            <a:off x="2604642" y="1897695"/>
            <a:ext cx="433749" cy="1765470"/>
          </a:xfrm>
          <a:prstGeom prst="rightBrace">
            <a:avLst>
              <a:gd fmla="val 8333" name="adj1"/>
              <a:gd fmla="val 50000" name="adj2"/>
            </a:avLst>
          </a:prstGeom>
          <a:no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Impact"/>
              <a:ea typeface="Impact"/>
              <a:cs typeface="Impact"/>
              <a:sym typeface="Impact"/>
            </a:endParaRPr>
          </a:p>
        </p:txBody>
      </p:sp>
      <p:cxnSp>
        <p:nvCxnSpPr>
          <p:cNvPr id="280" name="Google Shape;280;p12"/>
          <p:cNvCxnSpPr/>
          <p:nvPr/>
        </p:nvCxnSpPr>
        <p:spPr>
          <a:xfrm>
            <a:off x="8813269" y="2213209"/>
            <a:ext cx="0" cy="3273189"/>
          </a:xfrm>
          <a:prstGeom prst="straightConnector1">
            <a:avLst/>
          </a:prstGeom>
          <a:noFill/>
          <a:ln cap="flat" cmpd="sng" w="38100">
            <a:solidFill>
              <a:schemeClr val="accent6"/>
            </a:solidFill>
            <a:prstDash val="dash"/>
            <a:round/>
            <a:headEnd len="sm" w="sm" type="none"/>
            <a:tailEnd len="sm" w="sm" type="none"/>
          </a:ln>
        </p:spPr>
      </p:cxnSp>
      <p:cxnSp>
        <p:nvCxnSpPr>
          <p:cNvPr id="281" name="Google Shape;281;p12"/>
          <p:cNvCxnSpPr/>
          <p:nvPr/>
        </p:nvCxnSpPr>
        <p:spPr>
          <a:xfrm>
            <a:off x="7331594" y="2276541"/>
            <a:ext cx="0" cy="3238159"/>
          </a:xfrm>
          <a:prstGeom prst="straightConnector1">
            <a:avLst/>
          </a:prstGeom>
          <a:noFill/>
          <a:ln cap="flat" cmpd="sng" w="38100">
            <a:solidFill>
              <a:schemeClr val="accent6"/>
            </a:solidFill>
            <a:prstDash val="dash"/>
            <a:round/>
            <a:headEnd len="sm" w="sm" type="none"/>
            <a:tailEnd len="sm" w="sm" type="none"/>
          </a:ln>
        </p:spPr>
      </p:cxnSp>
      <p:cxnSp>
        <p:nvCxnSpPr>
          <p:cNvPr id="282" name="Google Shape;282;p12"/>
          <p:cNvCxnSpPr/>
          <p:nvPr/>
        </p:nvCxnSpPr>
        <p:spPr>
          <a:xfrm>
            <a:off x="4161004" y="2478357"/>
            <a:ext cx="0" cy="3020607"/>
          </a:xfrm>
          <a:prstGeom prst="straightConnector1">
            <a:avLst/>
          </a:prstGeom>
          <a:noFill/>
          <a:ln cap="flat" cmpd="sng" w="38100">
            <a:solidFill>
              <a:schemeClr val="accent1"/>
            </a:solidFill>
            <a:prstDash val="dash"/>
            <a:round/>
            <a:headEnd len="sm" w="sm" type="none"/>
            <a:tailEnd len="sm" w="sm" type="none"/>
          </a:ln>
        </p:spPr>
      </p:cxnSp>
      <p:cxnSp>
        <p:nvCxnSpPr>
          <p:cNvPr id="283" name="Google Shape;283;p12"/>
          <p:cNvCxnSpPr/>
          <p:nvPr/>
        </p:nvCxnSpPr>
        <p:spPr>
          <a:xfrm>
            <a:off x="6714603" y="2385566"/>
            <a:ext cx="0" cy="3177979"/>
          </a:xfrm>
          <a:prstGeom prst="straightConnector1">
            <a:avLst/>
          </a:prstGeom>
          <a:noFill/>
          <a:ln cap="flat" cmpd="sng" w="38100">
            <a:solidFill>
              <a:schemeClr val="accent1"/>
            </a:solidFill>
            <a:prstDash val="dash"/>
            <a:round/>
            <a:headEnd len="sm" w="sm" type="none"/>
            <a:tailEnd len="sm" w="sm" type="none"/>
          </a:ln>
        </p:spPr>
      </p:cxnSp>
      <p:sp>
        <p:nvSpPr>
          <p:cNvPr id="284" name="Google Shape;284;p12"/>
          <p:cNvSpPr txBox="1"/>
          <p:nvPr/>
        </p:nvSpPr>
        <p:spPr>
          <a:xfrm>
            <a:off x="10313847" y="3280431"/>
            <a:ext cx="998445"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dk1"/>
                </a:solidFill>
                <a:latin typeface="Poppins"/>
                <a:ea typeface="Poppins"/>
                <a:cs typeface="Poppins"/>
                <a:sym typeface="Poppins"/>
              </a:rPr>
              <a:t>OLAP Tools</a:t>
            </a:r>
            <a:endParaRPr/>
          </a:p>
        </p:txBody>
      </p:sp>
      <p:sp>
        <p:nvSpPr>
          <p:cNvPr id="285" name="Google Shape;285;p12"/>
          <p:cNvSpPr txBox="1"/>
          <p:nvPr/>
        </p:nvSpPr>
        <p:spPr>
          <a:xfrm>
            <a:off x="9408217" y="1359312"/>
            <a:ext cx="1311614"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Poppins"/>
                <a:ea typeface="Poppins"/>
                <a:cs typeface="Poppins"/>
                <a:sym typeface="Poppins"/>
              </a:rPr>
              <a:t>Analysis</a:t>
            </a:r>
            <a:endParaRPr/>
          </a:p>
        </p:txBody>
      </p:sp>
      <p:sp>
        <p:nvSpPr>
          <p:cNvPr id="286" name="Google Shape;286;p12"/>
          <p:cNvSpPr txBox="1"/>
          <p:nvPr/>
        </p:nvSpPr>
        <p:spPr>
          <a:xfrm>
            <a:off x="10103765" y="2213209"/>
            <a:ext cx="1632692"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dk1"/>
                </a:solidFill>
                <a:latin typeface="Poppins"/>
                <a:ea typeface="Poppins"/>
                <a:cs typeface="Poppins"/>
                <a:sym typeface="Poppins"/>
              </a:rPr>
              <a:t>Data mining tool</a:t>
            </a:r>
            <a:endParaRPr/>
          </a:p>
        </p:txBody>
      </p:sp>
      <p:sp>
        <p:nvSpPr>
          <p:cNvPr id="287" name="Google Shape;287;p12"/>
          <p:cNvSpPr txBox="1"/>
          <p:nvPr>
            <p:ph idx="11" type="ftr"/>
          </p:nvPr>
        </p:nvSpPr>
        <p:spPr>
          <a:xfrm>
            <a:off x="126462" y="5790601"/>
            <a:ext cx="6254883"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13: COURSE REVIEW</a:t>
            </a:r>
            <a:endParaRPr b="1" sz="2000">
              <a:solidFill>
                <a:schemeClr val="lt1"/>
              </a:solidFill>
              <a:latin typeface="Poppins"/>
              <a:ea typeface="Poppins"/>
              <a:cs typeface="Poppins"/>
              <a:sym typeface="Poppins"/>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53"/>
                                        </p:tgtEl>
                                        <p:attrNameLst>
                                          <p:attrName>style.visibility</p:attrName>
                                        </p:attrNameLst>
                                      </p:cBhvr>
                                      <p:to>
                                        <p:strVal val="visible"/>
                                      </p:to>
                                    </p:set>
                                    <p:animEffect filter="fade" transition="in">
                                      <p:cBhvr>
                                        <p:cTn dur="500"/>
                                        <p:tgtEl>
                                          <p:spTgt spid="253"/>
                                        </p:tgtEl>
                                      </p:cBhvr>
                                    </p:animEffect>
                                  </p:childTnLst>
                                </p:cTn>
                              </p:par>
                              <p:par>
                                <p:cTn fill="hold" nodeType="withEffect" presetClass="entr" presetID="10" presetSubtype="0">
                                  <p:stCondLst>
                                    <p:cond delay="0"/>
                                  </p:stCondLst>
                                  <p:childTnLst>
                                    <p:set>
                                      <p:cBhvr>
                                        <p:cTn dur="1" fill="hold">
                                          <p:stCondLst>
                                            <p:cond delay="0"/>
                                          </p:stCondLst>
                                        </p:cTn>
                                        <p:tgtEl>
                                          <p:spTgt spid="251"/>
                                        </p:tgtEl>
                                        <p:attrNameLst>
                                          <p:attrName>style.visibility</p:attrName>
                                        </p:attrNameLst>
                                      </p:cBhvr>
                                      <p:to>
                                        <p:strVal val="visible"/>
                                      </p:to>
                                    </p:set>
                                    <p:animEffect filter="fade" transition="in">
                                      <p:cBhvr>
                                        <p:cTn dur="500"/>
                                        <p:tgtEl>
                                          <p:spTgt spid="251"/>
                                        </p:tgtEl>
                                      </p:cBhvr>
                                    </p:animEffect>
                                  </p:childTnLst>
                                </p:cTn>
                              </p:par>
                              <p:par>
                                <p:cTn fill="hold" nodeType="withEffect" presetClass="entr" presetID="10" presetSubtype="0">
                                  <p:stCondLst>
                                    <p:cond delay="0"/>
                                  </p:stCondLst>
                                  <p:childTnLst>
                                    <p:set>
                                      <p:cBhvr>
                                        <p:cTn dur="1" fill="hold">
                                          <p:stCondLst>
                                            <p:cond delay="0"/>
                                          </p:stCondLst>
                                        </p:cTn>
                                        <p:tgtEl>
                                          <p:spTgt spid="277"/>
                                        </p:tgtEl>
                                        <p:attrNameLst>
                                          <p:attrName>style.visibility</p:attrName>
                                        </p:attrNameLst>
                                      </p:cBhvr>
                                      <p:to>
                                        <p:strVal val="visible"/>
                                      </p:to>
                                    </p:set>
                                    <p:animEffect filter="fade" transition="in">
                                      <p:cBhvr>
                                        <p:cTn dur="500"/>
                                        <p:tgtEl>
                                          <p:spTgt spid="277"/>
                                        </p:tgtEl>
                                      </p:cBhvr>
                                    </p:animEffect>
                                  </p:childTnLst>
                                </p:cTn>
                              </p:par>
                              <p:par>
                                <p:cTn fill="hold" nodeType="withEffect" presetClass="entr" presetID="10" presetSubtype="0">
                                  <p:stCondLst>
                                    <p:cond delay="0"/>
                                  </p:stCondLst>
                                  <p:childTnLst>
                                    <p:set>
                                      <p:cBhvr>
                                        <p:cTn dur="1" fill="hold">
                                          <p:stCondLst>
                                            <p:cond delay="0"/>
                                          </p:stCondLst>
                                        </p:cTn>
                                        <p:tgtEl>
                                          <p:spTgt spid="242"/>
                                        </p:tgtEl>
                                        <p:attrNameLst>
                                          <p:attrName>style.visibility</p:attrName>
                                        </p:attrNameLst>
                                      </p:cBhvr>
                                      <p:to>
                                        <p:strVal val="visible"/>
                                      </p:to>
                                    </p:set>
                                    <p:animEffect filter="fade" transition="in">
                                      <p:cBhvr>
                                        <p:cTn dur="500"/>
                                        <p:tgtEl>
                                          <p:spTgt spid="242"/>
                                        </p:tgtEl>
                                      </p:cBhvr>
                                    </p:animEffect>
                                  </p:childTnLst>
                                </p:cTn>
                              </p:par>
                              <p:par>
                                <p:cTn fill="hold" nodeType="withEffect" presetClass="entr" presetID="10" presetSubtype="0">
                                  <p:stCondLst>
                                    <p:cond delay="0"/>
                                  </p:stCondLst>
                                  <p:childTnLst>
                                    <p:set>
                                      <p:cBhvr>
                                        <p:cTn dur="1" fill="hold">
                                          <p:stCondLst>
                                            <p:cond delay="0"/>
                                          </p:stCondLst>
                                        </p:cTn>
                                        <p:tgtEl>
                                          <p:spTgt spid="243"/>
                                        </p:tgtEl>
                                        <p:attrNameLst>
                                          <p:attrName>style.visibility</p:attrName>
                                        </p:attrNameLst>
                                      </p:cBhvr>
                                      <p:to>
                                        <p:strVal val="visible"/>
                                      </p:to>
                                    </p:set>
                                    <p:animEffect filter="fade" transition="in">
                                      <p:cBhvr>
                                        <p:cTn dur="500"/>
                                        <p:tgtEl>
                                          <p:spTgt spid="243"/>
                                        </p:tgtEl>
                                      </p:cBhvr>
                                    </p:animEffect>
                                  </p:childTnLst>
                                </p:cTn>
                              </p:par>
                              <p:par>
                                <p:cTn fill="hold" nodeType="withEffect" presetClass="entr" presetID="10" presetSubtype="0">
                                  <p:stCondLst>
                                    <p:cond delay="0"/>
                                  </p:stCondLst>
                                  <p:childTnLst>
                                    <p:set>
                                      <p:cBhvr>
                                        <p:cTn dur="1" fill="hold">
                                          <p:stCondLst>
                                            <p:cond delay="0"/>
                                          </p:stCondLst>
                                        </p:cTn>
                                        <p:tgtEl>
                                          <p:spTgt spid="248"/>
                                        </p:tgtEl>
                                        <p:attrNameLst>
                                          <p:attrName>style.visibility</p:attrName>
                                        </p:attrNameLst>
                                      </p:cBhvr>
                                      <p:to>
                                        <p:strVal val="visible"/>
                                      </p:to>
                                    </p:set>
                                    <p:animEffect filter="fade" transition="in">
                                      <p:cBhvr>
                                        <p:cTn dur="500"/>
                                        <p:tgtEl>
                                          <p:spTgt spid="24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61"/>
                                        </p:tgtEl>
                                        <p:attrNameLst>
                                          <p:attrName>style.visibility</p:attrName>
                                        </p:attrNameLst>
                                      </p:cBhvr>
                                      <p:to>
                                        <p:strVal val="visible"/>
                                      </p:to>
                                    </p:set>
                                    <p:animEffect filter="fade" transition="in">
                                      <p:cBhvr>
                                        <p:cTn dur="500"/>
                                        <p:tgtEl>
                                          <p:spTgt spid="261"/>
                                        </p:tgtEl>
                                      </p:cBhvr>
                                    </p:animEffect>
                                  </p:childTnLst>
                                </p:cTn>
                              </p:par>
                              <p:par>
                                <p:cTn fill="hold" nodeType="withEffect" presetClass="entr" presetID="10" presetSubtype="0">
                                  <p:stCondLst>
                                    <p:cond delay="0"/>
                                  </p:stCondLst>
                                  <p:childTnLst>
                                    <p:set>
                                      <p:cBhvr>
                                        <p:cTn dur="1" fill="hold">
                                          <p:stCondLst>
                                            <p:cond delay="0"/>
                                          </p:stCondLst>
                                        </p:cTn>
                                        <p:tgtEl>
                                          <p:spTgt spid="268"/>
                                        </p:tgtEl>
                                        <p:attrNameLst>
                                          <p:attrName>style.visibility</p:attrName>
                                        </p:attrNameLst>
                                      </p:cBhvr>
                                      <p:to>
                                        <p:strVal val="visible"/>
                                      </p:to>
                                    </p:set>
                                    <p:animEffect filter="fade" transition="in">
                                      <p:cBhvr>
                                        <p:cTn dur="500"/>
                                        <p:tgtEl>
                                          <p:spTgt spid="268"/>
                                        </p:tgtEl>
                                      </p:cBhvr>
                                    </p:animEffect>
                                  </p:childTnLst>
                                </p:cTn>
                              </p:par>
                              <p:par>
                                <p:cTn fill="hold" nodeType="withEffect" presetClass="entr" presetID="10" presetSubtype="0">
                                  <p:stCondLst>
                                    <p:cond delay="0"/>
                                  </p:stCondLst>
                                  <p:childTnLst>
                                    <p:set>
                                      <p:cBhvr>
                                        <p:cTn dur="1" fill="hold">
                                          <p:stCondLst>
                                            <p:cond delay="0"/>
                                          </p:stCondLst>
                                        </p:cTn>
                                        <p:tgtEl>
                                          <p:spTgt spid="260"/>
                                        </p:tgtEl>
                                        <p:attrNameLst>
                                          <p:attrName>style.visibility</p:attrName>
                                        </p:attrNameLst>
                                      </p:cBhvr>
                                      <p:to>
                                        <p:strVal val="visible"/>
                                      </p:to>
                                    </p:set>
                                    <p:animEffect filter="fade" transition="in">
                                      <p:cBhvr>
                                        <p:cTn dur="500"/>
                                        <p:tgtEl>
                                          <p:spTgt spid="26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78"/>
                                        </p:tgtEl>
                                        <p:attrNameLst>
                                          <p:attrName>style.visibility</p:attrName>
                                        </p:attrNameLst>
                                      </p:cBhvr>
                                      <p:to>
                                        <p:strVal val="visible"/>
                                      </p:to>
                                    </p:set>
                                    <p:animEffect filter="fade" transition="in">
                                      <p:cBhvr>
                                        <p:cTn dur="500"/>
                                        <p:tgtEl>
                                          <p:spTgt spid="278"/>
                                        </p:tgtEl>
                                      </p:cBhvr>
                                    </p:animEffect>
                                  </p:childTnLst>
                                </p:cTn>
                              </p:par>
                              <p:par>
                                <p:cTn fill="hold" nodeType="withEffect" presetClass="entr" presetID="10" presetSubtype="0">
                                  <p:stCondLst>
                                    <p:cond delay="0"/>
                                  </p:stCondLst>
                                  <p:childTnLst>
                                    <p:set>
                                      <p:cBhvr>
                                        <p:cTn dur="1" fill="hold">
                                          <p:stCondLst>
                                            <p:cond delay="0"/>
                                          </p:stCondLst>
                                        </p:cTn>
                                        <p:tgtEl>
                                          <p:spTgt spid="279"/>
                                        </p:tgtEl>
                                        <p:attrNameLst>
                                          <p:attrName>style.visibility</p:attrName>
                                        </p:attrNameLst>
                                      </p:cBhvr>
                                      <p:to>
                                        <p:strVal val="visible"/>
                                      </p:to>
                                    </p:set>
                                    <p:animEffect filter="fade" transition="in">
                                      <p:cBhvr>
                                        <p:cTn dur="500"/>
                                        <p:tgtEl>
                                          <p:spTgt spid="279"/>
                                        </p:tgtEl>
                                      </p:cBhvr>
                                    </p:animEffect>
                                  </p:childTnLst>
                                </p:cTn>
                              </p:par>
                              <p:par>
                                <p:cTn fill="hold" nodeType="withEffect" presetClass="entr" presetID="10" presetSubtype="0">
                                  <p:stCondLst>
                                    <p:cond delay="0"/>
                                  </p:stCondLst>
                                  <p:childTnLst>
                                    <p:set>
                                      <p:cBhvr>
                                        <p:cTn dur="1" fill="hold">
                                          <p:stCondLst>
                                            <p:cond delay="0"/>
                                          </p:stCondLst>
                                        </p:cTn>
                                        <p:tgtEl>
                                          <p:spTgt spid="270"/>
                                        </p:tgtEl>
                                        <p:attrNameLst>
                                          <p:attrName>style.visibility</p:attrName>
                                        </p:attrNameLst>
                                      </p:cBhvr>
                                      <p:to>
                                        <p:strVal val="visible"/>
                                      </p:to>
                                    </p:set>
                                    <p:animEffect filter="fade" transition="in">
                                      <p:cBhvr>
                                        <p:cTn dur="500"/>
                                        <p:tgtEl>
                                          <p:spTgt spid="27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69"/>
                                        </p:tgtEl>
                                        <p:attrNameLst>
                                          <p:attrName>style.visibility</p:attrName>
                                        </p:attrNameLst>
                                      </p:cBhvr>
                                      <p:to>
                                        <p:strVal val="visible"/>
                                      </p:to>
                                    </p:set>
                                    <p:animEffect filter="fade" transition="in">
                                      <p:cBhvr>
                                        <p:cTn dur="500"/>
                                        <p:tgtEl>
                                          <p:spTgt spid="269"/>
                                        </p:tgtEl>
                                      </p:cBhvr>
                                    </p:animEffect>
                                  </p:childTnLst>
                                </p:cTn>
                              </p:par>
                              <p:par>
                                <p:cTn fill="hold" nodeType="withEffect" presetClass="entr" presetID="10" presetSubtype="0">
                                  <p:stCondLst>
                                    <p:cond delay="0"/>
                                  </p:stCondLst>
                                  <p:childTnLst>
                                    <p:set>
                                      <p:cBhvr>
                                        <p:cTn dur="1" fill="hold">
                                          <p:stCondLst>
                                            <p:cond delay="0"/>
                                          </p:stCondLst>
                                        </p:cTn>
                                        <p:tgtEl>
                                          <p:spTgt spid="244"/>
                                        </p:tgtEl>
                                        <p:attrNameLst>
                                          <p:attrName>style.visibility</p:attrName>
                                        </p:attrNameLst>
                                      </p:cBhvr>
                                      <p:to>
                                        <p:strVal val="visible"/>
                                      </p:to>
                                    </p:set>
                                    <p:animEffect filter="fade" transition="in">
                                      <p:cBhvr>
                                        <p:cTn dur="500"/>
                                        <p:tgtEl>
                                          <p:spTgt spid="24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2"/>
                                        </p:tgtEl>
                                        <p:attrNameLst>
                                          <p:attrName>style.visibility</p:attrName>
                                        </p:attrNameLst>
                                      </p:cBhvr>
                                      <p:to>
                                        <p:strVal val="visible"/>
                                      </p:to>
                                    </p:set>
                                    <p:animEffect filter="fade" transition="in">
                                      <p:cBhvr>
                                        <p:cTn dur="500"/>
                                        <p:tgtEl>
                                          <p:spTgt spid="282"/>
                                        </p:tgtEl>
                                      </p:cBhvr>
                                    </p:animEffect>
                                  </p:childTnLst>
                                </p:cTn>
                              </p:par>
                              <p:par>
                                <p:cTn fill="hold" nodeType="withEffect" presetClass="entr" presetID="10" presetSubtype="0">
                                  <p:stCondLst>
                                    <p:cond delay="0"/>
                                  </p:stCondLst>
                                  <p:childTnLst>
                                    <p:set>
                                      <p:cBhvr>
                                        <p:cTn dur="1" fill="hold">
                                          <p:stCondLst>
                                            <p:cond delay="0"/>
                                          </p:stCondLst>
                                        </p:cTn>
                                        <p:tgtEl>
                                          <p:spTgt spid="256"/>
                                        </p:tgtEl>
                                        <p:attrNameLst>
                                          <p:attrName>style.visibility</p:attrName>
                                        </p:attrNameLst>
                                      </p:cBhvr>
                                      <p:to>
                                        <p:strVal val="visible"/>
                                      </p:to>
                                    </p:set>
                                    <p:animEffect filter="fade" transition="in">
                                      <p:cBhvr>
                                        <p:cTn dur="500"/>
                                        <p:tgtEl>
                                          <p:spTgt spid="256"/>
                                        </p:tgtEl>
                                      </p:cBhvr>
                                    </p:animEffect>
                                  </p:childTnLst>
                                </p:cTn>
                              </p:par>
                              <p:par>
                                <p:cTn fill="hold" nodeType="withEffect" presetClass="entr" presetID="10" presetSubtype="0">
                                  <p:stCondLst>
                                    <p:cond delay="0"/>
                                  </p:stCondLst>
                                  <p:childTnLst>
                                    <p:set>
                                      <p:cBhvr>
                                        <p:cTn dur="1" fill="hold">
                                          <p:stCondLst>
                                            <p:cond delay="0"/>
                                          </p:stCondLst>
                                        </p:cTn>
                                        <p:tgtEl>
                                          <p:spTgt spid="283"/>
                                        </p:tgtEl>
                                        <p:attrNameLst>
                                          <p:attrName>style.visibility</p:attrName>
                                        </p:attrNameLst>
                                      </p:cBhvr>
                                      <p:to>
                                        <p:strVal val="visible"/>
                                      </p:to>
                                    </p:set>
                                    <p:animEffect filter="fade" transition="in">
                                      <p:cBhvr>
                                        <p:cTn dur="500"/>
                                        <p:tgtEl>
                                          <p:spTgt spid="283"/>
                                        </p:tgtEl>
                                      </p:cBhvr>
                                    </p:animEffect>
                                  </p:childTnLst>
                                </p:cTn>
                              </p:par>
                              <p:par>
                                <p:cTn fill="hold" nodeType="withEffect" presetClass="entr" presetID="10" presetSubtype="0">
                                  <p:stCondLst>
                                    <p:cond delay="0"/>
                                  </p:stCondLst>
                                  <p:childTnLst>
                                    <p:set>
                                      <p:cBhvr>
                                        <p:cTn dur="1" fill="hold">
                                          <p:stCondLst>
                                            <p:cond delay="0"/>
                                          </p:stCondLst>
                                        </p:cTn>
                                        <p:tgtEl>
                                          <p:spTgt spid="254"/>
                                        </p:tgtEl>
                                        <p:attrNameLst>
                                          <p:attrName>style.visibility</p:attrName>
                                        </p:attrNameLst>
                                      </p:cBhvr>
                                      <p:to>
                                        <p:strVal val="visible"/>
                                      </p:to>
                                    </p:set>
                                    <p:animEffect filter="fade" transition="in">
                                      <p:cBhvr>
                                        <p:cTn dur="500"/>
                                        <p:tgtEl>
                                          <p:spTgt spid="254"/>
                                        </p:tgtEl>
                                      </p:cBhvr>
                                    </p:animEffect>
                                  </p:childTnLst>
                                </p:cTn>
                              </p:par>
                              <p:par>
                                <p:cTn fill="hold" nodeType="withEffect" presetClass="entr" presetID="10" presetSubtype="0">
                                  <p:stCondLst>
                                    <p:cond delay="0"/>
                                  </p:stCondLst>
                                  <p:childTnLst>
                                    <p:set>
                                      <p:cBhvr>
                                        <p:cTn dur="1" fill="hold">
                                          <p:stCondLst>
                                            <p:cond delay="0"/>
                                          </p:stCondLst>
                                        </p:cTn>
                                        <p:tgtEl>
                                          <p:spTgt spid="252"/>
                                        </p:tgtEl>
                                        <p:attrNameLst>
                                          <p:attrName>style.visibility</p:attrName>
                                        </p:attrNameLst>
                                      </p:cBhvr>
                                      <p:to>
                                        <p:strVal val="visible"/>
                                      </p:to>
                                    </p:set>
                                    <p:animEffect filter="fade" transition="in">
                                      <p:cBhvr>
                                        <p:cTn dur="500"/>
                                        <p:tgtEl>
                                          <p:spTgt spid="25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62"/>
                                        </p:tgtEl>
                                        <p:attrNameLst>
                                          <p:attrName>style.visibility</p:attrName>
                                        </p:attrNameLst>
                                      </p:cBhvr>
                                      <p:to>
                                        <p:strVal val="visible"/>
                                      </p:to>
                                    </p:set>
                                    <p:animEffect filter="fade" transition="in">
                                      <p:cBhvr>
                                        <p:cTn dur="500"/>
                                        <p:tgtEl>
                                          <p:spTgt spid="262"/>
                                        </p:tgtEl>
                                      </p:cBhvr>
                                    </p:animEffect>
                                  </p:childTnLst>
                                </p:cTn>
                              </p:par>
                              <p:par>
                                <p:cTn fill="hold" nodeType="withEffect" presetClass="entr" presetID="10" presetSubtype="0">
                                  <p:stCondLst>
                                    <p:cond delay="0"/>
                                  </p:stCondLst>
                                  <p:childTnLst>
                                    <p:set>
                                      <p:cBhvr>
                                        <p:cTn dur="1" fill="hold">
                                          <p:stCondLst>
                                            <p:cond delay="0"/>
                                          </p:stCondLst>
                                        </p:cTn>
                                        <p:tgtEl>
                                          <p:spTgt spid="264"/>
                                        </p:tgtEl>
                                        <p:attrNameLst>
                                          <p:attrName>style.visibility</p:attrName>
                                        </p:attrNameLst>
                                      </p:cBhvr>
                                      <p:to>
                                        <p:strVal val="visible"/>
                                      </p:to>
                                    </p:set>
                                    <p:animEffect filter="fade" transition="in">
                                      <p:cBhvr>
                                        <p:cTn dur="500"/>
                                        <p:tgtEl>
                                          <p:spTgt spid="264"/>
                                        </p:tgtEl>
                                      </p:cBhvr>
                                    </p:animEffect>
                                  </p:childTnLst>
                                </p:cTn>
                              </p:par>
                              <p:par>
                                <p:cTn fill="hold" nodeType="withEffect" presetClass="entr" presetID="10" presetSubtype="0">
                                  <p:stCondLst>
                                    <p:cond delay="0"/>
                                  </p:stCondLst>
                                  <p:childTnLst>
                                    <p:set>
                                      <p:cBhvr>
                                        <p:cTn dur="1" fill="hold">
                                          <p:stCondLst>
                                            <p:cond delay="0"/>
                                          </p:stCondLst>
                                        </p:cTn>
                                        <p:tgtEl>
                                          <p:spTgt spid="263"/>
                                        </p:tgtEl>
                                        <p:attrNameLst>
                                          <p:attrName>style.visibility</p:attrName>
                                        </p:attrNameLst>
                                      </p:cBhvr>
                                      <p:to>
                                        <p:strVal val="visible"/>
                                      </p:to>
                                    </p:set>
                                    <p:animEffect filter="fade" transition="in">
                                      <p:cBhvr>
                                        <p:cTn dur="500"/>
                                        <p:tgtEl>
                                          <p:spTgt spid="26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1"/>
                                        </p:tgtEl>
                                        <p:attrNameLst>
                                          <p:attrName>style.visibility</p:attrName>
                                        </p:attrNameLst>
                                      </p:cBhvr>
                                      <p:to>
                                        <p:strVal val="visible"/>
                                      </p:to>
                                    </p:set>
                                    <p:animEffect filter="fade" transition="in">
                                      <p:cBhvr>
                                        <p:cTn dur="500"/>
                                        <p:tgtEl>
                                          <p:spTgt spid="281"/>
                                        </p:tgtEl>
                                      </p:cBhvr>
                                    </p:animEffect>
                                  </p:childTnLst>
                                </p:cTn>
                              </p:par>
                              <p:par>
                                <p:cTn fill="hold" nodeType="withEffect" presetClass="entr" presetID="10" presetSubtype="0">
                                  <p:stCondLst>
                                    <p:cond delay="0"/>
                                  </p:stCondLst>
                                  <p:childTnLst>
                                    <p:set>
                                      <p:cBhvr>
                                        <p:cTn dur="1" fill="hold">
                                          <p:stCondLst>
                                            <p:cond delay="0"/>
                                          </p:stCondLst>
                                        </p:cTn>
                                        <p:tgtEl>
                                          <p:spTgt spid="249"/>
                                        </p:tgtEl>
                                        <p:attrNameLst>
                                          <p:attrName>style.visibility</p:attrName>
                                        </p:attrNameLst>
                                      </p:cBhvr>
                                      <p:to>
                                        <p:strVal val="visible"/>
                                      </p:to>
                                    </p:set>
                                    <p:animEffect filter="fade" transition="in">
                                      <p:cBhvr>
                                        <p:cTn dur="500"/>
                                        <p:tgtEl>
                                          <p:spTgt spid="249"/>
                                        </p:tgtEl>
                                      </p:cBhvr>
                                    </p:animEffect>
                                  </p:childTnLst>
                                </p:cTn>
                              </p:par>
                              <p:par>
                                <p:cTn fill="hold" nodeType="withEffect" presetClass="entr" presetID="10" presetSubtype="0">
                                  <p:stCondLst>
                                    <p:cond delay="0"/>
                                  </p:stCondLst>
                                  <p:childTnLst>
                                    <p:set>
                                      <p:cBhvr>
                                        <p:cTn dur="1" fill="hold">
                                          <p:stCondLst>
                                            <p:cond delay="0"/>
                                          </p:stCondLst>
                                        </p:cTn>
                                        <p:tgtEl>
                                          <p:spTgt spid="257"/>
                                        </p:tgtEl>
                                        <p:attrNameLst>
                                          <p:attrName>style.visibility</p:attrName>
                                        </p:attrNameLst>
                                      </p:cBhvr>
                                      <p:to>
                                        <p:strVal val="visible"/>
                                      </p:to>
                                    </p:set>
                                    <p:animEffect filter="fade" transition="in">
                                      <p:cBhvr>
                                        <p:cTn dur="500"/>
                                        <p:tgtEl>
                                          <p:spTgt spid="257"/>
                                        </p:tgtEl>
                                      </p:cBhvr>
                                    </p:animEffect>
                                  </p:childTnLst>
                                </p:cTn>
                              </p:par>
                              <p:par>
                                <p:cTn fill="hold" nodeType="withEffect" presetClass="entr" presetID="10" presetSubtype="0">
                                  <p:stCondLst>
                                    <p:cond delay="0"/>
                                  </p:stCondLst>
                                  <p:childTnLst>
                                    <p:set>
                                      <p:cBhvr>
                                        <p:cTn dur="1" fill="hold">
                                          <p:stCondLst>
                                            <p:cond delay="0"/>
                                          </p:stCondLst>
                                        </p:cTn>
                                        <p:tgtEl>
                                          <p:spTgt spid="258"/>
                                        </p:tgtEl>
                                        <p:attrNameLst>
                                          <p:attrName>style.visibility</p:attrName>
                                        </p:attrNameLst>
                                      </p:cBhvr>
                                      <p:to>
                                        <p:strVal val="visible"/>
                                      </p:to>
                                    </p:set>
                                    <p:animEffect filter="fade" transition="in">
                                      <p:cBhvr>
                                        <p:cTn dur="500"/>
                                        <p:tgtEl>
                                          <p:spTgt spid="258"/>
                                        </p:tgtEl>
                                      </p:cBhvr>
                                    </p:animEffect>
                                  </p:childTnLst>
                                </p:cTn>
                              </p:par>
                              <p:par>
                                <p:cTn fill="hold" nodeType="withEffect" presetClass="entr" presetID="10" presetSubtype="0">
                                  <p:stCondLst>
                                    <p:cond delay="0"/>
                                  </p:stCondLst>
                                  <p:childTnLst>
                                    <p:set>
                                      <p:cBhvr>
                                        <p:cTn dur="1" fill="hold">
                                          <p:stCondLst>
                                            <p:cond delay="0"/>
                                          </p:stCondLst>
                                        </p:cTn>
                                        <p:tgtEl>
                                          <p:spTgt spid="259"/>
                                        </p:tgtEl>
                                        <p:attrNameLst>
                                          <p:attrName>style.visibility</p:attrName>
                                        </p:attrNameLst>
                                      </p:cBhvr>
                                      <p:to>
                                        <p:strVal val="visible"/>
                                      </p:to>
                                    </p:set>
                                    <p:animEffect filter="fade" transition="in">
                                      <p:cBhvr>
                                        <p:cTn dur="500"/>
                                        <p:tgtEl>
                                          <p:spTgt spid="259"/>
                                        </p:tgtEl>
                                      </p:cBhvr>
                                    </p:animEffect>
                                  </p:childTnLst>
                                </p:cTn>
                              </p:par>
                              <p:par>
                                <p:cTn fill="hold" nodeType="withEffect" presetClass="entr" presetID="10" presetSubtype="0">
                                  <p:stCondLst>
                                    <p:cond delay="0"/>
                                  </p:stCondLst>
                                  <p:childTnLst>
                                    <p:set>
                                      <p:cBhvr>
                                        <p:cTn dur="1" fill="hold">
                                          <p:stCondLst>
                                            <p:cond delay="0"/>
                                          </p:stCondLst>
                                        </p:cTn>
                                        <p:tgtEl>
                                          <p:spTgt spid="280"/>
                                        </p:tgtEl>
                                        <p:attrNameLst>
                                          <p:attrName>style.visibility</p:attrName>
                                        </p:attrNameLst>
                                      </p:cBhvr>
                                      <p:to>
                                        <p:strVal val="visible"/>
                                      </p:to>
                                    </p:set>
                                    <p:animEffect filter="fade" transition="in">
                                      <p:cBhvr>
                                        <p:cTn dur="500"/>
                                        <p:tgtEl>
                                          <p:spTgt spid="28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65"/>
                                        </p:tgtEl>
                                        <p:attrNameLst>
                                          <p:attrName>style.visibility</p:attrName>
                                        </p:attrNameLst>
                                      </p:cBhvr>
                                      <p:to>
                                        <p:strVal val="visible"/>
                                      </p:to>
                                    </p:set>
                                    <p:animEffect filter="fade" transition="in">
                                      <p:cBhvr>
                                        <p:cTn dur="500"/>
                                        <p:tgtEl>
                                          <p:spTgt spid="265"/>
                                        </p:tgtEl>
                                      </p:cBhvr>
                                    </p:animEffect>
                                  </p:childTnLst>
                                </p:cTn>
                              </p:par>
                              <p:par>
                                <p:cTn fill="hold" nodeType="withEffect" presetClass="entr" presetID="10" presetSubtype="0">
                                  <p:stCondLst>
                                    <p:cond delay="0"/>
                                  </p:stCondLst>
                                  <p:childTnLst>
                                    <p:set>
                                      <p:cBhvr>
                                        <p:cTn dur="1" fill="hold">
                                          <p:stCondLst>
                                            <p:cond delay="0"/>
                                          </p:stCondLst>
                                        </p:cTn>
                                        <p:tgtEl>
                                          <p:spTgt spid="267"/>
                                        </p:tgtEl>
                                        <p:attrNameLst>
                                          <p:attrName>style.visibility</p:attrName>
                                        </p:attrNameLst>
                                      </p:cBhvr>
                                      <p:to>
                                        <p:strVal val="visible"/>
                                      </p:to>
                                    </p:set>
                                    <p:animEffect filter="fade" transition="in">
                                      <p:cBhvr>
                                        <p:cTn dur="500"/>
                                        <p:tgtEl>
                                          <p:spTgt spid="267"/>
                                        </p:tgtEl>
                                      </p:cBhvr>
                                    </p:animEffect>
                                  </p:childTnLst>
                                </p:cTn>
                              </p:par>
                              <p:par>
                                <p:cTn fill="hold" nodeType="withEffect" presetClass="entr" presetID="10" presetSubtype="0">
                                  <p:stCondLst>
                                    <p:cond delay="0"/>
                                  </p:stCondLst>
                                  <p:childTnLst>
                                    <p:set>
                                      <p:cBhvr>
                                        <p:cTn dur="1" fill="hold">
                                          <p:stCondLst>
                                            <p:cond delay="0"/>
                                          </p:stCondLst>
                                        </p:cTn>
                                        <p:tgtEl>
                                          <p:spTgt spid="247"/>
                                        </p:tgtEl>
                                        <p:attrNameLst>
                                          <p:attrName>style.visibility</p:attrName>
                                        </p:attrNameLst>
                                      </p:cBhvr>
                                      <p:to>
                                        <p:strVal val="visible"/>
                                      </p:to>
                                    </p:set>
                                    <p:animEffect filter="fade" transition="in">
                                      <p:cBhvr>
                                        <p:cTn dur="500"/>
                                        <p:tgtEl>
                                          <p:spTgt spid="247"/>
                                        </p:tgtEl>
                                      </p:cBhvr>
                                    </p:animEffect>
                                  </p:childTnLst>
                                </p:cTn>
                              </p:par>
                              <p:par>
                                <p:cTn fill="hold" nodeType="withEffect" presetClass="entr" presetID="10" presetSubtype="0">
                                  <p:stCondLst>
                                    <p:cond delay="0"/>
                                  </p:stCondLst>
                                  <p:childTnLst>
                                    <p:set>
                                      <p:cBhvr>
                                        <p:cTn dur="1" fill="hold">
                                          <p:stCondLst>
                                            <p:cond delay="0"/>
                                          </p:stCondLst>
                                        </p:cTn>
                                        <p:tgtEl>
                                          <p:spTgt spid="285"/>
                                        </p:tgtEl>
                                        <p:attrNameLst>
                                          <p:attrName>style.visibility</p:attrName>
                                        </p:attrNameLst>
                                      </p:cBhvr>
                                      <p:to>
                                        <p:strVal val="visible"/>
                                      </p:to>
                                    </p:set>
                                    <p:animEffect filter="fade" transition="in">
                                      <p:cBhvr>
                                        <p:cTn dur="500"/>
                                        <p:tgtEl>
                                          <p:spTgt spid="285"/>
                                        </p:tgtEl>
                                      </p:cBhvr>
                                    </p:animEffect>
                                  </p:childTnLst>
                                </p:cTn>
                              </p:par>
                              <p:par>
                                <p:cTn fill="hold" nodeType="withEffect" presetClass="entr" presetID="10" presetSubtype="0">
                                  <p:stCondLst>
                                    <p:cond delay="0"/>
                                  </p:stCondLst>
                                  <p:childTnLst>
                                    <p:set>
                                      <p:cBhvr>
                                        <p:cTn dur="1" fill="hold">
                                          <p:stCondLst>
                                            <p:cond delay="0"/>
                                          </p:stCondLst>
                                        </p:cTn>
                                        <p:tgtEl>
                                          <p:spTgt spid="255"/>
                                        </p:tgtEl>
                                        <p:attrNameLst>
                                          <p:attrName>style.visibility</p:attrName>
                                        </p:attrNameLst>
                                      </p:cBhvr>
                                      <p:to>
                                        <p:strVal val="visible"/>
                                      </p:to>
                                    </p:set>
                                    <p:animEffect filter="fade" transition="in">
                                      <p:cBhvr>
                                        <p:cTn dur="500"/>
                                        <p:tgtEl>
                                          <p:spTgt spid="255"/>
                                        </p:tgtEl>
                                      </p:cBhvr>
                                    </p:animEffect>
                                  </p:childTnLst>
                                </p:cTn>
                              </p:par>
                              <p:par>
                                <p:cTn fill="hold" nodeType="withEffect" presetClass="entr" presetID="10" presetSubtype="0">
                                  <p:stCondLst>
                                    <p:cond delay="0"/>
                                  </p:stCondLst>
                                  <p:childTnLst>
                                    <p:set>
                                      <p:cBhvr>
                                        <p:cTn dur="1" fill="hold">
                                          <p:stCondLst>
                                            <p:cond delay="0"/>
                                          </p:stCondLst>
                                        </p:cTn>
                                        <p:tgtEl>
                                          <p:spTgt spid="245"/>
                                        </p:tgtEl>
                                        <p:attrNameLst>
                                          <p:attrName>style.visibility</p:attrName>
                                        </p:attrNameLst>
                                      </p:cBhvr>
                                      <p:to>
                                        <p:strVal val="visible"/>
                                      </p:to>
                                    </p:set>
                                    <p:animEffect filter="fade" transition="in">
                                      <p:cBhvr>
                                        <p:cTn dur="500"/>
                                        <p:tgtEl>
                                          <p:spTgt spid="245"/>
                                        </p:tgtEl>
                                      </p:cBhvr>
                                    </p:animEffect>
                                  </p:childTnLst>
                                </p:cTn>
                              </p:par>
                              <p:par>
                                <p:cTn fill="hold" nodeType="withEffect" presetClass="entr" presetID="10" presetSubtype="0">
                                  <p:stCondLst>
                                    <p:cond delay="0"/>
                                  </p:stCondLst>
                                  <p:childTnLst>
                                    <p:set>
                                      <p:cBhvr>
                                        <p:cTn dur="1" fill="hold">
                                          <p:stCondLst>
                                            <p:cond delay="0"/>
                                          </p:stCondLst>
                                        </p:cTn>
                                        <p:tgtEl>
                                          <p:spTgt spid="266"/>
                                        </p:tgtEl>
                                        <p:attrNameLst>
                                          <p:attrName>style.visibility</p:attrName>
                                        </p:attrNameLst>
                                      </p:cBhvr>
                                      <p:to>
                                        <p:strVal val="visible"/>
                                      </p:to>
                                    </p:set>
                                    <p:animEffect filter="fade" transition="in">
                                      <p:cBhvr>
                                        <p:cTn dur="500"/>
                                        <p:tgtEl>
                                          <p:spTgt spid="266"/>
                                        </p:tgtEl>
                                      </p:cBhvr>
                                    </p:animEffect>
                                  </p:childTnLst>
                                </p:cTn>
                              </p:par>
                              <p:par>
                                <p:cTn fill="hold" nodeType="withEffect" presetClass="entr" presetID="10" presetSubtype="0">
                                  <p:stCondLst>
                                    <p:cond delay="0"/>
                                  </p:stCondLst>
                                  <p:childTnLst>
                                    <p:set>
                                      <p:cBhvr>
                                        <p:cTn dur="1" fill="hold">
                                          <p:stCondLst>
                                            <p:cond delay="0"/>
                                          </p:stCondLst>
                                        </p:cTn>
                                        <p:tgtEl>
                                          <p:spTgt spid="246"/>
                                        </p:tgtEl>
                                        <p:attrNameLst>
                                          <p:attrName>style.visibility</p:attrName>
                                        </p:attrNameLst>
                                      </p:cBhvr>
                                      <p:to>
                                        <p:strVal val="visible"/>
                                      </p:to>
                                    </p:set>
                                    <p:animEffect filter="fade" transition="in">
                                      <p:cBhvr>
                                        <p:cTn dur="500"/>
                                        <p:tgtEl>
                                          <p:spTgt spid="246"/>
                                        </p:tgtEl>
                                      </p:cBhvr>
                                    </p:animEffect>
                                  </p:childTnLst>
                                </p:cTn>
                              </p:par>
                              <p:par>
                                <p:cTn fill="hold" nodeType="withEffect" presetClass="entr" presetID="10" presetSubtype="0">
                                  <p:stCondLst>
                                    <p:cond delay="0"/>
                                  </p:stCondLst>
                                  <p:childTnLst>
                                    <p:set>
                                      <p:cBhvr>
                                        <p:cTn dur="1" fill="hold">
                                          <p:stCondLst>
                                            <p:cond delay="0"/>
                                          </p:stCondLst>
                                        </p:cTn>
                                        <p:tgtEl>
                                          <p:spTgt spid="250"/>
                                        </p:tgtEl>
                                        <p:attrNameLst>
                                          <p:attrName>style.visibility</p:attrName>
                                        </p:attrNameLst>
                                      </p:cBhvr>
                                      <p:to>
                                        <p:strVal val="visible"/>
                                      </p:to>
                                    </p:set>
                                    <p:animEffect filter="fade" transition="in">
                                      <p:cBhvr>
                                        <p:cTn dur="500"/>
                                        <p:tgtEl>
                                          <p:spTgt spid="250"/>
                                        </p:tgtEl>
                                      </p:cBhvr>
                                    </p:animEffect>
                                  </p:childTnLst>
                                </p:cTn>
                              </p:par>
                              <p:par>
                                <p:cTn fill="hold" nodeType="withEffect" presetClass="entr" presetID="10" presetSubtype="0">
                                  <p:stCondLst>
                                    <p:cond delay="0"/>
                                  </p:stCondLst>
                                  <p:childTnLst>
                                    <p:set>
                                      <p:cBhvr>
                                        <p:cTn dur="1" fill="hold">
                                          <p:stCondLst>
                                            <p:cond delay="0"/>
                                          </p:stCondLst>
                                        </p:cTn>
                                        <p:tgtEl>
                                          <p:spTgt spid="284"/>
                                        </p:tgtEl>
                                        <p:attrNameLst>
                                          <p:attrName>style.visibility</p:attrName>
                                        </p:attrNameLst>
                                      </p:cBhvr>
                                      <p:to>
                                        <p:strVal val="visible"/>
                                      </p:to>
                                    </p:set>
                                    <p:animEffect filter="fade" transition="in">
                                      <p:cBhvr>
                                        <p:cTn dur="500"/>
                                        <p:tgtEl>
                                          <p:spTgt spid="284"/>
                                        </p:tgtEl>
                                      </p:cBhvr>
                                    </p:animEffect>
                                  </p:childTnLst>
                                </p:cTn>
                              </p:par>
                              <p:par>
                                <p:cTn fill="hold" nodeType="withEffect" presetClass="entr" presetID="10" presetSubtype="0">
                                  <p:stCondLst>
                                    <p:cond delay="0"/>
                                  </p:stCondLst>
                                  <p:childTnLst>
                                    <p:set>
                                      <p:cBhvr>
                                        <p:cTn dur="1" fill="hold">
                                          <p:stCondLst>
                                            <p:cond delay="0"/>
                                          </p:stCondLst>
                                        </p:cTn>
                                        <p:tgtEl>
                                          <p:spTgt spid="286"/>
                                        </p:tgtEl>
                                        <p:attrNameLst>
                                          <p:attrName>style.visibility</p:attrName>
                                        </p:attrNameLst>
                                      </p:cBhvr>
                                      <p:to>
                                        <p:strVal val="visible"/>
                                      </p:to>
                                    </p:set>
                                    <p:animEffect filter="fade" transition="in">
                                      <p:cBhvr>
                                        <p:cTn dur="500"/>
                                        <p:tgtEl>
                                          <p:spTgt spid="28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 name="Shape 291"/>
        <p:cNvGrpSpPr/>
        <p:nvPr/>
      </p:nvGrpSpPr>
      <p:grpSpPr>
        <a:xfrm>
          <a:off x="0" y="0"/>
          <a:ext cx="0" cy="0"/>
          <a:chOff x="0" y="0"/>
          <a:chExt cx="0" cy="0"/>
        </a:xfrm>
      </p:grpSpPr>
      <p:cxnSp>
        <p:nvCxnSpPr>
          <p:cNvPr id="292" name="Google Shape;292;p13"/>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293" name="Google Shape;293;p13"/>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lang="en-US" sz="3600" cap="none">
                <a:solidFill>
                  <a:srgbClr val="74A2CD"/>
                </a:solidFill>
                <a:latin typeface="Poppins"/>
                <a:ea typeface="Poppins"/>
                <a:cs typeface="Poppins"/>
                <a:sym typeface="Poppins"/>
              </a:rPr>
              <a:t>Components of Data Warehouse</a:t>
            </a:r>
            <a:endParaRPr/>
          </a:p>
        </p:txBody>
      </p:sp>
      <p:sp>
        <p:nvSpPr>
          <p:cNvPr id="294" name="Google Shape;294;p13"/>
          <p:cNvSpPr txBox="1"/>
          <p:nvPr/>
        </p:nvSpPr>
        <p:spPr>
          <a:xfrm>
            <a:off x="84309" y="1064709"/>
            <a:ext cx="11585642" cy="4217410"/>
          </a:xfrm>
          <a:prstGeom prst="rect">
            <a:avLst/>
          </a:prstGeom>
          <a:noFill/>
          <a:ln>
            <a:noFill/>
          </a:ln>
        </p:spPr>
        <p:txBody>
          <a:bodyPr anchorCtr="0" anchor="t" bIns="45700" lIns="91425" spcFirstLastPara="1" rIns="91425" wrap="square" tIns="45700">
            <a:noAutofit/>
          </a:bodyPr>
          <a:lstStyle/>
          <a:p>
            <a:pPr indent="0" lvl="0" marL="0" marR="0" rtl="0" algn="l">
              <a:lnSpc>
                <a:spcPct val="150000"/>
              </a:lnSpc>
              <a:spcBef>
                <a:spcPts val="0"/>
              </a:spcBef>
              <a:spcAft>
                <a:spcPts val="0"/>
              </a:spcAft>
              <a:buClr>
                <a:srgbClr val="74A2CD"/>
              </a:buClr>
              <a:buSzPts val="3200"/>
              <a:buFont typeface="Arial"/>
              <a:buNone/>
            </a:pPr>
            <a:r>
              <a:rPr b="1" i="0" lang="en-US" sz="2000" cap="none">
                <a:solidFill>
                  <a:srgbClr val="262626"/>
                </a:solidFill>
                <a:latin typeface="Poppins"/>
                <a:ea typeface="Poppins"/>
                <a:cs typeface="Poppins"/>
                <a:sym typeface="Poppins"/>
              </a:rPr>
              <a:t>i) Data sources</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cap="none">
                <a:solidFill>
                  <a:srgbClr val="262626"/>
                </a:solidFill>
                <a:latin typeface="Poppins"/>
                <a:ea typeface="Poppins"/>
                <a:cs typeface="Poppins"/>
                <a:sym typeface="Poppins"/>
              </a:rPr>
              <a:t>Encompass a range of operational databases, external data sources, and applications that produce the raw data intended for storage in the warehouse</a:t>
            </a:r>
            <a:endParaRPr/>
          </a:p>
          <a:p>
            <a:pPr indent="0" lvl="0" marL="0" marR="0" rtl="0" algn="l">
              <a:lnSpc>
                <a:spcPct val="150000"/>
              </a:lnSpc>
              <a:spcBef>
                <a:spcPts val="1000"/>
              </a:spcBef>
              <a:spcAft>
                <a:spcPts val="0"/>
              </a:spcAft>
              <a:buClr>
                <a:srgbClr val="74A2CD"/>
              </a:buClr>
              <a:buSzPts val="3200"/>
              <a:buFont typeface="Arial"/>
              <a:buNone/>
            </a:pPr>
            <a:r>
              <a:rPr b="1" lang="en-US" sz="2000" cap="none">
                <a:solidFill>
                  <a:srgbClr val="262626"/>
                </a:solidFill>
                <a:latin typeface="Poppins"/>
                <a:ea typeface="Poppins"/>
                <a:cs typeface="Poppins"/>
                <a:sym typeface="Poppins"/>
              </a:rPr>
              <a:t>Examples</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cap="none">
                <a:solidFill>
                  <a:srgbClr val="262626"/>
                </a:solidFill>
                <a:latin typeface="Poppins"/>
                <a:ea typeface="Poppins"/>
                <a:cs typeface="Poppins"/>
                <a:sym typeface="Poppins"/>
              </a:rPr>
              <a:t>ERP</a:t>
            </a:r>
            <a:r>
              <a:rPr lang="en-US" sz="2000" cap="none">
                <a:solidFill>
                  <a:srgbClr val="262626"/>
                </a:solidFill>
                <a:latin typeface="Poppins"/>
                <a:ea typeface="Poppins"/>
                <a:cs typeface="Poppins"/>
                <a:sym typeface="Poppins"/>
              </a:rPr>
              <a:t>, CRM, flat files</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cap="none">
                <a:solidFill>
                  <a:srgbClr val="262626"/>
                </a:solidFill>
                <a:latin typeface="Poppins"/>
                <a:ea typeface="Poppins"/>
                <a:cs typeface="Poppins"/>
                <a:sym typeface="Poppins"/>
              </a:rPr>
              <a:t>Extracting data from various sources highlights the need for having a strong integration strategy within the data warehouse architecture.</a:t>
            </a:r>
            <a:endParaRPr sz="2000" cap="none">
              <a:solidFill>
                <a:srgbClr val="262626"/>
              </a:solidFill>
              <a:latin typeface="Poppins"/>
              <a:ea typeface="Poppins"/>
              <a:cs typeface="Poppins"/>
              <a:sym typeface="Poppins"/>
            </a:endParaRPr>
          </a:p>
        </p:txBody>
      </p:sp>
      <p:sp>
        <p:nvSpPr>
          <p:cNvPr id="295" name="Google Shape;295;p13"/>
          <p:cNvSpPr txBox="1"/>
          <p:nvPr>
            <p:ph idx="11" type="ftr"/>
          </p:nvPr>
        </p:nvSpPr>
        <p:spPr>
          <a:xfrm>
            <a:off x="126462" y="5790601"/>
            <a:ext cx="6254883"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13: COURSE REVIEW</a:t>
            </a:r>
            <a:endParaRPr b="1" sz="2000">
              <a:solidFill>
                <a:schemeClr val="lt1"/>
              </a:solidFill>
              <a:latin typeface="Poppins"/>
              <a:ea typeface="Poppins"/>
              <a:cs typeface="Poppins"/>
              <a:sym typeface="Poppins"/>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9" name="Shape 299"/>
        <p:cNvGrpSpPr/>
        <p:nvPr/>
      </p:nvGrpSpPr>
      <p:grpSpPr>
        <a:xfrm>
          <a:off x="0" y="0"/>
          <a:ext cx="0" cy="0"/>
          <a:chOff x="0" y="0"/>
          <a:chExt cx="0" cy="0"/>
        </a:xfrm>
      </p:grpSpPr>
      <p:cxnSp>
        <p:nvCxnSpPr>
          <p:cNvPr id="300" name="Google Shape;300;p14"/>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301" name="Google Shape;301;p14"/>
          <p:cNvSpPr txBox="1"/>
          <p:nvPr/>
        </p:nvSpPr>
        <p:spPr>
          <a:xfrm>
            <a:off x="84309" y="1064708"/>
            <a:ext cx="11585642" cy="4538421"/>
          </a:xfrm>
          <a:prstGeom prst="rect">
            <a:avLst/>
          </a:prstGeom>
          <a:noFill/>
          <a:ln>
            <a:noFill/>
          </a:ln>
        </p:spPr>
        <p:txBody>
          <a:bodyPr anchorCtr="0" anchor="t" bIns="45700" lIns="91425" spcFirstLastPara="1" rIns="91425" wrap="square" tIns="45700">
            <a:noAutofit/>
          </a:bodyPr>
          <a:lstStyle/>
          <a:p>
            <a:pPr indent="0" lvl="0" marL="0" marR="0" rtl="0" algn="l">
              <a:lnSpc>
                <a:spcPct val="150000"/>
              </a:lnSpc>
              <a:spcBef>
                <a:spcPts val="0"/>
              </a:spcBef>
              <a:spcAft>
                <a:spcPts val="0"/>
              </a:spcAft>
              <a:buClr>
                <a:srgbClr val="74A2CD"/>
              </a:buClr>
              <a:buSzPts val="3840"/>
              <a:buFont typeface="Arial"/>
              <a:buNone/>
            </a:pPr>
            <a:r>
              <a:rPr b="1" lang="en-US" sz="2400" cap="none">
                <a:solidFill>
                  <a:srgbClr val="262626"/>
                </a:solidFill>
                <a:latin typeface="Poppins"/>
                <a:ea typeface="Poppins"/>
                <a:cs typeface="Poppins"/>
                <a:sym typeface="Poppins"/>
              </a:rPr>
              <a:t>ii) Data staging area</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cap="none">
                <a:solidFill>
                  <a:srgbClr val="262626"/>
                </a:solidFill>
                <a:latin typeface="Poppins"/>
                <a:ea typeface="Poppins"/>
                <a:cs typeface="Poppins"/>
                <a:sym typeface="Poppins"/>
              </a:rPr>
              <a:t>Serves as a temporary storage location for data from source systems before it is processed and transferred to the main data warehouse</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cap="none">
                <a:solidFill>
                  <a:srgbClr val="262626"/>
                </a:solidFill>
                <a:latin typeface="Poppins"/>
                <a:ea typeface="Poppins"/>
                <a:cs typeface="Poppins"/>
                <a:sym typeface="Poppins"/>
              </a:rPr>
              <a:t>Facilitates initial data cleansing and transformation without impacting the source systems or the data warehouse</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cap="none">
                <a:solidFill>
                  <a:srgbClr val="262626"/>
                </a:solidFill>
                <a:latin typeface="Poppins"/>
                <a:ea typeface="Poppins"/>
                <a:cs typeface="Poppins"/>
                <a:sym typeface="Poppins"/>
              </a:rPr>
              <a:t>Supports incremental loading, allowing only new or changed data to be processed rather than reloading the entire dataset.</a:t>
            </a:r>
            <a:endParaRPr/>
          </a:p>
        </p:txBody>
      </p:sp>
      <p:sp>
        <p:nvSpPr>
          <p:cNvPr id="302" name="Google Shape;302;p14"/>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lang="en-US" sz="3600" cap="none">
                <a:solidFill>
                  <a:srgbClr val="74A2CD"/>
                </a:solidFill>
                <a:latin typeface="Poppins"/>
                <a:ea typeface="Poppins"/>
                <a:cs typeface="Poppins"/>
                <a:sym typeface="Poppins"/>
              </a:rPr>
              <a:t>Components of Data Warehouse Cont’d……</a:t>
            </a:r>
            <a:endParaRPr/>
          </a:p>
        </p:txBody>
      </p:sp>
      <p:sp>
        <p:nvSpPr>
          <p:cNvPr id="303" name="Google Shape;303;p14"/>
          <p:cNvSpPr txBox="1"/>
          <p:nvPr>
            <p:ph idx="11" type="ftr"/>
          </p:nvPr>
        </p:nvSpPr>
        <p:spPr>
          <a:xfrm>
            <a:off x="126462" y="5790601"/>
            <a:ext cx="6254883"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13: COURSE REVIEW</a:t>
            </a:r>
            <a:endParaRPr b="1" sz="2000">
              <a:solidFill>
                <a:schemeClr val="lt1"/>
              </a:solidFill>
              <a:latin typeface="Poppins"/>
              <a:ea typeface="Poppins"/>
              <a:cs typeface="Poppins"/>
              <a:sym typeface="Poppins"/>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7" name="Shape 307"/>
        <p:cNvGrpSpPr/>
        <p:nvPr/>
      </p:nvGrpSpPr>
      <p:grpSpPr>
        <a:xfrm>
          <a:off x="0" y="0"/>
          <a:ext cx="0" cy="0"/>
          <a:chOff x="0" y="0"/>
          <a:chExt cx="0" cy="0"/>
        </a:xfrm>
      </p:grpSpPr>
      <p:cxnSp>
        <p:nvCxnSpPr>
          <p:cNvPr id="308" name="Google Shape;308;p15"/>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309" name="Google Shape;309;p15"/>
          <p:cNvSpPr txBox="1"/>
          <p:nvPr/>
        </p:nvSpPr>
        <p:spPr>
          <a:xfrm>
            <a:off x="84309" y="1064708"/>
            <a:ext cx="11585642" cy="4538421"/>
          </a:xfrm>
          <a:prstGeom prst="rect">
            <a:avLst/>
          </a:prstGeom>
          <a:noFill/>
          <a:ln>
            <a:noFill/>
          </a:ln>
        </p:spPr>
        <p:txBody>
          <a:bodyPr anchorCtr="0" anchor="t" bIns="45700" lIns="91425" spcFirstLastPara="1" rIns="91425" wrap="square" tIns="45700">
            <a:noAutofit/>
          </a:bodyPr>
          <a:lstStyle/>
          <a:p>
            <a:pPr indent="0" lvl="0" marL="0" marR="0" rtl="0" algn="l">
              <a:lnSpc>
                <a:spcPct val="150000"/>
              </a:lnSpc>
              <a:spcBef>
                <a:spcPts val="0"/>
              </a:spcBef>
              <a:spcAft>
                <a:spcPts val="0"/>
              </a:spcAft>
              <a:buClr>
                <a:srgbClr val="74A2CD"/>
              </a:buClr>
              <a:buSzPts val="3200"/>
              <a:buFont typeface="Arial"/>
              <a:buNone/>
            </a:pPr>
            <a:r>
              <a:rPr b="1" i="0" lang="en-US" sz="2000" cap="none">
                <a:solidFill>
                  <a:srgbClr val="262626"/>
                </a:solidFill>
                <a:latin typeface="Poppins"/>
                <a:ea typeface="Poppins"/>
                <a:cs typeface="Poppins"/>
                <a:sym typeface="Poppins"/>
              </a:rPr>
              <a:t>iii) ETL process (Extract, Transform, Load)</a:t>
            </a:r>
            <a:endParaRPr/>
          </a:p>
          <a:p>
            <a:pPr indent="-228600" lvl="0" marL="228600" marR="0" rtl="0" algn="l">
              <a:lnSpc>
                <a:spcPct val="150000"/>
              </a:lnSpc>
              <a:spcBef>
                <a:spcPts val="1000"/>
              </a:spcBef>
              <a:spcAft>
                <a:spcPts val="0"/>
              </a:spcAft>
              <a:buClr>
                <a:srgbClr val="74A2CD"/>
              </a:buClr>
              <a:buSzPts val="3200"/>
              <a:buFont typeface="Arial"/>
              <a:buChar char="•"/>
            </a:pPr>
            <a:r>
              <a:rPr lang="en-US" sz="2000" cap="none">
                <a:solidFill>
                  <a:schemeClr val="dk1"/>
                </a:solidFill>
                <a:latin typeface="Poppins"/>
                <a:ea typeface="Poppins"/>
                <a:cs typeface="Poppins"/>
                <a:sym typeface="Poppins"/>
              </a:rPr>
              <a:t>The ETL process ensures data quality and consistency</a:t>
            </a:r>
            <a:endParaRPr sz="2000" cap="none">
              <a:solidFill>
                <a:srgbClr val="262626"/>
              </a:solidFill>
              <a:latin typeface="Poppins"/>
              <a:ea typeface="Poppins"/>
              <a:cs typeface="Poppins"/>
              <a:sym typeface="Poppins"/>
            </a:endParaRPr>
          </a:p>
          <a:p>
            <a:pPr indent="0" lvl="0" marL="0" marR="0" rtl="0" algn="l">
              <a:lnSpc>
                <a:spcPct val="150000"/>
              </a:lnSpc>
              <a:spcBef>
                <a:spcPts val="1000"/>
              </a:spcBef>
              <a:spcAft>
                <a:spcPts val="0"/>
              </a:spcAft>
              <a:buClr>
                <a:srgbClr val="74A2CD"/>
              </a:buClr>
              <a:buSzPts val="3200"/>
              <a:buFont typeface="Arial"/>
              <a:buNone/>
            </a:pPr>
            <a:r>
              <a:rPr b="1" i="0" lang="en-US" sz="2000" cap="none">
                <a:solidFill>
                  <a:srgbClr val="262626"/>
                </a:solidFill>
                <a:latin typeface="Poppins"/>
                <a:ea typeface="Poppins"/>
                <a:cs typeface="Poppins"/>
                <a:sym typeface="Poppins"/>
              </a:rPr>
              <a:t>Extract</a:t>
            </a:r>
            <a:endParaRPr/>
          </a:p>
          <a:p>
            <a:pPr indent="-228600" lvl="1" marL="685800" marR="0" rtl="0" algn="l">
              <a:lnSpc>
                <a:spcPct val="150000"/>
              </a:lnSpc>
              <a:spcBef>
                <a:spcPts val="500"/>
              </a:spcBef>
              <a:spcAft>
                <a:spcPts val="0"/>
              </a:spcAft>
              <a:buClr>
                <a:srgbClr val="74A2CD"/>
              </a:buClr>
              <a:buSzPts val="3200"/>
              <a:buFont typeface="Noto Sans Symbols"/>
              <a:buChar char="▪"/>
            </a:pPr>
            <a:r>
              <a:rPr b="0" i="0" lang="en-US" sz="2000" u="none" cap="none" strike="noStrike">
                <a:solidFill>
                  <a:srgbClr val="262626"/>
                </a:solidFill>
                <a:latin typeface="Poppins"/>
                <a:ea typeface="Poppins"/>
                <a:cs typeface="Poppins"/>
                <a:sym typeface="Poppins"/>
              </a:rPr>
              <a:t>Collects data from various source systems for transformation and loading</a:t>
            </a:r>
            <a:endParaRPr/>
          </a:p>
          <a:p>
            <a:pPr indent="0" lvl="0" marL="0" marR="0" rtl="0" algn="l">
              <a:lnSpc>
                <a:spcPct val="150000"/>
              </a:lnSpc>
              <a:spcBef>
                <a:spcPts val="1000"/>
              </a:spcBef>
              <a:spcAft>
                <a:spcPts val="0"/>
              </a:spcAft>
              <a:buClr>
                <a:srgbClr val="74A2CD"/>
              </a:buClr>
              <a:buSzPts val="3200"/>
              <a:buFont typeface="Arial"/>
              <a:buNone/>
            </a:pPr>
            <a:r>
              <a:rPr b="1" i="0" lang="en-US" sz="2000" cap="none">
                <a:solidFill>
                  <a:srgbClr val="262626"/>
                </a:solidFill>
                <a:latin typeface="Poppins"/>
                <a:ea typeface="Poppins"/>
                <a:cs typeface="Poppins"/>
                <a:sym typeface="Poppins"/>
              </a:rPr>
              <a:t>Transform</a:t>
            </a:r>
            <a:endParaRPr/>
          </a:p>
          <a:p>
            <a:pPr indent="-228600" lvl="1" marL="685800" marR="0" rtl="0" algn="l">
              <a:lnSpc>
                <a:spcPct val="150000"/>
              </a:lnSpc>
              <a:spcBef>
                <a:spcPts val="500"/>
              </a:spcBef>
              <a:spcAft>
                <a:spcPts val="0"/>
              </a:spcAft>
              <a:buClr>
                <a:srgbClr val="74A2CD"/>
              </a:buClr>
              <a:buSzPts val="3200"/>
              <a:buFont typeface="Noto Sans Symbols"/>
              <a:buChar char="▪"/>
            </a:pPr>
            <a:r>
              <a:rPr b="0" i="0" lang="en-US" sz="2000" u="none" cap="none" strike="noStrike">
                <a:solidFill>
                  <a:srgbClr val="262626"/>
                </a:solidFill>
                <a:latin typeface="Poppins"/>
                <a:ea typeface="Poppins"/>
                <a:cs typeface="Poppins"/>
                <a:sym typeface="Poppins"/>
              </a:rPr>
              <a:t>Converts data from its original format into a format suitable for the data warehouse.</a:t>
            </a:r>
            <a:endParaRPr/>
          </a:p>
          <a:p>
            <a:pPr indent="0" lvl="0" marL="0" marR="0" rtl="0" algn="l">
              <a:lnSpc>
                <a:spcPct val="150000"/>
              </a:lnSpc>
              <a:spcBef>
                <a:spcPts val="1000"/>
              </a:spcBef>
              <a:spcAft>
                <a:spcPts val="0"/>
              </a:spcAft>
              <a:buClr>
                <a:srgbClr val="74A2CD"/>
              </a:buClr>
              <a:buSzPts val="3200"/>
              <a:buFont typeface="Arial"/>
              <a:buNone/>
            </a:pPr>
            <a:r>
              <a:rPr b="1" i="0" lang="en-US" sz="2000" cap="none">
                <a:solidFill>
                  <a:srgbClr val="262626"/>
                </a:solidFill>
                <a:latin typeface="Poppins"/>
                <a:ea typeface="Poppins"/>
                <a:cs typeface="Poppins"/>
                <a:sym typeface="Poppins"/>
              </a:rPr>
              <a:t>Load</a:t>
            </a:r>
            <a:endParaRPr/>
          </a:p>
          <a:p>
            <a:pPr indent="-228600" lvl="1" marL="685800" marR="0" rtl="0" algn="l">
              <a:lnSpc>
                <a:spcPct val="150000"/>
              </a:lnSpc>
              <a:spcBef>
                <a:spcPts val="500"/>
              </a:spcBef>
              <a:spcAft>
                <a:spcPts val="0"/>
              </a:spcAft>
              <a:buClr>
                <a:srgbClr val="74A2CD"/>
              </a:buClr>
              <a:buSzPts val="3200"/>
              <a:buFont typeface="Noto Sans Symbols"/>
              <a:buChar char="▪"/>
            </a:pPr>
            <a:r>
              <a:rPr b="0" i="0" lang="en-US" sz="2000" u="none" cap="none" strike="noStrike">
                <a:solidFill>
                  <a:srgbClr val="262626"/>
                </a:solidFill>
                <a:latin typeface="Poppins"/>
                <a:ea typeface="Poppins"/>
                <a:cs typeface="Poppins"/>
                <a:sym typeface="Poppins"/>
              </a:rPr>
              <a:t>The extracted and transformed data is written/loaded in the data warehouse.</a:t>
            </a:r>
            <a:endParaRPr/>
          </a:p>
        </p:txBody>
      </p:sp>
      <p:sp>
        <p:nvSpPr>
          <p:cNvPr id="310" name="Google Shape;310;p15"/>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lang="en-US" sz="3600" cap="none">
                <a:solidFill>
                  <a:srgbClr val="74A2CD"/>
                </a:solidFill>
                <a:latin typeface="Poppins"/>
                <a:ea typeface="Poppins"/>
                <a:cs typeface="Poppins"/>
                <a:sym typeface="Poppins"/>
              </a:rPr>
              <a:t>Components of Data Warehouse Cont’d……</a:t>
            </a:r>
            <a:endParaRPr/>
          </a:p>
        </p:txBody>
      </p:sp>
      <p:sp>
        <p:nvSpPr>
          <p:cNvPr id="311" name="Google Shape;311;p15"/>
          <p:cNvSpPr txBox="1"/>
          <p:nvPr>
            <p:ph idx="11" type="ftr"/>
          </p:nvPr>
        </p:nvSpPr>
        <p:spPr>
          <a:xfrm>
            <a:off x="126462" y="5790601"/>
            <a:ext cx="6254883"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13: COURSE REVIEW</a:t>
            </a:r>
            <a:endParaRPr b="1" sz="2000">
              <a:solidFill>
                <a:schemeClr val="lt1"/>
              </a:solidFill>
              <a:latin typeface="Poppins"/>
              <a:ea typeface="Poppins"/>
              <a:cs typeface="Poppins"/>
              <a:sym typeface="Poppins"/>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5" name="Shape 315"/>
        <p:cNvGrpSpPr/>
        <p:nvPr/>
      </p:nvGrpSpPr>
      <p:grpSpPr>
        <a:xfrm>
          <a:off x="0" y="0"/>
          <a:ext cx="0" cy="0"/>
          <a:chOff x="0" y="0"/>
          <a:chExt cx="0" cy="0"/>
        </a:xfrm>
      </p:grpSpPr>
      <p:cxnSp>
        <p:nvCxnSpPr>
          <p:cNvPr id="316" name="Google Shape;316;p16"/>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317" name="Google Shape;317;p16"/>
          <p:cNvSpPr txBox="1"/>
          <p:nvPr/>
        </p:nvSpPr>
        <p:spPr>
          <a:xfrm>
            <a:off x="84309" y="1064708"/>
            <a:ext cx="11585642" cy="4538421"/>
          </a:xfrm>
          <a:prstGeom prst="rect">
            <a:avLst/>
          </a:prstGeom>
          <a:noFill/>
          <a:ln>
            <a:noFill/>
          </a:ln>
        </p:spPr>
        <p:txBody>
          <a:bodyPr anchorCtr="0" anchor="t" bIns="45700" lIns="91425" spcFirstLastPara="1" rIns="91425" wrap="square" tIns="45700">
            <a:noAutofit/>
          </a:bodyPr>
          <a:lstStyle/>
          <a:p>
            <a:pPr indent="0" lvl="0" marL="0" marR="0" rtl="0" algn="l">
              <a:lnSpc>
                <a:spcPct val="150000"/>
              </a:lnSpc>
              <a:spcBef>
                <a:spcPts val="0"/>
              </a:spcBef>
              <a:spcAft>
                <a:spcPts val="0"/>
              </a:spcAft>
              <a:buClr>
                <a:srgbClr val="74A2CD"/>
              </a:buClr>
              <a:buSzPts val="3200"/>
              <a:buFont typeface="Arial"/>
              <a:buNone/>
            </a:pPr>
            <a:r>
              <a:rPr b="1" lang="en-US" sz="2000" cap="none">
                <a:solidFill>
                  <a:schemeClr val="dk1"/>
                </a:solidFill>
                <a:latin typeface="Poppins"/>
                <a:ea typeface="Poppins"/>
                <a:cs typeface="Poppins"/>
                <a:sym typeface="Poppins"/>
              </a:rPr>
              <a:t>iv) Data warehouse</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cap="none">
                <a:solidFill>
                  <a:schemeClr val="dk1"/>
                </a:solidFill>
                <a:latin typeface="Poppins"/>
                <a:ea typeface="Poppins"/>
                <a:cs typeface="Poppins"/>
                <a:sym typeface="Poppins"/>
              </a:rPr>
              <a:t>The central repository where integrated data is stored.</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cap="none">
                <a:solidFill>
                  <a:schemeClr val="dk1"/>
                </a:solidFill>
                <a:latin typeface="Poppins"/>
                <a:ea typeface="Poppins"/>
                <a:cs typeface="Poppins"/>
                <a:sym typeface="Poppins"/>
              </a:rPr>
              <a:t> Implemented using a relational database management system (RDBMS) optimized for analytical queries</a:t>
            </a:r>
            <a:endParaRPr/>
          </a:p>
          <a:p>
            <a:pPr indent="0" lvl="0" marL="0" marR="0" rtl="0" algn="l">
              <a:lnSpc>
                <a:spcPct val="150000"/>
              </a:lnSpc>
              <a:spcBef>
                <a:spcPts val="1000"/>
              </a:spcBef>
              <a:spcAft>
                <a:spcPts val="0"/>
              </a:spcAft>
              <a:buClr>
                <a:srgbClr val="74A2CD"/>
              </a:buClr>
              <a:buSzPts val="3200"/>
              <a:buFont typeface="Arial"/>
              <a:buNone/>
            </a:pPr>
            <a:r>
              <a:rPr b="1" i="0" lang="en-US" sz="2000" cap="none">
                <a:solidFill>
                  <a:schemeClr val="dk1"/>
                </a:solidFill>
                <a:latin typeface="Poppins"/>
                <a:ea typeface="Poppins"/>
                <a:cs typeface="Poppins"/>
                <a:sym typeface="Poppins"/>
              </a:rPr>
              <a:t>v) Metadata </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cap="none">
                <a:solidFill>
                  <a:schemeClr val="dk1"/>
                </a:solidFill>
                <a:latin typeface="Poppins"/>
                <a:ea typeface="Poppins"/>
                <a:cs typeface="Poppins"/>
                <a:sym typeface="Poppins"/>
              </a:rPr>
              <a:t>Stores information about the data warehouse itself</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cap="none">
                <a:solidFill>
                  <a:schemeClr val="dk1"/>
                </a:solidFill>
                <a:latin typeface="Poppins"/>
                <a:ea typeface="Poppins"/>
                <a:cs typeface="Poppins"/>
                <a:sym typeface="Poppins"/>
              </a:rPr>
              <a:t>Provides information on the structure, content, and context of the data stored in the warehouse.</a:t>
            </a:r>
            <a:endParaRPr sz="2000" cap="none">
              <a:solidFill>
                <a:schemeClr val="dk1"/>
              </a:solidFill>
              <a:latin typeface="Poppins"/>
              <a:ea typeface="Poppins"/>
              <a:cs typeface="Poppins"/>
              <a:sym typeface="Poppins"/>
            </a:endParaRPr>
          </a:p>
        </p:txBody>
      </p:sp>
      <p:sp>
        <p:nvSpPr>
          <p:cNvPr id="318" name="Google Shape;318;p16"/>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lang="en-US" sz="3600" cap="none">
                <a:solidFill>
                  <a:srgbClr val="74A2CD"/>
                </a:solidFill>
                <a:latin typeface="Poppins"/>
                <a:ea typeface="Poppins"/>
                <a:cs typeface="Poppins"/>
                <a:sym typeface="Poppins"/>
              </a:rPr>
              <a:t>Components of Data Warehouse Cont’d……</a:t>
            </a:r>
            <a:endParaRPr/>
          </a:p>
        </p:txBody>
      </p:sp>
      <p:sp>
        <p:nvSpPr>
          <p:cNvPr id="319" name="Google Shape;319;p16"/>
          <p:cNvSpPr txBox="1"/>
          <p:nvPr>
            <p:ph idx="11" type="ftr"/>
          </p:nvPr>
        </p:nvSpPr>
        <p:spPr>
          <a:xfrm>
            <a:off x="126462" y="5790601"/>
            <a:ext cx="6254883"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13: COURSE REVIEW</a:t>
            </a:r>
            <a:endParaRPr b="1" sz="2000">
              <a:solidFill>
                <a:schemeClr val="lt1"/>
              </a:solidFill>
              <a:latin typeface="Poppins"/>
              <a:ea typeface="Poppins"/>
              <a:cs typeface="Poppins"/>
              <a:sym typeface="Poppins"/>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3" name="Shape 323"/>
        <p:cNvGrpSpPr/>
        <p:nvPr/>
      </p:nvGrpSpPr>
      <p:grpSpPr>
        <a:xfrm>
          <a:off x="0" y="0"/>
          <a:ext cx="0" cy="0"/>
          <a:chOff x="0" y="0"/>
          <a:chExt cx="0" cy="0"/>
        </a:xfrm>
      </p:grpSpPr>
      <p:cxnSp>
        <p:nvCxnSpPr>
          <p:cNvPr id="324" name="Google Shape;324;p17"/>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325" name="Google Shape;325;p17"/>
          <p:cNvSpPr txBox="1"/>
          <p:nvPr/>
        </p:nvSpPr>
        <p:spPr>
          <a:xfrm>
            <a:off x="84309" y="1064708"/>
            <a:ext cx="11585642" cy="4538421"/>
          </a:xfrm>
          <a:prstGeom prst="rect">
            <a:avLst/>
          </a:prstGeom>
          <a:noFill/>
          <a:ln>
            <a:noFill/>
          </a:ln>
        </p:spPr>
        <p:txBody>
          <a:bodyPr anchorCtr="0" anchor="t" bIns="45700" lIns="91425" spcFirstLastPara="1" rIns="91425" wrap="square" tIns="45700">
            <a:noAutofit/>
          </a:bodyPr>
          <a:lstStyle/>
          <a:p>
            <a:pPr indent="0" lvl="0" marL="0" marR="0" rtl="0" algn="l">
              <a:lnSpc>
                <a:spcPct val="150000"/>
              </a:lnSpc>
              <a:spcBef>
                <a:spcPts val="0"/>
              </a:spcBef>
              <a:spcAft>
                <a:spcPts val="0"/>
              </a:spcAft>
              <a:buClr>
                <a:srgbClr val="74A2CD"/>
              </a:buClr>
              <a:buSzPts val="3200"/>
              <a:buFont typeface="Arial"/>
              <a:buNone/>
            </a:pPr>
            <a:r>
              <a:rPr b="1" lang="en-US" sz="2000" cap="none">
                <a:solidFill>
                  <a:schemeClr val="dk1"/>
                </a:solidFill>
                <a:latin typeface="Poppins"/>
                <a:ea typeface="Poppins"/>
                <a:cs typeface="Poppins"/>
                <a:sym typeface="Poppins"/>
              </a:rPr>
              <a:t>vi) Data marts</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cap="none">
                <a:solidFill>
                  <a:schemeClr val="dk1"/>
                </a:solidFill>
                <a:latin typeface="Poppins"/>
                <a:ea typeface="Poppins"/>
                <a:cs typeface="Poppins"/>
                <a:sym typeface="Poppins"/>
              </a:rPr>
              <a:t>Subsets of the data warehouse that focus on specific business areas or departments, making it easier for users to access relevant data.</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cap="none">
                <a:solidFill>
                  <a:schemeClr val="dk1"/>
                </a:solidFill>
                <a:latin typeface="Poppins"/>
                <a:ea typeface="Poppins"/>
                <a:cs typeface="Poppins"/>
                <a:sym typeface="Poppins"/>
              </a:rPr>
              <a:t>Provide faster query performance for focused analyses.</a:t>
            </a:r>
            <a:endParaRPr/>
          </a:p>
          <a:p>
            <a:pPr indent="0" lvl="0" marL="0" marR="0" rtl="0" algn="l">
              <a:lnSpc>
                <a:spcPct val="150000"/>
              </a:lnSpc>
              <a:spcBef>
                <a:spcPts val="1000"/>
              </a:spcBef>
              <a:spcAft>
                <a:spcPts val="0"/>
              </a:spcAft>
              <a:buClr>
                <a:srgbClr val="74A2CD"/>
              </a:buClr>
              <a:buSzPts val="3200"/>
              <a:buFont typeface="Arial"/>
              <a:buNone/>
            </a:pPr>
            <a:r>
              <a:rPr b="1" i="0" lang="en-US" sz="2000" cap="none">
                <a:solidFill>
                  <a:schemeClr val="dk1"/>
                </a:solidFill>
                <a:latin typeface="Poppins"/>
                <a:ea typeface="Poppins"/>
                <a:cs typeface="Poppins"/>
                <a:sym typeface="Poppins"/>
              </a:rPr>
              <a:t>vii) Query and analysis tools</a:t>
            </a:r>
            <a:endParaRPr/>
          </a:p>
          <a:p>
            <a:pPr indent="-228600" lvl="0" marL="228600" marR="0" rtl="0" algn="l">
              <a:lnSpc>
                <a:spcPct val="150000"/>
              </a:lnSpc>
              <a:spcBef>
                <a:spcPts val="1000"/>
              </a:spcBef>
              <a:spcAft>
                <a:spcPts val="0"/>
              </a:spcAft>
              <a:buClr>
                <a:srgbClr val="74A2CD"/>
              </a:buClr>
              <a:buSzPts val="3200"/>
              <a:buFont typeface="Arial"/>
              <a:buChar char="•"/>
            </a:pPr>
            <a:r>
              <a:rPr b="0" i="0" lang="en-US" sz="2000" cap="none">
                <a:solidFill>
                  <a:schemeClr val="dk1"/>
                </a:solidFill>
                <a:latin typeface="Poppins"/>
                <a:ea typeface="Poppins"/>
                <a:cs typeface="Poppins"/>
                <a:sym typeface="Poppins"/>
              </a:rPr>
              <a:t>Applications that allow users to interact with the data warehouse, run queries, generate reports, and perform advanced analytics.</a:t>
            </a:r>
            <a:endParaRPr sz="2000" cap="none">
              <a:solidFill>
                <a:schemeClr val="dk1"/>
              </a:solidFill>
              <a:latin typeface="Poppins"/>
              <a:ea typeface="Poppins"/>
              <a:cs typeface="Poppins"/>
              <a:sym typeface="Poppins"/>
            </a:endParaRPr>
          </a:p>
        </p:txBody>
      </p:sp>
      <p:sp>
        <p:nvSpPr>
          <p:cNvPr id="326" name="Google Shape;326;p17"/>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lang="en-US" sz="3600" cap="none">
                <a:solidFill>
                  <a:srgbClr val="74A2CD"/>
                </a:solidFill>
                <a:latin typeface="Poppins"/>
                <a:ea typeface="Poppins"/>
                <a:cs typeface="Poppins"/>
                <a:sym typeface="Poppins"/>
              </a:rPr>
              <a:t>Components of Data Warehouse Cont’d……</a:t>
            </a:r>
            <a:endParaRPr/>
          </a:p>
        </p:txBody>
      </p:sp>
      <p:sp>
        <p:nvSpPr>
          <p:cNvPr id="327" name="Google Shape;327;p17"/>
          <p:cNvSpPr txBox="1"/>
          <p:nvPr>
            <p:ph idx="11" type="ftr"/>
          </p:nvPr>
        </p:nvSpPr>
        <p:spPr>
          <a:xfrm>
            <a:off x="126462" y="5790601"/>
            <a:ext cx="6254883"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13: COURSE REVIEW</a:t>
            </a:r>
            <a:endParaRPr b="1" sz="2000">
              <a:solidFill>
                <a:schemeClr val="lt1"/>
              </a:solidFill>
              <a:latin typeface="Poppins"/>
              <a:ea typeface="Poppins"/>
              <a:cs typeface="Poppins"/>
              <a:sym typeface="Poppins"/>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1" name="Shape 331"/>
        <p:cNvGrpSpPr/>
        <p:nvPr/>
      </p:nvGrpSpPr>
      <p:grpSpPr>
        <a:xfrm>
          <a:off x="0" y="0"/>
          <a:ext cx="0" cy="0"/>
          <a:chOff x="0" y="0"/>
          <a:chExt cx="0" cy="0"/>
        </a:xfrm>
      </p:grpSpPr>
      <p:sp>
        <p:nvSpPr>
          <p:cNvPr id="332" name="Google Shape;332;p18"/>
          <p:cNvSpPr txBox="1"/>
          <p:nvPr/>
        </p:nvSpPr>
        <p:spPr>
          <a:xfrm>
            <a:off x="9728" y="1020555"/>
            <a:ext cx="11682919" cy="4592301"/>
          </a:xfrm>
          <a:prstGeom prst="rect">
            <a:avLst/>
          </a:prstGeom>
          <a:noFill/>
          <a:ln>
            <a:noFill/>
          </a:ln>
        </p:spPr>
        <p:txBody>
          <a:bodyPr anchorCtr="0" anchor="t" bIns="45700" lIns="91425" spcFirstLastPara="1" rIns="91425" wrap="square" tIns="45700">
            <a:noAutofit/>
          </a:bodyPr>
          <a:lstStyle/>
          <a:p>
            <a:pPr indent="-228600" lvl="0" marL="228600" marR="0" rtl="0" algn="just">
              <a:lnSpc>
                <a:spcPct val="150000"/>
              </a:lnSpc>
              <a:spcBef>
                <a:spcPts val="0"/>
              </a:spcBef>
              <a:spcAft>
                <a:spcPts val="0"/>
              </a:spcAft>
              <a:buClr>
                <a:srgbClr val="74A2CD"/>
              </a:buClr>
              <a:buSzPts val="3200"/>
              <a:buFont typeface="Arial"/>
              <a:buChar char="•"/>
            </a:pPr>
            <a:r>
              <a:rPr lang="en-US" sz="2000" cap="none">
                <a:solidFill>
                  <a:schemeClr val="dk1"/>
                </a:solidFill>
                <a:latin typeface="Poppins"/>
                <a:ea typeface="Poppins"/>
                <a:cs typeface="Poppins"/>
                <a:sym typeface="Poppins"/>
              </a:rPr>
              <a:t>Dimensional modeling is a design technique used in data warehousing and business intelligence that aims to present analytic data in a way that is both understandable to business users and optimized for fast query performance. </a:t>
            </a:r>
            <a:endParaRPr/>
          </a:p>
          <a:p>
            <a:pPr indent="-228600" lvl="0" marL="228600" marR="0" rtl="0" algn="just">
              <a:lnSpc>
                <a:spcPct val="150000"/>
              </a:lnSpc>
              <a:spcBef>
                <a:spcPts val="1000"/>
              </a:spcBef>
              <a:spcAft>
                <a:spcPts val="0"/>
              </a:spcAft>
              <a:buClr>
                <a:srgbClr val="74A2CD"/>
              </a:buClr>
              <a:buSzPts val="3200"/>
              <a:buFont typeface="Arial"/>
              <a:buChar char="•"/>
            </a:pPr>
            <a:r>
              <a:rPr lang="en-US" sz="2000" cap="none">
                <a:solidFill>
                  <a:schemeClr val="dk1"/>
                </a:solidFill>
                <a:latin typeface="Poppins"/>
                <a:ea typeface="Poppins"/>
                <a:cs typeface="Poppins"/>
                <a:sym typeface="Poppins"/>
              </a:rPr>
              <a:t>It simplifies databases by organizing data into a structure that aligns with the natural human need for simplicity, allowing users to easily navigate and interpret the data.</a:t>
            </a:r>
            <a:endParaRPr/>
          </a:p>
          <a:p>
            <a:pPr indent="-228600" lvl="0" marL="228600" marR="0" rtl="0" algn="just">
              <a:lnSpc>
                <a:spcPct val="150000"/>
              </a:lnSpc>
              <a:spcBef>
                <a:spcPts val="1000"/>
              </a:spcBef>
              <a:spcAft>
                <a:spcPts val="0"/>
              </a:spcAft>
              <a:buClr>
                <a:srgbClr val="74A2CD"/>
              </a:buClr>
              <a:buSzPts val="3200"/>
              <a:buFont typeface="Arial"/>
              <a:buChar char="•"/>
            </a:pPr>
            <a:r>
              <a:rPr lang="en-US" sz="2000" cap="none">
                <a:solidFill>
                  <a:srgbClr val="262626"/>
                </a:solidFill>
                <a:latin typeface="Poppins"/>
                <a:ea typeface="Poppins"/>
                <a:cs typeface="Poppins"/>
                <a:sym typeface="Poppins"/>
              </a:rPr>
              <a:t>This model consist of;</a:t>
            </a:r>
            <a:endParaRPr/>
          </a:p>
          <a:p>
            <a:pPr indent="-228600" lvl="2" marL="1143000" marR="0" rtl="0" algn="just">
              <a:lnSpc>
                <a:spcPct val="150000"/>
              </a:lnSpc>
              <a:spcBef>
                <a:spcPts val="500"/>
              </a:spcBef>
              <a:spcAft>
                <a:spcPts val="0"/>
              </a:spcAft>
              <a:buClr>
                <a:srgbClr val="74A2CD"/>
              </a:buClr>
              <a:buSzPts val="3200"/>
              <a:buFont typeface="Arial"/>
              <a:buChar char="•"/>
            </a:pPr>
            <a:r>
              <a:rPr b="0" i="0" lang="en-US" sz="2000" u="none" cap="none" strike="noStrike">
                <a:solidFill>
                  <a:srgbClr val="262626"/>
                </a:solidFill>
                <a:latin typeface="Poppins"/>
                <a:ea typeface="Poppins"/>
                <a:cs typeface="Poppins"/>
                <a:sym typeface="Poppins"/>
              </a:rPr>
              <a:t>Dimension</a:t>
            </a:r>
            <a:endParaRPr b="0" i="0" sz="2000" u="none" cap="none" strike="noStrike">
              <a:solidFill>
                <a:srgbClr val="262626"/>
              </a:solidFill>
              <a:latin typeface="Poppins"/>
              <a:ea typeface="Poppins"/>
              <a:cs typeface="Poppins"/>
              <a:sym typeface="Poppins"/>
            </a:endParaRPr>
          </a:p>
          <a:p>
            <a:pPr indent="-228600" lvl="2" marL="1143000" marR="0" rtl="0" algn="just">
              <a:lnSpc>
                <a:spcPct val="150000"/>
              </a:lnSpc>
              <a:spcBef>
                <a:spcPts val="500"/>
              </a:spcBef>
              <a:spcAft>
                <a:spcPts val="0"/>
              </a:spcAft>
              <a:buClr>
                <a:srgbClr val="74A2CD"/>
              </a:buClr>
              <a:buSzPts val="3200"/>
              <a:buFont typeface="Arial"/>
              <a:buChar char="•"/>
            </a:pPr>
            <a:r>
              <a:rPr b="0" i="0" lang="en-US" sz="2000" u="none" cap="none" strike="noStrike">
                <a:solidFill>
                  <a:srgbClr val="262626"/>
                </a:solidFill>
                <a:latin typeface="Poppins"/>
                <a:ea typeface="Poppins"/>
                <a:cs typeface="Poppins"/>
                <a:sym typeface="Poppins"/>
              </a:rPr>
              <a:t>Facts</a:t>
            </a:r>
            <a:endParaRPr/>
          </a:p>
        </p:txBody>
      </p:sp>
      <p:sp>
        <p:nvSpPr>
          <p:cNvPr id="333" name="Google Shape;333;p18"/>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lang="en-US" sz="3600" cap="none">
                <a:solidFill>
                  <a:srgbClr val="74A2CD"/>
                </a:solidFill>
                <a:latin typeface="Poppins"/>
                <a:ea typeface="Poppins"/>
                <a:cs typeface="Poppins"/>
                <a:sym typeface="Poppins"/>
              </a:rPr>
              <a:t>Dimensional Modeling</a:t>
            </a:r>
            <a:endParaRPr/>
          </a:p>
        </p:txBody>
      </p:sp>
      <p:cxnSp>
        <p:nvCxnSpPr>
          <p:cNvPr id="334" name="Google Shape;334;p18"/>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335" name="Google Shape;335;p18"/>
          <p:cNvSpPr txBox="1"/>
          <p:nvPr>
            <p:ph idx="11" type="ftr"/>
          </p:nvPr>
        </p:nvSpPr>
        <p:spPr>
          <a:xfrm>
            <a:off x="685801" y="5757334"/>
            <a:ext cx="6380017"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13: COURSE REVIEW</a:t>
            </a:r>
            <a:endParaRPr b="1" sz="2000">
              <a:solidFill>
                <a:schemeClr val="lt1"/>
              </a:solidFill>
              <a:latin typeface="Poppins"/>
              <a:ea typeface="Poppins"/>
              <a:cs typeface="Poppins"/>
              <a:sym typeface="Poppins"/>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9" name="Shape 339"/>
        <p:cNvGrpSpPr/>
        <p:nvPr/>
      </p:nvGrpSpPr>
      <p:grpSpPr>
        <a:xfrm>
          <a:off x="0" y="0"/>
          <a:ext cx="0" cy="0"/>
          <a:chOff x="0" y="0"/>
          <a:chExt cx="0" cy="0"/>
        </a:xfrm>
      </p:grpSpPr>
      <p:sp>
        <p:nvSpPr>
          <p:cNvPr id="340" name="Google Shape;340;p19"/>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lang="en-US" sz="3600" cap="none">
                <a:solidFill>
                  <a:srgbClr val="74A2CD"/>
                </a:solidFill>
                <a:latin typeface="Poppins"/>
                <a:ea typeface="Poppins"/>
                <a:cs typeface="Poppins"/>
                <a:sym typeface="Poppins"/>
              </a:rPr>
              <a:t>Dimension</a:t>
            </a:r>
            <a:endParaRPr/>
          </a:p>
        </p:txBody>
      </p:sp>
      <p:cxnSp>
        <p:nvCxnSpPr>
          <p:cNvPr id="341" name="Google Shape;341;p19"/>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342" name="Google Shape;342;p19"/>
          <p:cNvSpPr txBox="1"/>
          <p:nvPr>
            <p:ph idx="11" type="ftr"/>
          </p:nvPr>
        </p:nvSpPr>
        <p:spPr>
          <a:xfrm>
            <a:off x="685801" y="5757334"/>
            <a:ext cx="6380017"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13: COURSE REVIEW</a:t>
            </a:r>
            <a:endParaRPr b="1" sz="2000">
              <a:solidFill>
                <a:schemeClr val="lt1"/>
              </a:solidFill>
              <a:latin typeface="Poppins"/>
              <a:ea typeface="Poppins"/>
              <a:cs typeface="Poppins"/>
              <a:sym typeface="Poppins"/>
            </a:endParaRPr>
          </a:p>
        </p:txBody>
      </p:sp>
      <p:sp>
        <p:nvSpPr>
          <p:cNvPr id="343" name="Google Shape;343;p19"/>
          <p:cNvSpPr txBox="1"/>
          <p:nvPr/>
        </p:nvSpPr>
        <p:spPr>
          <a:xfrm>
            <a:off x="9728" y="1020555"/>
            <a:ext cx="11682919" cy="4592301"/>
          </a:xfrm>
          <a:prstGeom prst="rect">
            <a:avLst/>
          </a:prstGeom>
          <a:noFill/>
          <a:ln>
            <a:noFill/>
          </a:ln>
        </p:spPr>
        <p:txBody>
          <a:bodyPr anchorCtr="0" anchor="t" bIns="45700" lIns="91425" spcFirstLastPara="1" rIns="91425" wrap="square" tIns="45700">
            <a:noAutofit/>
          </a:bodyPr>
          <a:lstStyle/>
          <a:p>
            <a:pPr indent="-228600" lvl="0" marL="228600" marR="0" rtl="0" algn="just">
              <a:lnSpc>
                <a:spcPct val="150000"/>
              </a:lnSpc>
              <a:spcBef>
                <a:spcPts val="0"/>
              </a:spcBef>
              <a:spcAft>
                <a:spcPts val="0"/>
              </a:spcAft>
              <a:buClr>
                <a:srgbClr val="74A2CD"/>
              </a:buClr>
              <a:buSzPts val="3200"/>
              <a:buFont typeface="Arial"/>
              <a:buChar char="•"/>
            </a:pPr>
            <a:r>
              <a:rPr lang="en-US" sz="2000" cap="none">
                <a:solidFill>
                  <a:schemeClr val="dk1"/>
                </a:solidFill>
                <a:latin typeface="Poppins"/>
                <a:ea typeface="Poppins"/>
                <a:cs typeface="Poppins"/>
                <a:sym typeface="Poppins"/>
              </a:rPr>
              <a:t>A dimension refers to the descriptive attributes that provide context to the data in a dimensional model. </a:t>
            </a:r>
            <a:endParaRPr/>
          </a:p>
          <a:p>
            <a:pPr indent="-228600" lvl="0" marL="228600" marR="0" rtl="0" algn="just">
              <a:lnSpc>
                <a:spcPct val="150000"/>
              </a:lnSpc>
              <a:spcBef>
                <a:spcPts val="1000"/>
              </a:spcBef>
              <a:spcAft>
                <a:spcPts val="0"/>
              </a:spcAft>
              <a:buClr>
                <a:srgbClr val="74A2CD"/>
              </a:buClr>
              <a:buSzPts val="3200"/>
              <a:buFont typeface="Arial"/>
              <a:buChar char="•"/>
            </a:pPr>
            <a:r>
              <a:rPr lang="en-US" sz="2000" cap="none">
                <a:solidFill>
                  <a:schemeClr val="dk1"/>
                </a:solidFill>
                <a:latin typeface="Poppins"/>
                <a:ea typeface="Poppins"/>
                <a:cs typeface="Poppins"/>
                <a:sym typeface="Poppins"/>
              </a:rPr>
              <a:t>The example of dimensions include </a:t>
            </a:r>
            <a:r>
              <a:rPr b="1" lang="en-US" sz="2000" cap="none">
                <a:solidFill>
                  <a:schemeClr val="dk1"/>
                </a:solidFill>
                <a:latin typeface="Poppins"/>
                <a:ea typeface="Poppins"/>
                <a:cs typeface="Poppins"/>
                <a:sym typeface="Poppins"/>
              </a:rPr>
              <a:t>product</a:t>
            </a:r>
            <a:r>
              <a:rPr lang="en-US" sz="2000" cap="none">
                <a:solidFill>
                  <a:schemeClr val="dk1"/>
                </a:solidFill>
                <a:latin typeface="Poppins"/>
                <a:ea typeface="Poppins"/>
                <a:cs typeface="Poppins"/>
                <a:sym typeface="Poppins"/>
              </a:rPr>
              <a:t>, </a:t>
            </a:r>
            <a:r>
              <a:rPr b="1" lang="en-US" sz="2000" cap="none">
                <a:solidFill>
                  <a:schemeClr val="dk1"/>
                </a:solidFill>
                <a:latin typeface="Poppins"/>
                <a:ea typeface="Poppins"/>
                <a:cs typeface="Poppins"/>
                <a:sym typeface="Poppins"/>
              </a:rPr>
              <a:t>market</a:t>
            </a:r>
            <a:r>
              <a:rPr lang="en-US" sz="2000" cap="none">
                <a:solidFill>
                  <a:schemeClr val="dk1"/>
                </a:solidFill>
                <a:latin typeface="Poppins"/>
                <a:ea typeface="Poppins"/>
                <a:cs typeface="Poppins"/>
                <a:sym typeface="Poppins"/>
              </a:rPr>
              <a:t>, and </a:t>
            </a:r>
            <a:r>
              <a:rPr b="1" lang="en-US" sz="2000" cap="none">
                <a:solidFill>
                  <a:schemeClr val="dk1"/>
                </a:solidFill>
                <a:latin typeface="Poppins"/>
                <a:ea typeface="Poppins"/>
                <a:cs typeface="Poppins"/>
                <a:sym typeface="Poppins"/>
              </a:rPr>
              <a:t>time</a:t>
            </a:r>
            <a:r>
              <a:rPr lang="en-US" sz="2000" cap="none">
                <a:solidFill>
                  <a:schemeClr val="dk1"/>
                </a:solidFill>
                <a:latin typeface="Poppins"/>
                <a:ea typeface="Poppins"/>
                <a:cs typeface="Poppins"/>
                <a:sym typeface="Poppins"/>
              </a:rPr>
              <a:t>. These dimensions allow business users to analyze and understand the data spontaneously.</a:t>
            </a:r>
            <a:endParaRPr b="0" i="0" sz="2000" cap="none">
              <a:solidFill>
                <a:srgbClr val="262626"/>
              </a:solidFill>
              <a:latin typeface="Poppins"/>
              <a:ea typeface="Poppins"/>
              <a:cs typeface="Poppins"/>
              <a:sym typeface="Poppins"/>
            </a:endParaRPr>
          </a:p>
        </p:txBody>
      </p:sp>
      <p:graphicFrame>
        <p:nvGraphicFramePr>
          <p:cNvPr id="344" name="Google Shape;344;p19"/>
          <p:cNvGraphicFramePr/>
          <p:nvPr/>
        </p:nvGraphicFramePr>
        <p:xfrm>
          <a:off x="452286" y="3298233"/>
          <a:ext cx="3000000" cy="3000000"/>
        </p:xfrm>
        <a:graphic>
          <a:graphicData uri="http://schemas.openxmlformats.org/drawingml/2006/table">
            <a:tbl>
              <a:tblPr bandRow="1" firstRow="1">
                <a:noFill/>
                <a:tableStyleId>{D039530D-C3FC-42E7-A2E3-BCAF978C4BFB}</a:tableStyleId>
              </a:tblPr>
              <a:tblGrid>
                <a:gridCol w="3122175"/>
              </a:tblGrid>
              <a:tr h="254000">
                <a:tc>
                  <a:txBody>
                    <a:bodyPr/>
                    <a:lstStyle/>
                    <a:p>
                      <a:pPr indent="0" lvl="0" marL="0" marR="0" rtl="0" algn="ctr">
                        <a:spcBef>
                          <a:spcPts val="0"/>
                        </a:spcBef>
                        <a:spcAft>
                          <a:spcPts val="0"/>
                        </a:spcAft>
                        <a:buNone/>
                      </a:pPr>
                      <a:r>
                        <a:rPr lang="en-US" sz="2000" u="none" cap="none" strike="noStrike">
                          <a:latin typeface="Poppins"/>
                          <a:ea typeface="Poppins"/>
                          <a:cs typeface="Poppins"/>
                          <a:sym typeface="Poppins"/>
                        </a:rPr>
                        <a:t>Product_Dimension</a:t>
                      </a:r>
                      <a:endParaRPr sz="2000" u="none" cap="none" strike="noStrike">
                        <a:latin typeface="Poppins"/>
                        <a:ea typeface="Poppins"/>
                        <a:cs typeface="Poppins"/>
                        <a:sym typeface="Poppins"/>
                      </a:endParaRPr>
                    </a:p>
                  </a:txBody>
                  <a:tcPr marT="45725" marB="45725" marR="91450" marL="91450"/>
                </a:tc>
              </a:tr>
              <a:tr h="370850">
                <a:tc>
                  <a:txBody>
                    <a:bodyPr/>
                    <a:lstStyle/>
                    <a:p>
                      <a:pPr indent="0" lvl="0" marL="0" marR="0" rtl="0" algn="l">
                        <a:spcBef>
                          <a:spcPts val="0"/>
                        </a:spcBef>
                        <a:spcAft>
                          <a:spcPts val="0"/>
                        </a:spcAft>
                        <a:buNone/>
                      </a:pPr>
                      <a:r>
                        <a:rPr b="0" i="0" lang="en-US" sz="2000" u="none" cap="none" strike="noStrike">
                          <a:solidFill>
                            <a:srgbClr val="262626"/>
                          </a:solidFill>
                          <a:latin typeface="Poppins"/>
                          <a:ea typeface="Poppins"/>
                          <a:cs typeface="Poppins"/>
                          <a:sym typeface="Poppins"/>
                        </a:rPr>
                        <a:t>Product_id</a:t>
                      </a:r>
                      <a:endParaRPr sz="2000">
                        <a:latin typeface="Poppins"/>
                        <a:ea typeface="Poppins"/>
                        <a:cs typeface="Poppins"/>
                        <a:sym typeface="Poppins"/>
                      </a:endParaRPr>
                    </a:p>
                  </a:txBody>
                  <a:tcPr marT="45725" marB="45725" marR="91450" marL="91450"/>
                </a:tc>
              </a:tr>
              <a:tr h="370850">
                <a:tc>
                  <a:txBody>
                    <a:bodyPr/>
                    <a:lstStyle/>
                    <a:p>
                      <a:pPr indent="0" lvl="0" marL="0" marR="0" rtl="0" algn="l">
                        <a:spcBef>
                          <a:spcPts val="0"/>
                        </a:spcBef>
                        <a:spcAft>
                          <a:spcPts val="0"/>
                        </a:spcAft>
                        <a:buNone/>
                      </a:pPr>
                      <a:r>
                        <a:rPr b="0" i="0" lang="en-US" sz="2000">
                          <a:solidFill>
                            <a:srgbClr val="262626"/>
                          </a:solidFill>
                          <a:latin typeface="Poppins"/>
                          <a:ea typeface="Poppins"/>
                          <a:cs typeface="Poppins"/>
                          <a:sym typeface="Poppins"/>
                        </a:rPr>
                        <a:t>Name</a:t>
                      </a:r>
                      <a:endParaRPr sz="2000">
                        <a:latin typeface="Poppins"/>
                        <a:ea typeface="Poppins"/>
                        <a:cs typeface="Poppins"/>
                        <a:sym typeface="Poppins"/>
                      </a:endParaRPr>
                    </a:p>
                  </a:txBody>
                  <a:tcPr marT="45725" marB="45725" marR="91450" marL="91450"/>
                </a:tc>
              </a:tr>
              <a:tr h="370850">
                <a:tc>
                  <a:txBody>
                    <a:bodyPr/>
                    <a:lstStyle/>
                    <a:p>
                      <a:pPr indent="0" lvl="0" marL="0" marR="0" rtl="0" algn="l">
                        <a:spcBef>
                          <a:spcPts val="0"/>
                        </a:spcBef>
                        <a:spcAft>
                          <a:spcPts val="0"/>
                        </a:spcAft>
                        <a:buNone/>
                      </a:pPr>
                      <a:r>
                        <a:rPr b="0" i="0" lang="en-US" sz="2000">
                          <a:solidFill>
                            <a:srgbClr val="262626"/>
                          </a:solidFill>
                          <a:latin typeface="Poppins"/>
                          <a:ea typeface="Poppins"/>
                          <a:cs typeface="Poppins"/>
                          <a:sym typeface="Poppins"/>
                        </a:rPr>
                        <a:t>Category</a:t>
                      </a:r>
                      <a:endParaRPr sz="2000">
                        <a:latin typeface="Poppins"/>
                        <a:ea typeface="Poppins"/>
                        <a:cs typeface="Poppins"/>
                        <a:sym typeface="Poppins"/>
                      </a:endParaRPr>
                    </a:p>
                  </a:txBody>
                  <a:tcPr marT="45725" marB="45725" marR="91450" marL="91450"/>
                </a:tc>
              </a:tr>
              <a:tr h="370850">
                <a:tc>
                  <a:txBody>
                    <a:bodyPr/>
                    <a:lstStyle/>
                    <a:p>
                      <a:pPr indent="0" lvl="0" marL="0" marR="0" rtl="0" algn="l">
                        <a:spcBef>
                          <a:spcPts val="0"/>
                        </a:spcBef>
                        <a:spcAft>
                          <a:spcPts val="0"/>
                        </a:spcAft>
                        <a:buNone/>
                      </a:pPr>
                      <a:r>
                        <a:rPr b="0" i="0" lang="en-US" sz="2000">
                          <a:solidFill>
                            <a:srgbClr val="262626"/>
                          </a:solidFill>
                          <a:latin typeface="Poppins"/>
                          <a:ea typeface="Poppins"/>
                          <a:cs typeface="Poppins"/>
                          <a:sym typeface="Poppins"/>
                        </a:rPr>
                        <a:t>Brand</a:t>
                      </a:r>
                      <a:endParaRPr sz="2000">
                        <a:latin typeface="Poppins"/>
                        <a:ea typeface="Poppins"/>
                        <a:cs typeface="Poppins"/>
                        <a:sym typeface="Poppins"/>
                      </a:endParaRPr>
                    </a:p>
                  </a:txBody>
                  <a:tcPr marT="45725" marB="45725" marR="91450" marL="91450"/>
                </a:tc>
              </a:tr>
            </a:tbl>
          </a:graphicData>
        </a:graphic>
      </p:graphicFrame>
      <p:sp>
        <p:nvSpPr>
          <p:cNvPr id="345" name="Google Shape;345;p19"/>
          <p:cNvSpPr txBox="1"/>
          <p:nvPr/>
        </p:nvSpPr>
        <p:spPr>
          <a:xfrm>
            <a:off x="4128209" y="4288833"/>
            <a:ext cx="1477819"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Poppins"/>
                <a:ea typeface="Poppins"/>
                <a:cs typeface="Poppins"/>
                <a:sym typeface="Poppins"/>
              </a:rPr>
              <a:t>Attributes</a:t>
            </a:r>
            <a:endParaRPr/>
          </a:p>
        </p:txBody>
      </p:sp>
      <p:sp>
        <p:nvSpPr>
          <p:cNvPr id="346" name="Google Shape;346;p19"/>
          <p:cNvSpPr/>
          <p:nvPr/>
        </p:nvSpPr>
        <p:spPr>
          <a:xfrm>
            <a:off x="3675774" y="3819251"/>
            <a:ext cx="387928" cy="1339273"/>
          </a:xfrm>
          <a:prstGeom prst="rightBrace">
            <a:avLst>
              <a:gd fmla="val 8333" name="adj1"/>
              <a:gd fmla="val 50000" name="adj2"/>
            </a:avLst>
          </a:prstGeom>
          <a:noFill/>
          <a:ln cap="flat" cmpd="sng" w="9525">
            <a:solidFill>
              <a:srgbClr val="294F7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Impact"/>
              <a:ea typeface="Impact"/>
              <a:cs typeface="Impact"/>
              <a:sym typeface="Impact"/>
            </a:endParaRPr>
          </a:p>
        </p:txBody>
      </p:sp>
      <p:sp>
        <p:nvSpPr>
          <p:cNvPr id="347" name="Google Shape;347;p19"/>
          <p:cNvSpPr txBox="1"/>
          <p:nvPr/>
        </p:nvSpPr>
        <p:spPr>
          <a:xfrm>
            <a:off x="6262255" y="3914760"/>
            <a:ext cx="5430392" cy="101566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dk1"/>
                </a:solidFill>
                <a:latin typeface="Poppins"/>
                <a:ea typeface="Poppins"/>
                <a:cs typeface="Poppins"/>
                <a:sym typeface="Poppins"/>
              </a:rPr>
              <a:t>Attributes</a:t>
            </a:r>
            <a:r>
              <a:rPr lang="en-US" sz="2000">
                <a:solidFill>
                  <a:schemeClr val="dk1"/>
                </a:solidFill>
                <a:latin typeface="Poppins"/>
                <a:ea typeface="Poppins"/>
                <a:cs typeface="Poppins"/>
                <a:sym typeface="Poppins"/>
              </a:rPr>
              <a:t> are Descriptive fields within dimension tables that provide additional context to the facts</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1" name="Shape 351"/>
        <p:cNvGrpSpPr/>
        <p:nvPr/>
      </p:nvGrpSpPr>
      <p:grpSpPr>
        <a:xfrm>
          <a:off x="0" y="0"/>
          <a:ext cx="0" cy="0"/>
          <a:chOff x="0" y="0"/>
          <a:chExt cx="0" cy="0"/>
        </a:xfrm>
      </p:grpSpPr>
      <p:cxnSp>
        <p:nvCxnSpPr>
          <p:cNvPr id="352" name="Google Shape;352;p20"/>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353" name="Google Shape;353;p20"/>
          <p:cNvSpPr txBox="1"/>
          <p:nvPr/>
        </p:nvSpPr>
        <p:spPr>
          <a:xfrm>
            <a:off x="84309" y="1064708"/>
            <a:ext cx="11585642" cy="4538421"/>
          </a:xfrm>
          <a:prstGeom prst="rect">
            <a:avLst/>
          </a:prstGeom>
          <a:noFill/>
          <a:ln>
            <a:noFill/>
          </a:ln>
        </p:spPr>
        <p:txBody>
          <a:bodyPr anchorCtr="0" anchor="t" bIns="45700" lIns="91425" spcFirstLastPara="1" rIns="91425" wrap="square" tIns="45700">
            <a:noAutofit/>
          </a:bodyPr>
          <a:lstStyle/>
          <a:p>
            <a:pPr indent="-228600" lvl="0" marL="228600" marR="0" rtl="0" algn="just">
              <a:lnSpc>
                <a:spcPct val="150000"/>
              </a:lnSpc>
              <a:spcBef>
                <a:spcPts val="0"/>
              </a:spcBef>
              <a:spcAft>
                <a:spcPts val="0"/>
              </a:spcAft>
              <a:buClr>
                <a:srgbClr val="74A2CD"/>
              </a:buClr>
              <a:buSzPts val="3200"/>
              <a:buFont typeface="Arial"/>
              <a:buChar char="•"/>
            </a:pPr>
            <a:r>
              <a:rPr lang="en-US" sz="2000" cap="none">
                <a:solidFill>
                  <a:schemeClr val="dk1"/>
                </a:solidFill>
                <a:latin typeface="Poppins"/>
                <a:ea typeface="Poppins"/>
                <a:cs typeface="Poppins"/>
                <a:sym typeface="Poppins"/>
              </a:rPr>
              <a:t>Facts are the measurable values or metrics that can be analyzed in relation to those dimensions.</a:t>
            </a:r>
            <a:endParaRPr/>
          </a:p>
          <a:p>
            <a:pPr indent="-228600" lvl="0" marL="228600" marR="0" rtl="0" algn="just">
              <a:lnSpc>
                <a:spcPct val="150000"/>
              </a:lnSpc>
              <a:spcBef>
                <a:spcPts val="1000"/>
              </a:spcBef>
              <a:spcAft>
                <a:spcPts val="0"/>
              </a:spcAft>
              <a:buClr>
                <a:srgbClr val="74A2CD"/>
              </a:buClr>
              <a:buSzPts val="3200"/>
              <a:buFont typeface="Arial"/>
              <a:buChar char="•"/>
            </a:pPr>
            <a:r>
              <a:rPr lang="en-US" sz="2000" cap="none">
                <a:solidFill>
                  <a:schemeClr val="dk1"/>
                </a:solidFill>
                <a:latin typeface="Poppins"/>
                <a:ea typeface="Poppins"/>
                <a:cs typeface="Poppins"/>
                <a:sym typeface="Poppins"/>
              </a:rPr>
              <a:t>They represent the quantitative data that users want to analyze. The examples of facts include </a:t>
            </a:r>
            <a:r>
              <a:rPr b="1" lang="en-US" sz="2000" cap="none">
                <a:solidFill>
                  <a:schemeClr val="dk1"/>
                </a:solidFill>
                <a:latin typeface="Poppins"/>
                <a:ea typeface="Poppins"/>
                <a:cs typeface="Poppins"/>
                <a:sym typeface="Poppins"/>
              </a:rPr>
              <a:t>sales volume</a:t>
            </a:r>
            <a:r>
              <a:rPr lang="en-US" sz="2000" cap="none">
                <a:solidFill>
                  <a:schemeClr val="dk1"/>
                </a:solidFill>
                <a:latin typeface="Poppins"/>
                <a:ea typeface="Poppins"/>
                <a:cs typeface="Poppins"/>
                <a:sym typeface="Poppins"/>
              </a:rPr>
              <a:t> and </a:t>
            </a:r>
            <a:r>
              <a:rPr b="1" lang="en-US" sz="2000" cap="none">
                <a:solidFill>
                  <a:schemeClr val="dk1"/>
                </a:solidFill>
                <a:latin typeface="Poppins"/>
                <a:ea typeface="Poppins"/>
                <a:cs typeface="Poppins"/>
                <a:sym typeface="Poppins"/>
              </a:rPr>
              <a:t>profit</a:t>
            </a:r>
            <a:r>
              <a:rPr lang="en-US" sz="2000" cap="none">
                <a:solidFill>
                  <a:schemeClr val="dk1"/>
                </a:solidFill>
                <a:latin typeface="Poppins"/>
                <a:ea typeface="Poppins"/>
                <a:cs typeface="Poppins"/>
                <a:sym typeface="Poppins"/>
              </a:rPr>
              <a:t>.</a:t>
            </a:r>
            <a:endParaRPr b="0" i="0" sz="2000" cap="none">
              <a:solidFill>
                <a:srgbClr val="262626"/>
              </a:solidFill>
              <a:latin typeface="Poppins"/>
              <a:ea typeface="Poppins"/>
              <a:cs typeface="Poppins"/>
              <a:sym typeface="Poppins"/>
            </a:endParaRPr>
          </a:p>
        </p:txBody>
      </p:sp>
      <p:sp>
        <p:nvSpPr>
          <p:cNvPr id="354" name="Google Shape;354;p20"/>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lang="en-US" sz="3600" cap="none">
                <a:solidFill>
                  <a:srgbClr val="74A2CD"/>
                </a:solidFill>
                <a:latin typeface="Poppins"/>
                <a:ea typeface="Poppins"/>
                <a:cs typeface="Poppins"/>
                <a:sym typeface="Poppins"/>
              </a:rPr>
              <a:t>Facts</a:t>
            </a:r>
            <a:endParaRPr/>
          </a:p>
        </p:txBody>
      </p:sp>
      <p:sp>
        <p:nvSpPr>
          <p:cNvPr id="355" name="Google Shape;355;p20"/>
          <p:cNvSpPr txBox="1"/>
          <p:nvPr>
            <p:ph idx="11" type="ftr"/>
          </p:nvPr>
        </p:nvSpPr>
        <p:spPr>
          <a:xfrm>
            <a:off x="685801" y="5757334"/>
            <a:ext cx="6380017"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13: COURSE REVIEW</a:t>
            </a:r>
            <a:endParaRPr b="1" sz="2000">
              <a:solidFill>
                <a:schemeClr val="lt1"/>
              </a:solidFill>
              <a:latin typeface="Poppins"/>
              <a:ea typeface="Poppins"/>
              <a:cs typeface="Poppins"/>
              <a:sym typeface="Poppins"/>
            </a:endParaRPr>
          </a:p>
        </p:txBody>
      </p:sp>
      <p:graphicFrame>
        <p:nvGraphicFramePr>
          <p:cNvPr id="356" name="Google Shape;356;p20"/>
          <p:cNvGraphicFramePr/>
          <p:nvPr/>
        </p:nvGraphicFramePr>
        <p:xfrm>
          <a:off x="148372" y="3481698"/>
          <a:ext cx="3000000" cy="3000000"/>
        </p:xfrm>
        <a:graphic>
          <a:graphicData uri="http://schemas.openxmlformats.org/drawingml/2006/table">
            <a:tbl>
              <a:tblPr bandRow="1" firstRow="1">
                <a:noFill/>
                <a:tableStyleId>{D039530D-C3FC-42E7-A2E3-BCAF978C4BFB}</a:tableStyleId>
              </a:tblPr>
              <a:tblGrid>
                <a:gridCol w="1320800"/>
                <a:gridCol w="1644075"/>
                <a:gridCol w="1945500"/>
                <a:gridCol w="1361125"/>
                <a:gridCol w="1616375"/>
                <a:gridCol w="1551700"/>
                <a:gridCol w="2017950"/>
              </a:tblGrid>
              <a:tr h="425275">
                <a:tc gridSpan="7">
                  <a:txBody>
                    <a:bodyPr/>
                    <a:lstStyle/>
                    <a:p>
                      <a:pPr indent="0" lvl="0" marL="0" marR="0" rtl="0" algn="ctr">
                        <a:spcBef>
                          <a:spcPts val="0"/>
                        </a:spcBef>
                        <a:spcAft>
                          <a:spcPts val="0"/>
                        </a:spcAft>
                        <a:buNone/>
                      </a:pPr>
                      <a:r>
                        <a:rPr lang="en-US" sz="2000">
                          <a:latin typeface="Poppins"/>
                          <a:ea typeface="Poppins"/>
                          <a:cs typeface="Poppins"/>
                          <a:sym typeface="Poppins"/>
                        </a:rPr>
                        <a:t>Sales_fact</a:t>
                      </a:r>
                      <a:endParaRPr sz="2000">
                        <a:latin typeface="Poppins"/>
                        <a:ea typeface="Poppins"/>
                        <a:cs typeface="Poppins"/>
                        <a:sym typeface="Poppins"/>
                      </a:endParaRPr>
                    </a:p>
                  </a:txBody>
                  <a:tcPr marT="45725" marB="45725" marR="91450" marL="91450"/>
                </a:tc>
                <a:tc hMerge="1"/>
                <a:tc hMerge="1"/>
                <a:tc hMerge="1"/>
                <a:tc hMerge="1"/>
                <a:tc hMerge="1"/>
                <a:tc hMerge="1"/>
              </a:tr>
              <a:tr h="425275">
                <a:tc>
                  <a:txBody>
                    <a:bodyPr/>
                    <a:lstStyle/>
                    <a:p>
                      <a:pPr indent="0" lvl="0" marL="0" marR="0" rtl="0" algn="l">
                        <a:spcBef>
                          <a:spcPts val="0"/>
                        </a:spcBef>
                        <a:spcAft>
                          <a:spcPts val="0"/>
                        </a:spcAft>
                        <a:buNone/>
                      </a:pPr>
                      <a:r>
                        <a:rPr lang="en-US" sz="2000">
                          <a:latin typeface="Poppins"/>
                          <a:ea typeface="Poppins"/>
                          <a:cs typeface="Poppins"/>
                          <a:sym typeface="Poppins"/>
                        </a:rPr>
                        <a:t>Sales_ID</a:t>
                      </a:r>
                      <a:endParaRPr sz="2000">
                        <a:latin typeface="Poppins"/>
                        <a:ea typeface="Poppins"/>
                        <a:cs typeface="Poppins"/>
                        <a:sym typeface="Poppins"/>
                      </a:endParaRPr>
                    </a:p>
                  </a:txBody>
                  <a:tcPr marT="45725" marB="45725" marR="91450" marL="91450"/>
                </a:tc>
                <a:tc>
                  <a:txBody>
                    <a:bodyPr/>
                    <a:lstStyle/>
                    <a:p>
                      <a:pPr indent="0" lvl="0" marL="0" marR="0" rtl="0" algn="l">
                        <a:spcBef>
                          <a:spcPts val="0"/>
                        </a:spcBef>
                        <a:spcAft>
                          <a:spcPts val="0"/>
                        </a:spcAft>
                        <a:buNone/>
                      </a:pPr>
                      <a:r>
                        <a:rPr lang="en-US" sz="2000">
                          <a:latin typeface="Poppins"/>
                          <a:ea typeface="Poppins"/>
                          <a:cs typeface="Poppins"/>
                          <a:sym typeface="Poppins"/>
                        </a:rPr>
                        <a:t>Product_ID</a:t>
                      </a:r>
                      <a:endParaRPr sz="2000">
                        <a:latin typeface="Poppins"/>
                        <a:ea typeface="Poppins"/>
                        <a:cs typeface="Poppins"/>
                        <a:sym typeface="Poppins"/>
                      </a:endParaRPr>
                    </a:p>
                  </a:txBody>
                  <a:tcPr marT="45725" marB="45725" marR="91450" marL="91450"/>
                </a:tc>
                <a:tc>
                  <a:txBody>
                    <a:bodyPr/>
                    <a:lstStyle/>
                    <a:p>
                      <a:pPr indent="0" lvl="0" marL="0" marR="0" rtl="0" algn="l">
                        <a:spcBef>
                          <a:spcPts val="0"/>
                        </a:spcBef>
                        <a:spcAft>
                          <a:spcPts val="0"/>
                        </a:spcAft>
                        <a:buNone/>
                      </a:pPr>
                      <a:r>
                        <a:rPr lang="en-US" sz="2000">
                          <a:latin typeface="Poppins"/>
                          <a:ea typeface="Poppins"/>
                          <a:cs typeface="Poppins"/>
                          <a:sym typeface="Poppins"/>
                        </a:rPr>
                        <a:t>Customer_ID</a:t>
                      </a:r>
                      <a:endParaRPr sz="2000">
                        <a:latin typeface="Poppins"/>
                        <a:ea typeface="Poppins"/>
                        <a:cs typeface="Poppins"/>
                        <a:sym typeface="Poppins"/>
                      </a:endParaRPr>
                    </a:p>
                  </a:txBody>
                  <a:tcPr marT="45725" marB="45725" marR="91450" marL="91450"/>
                </a:tc>
                <a:tc>
                  <a:txBody>
                    <a:bodyPr/>
                    <a:lstStyle/>
                    <a:p>
                      <a:pPr indent="0" lvl="0" marL="0" marR="0" rtl="0" algn="l">
                        <a:spcBef>
                          <a:spcPts val="0"/>
                        </a:spcBef>
                        <a:spcAft>
                          <a:spcPts val="0"/>
                        </a:spcAft>
                        <a:buNone/>
                      </a:pPr>
                      <a:r>
                        <a:rPr lang="en-US" sz="2000">
                          <a:latin typeface="Poppins"/>
                          <a:ea typeface="Poppins"/>
                          <a:cs typeface="Poppins"/>
                          <a:sym typeface="Poppins"/>
                        </a:rPr>
                        <a:t>Store_ID</a:t>
                      </a:r>
                      <a:endParaRPr sz="2000">
                        <a:latin typeface="Poppins"/>
                        <a:ea typeface="Poppins"/>
                        <a:cs typeface="Poppins"/>
                        <a:sym typeface="Poppins"/>
                      </a:endParaRPr>
                    </a:p>
                  </a:txBody>
                  <a:tcPr marT="45725" marB="45725" marR="91450" marL="91450"/>
                </a:tc>
                <a:tc>
                  <a:txBody>
                    <a:bodyPr/>
                    <a:lstStyle/>
                    <a:p>
                      <a:pPr indent="0" lvl="0" marL="0" marR="0" rtl="0" algn="l">
                        <a:spcBef>
                          <a:spcPts val="0"/>
                        </a:spcBef>
                        <a:spcAft>
                          <a:spcPts val="0"/>
                        </a:spcAft>
                        <a:buNone/>
                      </a:pPr>
                      <a:r>
                        <a:rPr lang="en-US" sz="2000">
                          <a:latin typeface="Poppins"/>
                          <a:ea typeface="Poppins"/>
                          <a:cs typeface="Poppins"/>
                          <a:sym typeface="Poppins"/>
                        </a:rPr>
                        <a:t>Data_ID</a:t>
                      </a:r>
                      <a:endParaRPr sz="2000">
                        <a:latin typeface="Poppins"/>
                        <a:ea typeface="Poppins"/>
                        <a:cs typeface="Poppins"/>
                        <a:sym typeface="Poppins"/>
                      </a:endParaRPr>
                    </a:p>
                  </a:txBody>
                  <a:tcPr marT="45725" marB="45725" marR="91450" marL="91450"/>
                </a:tc>
                <a:tc>
                  <a:txBody>
                    <a:bodyPr/>
                    <a:lstStyle/>
                    <a:p>
                      <a:pPr indent="0" lvl="0" marL="0" marR="0" rtl="0" algn="l">
                        <a:spcBef>
                          <a:spcPts val="0"/>
                        </a:spcBef>
                        <a:spcAft>
                          <a:spcPts val="0"/>
                        </a:spcAft>
                        <a:buNone/>
                      </a:pPr>
                      <a:r>
                        <a:rPr lang="en-US" sz="2000">
                          <a:latin typeface="Poppins"/>
                          <a:ea typeface="Poppins"/>
                          <a:cs typeface="Poppins"/>
                          <a:sym typeface="Poppins"/>
                        </a:rPr>
                        <a:t>Qty_sold</a:t>
                      </a:r>
                      <a:endParaRPr sz="2000">
                        <a:latin typeface="Poppins"/>
                        <a:ea typeface="Poppins"/>
                        <a:cs typeface="Poppins"/>
                        <a:sym typeface="Poppins"/>
                      </a:endParaRPr>
                    </a:p>
                  </a:txBody>
                  <a:tcPr marT="45725" marB="45725" marR="91450" marL="91450"/>
                </a:tc>
                <a:tc>
                  <a:txBody>
                    <a:bodyPr/>
                    <a:lstStyle/>
                    <a:p>
                      <a:pPr indent="0" lvl="0" marL="0" marR="0" rtl="0" algn="l">
                        <a:spcBef>
                          <a:spcPts val="0"/>
                        </a:spcBef>
                        <a:spcAft>
                          <a:spcPts val="0"/>
                        </a:spcAft>
                        <a:buNone/>
                      </a:pPr>
                      <a:r>
                        <a:rPr lang="en-US" sz="2000">
                          <a:latin typeface="Poppins"/>
                          <a:ea typeface="Poppins"/>
                          <a:cs typeface="Poppins"/>
                          <a:sym typeface="Poppins"/>
                        </a:rPr>
                        <a:t>Total_sales</a:t>
                      </a:r>
                      <a:endParaRPr sz="2000">
                        <a:latin typeface="Poppins"/>
                        <a:ea typeface="Poppins"/>
                        <a:cs typeface="Poppins"/>
                        <a:sym typeface="Poppins"/>
                      </a:endParaRPr>
                    </a:p>
                  </a:txBody>
                  <a:tcPr marT="45725" marB="45725" marR="91450" marL="91450"/>
                </a:tc>
              </a:tr>
              <a:tr h="443350">
                <a:tc>
                  <a:txBody>
                    <a:bodyPr/>
                    <a:lstStyle/>
                    <a:p>
                      <a:pPr indent="0" lvl="0" marL="0" marR="0" rtl="0" algn="l">
                        <a:spcBef>
                          <a:spcPts val="0"/>
                        </a:spcBef>
                        <a:spcAft>
                          <a:spcPts val="0"/>
                        </a:spcAft>
                        <a:buNone/>
                      </a:pPr>
                      <a:r>
                        <a:rPr lang="en-US" sz="2000">
                          <a:latin typeface="Poppins"/>
                          <a:ea typeface="Poppins"/>
                          <a:cs typeface="Poppins"/>
                          <a:sym typeface="Poppins"/>
                        </a:rPr>
                        <a:t>001</a:t>
                      </a:r>
                      <a:endParaRPr/>
                    </a:p>
                  </a:txBody>
                  <a:tcPr marT="45725" marB="45725" marR="99050" marL="99050" anchor="ctr"/>
                </a:tc>
                <a:tc>
                  <a:txBody>
                    <a:bodyPr/>
                    <a:lstStyle/>
                    <a:p>
                      <a:pPr indent="0" lvl="0" marL="0" marR="0" rtl="0" algn="l">
                        <a:spcBef>
                          <a:spcPts val="0"/>
                        </a:spcBef>
                        <a:spcAft>
                          <a:spcPts val="0"/>
                        </a:spcAft>
                        <a:buNone/>
                      </a:pPr>
                      <a:r>
                        <a:rPr lang="en-US" sz="2000">
                          <a:latin typeface="Poppins"/>
                          <a:ea typeface="Poppins"/>
                          <a:cs typeface="Poppins"/>
                          <a:sym typeface="Poppins"/>
                        </a:rPr>
                        <a:t>P123</a:t>
                      </a:r>
                      <a:endParaRPr/>
                    </a:p>
                  </a:txBody>
                  <a:tcPr marT="45725" marB="45725" marR="99050" marL="99050" anchor="ctr"/>
                </a:tc>
                <a:tc>
                  <a:txBody>
                    <a:bodyPr/>
                    <a:lstStyle/>
                    <a:p>
                      <a:pPr indent="0" lvl="0" marL="0" marR="0" rtl="0" algn="l">
                        <a:spcBef>
                          <a:spcPts val="0"/>
                        </a:spcBef>
                        <a:spcAft>
                          <a:spcPts val="0"/>
                        </a:spcAft>
                        <a:buNone/>
                      </a:pPr>
                      <a:r>
                        <a:rPr lang="en-US" sz="2000">
                          <a:latin typeface="Poppins"/>
                          <a:ea typeface="Poppins"/>
                          <a:cs typeface="Poppins"/>
                          <a:sym typeface="Poppins"/>
                        </a:rPr>
                        <a:t>C456</a:t>
                      </a:r>
                      <a:endParaRPr/>
                    </a:p>
                  </a:txBody>
                  <a:tcPr marT="45725" marB="45725" marR="99050" marL="99050" anchor="ctr"/>
                </a:tc>
                <a:tc>
                  <a:txBody>
                    <a:bodyPr/>
                    <a:lstStyle/>
                    <a:p>
                      <a:pPr indent="0" lvl="0" marL="0" marR="0" rtl="0" algn="l">
                        <a:spcBef>
                          <a:spcPts val="0"/>
                        </a:spcBef>
                        <a:spcAft>
                          <a:spcPts val="0"/>
                        </a:spcAft>
                        <a:buNone/>
                      </a:pPr>
                      <a:r>
                        <a:rPr lang="en-US" sz="2000">
                          <a:latin typeface="Poppins"/>
                          <a:ea typeface="Poppins"/>
                          <a:cs typeface="Poppins"/>
                          <a:sym typeface="Poppins"/>
                        </a:rPr>
                        <a:t>S789</a:t>
                      </a:r>
                      <a:endParaRPr/>
                    </a:p>
                  </a:txBody>
                  <a:tcPr marT="45725" marB="45725" marR="99050" marL="99050" anchor="ctr"/>
                </a:tc>
                <a:tc>
                  <a:txBody>
                    <a:bodyPr/>
                    <a:lstStyle/>
                    <a:p>
                      <a:pPr indent="0" lvl="0" marL="0" marR="0" rtl="0" algn="l">
                        <a:spcBef>
                          <a:spcPts val="0"/>
                        </a:spcBef>
                        <a:spcAft>
                          <a:spcPts val="0"/>
                        </a:spcAft>
                        <a:buNone/>
                      </a:pPr>
                      <a:r>
                        <a:rPr lang="en-US" sz="2000">
                          <a:latin typeface="Poppins"/>
                          <a:ea typeface="Poppins"/>
                          <a:cs typeface="Poppins"/>
                          <a:sym typeface="Poppins"/>
                        </a:rPr>
                        <a:t>2024-10-03</a:t>
                      </a:r>
                      <a:endParaRPr/>
                    </a:p>
                  </a:txBody>
                  <a:tcPr marT="45725" marB="45725" marR="99050" marL="99050" anchor="ctr"/>
                </a:tc>
                <a:tc>
                  <a:txBody>
                    <a:bodyPr/>
                    <a:lstStyle/>
                    <a:p>
                      <a:pPr indent="0" lvl="0" marL="0" marR="0" rtl="0" algn="l">
                        <a:spcBef>
                          <a:spcPts val="0"/>
                        </a:spcBef>
                        <a:spcAft>
                          <a:spcPts val="0"/>
                        </a:spcAft>
                        <a:buNone/>
                      </a:pPr>
                      <a:r>
                        <a:rPr lang="en-US" sz="2000">
                          <a:latin typeface="Poppins"/>
                          <a:ea typeface="Poppins"/>
                          <a:cs typeface="Poppins"/>
                          <a:sym typeface="Poppins"/>
                        </a:rPr>
                        <a:t>10</a:t>
                      </a:r>
                      <a:endParaRPr/>
                    </a:p>
                  </a:txBody>
                  <a:tcPr marT="45725" marB="45725" marR="99050" marL="99050" anchor="ctr"/>
                </a:tc>
                <a:tc>
                  <a:txBody>
                    <a:bodyPr/>
                    <a:lstStyle/>
                    <a:p>
                      <a:pPr indent="0" lvl="0" marL="0" marR="0" rtl="0" algn="l">
                        <a:spcBef>
                          <a:spcPts val="0"/>
                        </a:spcBef>
                        <a:spcAft>
                          <a:spcPts val="0"/>
                        </a:spcAft>
                        <a:buNone/>
                      </a:pPr>
                      <a:r>
                        <a:rPr lang="en-US" sz="2000">
                          <a:latin typeface="Poppins"/>
                          <a:ea typeface="Poppins"/>
                          <a:cs typeface="Poppins"/>
                          <a:sym typeface="Poppins"/>
                        </a:rPr>
                        <a:t>500,000/=</a:t>
                      </a:r>
                      <a:endParaRPr/>
                    </a:p>
                  </a:txBody>
                  <a:tcPr marT="45725" marB="45725" marR="99050" marL="99050" anchor="ctr"/>
                </a:tc>
              </a:tr>
            </a:tbl>
          </a:graphicData>
        </a:graphic>
      </p:graphicFrame>
      <p:sp>
        <p:nvSpPr>
          <p:cNvPr id="357" name="Google Shape;357;p20"/>
          <p:cNvSpPr/>
          <p:nvPr/>
        </p:nvSpPr>
        <p:spPr>
          <a:xfrm rot="-5400000">
            <a:off x="9434948" y="3926470"/>
            <a:ext cx="304800" cy="2068948"/>
          </a:xfrm>
          <a:prstGeom prst="leftBrace">
            <a:avLst>
              <a:gd fmla="val 8333" name="adj1"/>
              <a:gd fmla="val 50000" name="adj2"/>
            </a:avLst>
          </a:prstGeom>
          <a:noFill/>
          <a:ln cap="flat" cmpd="sng" w="9525">
            <a:solidFill>
              <a:srgbClr val="294F7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Impact"/>
              <a:ea typeface="Impact"/>
              <a:cs typeface="Impact"/>
              <a:sym typeface="Impact"/>
            </a:endParaRPr>
          </a:p>
        </p:txBody>
      </p:sp>
      <p:sp>
        <p:nvSpPr>
          <p:cNvPr id="358" name="Google Shape;358;p20"/>
          <p:cNvSpPr txBox="1"/>
          <p:nvPr/>
        </p:nvSpPr>
        <p:spPr>
          <a:xfrm>
            <a:off x="9139385" y="5146276"/>
            <a:ext cx="895926"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Poppins"/>
                <a:ea typeface="Poppins"/>
                <a:cs typeface="Poppins"/>
                <a:sym typeface="Poppins"/>
              </a:rPr>
              <a:t>Facts</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2" name="Shape 362"/>
        <p:cNvGrpSpPr/>
        <p:nvPr/>
      </p:nvGrpSpPr>
      <p:grpSpPr>
        <a:xfrm>
          <a:off x="0" y="0"/>
          <a:ext cx="0" cy="0"/>
          <a:chOff x="0" y="0"/>
          <a:chExt cx="0" cy="0"/>
        </a:xfrm>
      </p:grpSpPr>
      <p:cxnSp>
        <p:nvCxnSpPr>
          <p:cNvPr id="363" name="Google Shape;363;p21"/>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364" name="Google Shape;364;p21"/>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lang="en-US" sz="3600" cap="none">
                <a:solidFill>
                  <a:srgbClr val="74A2CD"/>
                </a:solidFill>
                <a:latin typeface="Poppins"/>
                <a:ea typeface="Poppins"/>
                <a:cs typeface="Poppins"/>
                <a:sym typeface="Poppins"/>
              </a:rPr>
              <a:t>Key components of a Dimensional Model</a:t>
            </a:r>
            <a:endParaRPr/>
          </a:p>
        </p:txBody>
      </p:sp>
      <p:sp>
        <p:nvSpPr>
          <p:cNvPr id="365" name="Google Shape;365;p21"/>
          <p:cNvSpPr txBox="1"/>
          <p:nvPr>
            <p:ph idx="11" type="ftr"/>
          </p:nvPr>
        </p:nvSpPr>
        <p:spPr>
          <a:xfrm>
            <a:off x="685801" y="5757334"/>
            <a:ext cx="6380017"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13: COURSE REVIEW</a:t>
            </a:r>
            <a:endParaRPr b="1" sz="2000">
              <a:solidFill>
                <a:schemeClr val="lt1"/>
              </a:solidFill>
              <a:latin typeface="Poppins"/>
              <a:ea typeface="Poppins"/>
              <a:cs typeface="Poppins"/>
              <a:sym typeface="Poppins"/>
            </a:endParaRPr>
          </a:p>
        </p:txBody>
      </p:sp>
      <p:sp>
        <p:nvSpPr>
          <p:cNvPr id="366" name="Google Shape;366;p21"/>
          <p:cNvSpPr txBox="1"/>
          <p:nvPr/>
        </p:nvSpPr>
        <p:spPr>
          <a:xfrm>
            <a:off x="84309" y="963109"/>
            <a:ext cx="11585642" cy="4578711"/>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1" lang="en-US" sz="2000" cap="none">
                <a:solidFill>
                  <a:schemeClr val="dk1"/>
                </a:solidFill>
                <a:latin typeface="Poppins"/>
                <a:ea typeface="Poppins"/>
                <a:cs typeface="Poppins"/>
                <a:sym typeface="Poppins"/>
              </a:rPr>
              <a:t>Fact table</a:t>
            </a:r>
            <a:endParaRPr sz="2000" cap="none">
              <a:solidFill>
                <a:schemeClr val="dk1"/>
              </a:solidFill>
              <a:latin typeface="Poppins"/>
              <a:ea typeface="Poppins"/>
              <a:cs typeface="Poppins"/>
              <a:sym typeface="Poppins"/>
            </a:endParaRPr>
          </a:p>
          <a:p>
            <a:pPr indent="0" lvl="0" marL="0" marR="0" rtl="0" algn="l">
              <a:lnSpc>
                <a:spcPct val="150000"/>
              </a:lnSpc>
              <a:spcBef>
                <a:spcPts val="600"/>
              </a:spcBef>
              <a:spcAft>
                <a:spcPts val="0"/>
              </a:spcAft>
              <a:buClr>
                <a:srgbClr val="74A2CD"/>
              </a:buClr>
              <a:buSzPts val="3200"/>
              <a:buFont typeface="Arial"/>
              <a:buNone/>
            </a:pPr>
            <a:r>
              <a:rPr lang="en-US" sz="2000" cap="none">
                <a:solidFill>
                  <a:schemeClr val="dk1"/>
                </a:solidFill>
                <a:latin typeface="Poppins"/>
                <a:ea typeface="Poppins"/>
                <a:cs typeface="Poppins"/>
                <a:sym typeface="Poppins"/>
              </a:rPr>
              <a:t>This table store quantitative data for analysis and are typically composed of numerical measures for example </a:t>
            </a:r>
            <a:r>
              <a:rPr b="1" lang="en-US" sz="2000" cap="none">
                <a:solidFill>
                  <a:schemeClr val="dk1"/>
                </a:solidFill>
                <a:latin typeface="Poppins"/>
                <a:ea typeface="Poppins"/>
                <a:cs typeface="Poppins"/>
                <a:sym typeface="Poppins"/>
              </a:rPr>
              <a:t>sales revenue</a:t>
            </a:r>
            <a:r>
              <a:rPr lang="en-US" sz="2000" cap="none">
                <a:solidFill>
                  <a:schemeClr val="dk1"/>
                </a:solidFill>
                <a:latin typeface="Poppins"/>
                <a:ea typeface="Poppins"/>
                <a:cs typeface="Poppins"/>
                <a:sym typeface="Poppins"/>
              </a:rPr>
              <a:t>, </a:t>
            </a:r>
            <a:r>
              <a:rPr b="1" lang="en-US" sz="2000" cap="none">
                <a:solidFill>
                  <a:schemeClr val="dk1"/>
                </a:solidFill>
                <a:latin typeface="Poppins"/>
                <a:ea typeface="Poppins"/>
                <a:cs typeface="Poppins"/>
                <a:sym typeface="Poppins"/>
              </a:rPr>
              <a:t>quantity sold</a:t>
            </a:r>
            <a:r>
              <a:rPr lang="en-US" sz="2000" cap="none">
                <a:solidFill>
                  <a:schemeClr val="dk1"/>
                </a:solidFill>
                <a:latin typeface="Poppins"/>
                <a:ea typeface="Poppins"/>
                <a:cs typeface="Poppins"/>
                <a:sym typeface="Poppins"/>
              </a:rPr>
              <a:t>.</a:t>
            </a:r>
            <a:endParaRPr sz="2000" cap="none">
              <a:solidFill>
                <a:schemeClr val="dk1"/>
              </a:solidFill>
              <a:latin typeface="Poppins"/>
              <a:ea typeface="Poppins"/>
              <a:cs typeface="Poppins"/>
              <a:sym typeface="Poppins"/>
            </a:endParaRPr>
          </a:p>
          <a:p>
            <a:pPr indent="0" lvl="0" marL="0" marR="0" rtl="0" algn="l">
              <a:lnSpc>
                <a:spcPct val="150000"/>
              </a:lnSpc>
              <a:spcBef>
                <a:spcPts val="600"/>
              </a:spcBef>
              <a:spcAft>
                <a:spcPts val="0"/>
              </a:spcAft>
              <a:buClr>
                <a:srgbClr val="74A2CD"/>
              </a:buClr>
              <a:buSzPts val="3200"/>
              <a:buFont typeface="Arial"/>
              <a:buNone/>
            </a:pPr>
            <a:r>
              <a:rPr lang="en-US" sz="2000" cap="none">
                <a:solidFill>
                  <a:schemeClr val="dk1"/>
                </a:solidFill>
                <a:latin typeface="Poppins"/>
                <a:ea typeface="Poppins"/>
                <a:cs typeface="Poppins"/>
                <a:sym typeface="Poppins"/>
              </a:rPr>
              <a:t>It’s the primary table in a dimensional model  where the numerical performance measurement of the business are stored. i.e attributes of numeric and additive</a:t>
            </a:r>
            <a:endParaRPr/>
          </a:p>
          <a:p>
            <a:pPr indent="-228600" lvl="0" marL="228600" marR="0" rtl="0" algn="l">
              <a:lnSpc>
                <a:spcPct val="150000"/>
              </a:lnSpc>
              <a:spcBef>
                <a:spcPts val="1000"/>
              </a:spcBef>
              <a:spcAft>
                <a:spcPts val="0"/>
              </a:spcAft>
              <a:buClr>
                <a:srgbClr val="74A2CD"/>
              </a:buClr>
              <a:buSzPts val="3200"/>
              <a:buFont typeface="Arial"/>
              <a:buChar char="•"/>
            </a:pPr>
            <a:r>
              <a:rPr b="1" lang="en-US" sz="2000" cap="none">
                <a:solidFill>
                  <a:schemeClr val="dk1"/>
                </a:solidFill>
                <a:latin typeface="Poppins"/>
                <a:ea typeface="Poppins"/>
                <a:cs typeface="Poppins"/>
                <a:sym typeface="Poppins"/>
              </a:rPr>
              <a:t>Dimension table</a:t>
            </a:r>
            <a:endParaRPr sz="2000" cap="none">
              <a:solidFill>
                <a:schemeClr val="dk1"/>
              </a:solidFill>
              <a:latin typeface="Poppins"/>
              <a:ea typeface="Poppins"/>
              <a:cs typeface="Poppins"/>
              <a:sym typeface="Poppins"/>
            </a:endParaRPr>
          </a:p>
          <a:p>
            <a:pPr indent="0" lvl="0" marL="0" marR="0" rtl="0" algn="l">
              <a:lnSpc>
                <a:spcPct val="150000"/>
              </a:lnSpc>
              <a:spcBef>
                <a:spcPts val="600"/>
              </a:spcBef>
              <a:spcAft>
                <a:spcPts val="0"/>
              </a:spcAft>
              <a:buClr>
                <a:srgbClr val="74A2CD"/>
              </a:buClr>
              <a:buSzPts val="3200"/>
              <a:buFont typeface="Arial"/>
              <a:buNone/>
            </a:pPr>
            <a:r>
              <a:rPr lang="en-US" sz="2000" cap="none">
                <a:solidFill>
                  <a:schemeClr val="dk1"/>
                </a:solidFill>
                <a:latin typeface="Poppins"/>
                <a:ea typeface="Poppins"/>
                <a:cs typeface="Poppins"/>
                <a:sym typeface="Poppins"/>
              </a:rPr>
              <a:t>These tables contain descriptive attributes related to the facts, providing context and meaning to the data. For example </a:t>
            </a:r>
            <a:r>
              <a:rPr b="1" lang="en-US" sz="2000" cap="none">
                <a:solidFill>
                  <a:schemeClr val="dk1"/>
                </a:solidFill>
                <a:latin typeface="Poppins"/>
                <a:ea typeface="Poppins"/>
                <a:cs typeface="Poppins"/>
                <a:sym typeface="Poppins"/>
              </a:rPr>
              <a:t>product dimension table</a:t>
            </a:r>
            <a:r>
              <a:rPr lang="en-US" sz="2000" cap="none">
                <a:solidFill>
                  <a:schemeClr val="dk1"/>
                </a:solidFill>
                <a:latin typeface="Poppins"/>
                <a:ea typeface="Poppins"/>
                <a:cs typeface="Poppins"/>
                <a:sym typeface="Poppins"/>
              </a:rPr>
              <a:t> might include attributes like </a:t>
            </a:r>
            <a:r>
              <a:rPr b="1" lang="en-US" sz="2000" cap="none">
                <a:solidFill>
                  <a:schemeClr val="dk1"/>
                </a:solidFill>
                <a:latin typeface="Poppins"/>
                <a:ea typeface="Poppins"/>
                <a:cs typeface="Poppins"/>
                <a:sym typeface="Poppins"/>
              </a:rPr>
              <a:t>product_ID, name</a:t>
            </a:r>
            <a:r>
              <a:rPr lang="en-US" sz="2000" cap="none">
                <a:solidFill>
                  <a:schemeClr val="dk1"/>
                </a:solidFill>
                <a:latin typeface="Poppins"/>
                <a:ea typeface="Poppins"/>
                <a:cs typeface="Poppins"/>
                <a:sym typeface="Poppins"/>
              </a:rPr>
              <a:t>, </a:t>
            </a:r>
            <a:r>
              <a:rPr b="1" lang="en-US" sz="2000" cap="none">
                <a:solidFill>
                  <a:schemeClr val="dk1"/>
                </a:solidFill>
                <a:latin typeface="Poppins"/>
                <a:ea typeface="Poppins"/>
                <a:cs typeface="Poppins"/>
                <a:sym typeface="Poppins"/>
              </a:rPr>
              <a:t>category</a:t>
            </a:r>
            <a:r>
              <a:rPr lang="en-US" sz="2000" cap="none">
                <a:solidFill>
                  <a:schemeClr val="dk1"/>
                </a:solidFill>
                <a:latin typeface="Poppins"/>
                <a:ea typeface="Poppins"/>
                <a:cs typeface="Poppins"/>
                <a:sym typeface="Poppins"/>
              </a:rPr>
              <a:t>, and </a:t>
            </a:r>
            <a:r>
              <a:rPr b="1" lang="en-US" sz="2000" cap="none">
                <a:solidFill>
                  <a:schemeClr val="dk1"/>
                </a:solidFill>
                <a:latin typeface="Poppins"/>
                <a:ea typeface="Poppins"/>
                <a:cs typeface="Poppins"/>
                <a:sym typeface="Poppins"/>
              </a:rPr>
              <a:t>brand</a:t>
            </a:r>
            <a:r>
              <a:rPr lang="en-US" sz="2000" cap="none">
                <a:solidFill>
                  <a:schemeClr val="dk1"/>
                </a:solidFill>
                <a:latin typeface="Poppins"/>
                <a:ea typeface="Poppins"/>
                <a:cs typeface="Poppins"/>
                <a:sym typeface="Poppins"/>
              </a:rPr>
              <a:t>.</a:t>
            </a:r>
            <a:endParaRPr sz="2000" cap="none">
              <a:solidFill>
                <a:schemeClr val="dk1"/>
              </a:solidFill>
              <a:latin typeface="Poppins"/>
              <a:ea typeface="Poppins"/>
              <a:cs typeface="Poppins"/>
              <a:sym typeface="Poppins"/>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0" name="Shape 370"/>
        <p:cNvGrpSpPr/>
        <p:nvPr/>
      </p:nvGrpSpPr>
      <p:grpSpPr>
        <a:xfrm>
          <a:off x="0" y="0"/>
          <a:ext cx="0" cy="0"/>
          <a:chOff x="0" y="0"/>
          <a:chExt cx="0" cy="0"/>
        </a:xfrm>
      </p:grpSpPr>
      <p:cxnSp>
        <p:nvCxnSpPr>
          <p:cNvPr id="371" name="Google Shape;371;p22"/>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372" name="Google Shape;372;p22"/>
          <p:cNvSpPr txBox="1"/>
          <p:nvPr>
            <p:ph idx="11" type="ftr"/>
          </p:nvPr>
        </p:nvSpPr>
        <p:spPr>
          <a:xfrm>
            <a:off x="685801" y="5757334"/>
            <a:ext cx="6380017"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13: COURSE REVIEW</a:t>
            </a:r>
            <a:endParaRPr b="1" sz="2000">
              <a:solidFill>
                <a:schemeClr val="lt1"/>
              </a:solidFill>
              <a:latin typeface="Poppins"/>
              <a:ea typeface="Poppins"/>
              <a:cs typeface="Poppins"/>
              <a:sym typeface="Poppins"/>
            </a:endParaRPr>
          </a:p>
        </p:txBody>
      </p:sp>
      <p:sp>
        <p:nvSpPr>
          <p:cNvPr id="373" name="Google Shape;373;p22"/>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lang="en-US" sz="3600" cap="none">
                <a:solidFill>
                  <a:srgbClr val="74A2CD"/>
                </a:solidFill>
                <a:latin typeface="Poppins"/>
                <a:ea typeface="Poppins"/>
                <a:cs typeface="Poppins"/>
                <a:sym typeface="Poppins"/>
              </a:rPr>
              <a:t>Key components of a Dimensional Model</a:t>
            </a:r>
            <a:endParaRPr/>
          </a:p>
        </p:txBody>
      </p:sp>
      <p:sp>
        <p:nvSpPr>
          <p:cNvPr id="374" name="Google Shape;374;p22"/>
          <p:cNvSpPr txBox="1"/>
          <p:nvPr/>
        </p:nvSpPr>
        <p:spPr>
          <a:xfrm>
            <a:off x="84309" y="1009289"/>
            <a:ext cx="11585642" cy="4578711"/>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1" lang="en-US" sz="2000" cap="none">
                <a:solidFill>
                  <a:schemeClr val="dk1"/>
                </a:solidFill>
                <a:latin typeface="Poppins"/>
                <a:ea typeface="Poppins"/>
                <a:cs typeface="Poppins"/>
                <a:sym typeface="Poppins"/>
              </a:rPr>
              <a:t>Relationships</a:t>
            </a:r>
            <a:endParaRPr sz="2000" cap="none">
              <a:solidFill>
                <a:schemeClr val="dk1"/>
              </a:solidFill>
              <a:latin typeface="Poppins"/>
              <a:ea typeface="Poppins"/>
              <a:cs typeface="Poppins"/>
              <a:sym typeface="Poppins"/>
            </a:endParaRPr>
          </a:p>
          <a:p>
            <a:pPr indent="0" lvl="0" marL="0" marR="0" rtl="0" algn="l">
              <a:lnSpc>
                <a:spcPct val="150000"/>
              </a:lnSpc>
              <a:spcBef>
                <a:spcPts val="1000"/>
              </a:spcBef>
              <a:spcAft>
                <a:spcPts val="0"/>
              </a:spcAft>
              <a:buClr>
                <a:srgbClr val="74A2CD"/>
              </a:buClr>
              <a:buSzPts val="3200"/>
              <a:buFont typeface="Arial"/>
              <a:buNone/>
            </a:pPr>
            <a:r>
              <a:rPr lang="en-US" sz="2000" cap="none">
                <a:solidFill>
                  <a:schemeClr val="dk1"/>
                </a:solidFill>
                <a:latin typeface="Poppins"/>
                <a:ea typeface="Poppins"/>
                <a:cs typeface="Poppins"/>
                <a:sym typeface="Poppins"/>
              </a:rPr>
              <a:t>Refers to the way in which different tables (</a:t>
            </a:r>
            <a:r>
              <a:rPr b="1" lang="en-US" sz="2000" cap="none">
                <a:solidFill>
                  <a:schemeClr val="dk1"/>
                </a:solidFill>
                <a:latin typeface="Poppins"/>
                <a:ea typeface="Poppins"/>
                <a:cs typeface="Poppins"/>
                <a:sym typeface="Poppins"/>
              </a:rPr>
              <a:t>dimensions</a:t>
            </a:r>
            <a:r>
              <a:rPr lang="en-US" sz="2000" cap="none">
                <a:solidFill>
                  <a:schemeClr val="dk1"/>
                </a:solidFill>
                <a:latin typeface="Poppins"/>
                <a:ea typeface="Poppins"/>
                <a:cs typeface="Poppins"/>
                <a:sym typeface="Poppins"/>
              </a:rPr>
              <a:t> and </a:t>
            </a:r>
            <a:r>
              <a:rPr b="1" lang="en-US" sz="2000" cap="none">
                <a:solidFill>
                  <a:schemeClr val="dk1"/>
                </a:solidFill>
                <a:latin typeface="Poppins"/>
                <a:ea typeface="Poppins"/>
                <a:cs typeface="Poppins"/>
                <a:sym typeface="Poppins"/>
              </a:rPr>
              <a:t>facts</a:t>
            </a:r>
            <a:r>
              <a:rPr lang="en-US" sz="2000" cap="none">
                <a:solidFill>
                  <a:schemeClr val="dk1"/>
                </a:solidFill>
                <a:latin typeface="Poppins"/>
                <a:ea typeface="Poppins"/>
                <a:cs typeface="Poppins"/>
                <a:sym typeface="Poppins"/>
              </a:rPr>
              <a:t>) are connected to each other within the model. </a:t>
            </a:r>
            <a:endParaRPr/>
          </a:p>
          <a:p>
            <a:pPr indent="0" lvl="0" marL="0" marR="0" rtl="0" algn="l">
              <a:lnSpc>
                <a:spcPct val="150000"/>
              </a:lnSpc>
              <a:spcBef>
                <a:spcPts val="1000"/>
              </a:spcBef>
              <a:spcAft>
                <a:spcPts val="0"/>
              </a:spcAft>
              <a:buClr>
                <a:srgbClr val="74A2CD"/>
              </a:buClr>
              <a:buSzPts val="3200"/>
              <a:buFont typeface="Arial"/>
              <a:buNone/>
            </a:pPr>
            <a:r>
              <a:rPr lang="en-US" sz="2000" cap="none">
                <a:solidFill>
                  <a:schemeClr val="dk1"/>
                </a:solidFill>
                <a:latin typeface="Poppins"/>
                <a:ea typeface="Poppins"/>
                <a:cs typeface="Poppins"/>
                <a:sym typeface="Poppins"/>
              </a:rPr>
              <a:t>These relationships help define how data can be queried and analyzed across various dimensions and facts.</a:t>
            </a:r>
            <a:endParaRPr sz="2000" cap="none">
              <a:solidFill>
                <a:schemeClr val="dk1"/>
              </a:solidFill>
              <a:latin typeface="Poppins"/>
              <a:ea typeface="Poppins"/>
              <a:cs typeface="Poppins"/>
              <a:sym typeface="Poppins"/>
            </a:endParaRPr>
          </a:p>
          <a:p>
            <a:pPr indent="0" lvl="0" marL="0" marR="0" rtl="0" algn="l">
              <a:lnSpc>
                <a:spcPct val="150000"/>
              </a:lnSpc>
              <a:spcBef>
                <a:spcPts val="600"/>
              </a:spcBef>
              <a:spcAft>
                <a:spcPts val="0"/>
              </a:spcAft>
              <a:buClr>
                <a:srgbClr val="74A2CD"/>
              </a:buClr>
              <a:buSzPts val="3200"/>
              <a:buFont typeface="Arial"/>
              <a:buNone/>
            </a:pPr>
            <a:r>
              <a:rPr lang="en-US" sz="2000" cap="none">
                <a:solidFill>
                  <a:schemeClr val="dk1"/>
                </a:solidFill>
                <a:latin typeface="Poppins"/>
                <a:ea typeface="Poppins"/>
                <a:cs typeface="Poppins"/>
                <a:sym typeface="Poppins"/>
              </a:rPr>
              <a:t>Fact tables are linked to dimension tables through </a:t>
            </a:r>
            <a:r>
              <a:rPr b="1" lang="en-US" sz="2000" cap="none">
                <a:solidFill>
                  <a:schemeClr val="dk1"/>
                </a:solidFill>
                <a:latin typeface="Poppins"/>
                <a:ea typeface="Poppins"/>
                <a:cs typeface="Poppins"/>
                <a:sym typeface="Poppins"/>
              </a:rPr>
              <a:t>foreign keys</a:t>
            </a:r>
            <a:r>
              <a:rPr lang="en-US" sz="2000" cap="none">
                <a:solidFill>
                  <a:schemeClr val="dk1"/>
                </a:solidFill>
                <a:latin typeface="Poppins"/>
                <a:ea typeface="Poppins"/>
                <a:cs typeface="Poppins"/>
                <a:sym typeface="Poppins"/>
              </a:rPr>
              <a:t>, allowing for efficient querying and reporting.</a:t>
            </a:r>
            <a:endParaRPr/>
          </a:p>
          <a:p>
            <a:pPr indent="0" lvl="0" marL="0" marR="0" rtl="0" algn="l">
              <a:lnSpc>
                <a:spcPct val="150000"/>
              </a:lnSpc>
              <a:spcBef>
                <a:spcPts val="600"/>
              </a:spcBef>
              <a:spcAft>
                <a:spcPts val="0"/>
              </a:spcAft>
              <a:buClr>
                <a:srgbClr val="74A2CD"/>
              </a:buClr>
              <a:buSzPts val="3200"/>
              <a:buFont typeface="Arial"/>
              <a:buNone/>
            </a:pPr>
            <a:r>
              <a:rPr lang="en-US" sz="2000" cap="none">
                <a:solidFill>
                  <a:schemeClr val="dk1"/>
                </a:solidFill>
                <a:latin typeface="Poppins"/>
                <a:ea typeface="Poppins"/>
                <a:cs typeface="Poppins"/>
                <a:sym typeface="Poppins"/>
              </a:rPr>
              <a:t>A </a:t>
            </a:r>
            <a:r>
              <a:rPr b="1" lang="en-US" sz="2000" cap="none">
                <a:solidFill>
                  <a:schemeClr val="dk1"/>
                </a:solidFill>
                <a:latin typeface="Poppins"/>
                <a:ea typeface="Poppins"/>
                <a:cs typeface="Poppins"/>
                <a:sym typeface="Poppins"/>
              </a:rPr>
              <a:t>sales fact table </a:t>
            </a:r>
            <a:r>
              <a:rPr lang="en-US" sz="2000" cap="none">
                <a:solidFill>
                  <a:schemeClr val="dk1"/>
                </a:solidFill>
                <a:latin typeface="Poppins"/>
                <a:ea typeface="Poppins"/>
                <a:cs typeface="Poppins"/>
                <a:sym typeface="Poppins"/>
              </a:rPr>
              <a:t>might link to a </a:t>
            </a:r>
            <a:r>
              <a:rPr b="1" lang="en-US" sz="2000" cap="none">
                <a:solidFill>
                  <a:schemeClr val="dk1"/>
                </a:solidFill>
                <a:latin typeface="Poppins"/>
                <a:ea typeface="Poppins"/>
                <a:cs typeface="Poppins"/>
                <a:sym typeface="Poppins"/>
              </a:rPr>
              <a:t>time dimension table </a:t>
            </a:r>
            <a:r>
              <a:rPr lang="en-US" sz="2000" cap="none">
                <a:solidFill>
                  <a:schemeClr val="dk1"/>
                </a:solidFill>
                <a:latin typeface="Poppins"/>
                <a:ea typeface="Poppins"/>
                <a:cs typeface="Poppins"/>
                <a:sym typeface="Poppins"/>
              </a:rPr>
              <a:t>(for the date of sale) and a </a:t>
            </a:r>
            <a:r>
              <a:rPr b="1" lang="en-US" sz="2000" cap="none">
                <a:solidFill>
                  <a:schemeClr val="dk1"/>
                </a:solidFill>
                <a:latin typeface="Poppins"/>
                <a:ea typeface="Poppins"/>
                <a:cs typeface="Poppins"/>
                <a:sym typeface="Poppins"/>
              </a:rPr>
              <a:t>customer dimension table</a:t>
            </a:r>
            <a:r>
              <a:rPr lang="en-US" sz="2000" cap="none">
                <a:solidFill>
                  <a:schemeClr val="dk1"/>
                </a:solidFill>
                <a:latin typeface="Poppins"/>
                <a:ea typeface="Poppins"/>
                <a:cs typeface="Poppins"/>
                <a:sym typeface="Poppins"/>
              </a:rPr>
              <a:t> (for customer details).</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8" name="Shape 378"/>
        <p:cNvGrpSpPr/>
        <p:nvPr/>
      </p:nvGrpSpPr>
      <p:grpSpPr>
        <a:xfrm>
          <a:off x="0" y="0"/>
          <a:ext cx="0" cy="0"/>
          <a:chOff x="0" y="0"/>
          <a:chExt cx="0" cy="0"/>
        </a:xfrm>
      </p:grpSpPr>
      <p:sp>
        <p:nvSpPr>
          <p:cNvPr id="379" name="Google Shape;379;p23"/>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lang="en-US" sz="3600" cap="none">
                <a:solidFill>
                  <a:srgbClr val="74A2CD"/>
                </a:solidFill>
                <a:latin typeface="Poppins"/>
                <a:ea typeface="Poppins"/>
                <a:cs typeface="Poppins"/>
                <a:sym typeface="Poppins"/>
              </a:rPr>
              <a:t>Types of Dimensional Model</a:t>
            </a:r>
            <a:endParaRPr/>
          </a:p>
        </p:txBody>
      </p:sp>
      <p:cxnSp>
        <p:nvCxnSpPr>
          <p:cNvPr id="380" name="Google Shape;380;p23"/>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381" name="Google Shape;381;p23"/>
          <p:cNvSpPr txBox="1"/>
          <p:nvPr>
            <p:ph idx="11" type="ftr"/>
          </p:nvPr>
        </p:nvSpPr>
        <p:spPr>
          <a:xfrm>
            <a:off x="685801" y="5757334"/>
            <a:ext cx="6380017"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13: COURSE REVIEW</a:t>
            </a:r>
            <a:endParaRPr b="1" sz="2000">
              <a:solidFill>
                <a:schemeClr val="lt1"/>
              </a:solidFill>
              <a:latin typeface="Poppins"/>
              <a:ea typeface="Poppins"/>
              <a:cs typeface="Poppins"/>
              <a:sym typeface="Poppins"/>
            </a:endParaRPr>
          </a:p>
        </p:txBody>
      </p:sp>
      <p:sp>
        <p:nvSpPr>
          <p:cNvPr id="382" name="Google Shape;382;p23"/>
          <p:cNvSpPr txBox="1"/>
          <p:nvPr/>
        </p:nvSpPr>
        <p:spPr>
          <a:xfrm>
            <a:off x="84309" y="1009289"/>
            <a:ext cx="11585642" cy="4578711"/>
          </a:xfrm>
          <a:prstGeom prst="rect">
            <a:avLst/>
          </a:prstGeom>
          <a:noFill/>
          <a:ln>
            <a:noFill/>
          </a:ln>
        </p:spPr>
        <p:txBody>
          <a:bodyPr anchorCtr="0" anchor="t" bIns="45700" lIns="91425" spcFirstLastPara="1" rIns="91425" wrap="square" tIns="45700">
            <a:noAutofit/>
          </a:bodyPr>
          <a:lstStyle/>
          <a:p>
            <a:pPr indent="-228600" lvl="0" marL="228600" marR="0" rtl="0" algn="l">
              <a:lnSpc>
                <a:spcPct val="120000"/>
              </a:lnSpc>
              <a:spcBef>
                <a:spcPts val="0"/>
              </a:spcBef>
              <a:spcAft>
                <a:spcPts val="0"/>
              </a:spcAft>
              <a:buClr>
                <a:srgbClr val="74A2CD"/>
              </a:buClr>
              <a:buSzPts val="3200"/>
              <a:buFont typeface="Arial"/>
              <a:buChar char="•"/>
            </a:pPr>
            <a:r>
              <a:rPr lang="en-US" sz="2000" cap="none">
                <a:solidFill>
                  <a:schemeClr val="dk1"/>
                </a:solidFill>
                <a:latin typeface="Poppins"/>
                <a:ea typeface="Poppins"/>
                <a:cs typeface="Poppins"/>
                <a:sym typeface="Poppins"/>
              </a:rPr>
              <a:t>There are three basic types of dimensional models, and they are:</a:t>
            </a:r>
            <a:endParaRPr/>
          </a:p>
          <a:p>
            <a:pPr indent="0" lvl="2" marL="914400" marR="0" rtl="0" algn="l">
              <a:lnSpc>
                <a:spcPct val="120000"/>
              </a:lnSpc>
              <a:spcBef>
                <a:spcPts val="5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a) Star model</a:t>
            </a:r>
            <a:endParaRPr/>
          </a:p>
          <a:p>
            <a:pPr indent="0" lvl="2" marL="914400" marR="0" rtl="0" algn="l">
              <a:lnSpc>
                <a:spcPct val="120000"/>
              </a:lnSpc>
              <a:spcBef>
                <a:spcPts val="5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b) Snowflake model</a:t>
            </a:r>
            <a:endParaRPr/>
          </a:p>
          <a:p>
            <a:pPr indent="0" lvl="2" marL="914400" marR="0" rtl="0" algn="l">
              <a:lnSpc>
                <a:spcPct val="120000"/>
              </a:lnSpc>
              <a:spcBef>
                <a:spcPts val="5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 c) Galaxy (Fact constellation) model</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6" name="Shape 386"/>
        <p:cNvGrpSpPr/>
        <p:nvPr/>
      </p:nvGrpSpPr>
      <p:grpSpPr>
        <a:xfrm>
          <a:off x="0" y="0"/>
          <a:ext cx="0" cy="0"/>
          <a:chOff x="0" y="0"/>
          <a:chExt cx="0" cy="0"/>
        </a:xfrm>
      </p:grpSpPr>
      <p:sp>
        <p:nvSpPr>
          <p:cNvPr id="387" name="Google Shape;387;p24"/>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lang="en-US" sz="3600" cap="none">
                <a:solidFill>
                  <a:srgbClr val="74A2CD"/>
                </a:solidFill>
                <a:latin typeface="Poppins"/>
                <a:ea typeface="Poppins"/>
                <a:cs typeface="Poppins"/>
                <a:sym typeface="Poppins"/>
              </a:rPr>
              <a:t>Star Schema</a:t>
            </a:r>
            <a:endParaRPr/>
          </a:p>
        </p:txBody>
      </p:sp>
      <p:cxnSp>
        <p:nvCxnSpPr>
          <p:cNvPr id="388" name="Google Shape;388;p24"/>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389" name="Google Shape;389;p24"/>
          <p:cNvSpPr txBox="1"/>
          <p:nvPr>
            <p:ph idx="11" type="ftr"/>
          </p:nvPr>
        </p:nvSpPr>
        <p:spPr>
          <a:xfrm>
            <a:off x="685801" y="5757334"/>
            <a:ext cx="6380017"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13: COURSE REVIEW</a:t>
            </a:r>
            <a:endParaRPr b="1" sz="2000">
              <a:solidFill>
                <a:schemeClr val="lt1"/>
              </a:solidFill>
              <a:latin typeface="Poppins"/>
              <a:ea typeface="Poppins"/>
              <a:cs typeface="Poppins"/>
              <a:sym typeface="Poppins"/>
            </a:endParaRPr>
          </a:p>
        </p:txBody>
      </p:sp>
      <p:sp>
        <p:nvSpPr>
          <p:cNvPr id="390" name="Google Shape;390;p24"/>
          <p:cNvSpPr txBox="1"/>
          <p:nvPr/>
        </p:nvSpPr>
        <p:spPr>
          <a:xfrm>
            <a:off x="84309" y="1009289"/>
            <a:ext cx="11585642" cy="4578711"/>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lang="en-US" sz="2000" cap="none">
                <a:solidFill>
                  <a:schemeClr val="dk1"/>
                </a:solidFill>
                <a:latin typeface="Poppins"/>
                <a:ea typeface="Poppins"/>
                <a:cs typeface="Poppins"/>
                <a:sym typeface="Poppins"/>
              </a:rPr>
              <a:t>Star schemas are named for their resemblance to a star-like structure, where a central fact table is surrounded by dimension tables.</a:t>
            </a:r>
            <a:endParaRPr/>
          </a:p>
          <a:p>
            <a:pPr indent="-228600" lvl="0" marL="228600" marR="0" rtl="0" algn="l">
              <a:lnSpc>
                <a:spcPct val="150000"/>
              </a:lnSpc>
              <a:spcBef>
                <a:spcPts val="1000"/>
              </a:spcBef>
              <a:spcAft>
                <a:spcPts val="0"/>
              </a:spcAft>
              <a:buClr>
                <a:srgbClr val="74A2CD"/>
              </a:buClr>
              <a:buSzPts val="3200"/>
              <a:buFont typeface="Arial"/>
              <a:buChar char="•"/>
            </a:pPr>
            <a:r>
              <a:rPr lang="en-US" sz="2000" cap="none">
                <a:solidFill>
                  <a:schemeClr val="dk1"/>
                </a:solidFill>
                <a:latin typeface="Poppins"/>
                <a:ea typeface="Poppins"/>
                <a:cs typeface="Poppins"/>
                <a:sym typeface="Poppins"/>
              </a:rPr>
              <a:t>Each dimension is represented as a single table. The </a:t>
            </a:r>
            <a:r>
              <a:rPr b="1" i="1" lang="en-US" sz="2000" cap="none">
                <a:solidFill>
                  <a:schemeClr val="dk1"/>
                </a:solidFill>
                <a:latin typeface="Poppins"/>
                <a:ea typeface="Poppins"/>
                <a:cs typeface="Poppins"/>
                <a:sym typeface="Poppins"/>
              </a:rPr>
              <a:t>primary key</a:t>
            </a:r>
            <a:r>
              <a:rPr b="1" lang="en-US" sz="2000" cap="none">
                <a:solidFill>
                  <a:schemeClr val="dk1"/>
                </a:solidFill>
                <a:latin typeface="Poppins"/>
                <a:ea typeface="Poppins"/>
                <a:cs typeface="Poppins"/>
                <a:sym typeface="Poppins"/>
              </a:rPr>
              <a:t> </a:t>
            </a:r>
            <a:r>
              <a:rPr lang="en-US" sz="2000" cap="none">
                <a:solidFill>
                  <a:schemeClr val="dk1"/>
                </a:solidFill>
                <a:latin typeface="Poppins"/>
                <a:ea typeface="Poppins"/>
                <a:cs typeface="Poppins"/>
                <a:sym typeface="Poppins"/>
              </a:rPr>
              <a:t>in each</a:t>
            </a:r>
            <a:r>
              <a:rPr i="1" lang="en-US" sz="2000" cap="none">
                <a:solidFill>
                  <a:schemeClr val="dk1"/>
                </a:solidFill>
                <a:latin typeface="Poppins"/>
                <a:ea typeface="Poppins"/>
                <a:cs typeface="Poppins"/>
                <a:sym typeface="Poppins"/>
              </a:rPr>
              <a:t> </a:t>
            </a:r>
            <a:r>
              <a:rPr b="1" i="1" lang="en-US" sz="2000" cap="none">
                <a:solidFill>
                  <a:schemeClr val="dk1"/>
                </a:solidFill>
                <a:latin typeface="Poppins"/>
                <a:ea typeface="Poppins"/>
                <a:cs typeface="Poppins"/>
                <a:sym typeface="Poppins"/>
              </a:rPr>
              <a:t>dimension table</a:t>
            </a:r>
            <a:r>
              <a:rPr i="1" lang="en-US" sz="2000" cap="none">
                <a:solidFill>
                  <a:srgbClr val="0070C0"/>
                </a:solidFill>
                <a:latin typeface="Poppins"/>
                <a:ea typeface="Poppins"/>
                <a:cs typeface="Poppins"/>
                <a:sym typeface="Poppins"/>
              </a:rPr>
              <a:t> </a:t>
            </a:r>
            <a:r>
              <a:rPr lang="en-US" sz="2000" cap="none">
                <a:solidFill>
                  <a:schemeClr val="dk1"/>
                </a:solidFill>
                <a:latin typeface="Poppins"/>
                <a:ea typeface="Poppins"/>
                <a:cs typeface="Poppins"/>
                <a:sym typeface="Poppins"/>
              </a:rPr>
              <a:t>is related to a </a:t>
            </a:r>
            <a:r>
              <a:rPr b="1" i="1" lang="en-US" sz="2000" cap="none">
                <a:solidFill>
                  <a:schemeClr val="dk1"/>
                </a:solidFill>
                <a:latin typeface="Poppins"/>
                <a:ea typeface="Poppins"/>
                <a:cs typeface="Poppins"/>
                <a:sym typeface="Poppins"/>
              </a:rPr>
              <a:t>foreign key</a:t>
            </a:r>
            <a:r>
              <a:rPr lang="en-US" sz="2000" cap="none">
                <a:solidFill>
                  <a:schemeClr val="dk1"/>
                </a:solidFill>
                <a:latin typeface="Poppins"/>
                <a:ea typeface="Poppins"/>
                <a:cs typeface="Poppins"/>
                <a:sym typeface="Poppins"/>
              </a:rPr>
              <a:t> in the </a:t>
            </a:r>
            <a:r>
              <a:rPr b="1" i="1" lang="en-US" sz="2000" cap="none">
                <a:solidFill>
                  <a:schemeClr val="dk1"/>
                </a:solidFill>
                <a:latin typeface="Poppins"/>
                <a:ea typeface="Poppins"/>
                <a:cs typeface="Poppins"/>
                <a:sym typeface="Poppins"/>
              </a:rPr>
              <a:t>fact table</a:t>
            </a:r>
            <a:r>
              <a:rPr lang="en-US" sz="2000" cap="none">
                <a:solidFill>
                  <a:schemeClr val="dk1"/>
                </a:solidFill>
                <a:latin typeface="Poppins"/>
                <a:ea typeface="Poppins"/>
                <a:cs typeface="Poppins"/>
                <a:sym typeface="Poppins"/>
              </a:rPr>
              <a:t>. </a:t>
            </a:r>
            <a:endParaRPr/>
          </a:p>
          <a:p>
            <a:pPr indent="-228600" lvl="0" marL="228600" marR="0" rtl="0" algn="l">
              <a:lnSpc>
                <a:spcPct val="150000"/>
              </a:lnSpc>
              <a:spcBef>
                <a:spcPts val="1000"/>
              </a:spcBef>
              <a:spcAft>
                <a:spcPts val="0"/>
              </a:spcAft>
              <a:buClr>
                <a:srgbClr val="74A2CD"/>
              </a:buClr>
              <a:buSzPts val="3200"/>
              <a:buFont typeface="Arial"/>
              <a:buChar char="•"/>
            </a:pPr>
            <a:r>
              <a:rPr lang="en-US" sz="2000" cap="none">
                <a:solidFill>
                  <a:schemeClr val="dk1"/>
                </a:solidFill>
                <a:latin typeface="Poppins"/>
                <a:ea typeface="Poppins"/>
                <a:cs typeface="Poppins"/>
                <a:sym typeface="Poppins"/>
              </a:rPr>
              <a:t>Star schemas are typically implemented in relational database management systems</a:t>
            </a:r>
            <a:endParaRPr/>
          </a:p>
          <a:p>
            <a:pPr indent="-228600" lvl="0" marL="228600" marR="0" rtl="0" algn="l">
              <a:lnSpc>
                <a:spcPct val="150000"/>
              </a:lnSpc>
              <a:spcBef>
                <a:spcPts val="1000"/>
              </a:spcBef>
              <a:spcAft>
                <a:spcPts val="0"/>
              </a:spcAft>
              <a:buClr>
                <a:srgbClr val="74A2CD"/>
              </a:buClr>
              <a:buSzPts val="3200"/>
              <a:buFont typeface="Arial"/>
              <a:buChar char="•"/>
            </a:pPr>
            <a:r>
              <a:rPr lang="en-US" sz="2000" cap="none">
                <a:solidFill>
                  <a:schemeClr val="dk1"/>
                </a:solidFill>
                <a:latin typeface="Poppins"/>
                <a:ea typeface="Poppins"/>
                <a:cs typeface="Poppins"/>
                <a:sym typeface="Poppins"/>
              </a:rPr>
              <a:t>These kind of schemas are designed for fast query performance, allowing for efficient data retrieval and analysis.</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4" name="Shape 394"/>
        <p:cNvGrpSpPr/>
        <p:nvPr/>
      </p:nvGrpSpPr>
      <p:grpSpPr>
        <a:xfrm>
          <a:off x="0" y="0"/>
          <a:ext cx="0" cy="0"/>
          <a:chOff x="0" y="0"/>
          <a:chExt cx="0" cy="0"/>
        </a:xfrm>
      </p:grpSpPr>
      <p:sp>
        <p:nvSpPr>
          <p:cNvPr id="395" name="Google Shape;395;p25"/>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lang="en-US" sz="3600" cap="none">
                <a:solidFill>
                  <a:srgbClr val="74A2CD"/>
                </a:solidFill>
                <a:latin typeface="Poppins"/>
                <a:ea typeface="Poppins"/>
                <a:cs typeface="Poppins"/>
                <a:sym typeface="Poppins"/>
              </a:rPr>
              <a:t>Example of Star Schema</a:t>
            </a:r>
            <a:endParaRPr/>
          </a:p>
        </p:txBody>
      </p:sp>
      <p:cxnSp>
        <p:nvCxnSpPr>
          <p:cNvPr id="396" name="Google Shape;396;p25"/>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397" name="Google Shape;397;p25"/>
          <p:cNvSpPr txBox="1"/>
          <p:nvPr>
            <p:ph idx="11" type="ftr"/>
          </p:nvPr>
        </p:nvSpPr>
        <p:spPr>
          <a:xfrm>
            <a:off x="685801" y="5757334"/>
            <a:ext cx="6380017"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13: COURSE REVIEW</a:t>
            </a:r>
            <a:endParaRPr b="1" sz="2000">
              <a:solidFill>
                <a:schemeClr val="lt1"/>
              </a:solidFill>
              <a:latin typeface="Poppins"/>
              <a:ea typeface="Poppins"/>
              <a:cs typeface="Poppins"/>
              <a:sym typeface="Poppins"/>
            </a:endParaRPr>
          </a:p>
        </p:txBody>
      </p:sp>
      <p:graphicFrame>
        <p:nvGraphicFramePr>
          <p:cNvPr id="398" name="Google Shape;398;p25"/>
          <p:cNvGraphicFramePr/>
          <p:nvPr/>
        </p:nvGraphicFramePr>
        <p:xfrm>
          <a:off x="4375727" y="1781886"/>
          <a:ext cx="3000000" cy="3000000"/>
        </p:xfrm>
        <a:graphic>
          <a:graphicData uri="http://schemas.openxmlformats.org/drawingml/2006/table">
            <a:tbl>
              <a:tblPr bandRow="1" firstRow="1">
                <a:noFill/>
                <a:tableStyleId>{D039530D-C3FC-42E7-A2E3-BCAF978C4BFB}</a:tableStyleId>
              </a:tblPr>
              <a:tblGrid>
                <a:gridCol w="3029525"/>
              </a:tblGrid>
              <a:tr h="370850">
                <a:tc>
                  <a:txBody>
                    <a:bodyPr/>
                    <a:lstStyle/>
                    <a:p>
                      <a:pPr indent="0" lvl="0" marL="0" marR="0" rtl="0" algn="ctr">
                        <a:spcBef>
                          <a:spcPts val="0"/>
                        </a:spcBef>
                        <a:spcAft>
                          <a:spcPts val="0"/>
                        </a:spcAft>
                        <a:buClr>
                          <a:schemeClr val="lt1"/>
                        </a:buClr>
                        <a:buSzPts val="2000"/>
                        <a:buFont typeface="Arial"/>
                        <a:buNone/>
                      </a:pPr>
                      <a:r>
                        <a:rPr b="1" i="0" lang="en-US" sz="2000">
                          <a:solidFill>
                            <a:schemeClr val="lt1"/>
                          </a:solidFill>
                          <a:latin typeface="Poppins"/>
                          <a:ea typeface="Poppins"/>
                          <a:cs typeface="Poppins"/>
                          <a:sym typeface="Poppins"/>
                        </a:rPr>
                        <a:t>Sales_Fact</a:t>
                      </a:r>
                      <a:endParaRPr b="1" i="0" sz="2000">
                        <a:solidFill>
                          <a:schemeClr val="lt1"/>
                        </a:solidFill>
                        <a:latin typeface="Poppins"/>
                        <a:ea typeface="Poppins"/>
                        <a:cs typeface="Poppins"/>
                        <a:sym typeface="Poppins"/>
                      </a:endParaRPr>
                    </a:p>
                  </a:txBody>
                  <a:tcPr marT="45725" marB="45725" marR="91450" marL="91450"/>
                </a:tc>
              </a:tr>
              <a:tr h="370850">
                <a:tc>
                  <a:txBody>
                    <a:bodyPr/>
                    <a:lstStyle/>
                    <a:p>
                      <a:pPr indent="0" lvl="0" marL="0" marR="0" rtl="0" algn="l">
                        <a:spcBef>
                          <a:spcPts val="0"/>
                        </a:spcBef>
                        <a:spcAft>
                          <a:spcPts val="0"/>
                        </a:spcAft>
                        <a:buClr>
                          <a:schemeClr val="dk1"/>
                        </a:buClr>
                        <a:buSzPts val="2000"/>
                        <a:buFont typeface="Arial"/>
                        <a:buNone/>
                      </a:pPr>
                      <a:r>
                        <a:rPr b="1" i="0" lang="en-US" sz="2000">
                          <a:solidFill>
                            <a:schemeClr val="dk1"/>
                          </a:solidFill>
                          <a:latin typeface="Poppins"/>
                          <a:ea typeface="Poppins"/>
                          <a:cs typeface="Poppins"/>
                          <a:sym typeface="Poppins"/>
                        </a:rPr>
                        <a:t>Sales_ID</a:t>
                      </a:r>
                      <a:r>
                        <a:rPr b="0" i="0" lang="en-US" sz="2000">
                          <a:solidFill>
                            <a:schemeClr val="dk1"/>
                          </a:solidFill>
                          <a:latin typeface="Poppins"/>
                          <a:ea typeface="Poppins"/>
                          <a:cs typeface="Poppins"/>
                          <a:sym typeface="Poppins"/>
                        </a:rPr>
                        <a:t> (PK)</a:t>
                      </a:r>
                      <a:endParaRPr/>
                    </a:p>
                  </a:txBody>
                  <a:tcPr marT="45725" marB="45725" marR="91450" marL="91450"/>
                </a:tc>
              </a:tr>
              <a:tr h="370850">
                <a:tc>
                  <a:txBody>
                    <a:bodyPr/>
                    <a:lstStyle/>
                    <a:p>
                      <a:pPr indent="0" lvl="0" marL="0" marR="0" rtl="0" algn="l">
                        <a:spcBef>
                          <a:spcPts val="0"/>
                        </a:spcBef>
                        <a:spcAft>
                          <a:spcPts val="0"/>
                        </a:spcAft>
                        <a:buClr>
                          <a:srgbClr val="262626"/>
                        </a:buClr>
                        <a:buSzPts val="2000"/>
                        <a:buFont typeface="Arial"/>
                        <a:buNone/>
                      </a:pPr>
                      <a:r>
                        <a:rPr b="1" i="0" lang="en-US" sz="2000">
                          <a:solidFill>
                            <a:srgbClr val="262626"/>
                          </a:solidFill>
                          <a:latin typeface="Poppins"/>
                          <a:ea typeface="Poppins"/>
                          <a:cs typeface="Poppins"/>
                          <a:sym typeface="Poppins"/>
                        </a:rPr>
                        <a:t>Product_ID</a:t>
                      </a:r>
                      <a:r>
                        <a:rPr b="0" i="0" lang="en-US" sz="2000">
                          <a:solidFill>
                            <a:srgbClr val="262626"/>
                          </a:solidFill>
                          <a:latin typeface="Poppins"/>
                          <a:ea typeface="Poppins"/>
                          <a:cs typeface="Poppins"/>
                          <a:sym typeface="Poppins"/>
                        </a:rPr>
                        <a:t> (FK)</a:t>
                      </a:r>
                      <a:endParaRPr/>
                    </a:p>
                  </a:txBody>
                  <a:tcPr marT="45725" marB="45725" marR="91450" marL="91450"/>
                </a:tc>
              </a:tr>
              <a:tr h="370850">
                <a:tc>
                  <a:txBody>
                    <a:bodyPr/>
                    <a:lstStyle/>
                    <a:p>
                      <a:pPr indent="0" lvl="0" marL="0" marR="0" rtl="0" algn="l">
                        <a:spcBef>
                          <a:spcPts val="0"/>
                        </a:spcBef>
                        <a:spcAft>
                          <a:spcPts val="0"/>
                        </a:spcAft>
                        <a:buClr>
                          <a:srgbClr val="262626"/>
                        </a:buClr>
                        <a:buSzPts val="2000"/>
                        <a:buFont typeface="Arial"/>
                        <a:buNone/>
                      </a:pPr>
                      <a:r>
                        <a:rPr b="1" i="0" lang="en-US" sz="2000">
                          <a:solidFill>
                            <a:srgbClr val="262626"/>
                          </a:solidFill>
                          <a:latin typeface="Poppins"/>
                          <a:ea typeface="Poppins"/>
                          <a:cs typeface="Poppins"/>
                          <a:sym typeface="Poppins"/>
                        </a:rPr>
                        <a:t>Customer_ID</a:t>
                      </a:r>
                      <a:r>
                        <a:rPr b="0" i="0" lang="en-US" sz="2000">
                          <a:solidFill>
                            <a:srgbClr val="262626"/>
                          </a:solidFill>
                          <a:latin typeface="Poppins"/>
                          <a:ea typeface="Poppins"/>
                          <a:cs typeface="Poppins"/>
                          <a:sym typeface="Poppins"/>
                        </a:rPr>
                        <a:t> (FK)</a:t>
                      </a:r>
                      <a:endParaRPr/>
                    </a:p>
                  </a:txBody>
                  <a:tcPr marT="45725" marB="45725" marR="91450" marL="91450"/>
                </a:tc>
              </a:tr>
              <a:tr h="370850">
                <a:tc>
                  <a:txBody>
                    <a:bodyPr/>
                    <a:lstStyle/>
                    <a:p>
                      <a:pPr indent="0" lvl="0" marL="0" marR="0" rtl="0" algn="l">
                        <a:spcBef>
                          <a:spcPts val="0"/>
                        </a:spcBef>
                        <a:spcAft>
                          <a:spcPts val="0"/>
                        </a:spcAft>
                        <a:buClr>
                          <a:srgbClr val="262626"/>
                        </a:buClr>
                        <a:buSzPts val="2000"/>
                        <a:buFont typeface="Arial"/>
                        <a:buNone/>
                      </a:pPr>
                      <a:r>
                        <a:rPr b="1" i="0" lang="en-US" sz="2000">
                          <a:solidFill>
                            <a:srgbClr val="262626"/>
                          </a:solidFill>
                          <a:latin typeface="Poppins"/>
                          <a:ea typeface="Poppins"/>
                          <a:cs typeface="Poppins"/>
                          <a:sym typeface="Poppins"/>
                        </a:rPr>
                        <a:t>Store_ID</a:t>
                      </a:r>
                      <a:r>
                        <a:rPr b="0" i="0" lang="en-US" sz="2000">
                          <a:solidFill>
                            <a:srgbClr val="262626"/>
                          </a:solidFill>
                          <a:latin typeface="Poppins"/>
                          <a:ea typeface="Poppins"/>
                          <a:cs typeface="Poppins"/>
                          <a:sym typeface="Poppins"/>
                        </a:rPr>
                        <a:t> (FK)</a:t>
                      </a:r>
                      <a:endParaRPr/>
                    </a:p>
                  </a:txBody>
                  <a:tcPr marT="45725" marB="45725" marR="91450" marL="91450"/>
                </a:tc>
              </a:tr>
              <a:tr h="370850">
                <a:tc>
                  <a:txBody>
                    <a:bodyPr/>
                    <a:lstStyle/>
                    <a:p>
                      <a:pPr indent="0" lvl="0" marL="0" marR="0" rtl="0" algn="l">
                        <a:spcBef>
                          <a:spcPts val="0"/>
                        </a:spcBef>
                        <a:spcAft>
                          <a:spcPts val="0"/>
                        </a:spcAft>
                        <a:buClr>
                          <a:srgbClr val="262626"/>
                        </a:buClr>
                        <a:buSzPts val="2000"/>
                        <a:buFont typeface="Arial"/>
                        <a:buNone/>
                      </a:pPr>
                      <a:r>
                        <a:rPr b="1" i="0" lang="en-US" sz="2000">
                          <a:solidFill>
                            <a:srgbClr val="262626"/>
                          </a:solidFill>
                          <a:latin typeface="Poppins"/>
                          <a:ea typeface="Poppins"/>
                          <a:cs typeface="Poppins"/>
                          <a:sym typeface="Poppins"/>
                        </a:rPr>
                        <a:t>Date_ID</a:t>
                      </a:r>
                      <a:r>
                        <a:rPr b="0" i="0" lang="en-US" sz="2000">
                          <a:solidFill>
                            <a:srgbClr val="262626"/>
                          </a:solidFill>
                          <a:latin typeface="Poppins"/>
                          <a:ea typeface="Poppins"/>
                          <a:cs typeface="Poppins"/>
                          <a:sym typeface="Poppins"/>
                        </a:rPr>
                        <a:t> (FK)</a:t>
                      </a:r>
                      <a:endParaRPr/>
                    </a:p>
                  </a:txBody>
                  <a:tcPr marT="45725" marB="45725" marR="91450" marL="91450"/>
                </a:tc>
              </a:tr>
              <a:tr h="370850">
                <a:tc>
                  <a:txBody>
                    <a:bodyPr/>
                    <a:lstStyle/>
                    <a:p>
                      <a:pPr indent="0" lvl="0" marL="0" marR="0" rtl="0" algn="l">
                        <a:spcBef>
                          <a:spcPts val="0"/>
                        </a:spcBef>
                        <a:spcAft>
                          <a:spcPts val="0"/>
                        </a:spcAft>
                        <a:buClr>
                          <a:srgbClr val="262626"/>
                        </a:buClr>
                        <a:buSzPts val="2000"/>
                        <a:buFont typeface="Arial"/>
                        <a:buNone/>
                      </a:pPr>
                      <a:r>
                        <a:rPr b="1" i="0" lang="en-US" sz="2000">
                          <a:solidFill>
                            <a:srgbClr val="262626"/>
                          </a:solidFill>
                          <a:latin typeface="Poppins"/>
                          <a:ea typeface="Poppins"/>
                          <a:cs typeface="Poppins"/>
                          <a:sym typeface="Poppins"/>
                        </a:rPr>
                        <a:t>Quantity_Sold</a:t>
                      </a:r>
                      <a:endParaRPr b="0" i="0" sz="2000">
                        <a:solidFill>
                          <a:srgbClr val="262626"/>
                        </a:solidFill>
                        <a:latin typeface="Poppins"/>
                        <a:ea typeface="Poppins"/>
                        <a:cs typeface="Poppins"/>
                        <a:sym typeface="Poppins"/>
                      </a:endParaRPr>
                    </a:p>
                  </a:txBody>
                  <a:tcPr marT="45725" marB="45725" marR="91450" marL="91450"/>
                </a:tc>
              </a:tr>
              <a:tr h="370850">
                <a:tc>
                  <a:txBody>
                    <a:bodyPr/>
                    <a:lstStyle/>
                    <a:p>
                      <a:pPr indent="0" lvl="0" marL="0" marR="0" rtl="0" algn="l">
                        <a:spcBef>
                          <a:spcPts val="0"/>
                        </a:spcBef>
                        <a:spcAft>
                          <a:spcPts val="0"/>
                        </a:spcAft>
                        <a:buClr>
                          <a:srgbClr val="262626"/>
                        </a:buClr>
                        <a:buSzPts val="2000"/>
                        <a:buFont typeface="Arial"/>
                        <a:buNone/>
                      </a:pPr>
                      <a:r>
                        <a:rPr b="1" i="0" lang="en-US" sz="2000">
                          <a:solidFill>
                            <a:srgbClr val="262626"/>
                          </a:solidFill>
                          <a:latin typeface="Poppins"/>
                          <a:ea typeface="Poppins"/>
                          <a:cs typeface="Poppins"/>
                          <a:sym typeface="Poppins"/>
                        </a:rPr>
                        <a:t>Total_Sales_Amount</a:t>
                      </a:r>
                      <a:endParaRPr b="0" i="0" sz="2000">
                        <a:solidFill>
                          <a:srgbClr val="262626"/>
                        </a:solidFill>
                        <a:latin typeface="Poppins"/>
                        <a:ea typeface="Poppins"/>
                        <a:cs typeface="Poppins"/>
                        <a:sym typeface="Poppins"/>
                      </a:endParaRPr>
                    </a:p>
                  </a:txBody>
                  <a:tcPr marT="45725" marB="45725" marR="91450" marL="91450"/>
                </a:tc>
              </a:tr>
            </a:tbl>
          </a:graphicData>
        </a:graphic>
      </p:graphicFrame>
      <p:graphicFrame>
        <p:nvGraphicFramePr>
          <p:cNvPr id="399" name="Google Shape;399;p25"/>
          <p:cNvGraphicFramePr/>
          <p:nvPr/>
        </p:nvGraphicFramePr>
        <p:xfrm>
          <a:off x="8372763" y="1054983"/>
          <a:ext cx="3000000" cy="3000000"/>
        </p:xfrm>
        <a:graphic>
          <a:graphicData uri="http://schemas.openxmlformats.org/drawingml/2006/table">
            <a:tbl>
              <a:tblPr bandRow="1" firstRow="1">
                <a:noFill/>
                <a:tableStyleId>{D039530D-C3FC-42E7-A2E3-BCAF978C4BFB}</a:tableStyleId>
              </a:tblPr>
              <a:tblGrid>
                <a:gridCol w="3029525"/>
              </a:tblGrid>
              <a:tr h="370850">
                <a:tc>
                  <a:txBody>
                    <a:bodyPr/>
                    <a:lstStyle/>
                    <a:p>
                      <a:pPr indent="0" lvl="0" marL="0" marR="0" rtl="0" algn="ctr">
                        <a:spcBef>
                          <a:spcPts val="0"/>
                        </a:spcBef>
                        <a:spcAft>
                          <a:spcPts val="0"/>
                        </a:spcAft>
                        <a:buNone/>
                      </a:pPr>
                      <a:r>
                        <a:rPr b="1" i="0" lang="en-US" sz="2000">
                          <a:solidFill>
                            <a:schemeClr val="lt1"/>
                          </a:solidFill>
                          <a:latin typeface="Poppins"/>
                          <a:ea typeface="Poppins"/>
                          <a:cs typeface="Poppins"/>
                          <a:sym typeface="Poppins"/>
                        </a:rPr>
                        <a:t>Product_Dimension</a:t>
                      </a:r>
                      <a:endParaRPr b="0" i="0" sz="2000">
                        <a:solidFill>
                          <a:schemeClr val="lt1"/>
                        </a:solidFill>
                        <a:latin typeface="Poppins"/>
                        <a:ea typeface="Poppins"/>
                        <a:cs typeface="Poppins"/>
                        <a:sym typeface="Poppins"/>
                      </a:endParaRPr>
                    </a:p>
                  </a:txBody>
                  <a:tcPr marT="45725" marB="45725" marR="91450" marL="91450"/>
                </a:tc>
              </a:tr>
              <a:tr h="370850">
                <a:tc>
                  <a:txBody>
                    <a:bodyPr/>
                    <a:lstStyle/>
                    <a:p>
                      <a:pPr indent="0" lvl="0" marL="0" marR="0" rtl="0" algn="l">
                        <a:spcBef>
                          <a:spcPts val="0"/>
                        </a:spcBef>
                        <a:spcAft>
                          <a:spcPts val="0"/>
                        </a:spcAft>
                        <a:buClr>
                          <a:schemeClr val="dk1"/>
                        </a:buClr>
                        <a:buSzPts val="2000"/>
                        <a:buFont typeface="Arial"/>
                        <a:buNone/>
                      </a:pPr>
                      <a:r>
                        <a:rPr b="1" i="0" lang="en-US" sz="2000">
                          <a:solidFill>
                            <a:schemeClr val="dk1"/>
                          </a:solidFill>
                          <a:latin typeface="Poppins"/>
                          <a:ea typeface="Poppins"/>
                          <a:cs typeface="Poppins"/>
                          <a:sym typeface="Poppins"/>
                        </a:rPr>
                        <a:t>Product_ID</a:t>
                      </a:r>
                      <a:r>
                        <a:rPr b="0" i="0" lang="en-US" sz="2000">
                          <a:solidFill>
                            <a:schemeClr val="dk1"/>
                          </a:solidFill>
                          <a:latin typeface="Poppins"/>
                          <a:ea typeface="Poppins"/>
                          <a:cs typeface="Poppins"/>
                          <a:sym typeface="Poppins"/>
                        </a:rPr>
                        <a:t> (PK)</a:t>
                      </a:r>
                      <a:endParaRPr/>
                    </a:p>
                  </a:txBody>
                  <a:tcPr marT="45725" marB="45725" marR="91450" marL="91450"/>
                </a:tc>
              </a:tr>
              <a:tr h="370850">
                <a:tc>
                  <a:txBody>
                    <a:bodyPr/>
                    <a:lstStyle/>
                    <a:p>
                      <a:pPr indent="0" lvl="0" marL="0" marR="0" rtl="0" algn="l">
                        <a:spcBef>
                          <a:spcPts val="0"/>
                        </a:spcBef>
                        <a:spcAft>
                          <a:spcPts val="0"/>
                        </a:spcAft>
                        <a:buNone/>
                      </a:pPr>
                      <a:r>
                        <a:rPr b="1" i="0" lang="en-US" sz="2000">
                          <a:solidFill>
                            <a:schemeClr val="dk1"/>
                          </a:solidFill>
                          <a:latin typeface="Poppins"/>
                          <a:ea typeface="Poppins"/>
                          <a:cs typeface="Poppins"/>
                          <a:sym typeface="Poppins"/>
                        </a:rPr>
                        <a:t>Product_Name</a:t>
                      </a:r>
                      <a:endParaRPr b="0" i="0" sz="2000">
                        <a:solidFill>
                          <a:schemeClr val="dk1"/>
                        </a:solidFill>
                        <a:latin typeface="Poppins"/>
                        <a:ea typeface="Poppins"/>
                        <a:cs typeface="Poppins"/>
                        <a:sym typeface="Poppins"/>
                      </a:endParaRPr>
                    </a:p>
                  </a:txBody>
                  <a:tcPr marT="45725" marB="45725" marR="91450" marL="91450"/>
                </a:tc>
              </a:tr>
              <a:tr h="370850">
                <a:tc>
                  <a:txBody>
                    <a:bodyPr/>
                    <a:lstStyle/>
                    <a:p>
                      <a:pPr indent="0" lvl="0" marL="0" marR="0" rtl="0" algn="l">
                        <a:spcBef>
                          <a:spcPts val="0"/>
                        </a:spcBef>
                        <a:spcAft>
                          <a:spcPts val="0"/>
                        </a:spcAft>
                        <a:buNone/>
                      </a:pPr>
                      <a:r>
                        <a:rPr b="1" i="0" lang="en-US" sz="2000">
                          <a:solidFill>
                            <a:schemeClr val="dk1"/>
                          </a:solidFill>
                          <a:latin typeface="Poppins"/>
                          <a:ea typeface="Poppins"/>
                          <a:cs typeface="Poppins"/>
                          <a:sym typeface="Poppins"/>
                        </a:rPr>
                        <a:t>Category</a:t>
                      </a:r>
                      <a:endParaRPr b="0" i="0" sz="2000">
                        <a:solidFill>
                          <a:schemeClr val="dk1"/>
                        </a:solidFill>
                        <a:latin typeface="Poppins"/>
                        <a:ea typeface="Poppins"/>
                        <a:cs typeface="Poppins"/>
                        <a:sym typeface="Poppins"/>
                      </a:endParaRPr>
                    </a:p>
                  </a:txBody>
                  <a:tcPr marT="45725" marB="45725" marR="91450" marL="91450"/>
                </a:tc>
              </a:tr>
              <a:tr h="370850">
                <a:tc>
                  <a:txBody>
                    <a:bodyPr/>
                    <a:lstStyle/>
                    <a:p>
                      <a:pPr indent="0" lvl="0" marL="0" marR="0" rtl="0" algn="l">
                        <a:spcBef>
                          <a:spcPts val="0"/>
                        </a:spcBef>
                        <a:spcAft>
                          <a:spcPts val="0"/>
                        </a:spcAft>
                        <a:buNone/>
                      </a:pPr>
                      <a:r>
                        <a:rPr b="1" i="0" lang="en-US" sz="2000">
                          <a:solidFill>
                            <a:schemeClr val="dk1"/>
                          </a:solidFill>
                          <a:latin typeface="Poppins"/>
                          <a:ea typeface="Poppins"/>
                          <a:cs typeface="Poppins"/>
                          <a:sym typeface="Poppins"/>
                        </a:rPr>
                        <a:t>Brand</a:t>
                      </a:r>
                      <a:endParaRPr b="0" i="0" sz="2000">
                        <a:solidFill>
                          <a:schemeClr val="dk1"/>
                        </a:solidFill>
                        <a:latin typeface="Poppins"/>
                        <a:ea typeface="Poppins"/>
                        <a:cs typeface="Poppins"/>
                        <a:sym typeface="Poppins"/>
                      </a:endParaRPr>
                    </a:p>
                  </a:txBody>
                  <a:tcPr marT="45725" marB="45725" marR="91450" marL="91450"/>
                </a:tc>
              </a:tr>
              <a:tr h="370850">
                <a:tc>
                  <a:txBody>
                    <a:bodyPr/>
                    <a:lstStyle/>
                    <a:p>
                      <a:pPr indent="0" lvl="0" marL="0" marR="0" rtl="0" algn="l">
                        <a:spcBef>
                          <a:spcPts val="0"/>
                        </a:spcBef>
                        <a:spcAft>
                          <a:spcPts val="0"/>
                        </a:spcAft>
                        <a:buNone/>
                      </a:pPr>
                      <a:r>
                        <a:rPr b="1" i="0" lang="en-US" sz="2000">
                          <a:solidFill>
                            <a:schemeClr val="dk1"/>
                          </a:solidFill>
                          <a:latin typeface="Poppins"/>
                          <a:ea typeface="Poppins"/>
                          <a:cs typeface="Poppins"/>
                          <a:sym typeface="Poppins"/>
                        </a:rPr>
                        <a:t>Price</a:t>
                      </a:r>
                      <a:endParaRPr b="0" i="0" sz="2000">
                        <a:solidFill>
                          <a:schemeClr val="dk1"/>
                        </a:solidFill>
                        <a:latin typeface="Poppins"/>
                        <a:ea typeface="Poppins"/>
                        <a:cs typeface="Poppins"/>
                        <a:sym typeface="Poppins"/>
                      </a:endParaRPr>
                    </a:p>
                  </a:txBody>
                  <a:tcPr marT="45725" marB="45725" marR="91450" marL="91450"/>
                </a:tc>
              </a:tr>
            </a:tbl>
          </a:graphicData>
        </a:graphic>
      </p:graphicFrame>
      <p:graphicFrame>
        <p:nvGraphicFramePr>
          <p:cNvPr id="400" name="Google Shape;400;p25"/>
          <p:cNvGraphicFramePr/>
          <p:nvPr/>
        </p:nvGraphicFramePr>
        <p:xfrm>
          <a:off x="8372763" y="3570011"/>
          <a:ext cx="3000000" cy="3000000"/>
        </p:xfrm>
        <a:graphic>
          <a:graphicData uri="http://schemas.openxmlformats.org/drawingml/2006/table">
            <a:tbl>
              <a:tblPr bandRow="1" firstRow="1">
                <a:noFill/>
                <a:tableStyleId>{D039530D-C3FC-42E7-A2E3-BCAF978C4BFB}</a:tableStyleId>
              </a:tblPr>
              <a:tblGrid>
                <a:gridCol w="3029525"/>
              </a:tblGrid>
              <a:tr h="370850">
                <a:tc>
                  <a:txBody>
                    <a:bodyPr/>
                    <a:lstStyle/>
                    <a:p>
                      <a:pPr indent="0" lvl="0" marL="0" marR="0" rtl="0" algn="ctr">
                        <a:spcBef>
                          <a:spcPts val="0"/>
                        </a:spcBef>
                        <a:spcAft>
                          <a:spcPts val="0"/>
                        </a:spcAft>
                        <a:buNone/>
                      </a:pPr>
                      <a:r>
                        <a:rPr b="1" i="0" lang="en-US" sz="2000">
                          <a:solidFill>
                            <a:schemeClr val="lt1"/>
                          </a:solidFill>
                          <a:latin typeface="Poppins"/>
                          <a:ea typeface="Poppins"/>
                          <a:cs typeface="Poppins"/>
                          <a:sym typeface="Poppins"/>
                        </a:rPr>
                        <a:t>Store_Dimension</a:t>
                      </a:r>
                      <a:endParaRPr b="0" i="0" sz="2000">
                        <a:solidFill>
                          <a:schemeClr val="lt1"/>
                        </a:solidFill>
                        <a:latin typeface="Poppins"/>
                        <a:ea typeface="Poppins"/>
                        <a:cs typeface="Poppins"/>
                        <a:sym typeface="Poppins"/>
                      </a:endParaRPr>
                    </a:p>
                  </a:txBody>
                  <a:tcPr marT="45725" marB="45725" marR="91450" marL="91450"/>
                </a:tc>
              </a:tr>
              <a:tr h="370850">
                <a:tc>
                  <a:txBody>
                    <a:bodyPr/>
                    <a:lstStyle/>
                    <a:p>
                      <a:pPr indent="0" lvl="0" marL="0" marR="0" rtl="0" algn="l">
                        <a:spcBef>
                          <a:spcPts val="0"/>
                        </a:spcBef>
                        <a:spcAft>
                          <a:spcPts val="0"/>
                        </a:spcAft>
                        <a:buNone/>
                      </a:pPr>
                      <a:r>
                        <a:rPr b="1" i="0" lang="en-US" sz="2000">
                          <a:solidFill>
                            <a:schemeClr val="dk1"/>
                          </a:solidFill>
                          <a:latin typeface="Poppins"/>
                          <a:ea typeface="Poppins"/>
                          <a:cs typeface="Poppins"/>
                          <a:sym typeface="Poppins"/>
                        </a:rPr>
                        <a:t>Store_ID</a:t>
                      </a:r>
                      <a:r>
                        <a:rPr b="0" i="0" lang="en-US" sz="2000">
                          <a:solidFill>
                            <a:schemeClr val="dk1"/>
                          </a:solidFill>
                          <a:latin typeface="Poppins"/>
                          <a:ea typeface="Poppins"/>
                          <a:cs typeface="Poppins"/>
                          <a:sym typeface="Poppins"/>
                        </a:rPr>
                        <a:t> (PK)</a:t>
                      </a:r>
                      <a:endParaRPr/>
                    </a:p>
                  </a:txBody>
                  <a:tcPr marT="45725" marB="45725" marR="91450" marL="91450"/>
                </a:tc>
              </a:tr>
              <a:tr h="370850">
                <a:tc>
                  <a:txBody>
                    <a:bodyPr/>
                    <a:lstStyle/>
                    <a:p>
                      <a:pPr indent="0" lvl="0" marL="0" marR="0" rtl="0" algn="l">
                        <a:spcBef>
                          <a:spcPts val="0"/>
                        </a:spcBef>
                        <a:spcAft>
                          <a:spcPts val="0"/>
                        </a:spcAft>
                        <a:buNone/>
                      </a:pPr>
                      <a:r>
                        <a:rPr b="1" i="0" lang="en-US" sz="2000">
                          <a:solidFill>
                            <a:schemeClr val="dk1"/>
                          </a:solidFill>
                          <a:latin typeface="Poppins"/>
                          <a:ea typeface="Poppins"/>
                          <a:cs typeface="Poppins"/>
                          <a:sym typeface="Poppins"/>
                        </a:rPr>
                        <a:t>Store_Name</a:t>
                      </a:r>
                      <a:endParaRPr b="0" i="0" sz="2000">
                        <a:solidFill>
                          <a:schemeClr val="dk1"/>
                        </a:solidFill>
                        <a:latin typeface="Poppins"/>
                        <a:ea typeface="Poppins"/>
                        <a:cs typeface="Poppins"/>
                        <a:sym typeface="Poppins"/>
                      </a:endParaRPr>
                    </a:p>
                  </a:txBody>
                  <a:tcPr marT="45725" marB="45725" marR="91450" marL="91450"/>
                </a:tc>
              </a:tr>
              <a:tr h="370850">
                <a:tc>
                  <a:txBody>
                    <a:bodyPr/>
                    <a:lstStyle/>
                    <a:p>
                      <a:pPr indent="0" lvl="0" marL="0" marR="0" rtl="0" algn="l">
                        <a:spcBef>
                          <a:spcPts val="0"/>
                        </a:spcBef>
                        <a:spcAft>
                          <a:spcPts val="0"/>
                        </a:spcAft>
                        <a:buNone/>
                      </a:pPr>
                      <a:r>
                        <a:rPr b="1" i="0" lang="en-US" sz="2000">
                          <a:solidFill>
                            <a:schemeClr val="dk1"/>
                          </a:solidFill>
                          <a:latin typeface="Poppins"/>
                          <a:ea typeface="Poppins"/>
                          <a:cs typeface="Poppins"/>
                          <a:sym typeface="Poppins"/>
                        </a:rPr>
                        <a:t>Store_Type</a:t>
                      </a:r>
                      <a:endParaRPr b="0" i="0" sz="2000">
                        <a:solidFill>
                          <a:schemeClr val="dk1"/>
                        </a:solidFill>
                        <a:latin typeface="Poppins"/>
                        <a:ea typeface="Poppins"/>
                        <a:cs typeface="Poppins"/>
                        <a:sym typeface="Poppins"/>
                      </a:endParaRPr>
                    </a:p>
                  </a:txBody>
                  <a:tcPr marT="45725" marB="45725" marR="91450" marL="91450"/>
                </a:tc>
              </a:tr>
              <a:tr h="370850">
                <a:tc>
                  <a:txBody>
                    <a:bodyPr/>
                    <a:lstStyle/>
                    <a:p>
                      <a:pPr indent="0" lvl="0" marL="0" marR="0" rtl="0" algn="l">
                        <a:spcBef>
                          <a:spcPts val="0"/>
                        </a:spcBef>
                        <a:spcAft>
                          <a:spcPts val="0"/>
                        </a:spcAft>
                        <a:buNone/>
                      </a:pPr>
                      <a:r>
                        <a:rPr b="1" i="0" lang="en-US" sz="2000">
                          <a:solidFill>
                            <a:schemeClr val="dk1"/>
                          </a:solidFill>
                          <a:latin typeface="Poppins"/>
                          <a:ea typeface="Poppins"/>
                          <a:cs typeface="Poppins"/>
                          <a:sym typeface="Poppins"/>
                        </a:rPr>
                        <a:t>Region</a:t>
                      </a:r>
                      <a:endParaRPr b="0" i="0" sz="2000">
                        <a:solidFill>
                          <a:schemeClr val="dk1"/>
                        </a:solidFill>
                        <a:latin typeface="Poppins"/>
                        <a:ea typeface="Poppins"/>
                        <a:cs typeface="Poppins"/>
                        <a:sym typeface="Poppins"/>
                      </a:endParaRPr>
                    </a:p>
                  </a:txBody>
                  <a:tcPr marT="45725" marB="45725" marR="91450" marL="91450"/>
                </a:tc>
              </a:tr>
            </a:tbl>
          </a:graphicData>
        </a:graphic>
      </p:graphicFrame>
      <p:graphicFrame>
        <p:nvGraphicFramePr>
          <p:cNvPr id="401" name="Google Shape;401;p25"/>
          <p:cNvGraphicFramePr/>
          <p:nvPr/>
        </p:nvGraphicFramePr>
        <p:xfrm>
          <a:off x="323272" y="1061531"/>
          <a:ext cx="3000000" cy="3000000"/>
        </p:xfrm>
        <a:graphic>
          <a:graphicData uri="http://schemas.openxmlformats.org/drawingml/2006/table">
            <a:tbl>
              <a:tblPr bandRow="1" firstRow="1">
                <a:noFill/>
                <a:tableStyleId>{D039530D-C3FC-42E7-A2E3-BCAF978C4BFB}</a:tableStyleId>
              </a:tblPr>
              <a:tblGrid>
                <a:gridCol w="3084950"/>
              </a:tblGrid>
              <a:tr h="370850">
                <a:tc>
                  <a:txBody>
                    <a:bodyPr/>
                    <a:lstStyle/>
                    <a:p>
                      <a:pPr indent="0" lvl="0" marL="0" marR="0" rtl="0" algn="l">
                        <a:spcBef>
                          <a:spcPts val="0"/>
                        </a:spcBef>
                        <a:spcAft>
                          <a:spcPts val="0"/>
                        </a:spcAft>
                        <a:buNone/>
                      </a:pPr>
                      <a:r>
                        <a:rPr b="1" i="0" lang="en-US" sz="2000">
                          <a:solidFill>
                            <a:schemeClr val="lt1"/>
                          </a:solidFill>
                          <a:latin typeface="Poppins"/>
                          <a:ea typeface="Poppins"/>
                          <a:cs typeface="Poppins"/>
                          <a:sym typeface="Poppins"/>
                        </a:rPr>
                        <a:t>Customer_Dimension</a:t>
                      </a:r>
                      <a:endParaRPr b="0" i="0" sz="2000">
                        <a:solidFill>
                          <a:schemeClr val="lt1"/>
                        </a:solidFill>
                        <a:latin typeface="Poppins"/>
                        <a:ea typeface="Poppins"/>
                        <a:cs typeface="Poppins"/>
                        <a:sym typeface="Poppins"/>
                      </a:endParaRPr>
                    </a:p>
                  </a:txBody>
                  <a:tcPr marT="45725" marB="45725" marR="91450" marL="91450"/>
                </a:tc>
              </a:tr>
              <a:tr h="370850">
                <a:tc>
                  <a:txBody>
                    <a:bodyPr/>
                    <a:lstStyle/>
                    <a:p>
                      <a:pPr indent="0" lvl="0" marL="0" marR="0" rtl="0" algn="l">
                        <a:spcBef>
                          <a:spcPts val="0"/>
                        </a:spcBef>
                        <a:spcAft>
                          <a:spcPts val="0"/>
                        </a:spcAft>
                        <a:buNone/>
                      </a:pPr>
                      <a:r>
                        <a:rPr b="1" i="0" lang="en-US" sz="2000">
                          <a:solidFill>
                            <a:schemeClr val="dk1"/>
                          </a:solidFill>
                          <a:latin typeface="Poppins"/>
                          <a:ea typeface="Poppins"/>
                          <a:cs typeface="Poppins"/>
                          <a:sym typeface="Poppins"/>
                        </a:rPr>
                        <a:t>Customer_ID</a:t>
                      </a:r>
                      <a:r>
                        <a:rPr b="0" i="0" lang="en-US" sz="2000">
                          <a:solidFill>
                            <a:schemeClr val="dk1"/>
                          </a:solidFill>
                          <a:latin typeface="Poppins"/>
                          <a:ea typeface="Poppins"/>
                          <a:cs typeface="Poppins"/>
                          <a:sym typeface="Poppins"/>
                        </a:rPr>
                        <a:t> (PK)</a:t>
                      </a:r>
                      <a:endParaRPr/>
                    </a:p>
                  </a:txBody>
                  <a:tcPr marT="45725" marB="45725" marR="91450" marL="91450"/>
                </a:tc>
              </a:tr>
              <a:tr h="370850">
                <a:tc>
                  <a:txBody>
                    <a:bodyPr/>
                    <a:lstStyle/>
                    <a:p>
                      <a:pPr indent="0" lvl="0" marL="0" marR="0" rtl="0" algn="l">
                        <a:spcBef>
                          <a:spcPts val="0"/>
                        </a:spcBef>
                        <a:spcAft>
                          <a:spcPts val="0"/>
                        </a:spcAft>
                        <a:buNone/>
                      </a:pPr>
                      <a:r>
                        <a:rPr b="1" i="0" lang="en-US" sz="2000">
                          <a:solidFill>
                            <a:schemeClr val="dk1"/>
                          </a:solidFill>
                          <a:latin typeface="Poppins"/>
                          <a:ea typeface="Poppins"/>
                          <a:cs typeface="Poppins"/>
                          <a:sym typeface="Poppins"/>
                        </a:rPr>
                        <a:t>Customer_Name</a:t>
                      </a:r>
                      <a:endParaRPr b="0" i="0" sz="2000">
                        <a:solidFill>
                          <a:schemeClr val="dk1"/>
                        </a:solidFill>
                        <a:latin typeface="Poppins"/>
                        <a:ea typeface="Poppins"/>
                        <a:cs typeface="Poppins"/>
                        <a:sym typeface="Poppins"/>
                      </a:endParaRPr>
                    </a:p>
                  </a:txBody>
                  <a:tcPr marT="45725" marB="45725" marR="91450" marL="91450"/>
                </a:tc>
              </a:tr>
              <a:tr h="370850">
                <a:tc>
                  <a:txBody>
                    <a:bodyPr/>
                    <a:lstStyle/>
                    <a:p>
                      <a:pPr indent="0" lvl="0" marL="0" marR="0" rtl="0" algn="l">
                        <a:spcBef>
                          <a:spcPts val="0"/>
                        </a:spcBef>
                        <a:spcAft>
                          <a:spcPts val="0"/>
                        </a:spcAft>
                        <a:buNone/>
                      </a:pPr>
                      <a:r>
                        <a:rPr b="1" i="0" lang="en-US" sz="2000">
                          <a:solidFill>
                            <a:schemeClr val="dk1"/>
                          </a:solidFill>
                          <a:latin typeface="Poppins"/>
                          <a:ea typeface="Poppins"/>
                          <a:cs typeface="Poppins"/>
                          <a:sym typeface="Poppins"/>
                        </a:rPr>
                        <a:t>Email</a:t>
                      </a:r>
                      <a:endParaRPr b="0" i="0" sz="2000">
                        <a:solidFill>
                          <a:schemeClr val="dk1"/>
                        </a:solidFill>
                        <a:latin typeface="Poppins"/>
                        <a:ea typeface="Poppins"/>
                        <a:cs typeface="Poppins"/>
                        <a:sym typeface="Poppins"/>
                      </a:endParaRPr>
                    </a:p>
                  </a:txBody>
                  <a:tcPr marT="45725" marB="45725" marR="91450" marL="91450"/>
                </a:tc>
              </a:tr>
              <a:tr h="370850">
                <a:tc>
                  <a:txBody>
                    <a:bodyPr/>
                    <a:lstStyle/>
                    <a:p>
                      <a:pPr indent="0" lvl="0" marL="0" marR="0" rtl="0" algn="l">
                        <a:spcBef>
                          <a:spcPts val="0"/>
                        </a:spcBef>
                        <a:spcAft>
                          <a:spcPts val="0"/>
                        </a:spcAft>
                        <a:buNone/>
                      </a:pPr>
                      <a:r>
                        <a:rPr b="1" i="0" lang="en-US" sz="2000">
                          <a:solidFill>
                            <a:schemeClr val="dk1"/>
                          </a:solidFill>
                          <a:latin typeface="Poppins"/>
                          <a:ea typeface="Poppins"/>
                          <a:cs typeface="Poppins"/>
                          <a:sym typeface="Poppins"/>
                        </a:rPr>
                        <a:t>Phone</a:t>
                      </a:r>
                      <a:endParaRPr b="0" i="0" sz="2000">
                        <a:solidFill>
                          <a:schemeClr val="dk1"/>
                        </a:solidFill>
                        <a:latin typeface="Poppins"/>
                        <a:ea typeface="Poppins"/>
                        <a:cs typeface="Poppins"/>
                        <a:sym typeface="Poppins"/>
                      </a:endParaRPr>
                    </a:p>
                  </a:txBody>
                  <a:tcPr marT="45725" marB="45725" marR="91450" marL="91450"/>
                </a:tc>
              </a:tr>
              <a:tr h="370850">
                <a:tc>
                  <a:txBody>
                    <a:bodyPr/>
                    <a:lstStyle/>
                    <a:p>
                      <a:pPr indent="0" lvl="0" marL="0" marR="0" rtl="0" algn="l">
                        <a:spcBef>
                          <a:spcPts val="0"/>
                        </a:spcBef>
                        <a:spcAft>
                          <a:spcPts val="0"/>
                        </a:spcAft>
                        <a:buNone/>
                      </a:pPr>
                      <a:r>
                        <a:rPr b="1" i="0" lang="en-US" sz="2000">
                          <a:solidFill>
                            <a:schemeClr val="dk1"/>
                          </a:solidFill>
                          <a:latin typeface="Poppins"/>
                          <a:ea typeface="Poppins"/>
                          <a:cs typeface="Poppins"/>
                          <a:sym typeface="Poppins"/>
                        </a:rPr>
                        <a:t>Address</a:t>
                      </a:r>
                      <a:endParaRPr b="0" i="0" sz="2000">
                        <a:solidFill>
                          <a:schemeClr val="dk1"/>
                        </a:solidFill>
                        <a:latin typeface="Poppins"/>
                        <a:ea typeface="Poppins"/>
                        <a:cs typeface="Poppins"/>
                        <a:sym typeface="Poppins"/>
                      </a:endParaRPr>
                    </a:p>
                  </a:txBody>
                  <a:tcPr marT="45725" marB="45725" marR="91450" marL="91450"/>
                </a:tc>
              </a:tr>
            </a:tbl>
          </a:graphicData>
        </a:graphic>
      </p:graphicFrame>
      <p:graphicFrame>
        <p:nvGraphicFramePr>
          <p:cNvPr id="402" name="Google Shape;402;p25"/>
          <p:cNvGraphicFramePr/>
          <p:nvPr/>
        </p:nvGraphicFramePr>
        <p:xfrm>
          <a:off x="323272" y="3524143"/>
          <a:ext cx="3000000" cy="3000000"/>
        </p:xfrm>
        <a:graphic>
          <a:graphicData uri="http://schemas.openxmlformats.org/drawingml/2006/table">
            <a:tbl>
              <a:tblPr bandRow="1" firstRow="1">
                <a:noFill/>
                <a:tableStyleId>{D039530D-C3FC-42E7-A2E3-BCAF978C4BFB}</a:tableStyleId>
              </a:tblPr>
              <a:tblGrid>
                <a:gridCol w="3084950"/>
              </a:tblGrid>
              <a:tr h="370850">
                <a:tc>
                  <a:txBody>
                    <a:bodyPr/>
                    <a:lstStyle/>
                    <a:p>
                      <a:pPr indent="0" lvl="0" marL="0" marR="0" rtl="0" algn="ctr">
                        <a:spcBef>
                          <a:spcPts val="0"/>
                        </a:spcBef>
                        <a:spcAft>
                          <a:spcPts val="0"/>
                        </a:spcAft>
                        <a:buNone/>
                      </a:pPr>
                      <a:r>
                        <a:rPr b="1" i="0" lang="en-US" sz="2000">
                          <a:solidFill>
                            <a:schemeClr val="lt1"/>
                          </a:solidFill>
                          <a:latin typeface="Poppins"/>
                          <a:ea typeface="Poppins"/>
                          <a:cs typeface="Poppins"/>
                          <a:sym typeface="Poppins"/>
                        </a:rPr>
                        <a:t>Date_Dimension</a:t>
                      </a:r>
                      <a:endParaRPr b="0" i="0" sz="2000">
                        <a:solidFill>
                          <a:schemeClr val="lt1"/>
                        </a:solidFill>
                        <a:latin typeface="Poppins"/>
                        <a:ea typeface="Poppins"/>
                        <a:cs typeface="Poppins"/>
                        <a:sym typeface="Poppins"/>
                      </a:endParaRPr>
                    </a:p>
                  </a:txBody>
                  <a:tcPr marT="45725" marB="45725" marR="91450" marL="91450"/>
                </a:tc>
              </a:tr>
              <a:tr h="370850">
                <a:tc>
                  <a:txBody>
                    <a:bodyPr/>
                    <a:lstStyle/>
                    <a:p>
                      <a:pPr indent="0" lvl="0" marL="0" marR="0" rtl="0" algn="l">
                        <a:spcBef>
                          <a:spcPts val="0"/>
                        </a:spcBef>
                        <a:spcAft>
                          <a:spcPts val="0"/>
                        </a:spcAft>
                        <a:buNone/>
                      </a:pPr>
                      <a:r>
                        <a:rPr b="1" i="0" lang="en-US" sz="2000">
                          <a:solidFill>
                            <a:schemeClr val="dk1"/>
                          </a:solidFill>
                          <a:latin typeface="Poppins"/>
                          <a:ea typeface="Poppins"/>
                          <a:cs typeface="Poppins"/>
                          <a:sym typeface="Poppins"/>
                        </a:rPr>
                        <a:t>Date_ID</a:t>
                      </a:r>
                      <a:r>
                        <a:rPr b="0" i="0" lang="en-US" sz="2000">
                          <a:solidFill>
                            <a:schemeClr val="dk1"/>
                          </a:solidFill>
                          <a:latin typeface="Poppins"/>
                          <a:ea typeface="Poppins"/>
                          <a:cs typeface="Poppins"/>
                          <a:sym typeface="Poppins"/>
                        </a:rPr>
                        <a:t> (PK)</a:t>
                      </a:r>
                      <a:endParaRPr/>
                    </a:p>
                  </a:txBody>
                  <a:tcPr marT="45725" marB="45725" marR="91450" marL="91450"/>
                </a:tc>
              </a:tr>
              <a:tr h="370850">
                <a:tc>
                  <a:txBody>
                    <a:bodyPr/>
                    <a:lstStyle/>
                    <a:p>
                      <a:pPr indent="0" lvl="0" marL="0" marR="0" rtl="0" algn="l">
                        <a:spcBef>
                          <a:spcPts val="0"/>
                        </a:spcBef>
                        <a:spcAft>
                          <a:spcPts val="0"/>
                        </a:spcAft>
                        <a:buNone/>
                      </a:pPr>
                      <a:r>
                        <a:rPr b="1" i="0" lang="en-US" sz="2000">
                          <a:solidFill>
                            <a:schemeClr val="dk1"/>
                          </a:solidFill>
                          <a:latin typeface="Poppins"/>
                          <a:ea typeface="Poppins"/>
                          <a:cs typeface="Poppins"/>
                          <a:sym typeface="Poppins"/>
                        </a:rPr>
                        <a:t>Month</a:t>
                      </a:r>
                      <a:endParaRPr b="0" i="0" sz="2000">
                        <a:solidFill>
                          <a:schemeClr val="dk1"/>
                        </a:solidFill>
                        <a:latin typeface="Poppins"/>
                        <a:ea typeface="Poppins"/>
                        <a:cs typeface="Poppins"/>
                        <a:sym typeface="Poppins"/>
                      </a:endParaRPr>
                    </a:p>
                  </a:txBody>
                  <a:tcPr marT="45725" marB="45725" marR="91450" marL="91450"/>
                </a:tc>
              </a:tr>
              <a:tr h="370850">
                <a:tc>
                  <a:txBody>
                    <a:bodyPr/>
                    <a:lstStyle/>
                    <a:p>
                      <a:pPr indent="0" lvl="0" marL="0" marR="0" rtl="0" algn="l">
                        <a:spcBef>
                          <a:spcPts val="0"/>
                        </a:spcBef>
                        <a:spcAft>
                          <a:spcPts val="0"/>
                        </a:spcAft>
                        <a:buNone/>
                      </a:pPr>
                      <a:r>
                        <a:rPr b="1" i="0" lang="en-US" sz="2000">
                          <a:solidFill>
                            <a:schemeClr val="dk1"/>
                          </a:solidFill>
                          <a:latin typeface="Poppins"/>
                          <a:ea typeface="Poppins"/>
                          <a:cs typeface="Poppins"/>
                          <a:sym typeface="Poppins"/>
                        </a:rPr>
                        <a:t>Quarter</a:t>
                      </a:r>
                      <a:endParaRPr b="0" i="0" sz="2000">
                        <a:solidFill>
                          <a:schemeClr val="dk1"/>
                        </a:solidFill>
                        <a:latin typeface="Poppins"/>
                        <a:ea typeface="Poppins"/>
                        <a:cs typeface="Poppins"/>
                        <a:sym typeface="Poppins"/>
                      </a:endParaRPr>
                    </a:p>
                  </a:txBody>
                  <a:tcPr marT="45725" marB="45725" marR="91450" marL="91450"/>
                </a:tc>
              </a:tr>
              <a:tr h="370850">
                <a:tc>
                  <a:txBody>
                    <a:bodyPr/>
                    <a:lstStyle/>
                    <a:p>
                      <a:pPr indent="0" lvl="0" marL="0" marR="0" rtl="0" algn="l">
                        <a:spcBef>
                          <a:spcPts val="0"/>
                        </a:spcBef>
                        <a:spcAft>
                          <a:spcPts val="0"/>
                        </a:spcAft>
                        <a:buNone/>
                      </a:pPr>
                      <a:r>
                        <a:rPr b="1" i="0" lang="en-US" sz="2000">
                          <a:solidFill>
                            <a:schemeClr val="dk1"/>
                          </a:solidFill>
                          <a:latin typeface="Poppins"/>
                          <a:ea typeface="Poppins"/>
                          <a:cs typeface="Poppins"/>
                          <a:sym typeface="Poppins"/>
                        </a:rPr>
                        <a:t>Year</a:t>
                      </a:r>
                      <a:endParaRPr b="0" i="0" sz="2000">
                        <a:solidFill>
                          <a:schemeClr val="dk1"/>
                        </a:solidFill>
                        <a:latin typeface="Poppins"/>
                        <a:ea typeface="Poppins"/>
                        <a:cs typeface="Poppins"/>
                        <a:sym typeface="Poppins"/>
                      </a:endParaRPr>
                    </a:p>
                  </a:txBody>
                  <a:tcPr marT="45725" marB="45725" marR="91450" marL="91450"/>
                </a:tc>
              </a:tr>
            </a:tbl>
          </a:graphicData>
        </a:graphic>
      </p:graphicFrame>
      <p:grpSp>
        <p:nvGrpSpPr>
          <p:cNvPr id="403" name="Google Shape;403;p25"/>
          <p:cNvGrpSpPr/>
          <p:nvPr/>
        </p:nvGrpSpPr>
        <p:grpSpPr>
          <a:xfrm>
            <a:off x="7405254" y="3552618"/>
            <a:ext cx="967510" cy="685333"/>
            <a:chOff x="7405254" y="3552618"/>
            <a:chExt cx="967510" cy="685333"/>
          </a:xfrm>
        </p:grpSpPr>
        <p:cxnSp>
          <p:nvCxnSpPr>
            <p:cNvPr id="404" name="Google Shape;404;p25"/>
            <p:cNvCxnSpPr/>
            <p:nvPr/>
          </p:nvCxnSpPr>
          <p:spPr>
            <a:xfrm flipH="1" rot="-5400000">
              <a:off x="7780139" y="3645326"/>
              <a:ext cx="685333" cy="499916"/>
            </a:xfrm>
            <a:prstGeom prst="bentConnector2">
              <a:avLst/>
            </a:prstGeom>
            <a:noFill/>
            <a:ln cap="flat" cmpd="sng" w="38100">
              <a:solidFill>
                <a:srgbClr val="294F73"/>
              </a:solidFill>
              <a:prstDash val="solid"/>
              <a:round/>
              <a:headEnd len="sm" w="sm" type="none"/>
              <a:tailEnd len="sm" w="sm" type="none"/>
            </a:ln>
          </p:spPr>
        </p:cxnSp>
        <p:cxnSp>
          <p:nvCxnSpPr>
            <p:cNvPr id="405" name="Google Shape;405;p25"/>
            <p:cNvCxnSpPr/>
            <p:nvPr/>
          </p:nvCxnSpPr>
          <p:spPr>
            <a:xfrm>
              <a:off x="7405254" y="3571667"/>
              <a:ext cx="467591" cy="0"/>
            </a:xfrm>
            <a:prstGeom prst="straightConnector1">
              <a:avLst/>
            </a:prstGeom>
            <a:noFill/>
            <a:ln cap="flat" cmpd="sng" w="38100">
              <a:solidFill>
                <a:srgbClr val="294F73"/>
              </a:solidFill>
              <a:prstDash val="solid"/>
              <a:round/>
              <a:headEnd len="sm" w="sm" type="none"/>
              <a:tailEnd len="sm" w="sm" type="none"/>
            </a:ln>
          </p:spPr>
        </p:cxnSp>
      </p:grpSp>
      <p:grpSp>
        <p:nvGrpSpPr>
          <p:cNvPr id="406" name="Google Shape;406;p25"/>
          <p:cNvGrpSpPr/>
          <p:nvPr/>
        </p:nvGrpSpPr>
        <p:grpSpPr>
          <a:xfrm>
            <a:off x="7405254" y="1596116"/>
            <a:ext cx="967509" cy="1193266"/>
            <a:chOff x="7405254" y="1596116"/>
            <a:chExt cx="967509" cy="1193266"/>
          </a:xfrm>
        </p:grpSpPr>
        <p:cxnSp>
          <p:nvCxnSpPr>
            <p:cNvPr id="407" name="Google Shape;407;p25"/>
            <p:cNvCxnSpPr/>
            <p:nvPr/>
          </p:nvCxnSpPr>
          <p:spPr>
            <a:xfrm flipH="1">
              <a:off x="7943273" y="1596116"/>
              <a:ext cx="9236" cy="1193266"/>
            </a:xfrm>
            <a:prstGeom prst="straightConnector1">
              <a:avLst/>
            </a:prstGeom>
            <a:noFill/>
            <a:ln cap="flat" cmpd="sng" w="38100">
              <a:solidFill>
                <a:srgbClr val="294F73"/>
              </a:solidFill>
              <a:prstDash val="solid"/>
              <a:round/>
              <a:headEnd len="sm" w="sm" type="none"/>
              <a:tailEnd len="sm" w="sm" type="none"/>
            </a:ln>
          </p:spPr>
        </p:cxnSp>
        <p:cxnSp>
          <p:nvCxnSpPr>
            <p:cNvPr id="408" name="Google Shape;408;p25"/>
            <p:cNvCxnSpPr/>
            <p:nvPr/>
          </p:nvCxnSpPr>
          <p:spPr>
            <a:xfrm>
              <a:off x="7943273" y="1605641"/>
              <a:ext cx="429490" cy="0"/>
            </a:xfrm>
            <a:prstGeom prst="straightConnector1">
              <a:avLst/>
            </a:prstGeom>
            <a:noFill/>
            <a:ln cap="flat" cmpd="sng" w="38100">
              <a:solidFill>
                <a:srgbClr val="294F73"/>
              </a:solidFill>
              <a:prstDash val="solid"/>
              <a:round/>
              <a:headEnd len="sm" w="sm" type="none"/>
              <a:tailEnd len="sm" w="sm" type="none"/>
            </a:ln>
          </p:spPr>
        </p:cxnSp>
        <p:cxnSp>
          <p:nvCxnSpPr>
            <p:cNvPr id="409" name="Google Shape;409;p25"/>
            <p:cNvCxnSpPr/>
            <p:nvPr/>
          </p:nvCxnSpPr>
          <p:spPr>
            <a:xfrm>
              <a:off x="7405254" y="2789382"/>
              <a:ext cx="547255" cy="0"/>
            </a:xfrm>
            <a:prstGeom prst="straightConnector1">
              <a:avLst/>
            </a:prstGeom>
            <a:noFill/>
            <a:ln cap="flat" cmpd="sng" w="38100">
              <a:solidFill>
                <a:srgbClr val="294F73"/>
              </a:solidFill>
              <a:prstDash val="solid"/>
              <a:round/>
              <a:headEnd len="sm" w="sm" type="none"/>
              <a:tailEnd len="sm" w="sm" type="none"/>
            </a:ln>
          </p:spPr>
        </p:cxnSp>
      </p:grpSp>
      <p:grpSp>
        <p:nvGrpSpPr>
          <p:cNvPr id="410" name="Google Shape;410;p25"/>
          <p:cNvGrpSpPr/>
          <p:nvPr/>
        </p:nvGrpSpPr>
        <p:grpSpPr>
          <a:xfrm>
            <a:off x="3408218" y="3926001"/>
            <a:ext cx="967509" cy="246375"/>
            <a:chOff x="7405254" y="1596116"/>
            <a:chExt cx="967509" cy="1193266"/>
          </a:xfrm>
        </p:grpSpPr>
        <p:cxnSp>
          <p:nvCxnSpPr>
            <p:cNvPr id="411" name="Google Shape;411;p25"/>
            <p:cNvCxnSpPr/>
            <p:nvPr/>
          </p:nvCxnSpPr>
          <p:spPr>
            <a:xfrm flipH="1">
              <a:off x="7943273" y="1596116"/>
              <a:ext cx="9236" cy="1193266"/>
            </a:xfrm>
            <a:prstGeom prst="straightConnector1">
              <a:avLst/>
            </a:prstGeom>
            <a:noFill/>
            <a:ln cap="flat" cmpd="sng" w="38100">
              <a:solidFill>
                <a:srgbClr val="294F73"/>
              </a:solidFill>
              <a:prstDash val="solid"/>
              <a:round/>
              <a:headEnd len="sm" w="sm" type="none"/>
              <a:tailEnd len="sm" w="sm" type="none"/>
            </a:ln>
          </p:spPr>
        </p:cxnSp>
        <p:cxnSp>
          <p:nvCxnSpPr>
            <p:cNvPr id="412" name="Google Shape;412;p25"/>
            <p:cNvCxnSpPr/>
            <p:nvPr/>
          </p:nvCxnSpPr>
          <p:spPr>
            <a:xfrm>
              <a:off x="7943273" y="1605641"/>
              <a:ext cx="429490" cy="0"/>
            </a:xfrm>
            <a:prstGeom prst="straightConnector1">
              <a:avLst/>
            </a:prstGeom>
            <a:noFill/>
            <a:ln cap="flat" cmpd="sng" w="38100">
              <a:solidFill>
                <a:srgbClr val="294F73"/>
              </a:solidFill>
              <a:prstDash val="solid"/>
              <a:round/>
              <a:headEnd len="sm" w="sm" type="none"/>
              <a:tailEnd len="sm" w="sm" type="none"/>
            </a:ln>
          </p:spPr>
        </p:cxnSp>
        <p:cxnSp>
          <p:nvCxnSpPr>
            <p:cNvPr id="413" name="Google Shape;413;p25"/>
            <p:cNvCxnSpPr/>
            <p:nvPr/>
          </p:nvCxnSpPr>
          <p:spPr>
            <a:xfrm>
              <a:off x="7405254" y="2789382"/>
              <a:ext cx="547255" cy="0"/>
            </a:xfrm>
            <a:prstGeom prst="straightConnector1">
              <a:avLst/>
            </a:prstGeom>
            <a:noFill/>
            <a:ln cap="flat" cmpd="sng" w="38100">
              <a:solidFill>
                <a:srgbClr val="294F73"/>
              </a:solidFill>
              <a:prstDash val="solid"/>
              <a:round/>
              <a:headEnd len="sm" w="sm" type="none"/>
              <a:tailEnd len="sm" w="sm" type="none"/>
            </a:ln>
          </p:spPr>
        </p:cxnSp>
      </p:grpSp>
      <p:grpSp>
        <p:nvGrpSpPr>
          <p:cNvPr id="414" name="Google Shape;414;p25"/>
          <p:cNvGrpSpPr/>
          <p:nvPr/>
        </p:nvGrpSpPr>
        <p:grpSpPr>
          <a:xfrm>
            <a:off x="3392054" y="1636360"/>
            <a:ext cx="967510" cy="1486082"/>
            <a:chOff x="3392054" y="1636360"/>
            <a:chExt cx="967510" cy="1486082"/>
          </a:xfrm>
        </p:grpSpPr>
        <p:cxnSp>
          <p:nvCxnSpPr>
            <p:cNvPr id="415" name="Google Shape;415;p25"/>
            <p:cNvCxnSpPr/>
            <p:nvPr/>
          </p:nvCxnSpPr>
          <p:spPr>
            <a:xfrm flipH="1" rot="-5400000">
              <a:off x="3366565" y="2129443"/>
              <a:ext cx="1486082" cy="499916"/>
            </a:xfrm>
            <a:prstGeom prst="bentConnector2">
              <a:avLst/>
            </a:prstGeom>
            <a:noFill/>
            <a:ln cap="flat" cmpd="sng" w="38100">
              <a:solidFill>
                <a:srgbClr val="294F73"/>
              </a:solidFill>
              <a:prstDash val="solid"/>
              <a:round/>
              <a:headEnd len="sm" w="sm" type="none"/>
              <a:tailEnd len="sm" w="sm" type="none"/>
            </a:ln>
          </p:spPr>
        </p:cxnSp>
        <p:cxnSp>
          <p:nvCxnSpPr>
            <p:cNvPr id="416" name="Google Shape;416;p25"/>
            <p:cNvCxnSpPr/>
            <p:nvPr/>
          </p:nvCxnSpPr>
          <p:spPr>
            <a:xfrm>
              <a:off x="3392054" y="1658617"/>
              <a:ext cx="467591" cy="0"/>
            </a:xfrm>
            <a:prstGeom prst="straightConnector1">
              <a:avLst/>
            </a:prstGeom>
            <a:noFill/>
            <a:ln cap="flat" cmpd="sng" w="38100">
              <a:solidFill>
                <a:srgbClr val="294F73"/>
              </a:solidFill>
              <a:prstDash val="solid"/>
              <a:round/>
              <a:headEnd len="sm" w="sm" type="none"/>
              <a:tailEnd len="sm" w="sm" type="none"/>
            </a:ln>
          </p:spPr>
        </p:cxnSp>
      </p:grpSp>
      <p:graphicFrame>
        <p:nvGraphicFramePr>
          <p:cNvPr id="417" name="Google Shape;417;p25"/>
          <p:cNvGraphicFramePr/>
          <p:nvPr/>
        </p:nvGraphicFramePr>
        <p:xfrm>
          <a:off x="4375727" y="3001086"/>
          <a:ext cx="3000000" cy="3000000"/>
        </p:xfrm>
        <a:graphic>
          <a:graphicData uri="http://schemas.openxmlformats.org/drawingml/2006/table">
            <a:tbl>
              <a:tblPr>
                <a:noFill/>
                <a:tableStyleId>{E0B539A2-A2B4-4C91-B711-6CC7E4122DC7}</a:tableStyleId>
              </a:tblPr>
              <a:tblGrid>
                <a:gridCol w="3029525"/>
              </a:tblGrid>
              <a:tr h="301550">
                <a:tc>
                  <a:txBody>
                    <a:bodyPr/>
                    <a:lstStyle/>
                    <a:p>
                      <a:pPr indent="0" lvl="0" marL="0" marR="0" rtl="0" algn="l">
                        <a:spcBef>
                          <a:spcPts val="0"/>
                        </a:spcBef>
                        <a:spcAft>
                          <a:spcPts val="0"/>
                        </a:spcAft>
                        <a:buNone/>
                      </a:pPr>
                      <a:r>
                        <a:t/>
                      </a:r>
                      <a:endParaRPr sz="1800"/>
                    </a:p>
                  </a:txBody>
                  <a:tcPr marT="45725" marB="45725" marR="91450" marL="91450">
                    <a:lnL cap="flat" cmpd="sng" w="19050">
                      <a:solidFill>
                        <a:srgbClr val="FF0000"/>
                      </a:solidFill>
                      <a:prstDash val="solid"/>
                      <a:round/>
                      <a:headEnd len="sm" w="sm" type="none"/>
                      <a:tailEnd len="sm" w="sm" type="none"/>
                    </a:lnL>
                    <a:lnR cap="flat" cmpd="sng" w="19050">
                      <a:solidFill>
                        <a:srgbClr val="FF0000"/>
                      </a:solidFill>
                      <a:prstDash val="solid"/>
                      <a:round/>
                      <a:headEnd len="sm" w="sm" type="none"/>
                      <a:tailEnd len="sm" w="sm" type="none"/>
                    </a:lnR>
                    <a:lnT cap="flat" cmpd="sng" w="19050">
                      <a:solidFill>
                        <a:srgbClr val="FF0000"/>
                      </a:solidFill>
                      <a:prstDash val="solid"/>
                      <a:round/>
                      <a:headEnd len="sm" w="sm" type="none"/>
                      <a:tailEnd len="sm" w="sm" type="none"/>
                    </a:lnT>
                    <a:lnB cap="flat" cmpd="sng" w="19050">
                      <a:solidFill>
                        <a:srgbClr val="FF0000"/>
                      </a:solidFill>
                      <a:prstDash val="solid"/>
                      <a:round/>
                      <a:headEnd len="sm" w="sm" type="none"/>
                      <a:tailEnd len="sm" w="sm" type="none"/>
                    </a:lnB>
                  </a:tcPr>
                </a:tc>
              </a:tr>
            </a:tbl>
          </a:graphicData>
        </a:graphic>
      </p:graphicFrame>
      <p:graphicFrame>
        <p:nvGraphicFramePr>
          <p:cNvPr id="418" name="Google Shape;418;p25"/>
          <p:cNvGraphicFramePr/>
          <p:nvPr/>
        </p:nvGraphicFramePr>
        <p:xfrm>
          <a:off x="338380" y="1453479"/>
          <a:ext cx="3000000" cy="3000000"/>
        </p:xfrm>
        <a:graphic>
          <a:graphicData uri="http://schemas.openxmlformats.org/drawingml/2006/table">
            <a:tbl>
              <a:tblPr>
                <a:noFill/>
                <a:tableStyleId>{E0B539A2-A2B4-4C91-B711-6CC7E4122DC7}</a:tableStyleId>
              </a:tblPr>
              <a:tblGrid>
                <a:gridCol w="3029525"/>
              </a:tblGrid>
              <a:tr h="301550">
                <a:tc>
                  <a:txBody>
                    <a:bodyPr/>
                    <a:lstStyle/>
                    <a:p>
                      <a:pPr indent="0" lvl="0" marL="0" marR="0" rtl="0" algn="l">
                        <a:spcBef>
                          <a:spcPts val="0"/>
                        </a:spcBef>
                        <a:spcAft>
                          <a:spcPts val="0"/>
                        </a:spcAft>
                        <a:buNone/>
                      </a:pPr>
                      <a:r>
                        <a:t/>
                      </a:r>
                      <a:endParaRPr sz="1800"/>
                    </a:p>
                  </a:txBody>
                  <a:tcPr marT="45725" marB="45725" marR="91450" marL="91450">
                    <a:lnL cap="flat" cmpd="sng" w="19050">
                      <a:solidFill>
                        <a:srgbClr val="FF0000"/>
                      </a:solidFill>
                      <a:prstDash val="solid"/>
                      <a:round/>
                      <a:headEnd len="sm" w="sm" type="none"/>
                      <a:tailEnd len="sm" w="sm" type="none"/>
                    </a:lnL>
                    <a:lnR cap="flat" cmpd="sng" w="19050">
                      <a:solidFill>
                        <a:srgbClr val="FF0000"/>
                      </a:solidFill>
                      <a:prstDash val="solid"/>
                      <a:round/>
                      <a:headEnd len="sm" w="sm" type="none"/>
                      <a:tailEnd len="sm" w="sm" type="none"/>
                    </a:lnR>
                    <a:lnT cap="flat" cmpd="sng" w="19050">
                      <a:solidFill>
                        <a:srgbClr val="FF0000"/>
                      </a:solidFill>
                      <a:prstDash val="solid"/>
                      <a:round/>
                      <a:headEnd len="sm" w="sm" type="none"/>
                      <a:tailEnd len="sm" w="sm" type="none"/>
                    </a:lnT>
                    <a:lnB cap="flat" cmpd="sng" w="19050">
                      <a:solidFill>
                        <a:srgbClr val="FF0000"/>
                      </a:solidFill>
                      <a:prstDash val="solid"/>
                      <a:round/>
                      <a:headEnd len="sm" w="sm" type="none"/>
                      <a:tailEnd len="sm" w="sm" type="none"/>
                    </a:lnB>
                  </a:tcPr>
                </a:tc>
              </a:tr>
            </a:tbl>
          </a:graphicData>
        </a:graphic>
      </p:graphicFrame>
      <p:graphicFrame>
        <p:nvGraphicFramePr>
          <p:cNvPr id="419" name="Google Shape;419;p25"/>
          <p:cNvGraphicFramePr/>
          <p:nvPr/>
        </p:nvGraphicFramePr>
        <p:xfrm>
          <a:off x="4375727" y="2604118"/>
          <a:ext cx="3000000" cy="3000000"/>
        </p:xfrm>
        <a:graphic>
          <a:graphicData uri="http://schemas.openxmlformats.org/drawingml/2006/table">
            <a:tbl>
              <a:tblPr>
                <a:noFill/>
                <a:tableStyleId>{E0B539A2-A2B4-4C91-B711-6CC7E4122DC7}</a:tableStyleId>
              </a:tblPr>
              <a:tblGrid>
                <a:gridCol w="3013375"/>
              </a:tblGrid>
              <a:tr h="365750">
                <a:tc>
                  <a:txBody>
                    <a:bodyPr/>
                    <a:lstStyle/>
                    <a:p>
                      <a:pPr indent="0" lvl="0" marL="0" marR="0" rtl="0" algn="l">
                        <a:spcBef>
                          <a:spcPts val="0"/>
                        </a:spcBef>
                        <a:spcAft>
                          <a:spcPts val="0"/>
                        </a:spcAft>
                        <a:buNone/>
                      </a:pPr>
                      <a:r>
                        <a:t/>
                      </a:r>
                      <a:endParaRPr sz="1800"/>
                    </a:p>
                  </a:txBody>
                  <a:tcPr marT="45725" marB="45725" marR="91450" marL="91450">
                    <a:lnL cap="flat" cmpd="sng" w="19050">
                      <a:solidFill>
                        <a:srgbClr val="FFFF00"/>
                      </a:solidFill>
                      <a:prstDash val="solid"/>
                      <a:round/>
                      <a:headEnd len="sm" w="sm" type="none"/>
                      <a:tailEnd len="sm" w="sm" type="none"/>
                    </a:lnL>
                    <a:lnR cap="flat" cmpd="sng" w="19050">
                      <a:solidFill>
                        <a:srgbClr val="FFFF00"/>
                      </a:solidFill>
                      <a:prstDash val="solid"/>
                      <a:round/>
                      <a:headEnd len="sm" w="sm" type="none"/>
                      <a:tailEnd len="sm" w="sm" type="none"/>
                    </a:lnR>
                    <a:lnT cap="flat" cmpd="sng" w="19050">
                      <a:solidFill>
                        <a:srgbClr val="FFFF00"/>
                      </a:solidFill>
                      <a:prstDash val="solid"/>
                      <a:round/>
                      <a:headEnd len="sm" w="sm" type="none"/>
                      <a:tailEnd len="sm" w="sm" type="none"/>
                    </a:lnT>
                    <a:lnB cap="flat" cmpd="sng" w="19050">
                      <a:solidFill>
                        <a:srgbClr val="FFFF00"/>
                      </a:solidFill>
                      <a:prstDash val="solid"/>
                      <a:round/>
                      <a:headEnd len="sm" w="sm" type="none"/>
                      <a:tailEnd len="sm" w="sm" type="none"/>
                    </a:lnB>
                  </a:tcPr>
                </a:tc>
              </a:tr>
            </a:tbl>
          </a:graphicData>
        </a:graphic>
      </p:graphicFrame>
      <p:graphicFrame>
        <p:nvGraphicFramePr>
          <p:cNvPr id="420" name="Google Shape;420;p25"/>
          <p:cNvGraphicFramePr/>
          <p:nvPr/>
        </p:nvGraphicFramePr>
        <p:xfrm>
          <a:off x="8372763" y="1440082"/>
          <a:ext cx="3000000" cy="3000000"/>
        </p:xfrm>
        <a:graphic>
          <a:graphicData uri="http://schemas.openxmlformats.org/drawingml/2006/table">
            <a:tbl>
              <a:tblPr>
                <a:noFill/>
                <a:tableStyleId>{E0B539A2-A2B4-4C91-B711-6CC7E4122DC7}</a:tableStyleId>
              </a:tblPr>
              <a:tblGrid>
                <a:gridCol w="3013375"/>
              </a:tblGrid>
              <a:tr h="365750">
                <a:tc>
                  <a:txBody>
                    <a:bodyPr/>
                    <a:lstStyle/>
                    <a:p>
                      <a:pPr indent="0" lvl="0" marL="0" marR="0" rtl="0" algn="l">
                        <a:spcBef>
                          <a:spcPts val="0"/>
                        </a:spcBef>
                        <a:spcAft>
                          <a:spcPts val="0"/>
                        </a:spcAft>
                        <a:buNone/>
                      </a:pPr>
                      <a:r>
                        <a:t/>
                      </a:r>
                      <a:endParaRPr sz="1800"/>
                    </a:p>
                  </a:txBody>
                  <a:tcPr marT="45725" marB="45725" marR="91450" marL="91450">
                    <a:lnL cap="flat" cmpd="sng" w="19050">
                      <a:solidFill>
                        <a:srgbClr val="FFFF00"/>
                      </a:solidFill>
                      <a:prstDash val="solid"/>
                      <a:round/>
                      <a:headEnd len="sm" w="sm" type="none"/>
                      <a:tailEnd len="sm" w="sm" type="none"/>
                    </a:lnL>
                    <a:lnR cap="flat" cmpd="sng" w="19050">
                      <a:solidFill>
                        <a:srgbClr val="FFFF00"/>
                      </a:solidFill>
                      <a:prstDash val="solid"/>
                      <a:round/>
                      <a:headEnd len="sm" w="sm" type="none"/>
                      <a:tailEnd len="sm" w="sm" type="none"/>
                    </a:lnR>
                    <a:lnT cap="flat" cmpd="sng" w="19050">
                      <a:solidFill>
                        <a:srgbClr val="FFFF00"/>
                      </a:solidFill>
                      <a:prstDash val="solid"/>
                      <a:round/>
                      <a:headEnd len="sm" w="sm" type="none"/>
                      <a:tailEnd len="sm" w="sm" type="none"/>
                    </a:lnT>
                    <a:lnB cap="flat" cmpd="sng" w="19050">
                      <a:solidFill>
                        <a:srgbClr val="FFFF00"/>
                      </a:solidFill>
                      <a:prstDash val="solid"/>
                      <a:round/>
                      <a:headEnd len="sm" w="sm" type="none"/>
                      <a:tailEnd len="sm" w="sm" type="none"/>
                    </a:lnB>
                  </a:tcPr>
                </a:tc>
              </a:tr>
            </a:tbl>
          </a:graphicData>
        </a:graphic>
      </p:graphicFrame>
      <p:graphicFrame>
        <p:nvGraphicFramePr>
          <p:cNvPr id="421" name="Google Shape;421;p25"/>
          <p:cNvGraphicFramePr/>
          <p:nvPr/>
        </p:nvGraphicFramePr>
        <p:xfrm>
          <a:off x="338380" y="3926001"/>
          <a:ext cx="3000000" cy="3000000"/>
        </p:xfrm>
        <a:graphic>
          <a:graphicData uri="http://schemas.openxmlformats.org/drawingml/2006/table">
            <a:tbl>
              <a:tblPr>
                <a:noFill/>
                <a:tableStyleId>{E0B539A2-A2B4-4C91-B711-6CC7E4122DC7}</a:tableStyleId>
              </a:tblPr>
              <a:tblGrid>
                <a:gridCol w="3053675"/>
              </a:tblGrid>
              <a:tr h="246375">
                <a:tc>
                  <a:txBody>
                    <a:bodyPr/>
                    <a:lstStyle/>
                    <a:p>
                      <a:pPr indent="0" lvl="0" marL="0" marR="0" rtl="0" algn="l">
                        <a:spcBef>
                          <a:spcPts val="0"/>
                        </a:spcBef>
                        <a:spcAft>
                          <a:spcPts val="0"/>
                        </a:spcAft>
                        <a:buNone/>
                      </a:pPr>
                      <a:r>
                        <a:t/>
                      </a:r>
                      <a:endParaRPr sz="1800"/>
                    </a:p>
                  </a:txBody>
                  <a:tcPr marT="45725" marB="45725" marR="91450" marL="91450">
                    <a:lnL cap="flat" cmpd="sng" w="19050">
                      <a:solidFill>
                        <a:srgbClr val="00B0F0"/>
                      </a:solidFill>
                      <a:prstDash val="solid"/>
                      <a:round/>
                      <a:headEnd len="sm" w="sm" type="none"/>
                      <a:tailEnd len="sm" w="sm" type="none"/>
                    </a:lnL>
                    <a:lnR cap="flat" cmpd="sng" w="19050">
                      <a:solidFill>
                        <a:srgbClr val="00B0F0"/>
                      </a:solidFill>
                      <a:prstDash val="solid"/>
                      <a:round/>
                      <a:headEnd len="sm" w="sm" type="none"/>
                      <a:tailEnd len="sm" w="sm" type="none"/>
                    </a:lnR>
                    <a:lnT cap="flat" cmpd="sng" w="19050">
                      <a:solidFill>
                        <a:srgbClr val="00B0F0"/>
                      </a:solidFill>
                      <a:prstDash val="solid"/>
                      <a:round/>
                      <a:headEnd len="sm" w="sm" type="none"/>
                      <a:tailEnd len="sm" w="sm" type="none"/>
                    </a:lnT>
                    <a:lnB cap="flat" cmpd="sng" w="19050">
                      <a:solidFill>
                        <a:srgbClr val="00B0F0"/>
                      </a:solidFill>
                      <a:prstDash val="solid"/>
                      <a:round/>
                      <a:headEnd len="sm" w="sm" type="none"/>
                      <a:tailEnd len="sm" w="sm" type="none"/>
                    </a:lnB>
                  </a:tcPr>
                </a:tc>
              </a:tr>
            </a:tbl>
          </a:graphicData>
        </a:graphic>
      </p:graphicFrame>
      <p:graphicFrame>
        <p:nvGraphicFramePr>
          <p:cNvPr id="422" name="Google Shape;422;p25"/>
          <p:cNvGraphicFramePr/>
          <p:nvPr/>
        </p:nvGraphicFramePr>
        <p:xfrm>
          <a:off x="4384961" y="3775405"/>
          <a:ext cx="3000000" cy="3000000"/>
        </p:xfrm>
        <a:graphic>
          <a:graphicData uri="http://schemas.openxmlformats.org/drawingml/2006/table">
            <a:tbl>
              <a:tblPr>
                <a:noFill/>
                <a:tableStyleId>{E0B539A2-A2B4-4C91-B711-6CC7E4122DC7}</a:tableStyleId>
              </a:tblPr>
              <a:tblGrid>
                <a:gridCol w="3004125"/>
              </a:tblGrid>
              <a:tr h="246375">
                <a:tc>
                  <a:txBody>
                    <a:bodyPr/>
                    <a:lstStyle/>
                    <a:p>
                      <a:pPr indent="0" lvl="0" marL="0" marR="0" rtl="0" algn="l">
                        <a:spcBef>
                          <a:spcPts val="0"/>
                        </a:spcBef>
                        <a:spcAft>
                          <a:spcPts val="0"/>
                        </a:spcAft>
                        <a:buNone/>
                      </a:pPr>
                      <a:r>
                        <a:t/>
                      </a:r>
                      <a:endParaRPr sz="1800"/>
                    </a:p>
                  </a:txBody>
                  <a:tcPr marT="45725" marB="45725" marR="91450" marL="91450">
                    <a:lnL cap="flat" cmpd="sng" w="19050">
                      <a:solidFill>
                        <a:srgbClr val="00B0F0"/>
                      </a:solidFill>
                      <a:prstDash val="solid"/>
                      <a:round/>
                      <a:headEnd len="sm" w="sm" type="none"/>
                      <a:tailEnd len="sm" w="sm" type="none"/>
                    </a:lnL>
                    <a:lnR cap="flat" cmpd="sng" w="19050">
                      <a:solidFill>
                        <a:srgbClr val="00B0F0"/>
                      </a:solidFill>
                      <a:prstDash val="solid"/>
                      <a:round/>
                      <a:headEnd len="sm" w="sm" type="none"/>
                      <a:tailEnd len="sm" w="sm" type="none"/>
                    </a:lnR>
                    <a:lnT cap="flat" cmpd="sng" w="19050">
                      <a:solidFill>
                        <a:srgbClr val="00B0F0"/>
                      </a:solidFill>
                      <a:prstDash val="solid"/>
                      <a:round/>
                      <a:headEnd len="sm" w="sm" type="none"/>
                      <a:tailEnd len="sm" w="sm" type="none"/>
                    </a:lnT>
                    <a:lnB cap="flat" cmpd="sng" w="19050">
                      <a:solidFill>
                        <a:srgbClr val="00B0F0"/>
                      </a:solidFill>
                      <a:prstDash val="solid"/>
                      <a:round/>
                      <a:headEnd len="sm" w="sm" type="none"/>
                      <a:tailEnd len="sm" w="sm" type="none"/>
                    </a:lnB>
                  </a:tcPr>
                </a:tc>
              </a:tr>
            </a:tbl>
          </a:graphicData>
        </a:graphic>
      </p:graphicFrame>
      <p:graphicFrame>
        <p:nvGraphicFramePr>
          <p:cNvPr id="423" name="Google Shape;423;p25"/>
          <p:cNvGraphicFramePr/>
          <p:nvPr/>
        </p:nvGraphicFramePr>
        <p:xfrm>
          <a:off x="4375725" y="3358063"/>
          <a:ext cx="3000000" cy="3000000"/>
        </p:xfrm>
        <a:graphic>
          <a:graphicData uri="http://schemas.openxmlformats.org/drawingml/2006/table">
            <a:tbl>
              <a:tblPr>
                <a:noFill/>
                <a:tableStyleId>{E0B539A2-A2B4-4C91-B711-6CC7E4122DC7}</a:tableStyleId>
              </a:tblPr>
              <a:tblGrid>
                <a:gridCol w="3029525"/>
              </a:tblGrid>
              <a:tr h="389100">
                <a:tc>
                  <a:txBody>
                    <a:bodyPr/>
                    <a:lstStyle/>
                    <a:p>
                      <a:pPr indent="0" lvl="0" marL="0" marR="0" rtl="0" algn="l">
                        <a:spcBef>
                          <a:spcPts val="0"/>
                        </a:spcBef>
                        <a:spcAft>
                          <a:spcPts val="0"/>
                        </a:spcAft>
                        <a:buNone/>
                      </a:pPr>
                      <a:r>
                        <a:t/>
                      </a:r>
                      <a:endParaRPr sz="1800"/>
                    </a:p>
                  </a:txBody>
                  <a:tcPr marT="45725" marB="45725" marR="91450" marL="91450">
                    <a:lnL cap="flat" cmpd="sng" w="19050">
                      <a:solidFill>
                        <a:srgbClr val="FFC000"/>
                      </a:solidFill>
                      <a:prstDash val="solid"/>
                      <a:round/>
                      <a:headEnd len="sm" w="sm" type="none"/>
                      <a:tailEnd len="sm" w="sm" type="none"/>
                    </a:lnL>
                    <a:lnR cap="flat" cmpd="sng" w="19050">
                      <a:solidFill>
                        <a:srgbClr val="FFC000"/>
                      </a:solidFill>
                      <a:prstDash val="solid"/>
                      <a:round/>
                      <a:headEnd len="sm" w="sm" type="none"/>
                      <a:tailEnd len="sm" w="sm" type="none"/>
                    </a:lnR>
                    <a:lnT cap="flat" cmpd="sng" w="19050">
                      <a:solidFill>
                        <a:srgbClr val="FFC000"/>
                      </a:solidFill>
                      <a:prstDash val="solid"/>
                      <a:round/>
                      <a:headEnd len="sm" w="sm" type="none"/>
                      <a:tailEnd len="sm" w="sm" type="none"/>
                    </a:lnT>
                    <a:lnB cap="flat" cmpd="sng" w="19050">
                      <a:solidFill>
                        <a:srgbClr val="FFC000"/>
                      </a:solidFill>
                      <a:prstDash val="solid"/>
                      <a:round/>
                      <a:headEnd len="sm" w="sm" type="none"/>
                      <a:tailEnd len="sm" w="sm" type="none"/>
                    </a:lnB>
                  </a:tcPr>
                </a:tc>
              </a:tr>
            </a:tbl>
          </a:graphicData>
        </a:graphic>
      </p:graphicFrame>
      <p:graphicFrame>
        <p:nvGraphicFramePr>
          <p:cNvPr id="424" name="Google Shape;424;p25"/>
          <p:cNvGraphicFramePr/>
          <p:nvPr/>
        </p:nvGraphicFramePr>
        <p:xfrm>
          <a:off x="8372764" y="3967816"/>
          <a:ext cx="3000000" cy="3000000"/>
        </p:xfrm>
        <a:graphic>
          <a:graphicData uri="http://schemas.openxmlformats.org/drawingml/2006/table">
            <a:tbl>
              <a:tblPr>
                <a:noFill/>
                <a:tableStyleId>{E0B539A2-A2B4-4C91-B711-6CC7E4122DC7}</a:tableStyleId>
              </a:tblPr>
              <a:tblGrid>
                <a:gridCol w="3029525"/>
              </a:tblGrid>
              <a:tr h="389100">
                <a:tc>
                  <a:txBody>
                    <a:bodyPr/>
                    <a:lstStyle/>
                    <a:p>
                      <a:pPr indent="0" lvl="0" marL="0" marR="0" rtl="0" algn="l">
                        <a:spcBef>
                          <a:spcPts val="0"/>
                        </a:spcBef>
                        <a:spcAft>
                          <a:spcPts val="0"/>
                        </a:spcAft>
                        <a:buNone/>
                      </a:pPr>
                      <a:r>
                        <a:t/>
                      </a:r>
                      <a:endParaRPr sz="1800"/>
                    </a:p>
                  </a:txBody>
                  <a:tcPr marT="45725" marB="45725" marR="91450" marL="91450">
                    <a:lnL cap="flat" cmpd="sng" w="19050">
                      <a:solidFill>
                        <a:srgbClr val="FFC000"/>
                      </a:solidFill>
                      <a:prstDash val="solid"/>
                      <a:round/>
                      <a:headEnd len="sm" w="sm" type="none"/>
                      <a:tailEnd len="sm" w="sm" type="none"/>
                    </a:lnL>
                    <a:lnR cap="flat" cmpd="sng" w="19050">
                      <a:solidFill>
                        <a:srgbClr val="FFC000"/>
                      </a:solidFill>
                      <a:prstDash val="solid"/>
                      <a:round/>
                      <a:headEnd len="sm" w="sm" type="none"/>
                      <a:tailEnd len="sm" w="sm" type="none"/>
                    </a:lnR>
                    <a:lnT cap="flat" cmpd="sng" w="19050">
                      <a:solidFill>
                        <a:srgbClr val="FFC000"/>
                      </a:solidFill>
                      <a:prstDash val="solid"/>
                      <a:round/>
                      <a:headEnd len="sm" w="sm" type="none"/>
                      <a:tailEnd len="sm" w="sm" type="none"/>
                    </a:lnT>
                    <a:lnB cap="flat" cmpd="sng" w="19050">
                      <a:solidFill>
                        <a:srgbClr val="FFC000"/>
                      </a:solidFill>
                      <a:prstDash val="solid"/>
                      <a:round/>
                      <a:headEnd len="sm" w="sm" type="none"/>
                      <a:tailEnd len="sm" w="sm" type="none"/>
                    </a:lnB>
                  </a:tcPr>
                </a:tc>
              </a:tr>
            </a:tbl>
          </a:graphicData>
        </a:graphic>
      </p:graphicFrame>
      <p:graphicFrame>
        <p:nvGraphicFramePr>
          <p:cNvPr id="425" name="Google Shape;425;p25"/>
          <p:cNvGraphicFramePr/>
          <p:nvPr/>
        </p:nvGraphicFramePr>
        <p:xfrm>
          <a:off x="4384961" y="2180158"/>
          <a:ext cx="3000000" cy="3000000"/>
        </p:xfrm>
        <a:graphic>
          <a:graphicData uri="http://schemas.openxmlformats.org/drawingml/2006/table">
            <a:tbl>
              <a:tblPr>
                <a:noFill/>
                <a:tableStyleId>{E0B539A2-A2B4-4C91-B711-6CC7E4122DC7}</a:tableStyleId>
              </a:tblPr>
              <a:tblGrid>
                <a:gridCol w="3020300"/>
              </a:tblGrid>
              <a:tr h="350200">
                <a:tc>
                  <a:txBody>
                    <a:bodyPr/>
                    <a:lstStyle/>
                    <a:p>
                      <a:pPr indent="0" lvl="0" marL="0" marR="0" rtl="0" algn="l">
                        <a:spcBef>
                          <a:spcPts val="0"/>
                        </a:spcBef>
                        <a:spcAft>
                          <a:spcPts val="0"/>
                        </a:spcAft>
                        <a:buNone/>
                      </a:pPr>
                      <a:r>
                        <a:t/>
                      </a:r>
                      <a:endParaRPr sz="1800"/>
                    </a:p>
                  </a:txBody>
                  <a:tcPr marT="45725" marB="45725" marR="91450" marL="91450">
                    <a:lnL cap="flat" cmpd="sng" w="19050">
                      <a:solidFill>
                        <a:srgbClr val="C00000"/>
                      </a:solidFill>
                      <a:prstDash val="solid"/>
                      <a:round/>
                      <a:headEnd len="sm" w="sm" type="none"/>
                      <a:tailEnd len="sm" w="sm" type="none"/>
                    </a:lnL>
                    <a:lnR cap="flat" cmpd="sng" w="19050">
                      <a:solidFill>
                        <a:srgbClr val="C00000"/>
                      </a:solidFill>
                      <a:prstDash val="solid"/>
                      <a:round/>
                      <a:headEnd len="sm" w="sm" type="none"/>
                      <a:tailEnd len="sm" w="sm" type="none"/>
                    </a:lnR>
                    <a:lnT cap="flat" cmpd="sng" w="19050">
                      <a:solidFill>
                        <a:srgbClr val="C00000"/>
                      </a:solidFill>
                      <a:prstDash val="solid"/>
                      <a:round/>
                      <a:headEnd len="sm" w="sm" type="none"/>
                      <a:tailEnd len="sm" w="sm" type="none"/>
                    </a:lnT>
                    <a:lnB cap="flat" cmpd="sng" w="19050">
                      <a:solidFill>
                        <a:srgbClr val="C00000"/>
                      </a:solidFill>
                      <a:prstDash val="solid"/>
                      <a:round/>
                      <a:headEnd len="sm" w="sm" type="none"/>
                      <a:tailEnd len="sm" w="sm" type="none"/>
                    </a:lnB>
                  </a:tcPr>
                </a:tc>
              </a:tr>
            </a:tbl>
          </a:graphicData>
        </a:graphic>
      </p:graphicFrame>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18"/>
                                        </p:tgtEl>
                                        <p:attrNameLst>
                                          <p:attrName>style.visibility</p:attrName>
                                        </p:attrNameLst>
                                      </p:cBhvr>
                                      <p:to>
                                        <p:strVal val="visible"/>
                                      </p:to>
                                    </p:set>
                                    <p:animEffect filter="fade" transition="in">
                                      <p:cBhvr>
                                        <p:cTn dur="500"/>
                                        <p:tgtEl>
                                          <p:spTgt spid="41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17"/>
                                        </p:tgtEl>
                                        <p:attrNameLst>
                                          <p:attrName>style.visibility</p:attrName>
                                        </p:attrNameLst>
                                      </p:cBhvr>
                                      <p:to>
                                        <p:strVal val="visible"/>
                                      </p:to>
                                    </p:set>
                                    <p:animEffect filter="fade" transition="in">
                                      <p:cBhvr>
                                        <p:cTn dur="500"/>
                                        <p:tgtEl>
                                          <p:spTgt spid="41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20"/>
                                        </p:tgtEl>
                                        <p:attrNameLst>
                                          <p:attrName>style.visibility</p:attrName>
                                        </p:attrNameLst>
                                      </p:cBhvr>
                                      <p:to>
                                        <p:strVal val="visible"/>
                                      </p:to>
                                    </p:set>
                                    <p:animEffect filter="fade" transition="in">
                                      <p:cBhvr>
                                        <p:cTn dur="500"/>
                                        <p:tgtEl>
                                          <p:spTgt spid="42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19"/>
                                        </p:tgtEl>
                                        <p:attrNameLst>
                                          <p:attrName>style.visibility</p:attrName>
                                        </p:attrNameLst>
                                      </p:cBhvr>
                                      <p:to>
                                        <p:strVal val="visible"/>
                                      </p:to>
                                    </p:set>
                                    <p:animEffect filter="fade" transition="in">
                                      <p:cBhvr>
                                        <p:cTn dur="500"/>
                                        <p:tgtEl>
                                          <p:spTgt spid="41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21"/>
                                        </p:tgtEl>
                                        <p:attrNameLst>
                                          <p:attrName>style.visibility</p:attrName>
                                        </p:attrNameLst>
                                      </p:cBhvr>
                                      <p:to>
                                        <p:strVal val="visible"/>
                                      </p:to>
                                    </p:set>
                                    <p:animEffect filter="fade" transition="in">
                                      <p:cBhvr>
                                        <p:cTn dur="500"/>
                                        <p:tgtEl>
                                          <p:spTgt spid="42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22"/>
                                        </p:tgtEl>
                                        <p:attrNameLst>
                                          <p:attrName>style.visibility</p:attrName>
                                        </p:attrNameLst>
                                      </p:cBhvr>
                                      <p:to>
                                        <p:strVal val="visible"/>
                                      </p:to>
                                    </p:set>
                                    <p:animEffect filter="fade" transition="in">
                                      <p:cBhvr>
                                        <p:cTn dur="500"/>
                                        <p:tgtEl>
                                          <p:spTgt spid="42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24"/>
                                        </p:tgtEl>
                                        <p:attrNameLst>
                                          <p:attrName>style.visibility</p:attrName>
                                        </p:attrNameLst>
                                      </p:cBhvr>
                                      <p:to>
                                        <p:strVal val="visible"/>
                                      </p:to>
                                    </p:set>
                                    <p:animEffect filter="fade" transition="in">
                                      <p:cBhvr>
                                        <p:cTn dur="500"/>
                                        <p:tgtEl>
                                          <p:spTgt spid="42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23"/>
                                        </p:tgtEl>
                                        <p:attrNameLst>
                                          <p:attrName>style.visibility</p:attrName>
                                        </p:attrNameLst>
                                      </p:cBhvr>
                                      <p:to>
                                        <p:strVal val="visible"/>
                                      </p:to>
                                    </p:set>
                                    <p:animEffect filter="fade" transition="in">
                                      <p:cBhvr>
                                        <p:cTn dur="500"/>
                                        <p:tgtEl>
                                          <p:spTgt spid="42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25"/>
                                        </p:tgtEl>
                                        <p:attrNameLst>
                                          <p:attrName>style.visibility</p:attrName>
                                        </p:attrNameLst>
                                      </p:cBhvr>
                                      <p:to>
                                        <p:strVal val="visible"/>
                                      </p:to>
                                    </p:set>
                                    <p:animEffect filter="fade" transition="in">
                                      <p:cBhvr>
                                        <p:cTn dur="500"/>
                                        <p:tgtEl>
                                          <p:spTgt spid="42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9" name="Shape 429"/>
        <p:cNvGrpSpPr/>
        <p:nvPr/>
      </p:nvGrpSpPr>
      <p:grpSpPr>
        <a:xfrm>
          <a:off x="0" y="0"/>
          <a:ext cx="0" cy="0"/>
          <a:chOff x="0" y="0"/>
          <a:chExt cx="0" cy="0"/>
        </a:xfrm>
      </p:grpSpPr>
      <p:sp>
        <p:nvSpPr>
          <p:cNvPr id="430" name="Google Shape;430;p26"/>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lang="en-US" sz="3600" cap="none">
                <a:solidFill>
                  <a:srgbClr val="74A2CD"/>
                </a:solidFill>
                <a:latin typeface="Poppins"/>
                <a:ea typeface="Poppins"/>
                <a:cs typeface="Poppins"/>
                <a:sym typeface="Poppins"/>
              </a:rPr>
              <a:t>Example of Star Schema with Sample Data</a:t>
            </a:r>
            <a:endParaRPr/>
          </a:p>
        </p:txBody>
      </p:sp>
      <p:cxnSp>
        <p:nvCxnSpPr>
          <p:cNvPr id="431" name="Google Shape;431;p26"/>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graphicFrame>
        <p:nvGraphicFramePr>
          <p:cNvPr id="432" name="Google Shape;432;p26"/>
          <p:cNvGraphicFramePr/>
          <p:nvPr/>
        </p:nvGraphicFramePr>
        <p:xfrm>
          <a:off x="1032754" y="2794014"/>
          <a:ext cx="3000000" cy="3000000"/>
        </p:xfrm>
        <a:graphic>
          <a:graphicData uri="http://schemas.openxmlformats.org/drawingml/2006/table">
            <a:tbl>
              <a:tblPr bandRow="1" firstRow="1">
                <a:noFill/>
                <a:tableStyleId>{D039530D-C3FC-42E7-A2E3-BCAF978C4BFB}</a:tableStyleId>
              </a:tblPr>
              <a:tblGrid>
                <a:gridCol w="1074950"/>
                <a:gridCol w="1281500"/>
                <a:gridCol w="1446550"/>
                <a:gridCol w="1029100"/>
                <a:gridCol w="1067925"/>
                <a:gridCol w="1563050"/>
                <a:gridCol w="2164050"/>
              </a:tblGrid>
              <a:tr h="370850">
                <a:tc>
                  <a:txBody>
                    <a:bodyPr/>
                    <a:lstStyle/>
                    <a:p>
                      <a:pPr indent="0" lvl="0" marL="0" marR="0" rtl="0" algn="l">
                        <a:spcBef>
                          <a:spcPts val="0"/>
                        </a:spcBef>
                        <a:spcAft>
                          <a:spcPts val="0"/>
                        </a:spcAft>
                        <a:buNone/>
                      </a:pPr>
                      <a:r>
                        <a:rPr lang="en-US" sz="1200">
                          <a:latin typeface="Poppins"/>
                          <a:ea typeface="Poppins"/>
                          <a:cs typeface="Poppins"/>
                          <a:sym typeface="Poppins"/>
                        </a:rPr>
                        <a:t>Sales_ID</a:t>
                      </a:r>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Product_ID</a:t>
                      </a:r>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Customer_ID</a:t>
                      </a:r>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Store_ID</a:t>
                      </a:r>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Date_ID</a:t>
                      </a:r>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Quantity_Sold</a:t>
                      </a:r>
                      <a:endParaRPr sz="1200">
                        <a:latin typeface="Poppins"/>
                        <a:ea typeface="Poppins"/>
                        <a:cs typeface="Poppins"/>
                        <a:sym typeface="Poppins"/>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Total_Sales_Amount</a:t>
                      </a:r>
                      <a:endParaRPr sz="1200">
                        <a:latin typeface="Poppins"/>
                        <a:ea typeface="Poppins"/>
                        <a:cs typeface="Poppins"/>
                        <a:sym typeface="Poppins"/>
                      </a:endParaRPr>
                    </a:p>
                  </a:txBody>
                  <a:tcPr marT="45725" marB="45725" marR="99050" marL="99050" anchor="ctr"/>
                </a:tc>
              </a:tr>
              <a:tr h="370850">
                <a:tc>
                  <a:txBody>
                    <a:bodyPr/>
                    <a:lstStyle/>
                    <a:p>
                      <a:pPr indent="0" lvl="0" marL="0" marR="0" rtl="0" algn="l">
                        <a:spcBef>
                          <a:spcPts val="0"/>
                        </a:spcBef>
                        <a:spcAft>
                          <a:spcPts val="0"/>
                        </a:spcAft>
                        <a:buNone/>
                      </a:pPr>
                      <a:r>
                        <a:rPr lang="en-US" sz="1200">
                          <a:latin typeface="Poppins"/>
                          <a:ea typeface="Poppins"/>
                          <a:cs typeface="Poppins"/>
                          <a:sym typeface="Poppins"/>
                        </a:rPr>
                        <a:t>1</a:t>
                      </a:r>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101</a:t>
                      </a:r>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201</a:t>
                      </a:r>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301</a:t>
                      </a:r>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20241003</a:t>
                      </a:r>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5</a:t>
                      </a:r>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1,750,000/=</a:t>
                      </a:r>
                      <a:endParaRPr/>
                    </a:p>
                  </a:txBody>
                  <a:tcPr marT="45725" marB="45725" marR="99050" marL="99050" anchor="ctr"/>
                </a:tc>
              </a:tr>
              <a:tr h="370850">
                <a:tc>
                  <a:txBody>
                    <a:bodyPr/>
                    <a:lstStyle/>
                    <a:p>
                      <a:pPr indent="0" lvl="0" marL="0" marR="0" rtl="0" algn="l">
                        <a:spcBef>
                          <a:spcPts val="0"/>
                        </a:spcBef>
                        <a:spcAft>
                          <a:spcPts val="0"/>
                        </a:spcAft>
                        <a:buNone/>
                      </a:pPr>
                      <a:r>
                        <a:rPr lang="en-US" sz="1200">
                          <a:latin typeface="Poppins"/>
                          <a:ea typeface="Poppins"/>
                          <a:cs typeface="Poppins"/>
                          <a:sym typeface="Poppins"/>
                        </a:rPr>
                        <a:t>2</a:t>
                      </a:r>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102</a:t>
                      </a:r>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202</a:t>
                      </a:r>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302</a:t>
                      </a:r>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20241003</a:t>
                      </a:r>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3</a:t>
                      </a:r>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1,800,000/=</a:t>
                      </a:r>
                      <a:endParaRPr/>
                    </a:p>
                  </a:txBody>
                  <a:tcPr marT="45725" marB="45725" marR="99050" marL="99050" anchor="ctr"/>
                </a:tc>
              </a:tr>
            </a:tbl>
          </a:graphicData>
        </a:graphic>
      </p:graphicFrame>
      <p:sp>
        <p:nvSpPr>
          <p:cNvPr id="433" name="Google Shape;433;p26"/>
          <p:cNvSpPr txBox="1"/>
          <p:nvPr>
            <p:ph idx="11" type="ftr"/>
          </p:nvPr>
        </p:nvSpPr>
        <p:spPr>
          <a:xfrm>
            <a:off x="685801" y="5757334"/>
            <a:ext cx="6380017"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13: COURSE REVIEW</a:t>
            </a:r>
            <a:endParaRPr b="1" sz="2000">
              <a:solidFill>
                <a:schemeClr val="lt1"/>
              </a:solidFill>
              <a:latin typeface="Poppins"/>
              <a:ea typeface="Poppins"/>
              <a:cs typeface="Poppins"/>
              <a:sym typeface="Poppins"/>
            </a:endParaRPr>
          </a:p>
        </p:txBody>
      </p:sp>
      <p:graphicFrame>
        <p:nvGraphicFramePr>
          <p:cNvPr id="434" name="Google Shape;434;p26"/>
          <p:cNvGraphicFramePr/>
          <p:nvPr/>
        </p:nvGraphicFramePr>
        <p:xfrm>
          <a:off x="103310" y="1076951"/>
          <a:ext cx="3000000" cy="3000000"/>
        </p:xfrm>
        <a:graphic>
          <a:graphicData uri="http://schemas.openxmlformats.org/drawingml/2006/table">
            <a:tbl>
              <a:tblPr bandRow="1" firstRow="1">
                <a:noFill/>
                <a:tableStyleId>{D039530D-C3FC-42E7-A2E3-BCAF978C4BFB}</a:tableStyleId>
              </a:tblPr>
              <a:tblGrid>
                <a:gridCol w="1087325"/>
                <a:gridCol w="1202375"/>
                <a:gridCol w="1089500"/>
                <a:gridCol w="768475"/>
                <a:gridCol w="997275"/>
              </a:tblGrid>
              <a:tr h="370850">
                <a:tc>
                  <a:txBody>
                    <a:bodyPr/>
                    <a:lstStyle/>
                    <a:p>
                      <a:pPr indent="0" lvl="0" marL="0" marR="0" rtl="0" algn="l">
                        <a:spcBef>
                          <a:spcPts val="0"/>
                        </a:spcBef>
                        <a:spcAft>
                          <a:spcPts val="0"/>
                        </a:spcAft>
                        <a:buNone/>
                      </a:pPr>
                      <a:r>
                        <a:rPr lang="en-US" sz="1200">
                          <a:latin typeface="Poppins"/>
                          <a:ea typeface="Poppins"/>
                          <a:cs typeface="Poppins"/>
                          <a:sym typeface="Poppins"/>
                        </a:rPr>
                        <a:t>Product_ID</a:t>
                      </a:r>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Name</a:t>
                      </a:r>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Category</a:t>
                      </a:r>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Brand</a:t>
                      </a:r>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Price</a:t>
                      </a:r>
                      <a:endParaRPr/>
                    </a:p>
                  </a:txBody>
                  <a:tcPr marT="45725" marB="45725" marR="99050" marL="99050" anchor="ctr"/>
                </a:tc>
              </a:tr>
              <a:tr h="370850">
                <a:tc>
                  <a:txBody>
                    <a:bodyPr/>
                    <a:lstStyle/>
                    <a:p>
                      <a:pPr indent="0" lvl="0" marL="0" marR="0" rtl="0" algn="l">
                        <a:spcBef>
                          <a:spcPts val="0"/>
                        </a:spcBef>
                        <a:spcAft>
                          <a:spcPts val="0"/>
                        </a:spcAft>
                        <a:buNone/>
                      </a:pPr>
                      <a:r>
                        <a:rPr lang="en-US" sz="1200">
                          <a:latin typeface="Poppins"/>
                          <a:ea typeface="Poppins"/>
                          <a:cs typeface="Poppins"/>
                          <a:sym typeface="Poppins"/>
                        </a:rPr>
                        <a:t>101</a:t>
                      </a:r>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Phone</a:t>
                      </a:r>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Gadgets</a:t>
                      </a:r>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Techno</a:t>
                      </a:r>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350,000/=</a:t>
                      </a:r>
                      <a:endParaRPr/>
                    </a:p>
                  </a:txBody>
                  <a:tcPr marT="45725" marB="45725" marR="99050" marL="99050" anchor="ctr"/>
                </a:tc>
              </a:tr>
              <a:tr h="370850">
                <a:tc>
                  <a:txBody>
                    <a:bodyPr/>
                    <a:lstStyle/>
                    <a:p>
                      <a:pPr indent="0" lvl="0" marL="0" marR="0" rtl="0" algn="l">
                        <a:spcBef>
                          <a:spcPts val="0"/>
                        </a:spcBef>
                        <a:spcAft>
                          <a:spcPts val="0"/>
                        </a:spcAft>
                        <a:buNone/>
                      </a:pPr>
                      <a:r>
                        <a:rPr lang="en-US" sz="1200">
                          <a:latin typeface="Poppins"/>
                          <a:ea typeface="Poppins"/>
                          <a:cs typeface="Poppins"/>
                          <a:sym typeface="Poppins"/>
                        </a:rPr>
                        <a:t>102</a:t>
                      </a:r>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Laptop</a:t>
                      </a:r>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Gadgets</a:t>
                      </a:r>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HP</a:t>
                      </a:r>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600,000/=</a:t>
                      </a:r>
                      <a:endParaRPr/>
                    </a:p>
                  </a:txBody>
                  <a:tcPr marT="45725" marB="45725" marR="99050" marL="99050" anchor="ctr"/>
                </a:tc>
              </a:tr>
            </a:tbl>
          </a:graphicData>
        </a:graphic>
      </p:graphicFrame>
      <p:graphicFrame>
        <p:nvGraphicFramePr>
          <p:cNvPr id="435" name="Google Shape;435;p26"/>
          <p:cNvGraphicFramePr/>
          <p:nvPr/>
        </p:nvGraphicFramePr>
        <p:xfrm>
          <a:off x="87204" y="4447236"/>
          <a:ext cx="3000000" cy="3000000"/>
        </p:xfrm>
        <a:graphic>
          <a:graphicData uri="http://schemas.openxmlformats.org/drawingml/2006/table">
            <a:tbl>
              <a:tblPr bandRow="1" firstRow="1">
                <a:noFill/>
                <a:tableStyleId>{D039530D-C3FC-42E7-A2E3-BCAF978C4BFB}</a:tableStyleId>
              </a:tblPr>
              <a:tblGrid>
                <a:gridCol w="1274675"/>
                <a:gridCol w="1293775"/>
                <a:gridCol w="1702350"/>
                <a:gridCol w="982500"/>
                <a:gridCol w="1818325"/>
              </a:tblGrid>
              <a:tr h="370850">
                <a:tc>
                  <a:txBody>
                    <a:bodyPr/>
                    <a:lstStyle/>
                    <a:p>
                      <a:pPr indent="0" lvl="0" marL="0" marR="0" rtl="0" algn="l">
                        <a:spcBef>
                          <a:spcPts val="0"/>
                        </a:spcBef>
                        <a:spcAft>
                          <a:spcPts val="0"/>
                        </a:spcAft>
                        <a:buNone/>
                      </a:pPr>
                      <a:r>
                        <a:rPr lang="en-US" sz="1200">
                          <a:latin typeface="Poppins"/>
                          <a:ea typeface="Poppins"/>
                          <a:cs typeface="Poppins"/>
                          <a:sym typeface="Poppins"/>
                        </a:rPr>
                        <a:t>Customer_ID</a:t>
                      </a:r>
                      <a:endParaRPr sz="1200">
                        <a:latin typeface="Poppins"/>
                        <a:ea typeface="Poppins"/>
                        <a:cs typeface="Poppins"/>
                        <a:sym typeface="Poppins"/>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Name</a:t>
                      </a:r>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Email</a:t>
                      </a:r>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Phone</a:t>
                      </a:r>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Location</a:t>
                      </a:r>
                      <a:endParaRPr/>
                    </a:p>
                  </a:txBody>
                  <a:tcPr marT="45725" marB="45725" marR="99050" marL="99050" anchor="ctr"/>
                </a:tc>
              </a:tr>
              <a:tr h="370850">
                <a:tc>
                  <a:txBody>
                    <a:bodyPr/>
                    <a:lstStyle/>
                    <a:p>
                      <a:pPr indent="0" lvl="0" marL="0" marR="0" rtl="0" algn="l">
                        <a:spcBef>
                          <a:spcPts val="0"/>
                        </a:spcBef>
                        <a:spcAft>
                          <a:spcPts val="0"/>
                        </a:spcAft>
                        <a:buNone/>
                      </a:pPr>
                      <a:r>
                        <a:rPr lang="en-US" sz="1200">
                          <a:latin typeface="Poppins"/>
                          <a:ea typeface="Poppins"/>
                          <a:cs typeface="Poppins"/>
                          <a:sym typeface="Poppins"/>
                        </a:rPr>
                        <a:t>201</a:t>
                      </a:r>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Opoka John</a:t>
                      </a:r>
                      <a:endParaRPr/>
                    </a:p>
                  </a:txBody>
                  <a:tcPr marT="45725" marB="45725" marR="99050" marL="99050" anchor="ctr"/>
                </a:tc>
                <a:tc>
                  <a:txBody>
                    <a:bodyPr/>
                    <a:lstStyle/>
                    <a:p>
                      <a:pPr indent="0" lvl="0" marL="0" marR="0" rtl="0" algn="l">
                        <a:spcBef>
                          <a:spcPts val="0"/>
                        </a:spcBef>
                        <a:spcAft>
                          <a:spcPts val="0"/>
                        </a:spcAft>
                        <a:buNone/>
                      </a:pPr>
                      <a:r>
                        <a:rPr lang="en-US" sz="1200" u="none" strike="noStrike">
                          <a:latin typeface="Poppins"/>
                          <a:ea typeface="Poppins"/>
                          <a:cs typeface="Poppins"/>
                          <a:sym typeface="Poppins"/>
                        </a:rPr>
                        <a:t>opoka@gmail.com</a:t>
                      </a:r>
                      <a:endParaRPr sz="1200">
                        <a:latin typeface="Poppins"/>
                        <a:ea typeface="Poppins"/>
                        <a:cs typeface="Poppins"/>
                        <a:sym typeface="Poppins"/>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555-1234</a:t>
                      </a:r>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Kampala Road</a:t>
                      </a:r>
                      <a:endParaRPr/>
                    </a:p>
                  </a:txBody>
                  <a:tcPr marT="45725" marB="45725" marR="99050" marL="99050" anchor="ctr"/>
                </a:tc>
              </a:tr>
              <a:tr h="370850">
                <a:tc>
                  <a:txBody>
                    <a:bodyPr/>
                    <a:lstStyle/>
                    <a:p>
                      <a:pPr indent="0" lvl="0" marL="0" marR="0" rtl="0" algn="l">
                        <a:spcBef>
                          <a:spcPts val="0"/>
                        </a:spcBef>
                        <a:spcAft>
                          <a:spcPts val="0"/>
                        </a:spcAft>
                        <a:buNone/>
                      </a:pPr>
                      <a:r>
                        <a:rPr lang="en-US" sz="1200">
                          <a:latin typeface="Poppins"/>
                          <a:ea typeface="Poppins"/>
                          <a:cs typeface="Poppins"/>
                          <a:sym typeface="Poppins"/>
                        </a:rPr>
                        <a:t>202</a:t>
                      </a:r>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James Oromo</a:t>
                      </a:r>
                      <a:endParaRPr/>
                    </a:p>
                  </a:txBody>
                  <a:tcPr marT="45725" marB="45725" marR="99050" marL="99050" anchor="ctr"/>
                </a:tc>
                <a:tc>
                  <a:txBody>
                    <a:bodyPr/>
                    <a:lstStyle/>
                    <a:p>
                      <a:pPr indent="0" lvl="0" marL="0" marR="0" rtl="0" algn="l">
                        <a:spcBef>
                          <a:spcPts val="0"/>
                        </a:spcBef>
                        <a:spcAft>
                          <a:spcPts val="0"/>
                        </a:spcAft>
                        <a:buNone/>
                      </a:pPr>
                      <a:r>
                        <a:rPr lang="en-US" sz="1200" u="none" strike="noStrike">
                          <a:latin typeface="Poppins"/>
                          <a:ea typeface="Poppins"/>
                          <a:cs typeface="Poppins"/>
                          <a:sym typeface="Poppins"/>
                        </a:rPr>
                        <a:t>oromo@gmail.com</a:t>
                      </a:r>
                      <a:endParaRPr sz="1200">
                        <a:latin typeface="Poppins"/>
                        <a:ea typeface="Poppins"/>
                        <a:cs typeface="Poppins"/>
                        <a:sym typeface="Poppins"/>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555-5678</a:t>
                      </a:r>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Jinja Road</a:t>
                      </a:r>
                      <a:endParaRPr/>
                    </a:p>
                  </a:txBody>
                  <a:tcPr marT="45725" marB="45725" marR="99050" marL="99050" anchor="ctr"/>
                </a:tc>
              </a:tr>
            </a:tbl>
          </a:graphicData>
        </a:graphic>
      </p:graphicFrame>
      <p:graphicFrame>
        <p:nvGraphicFramePr>
          <p:cNvPr id="436" name="Google Shape;436;p26"/>
          <p:cNvGraphicFramePr/>
          <p:nvPr/>
        </p:nvGraphicFramePr>
        <p:xfrm>
          <a:off x="7311263" y="4421790"/>
          <a:ext cx="3000000" cy="3000000"/>
        </p:xfrm>
        <a:graphic>
          <a:graphicData uri="http://schemas.openxmlformats.org/drawingml/2006/table">
            <a:tbl>
              <a:tblPr bandRow="1" firstRow="1">
                <a:noFill/>
                <a:tableStyleId>{D039530D-C3FC-42E7-A2E3-BCAF978C4BFB}</a:tableStyleId>
              </a:tblPr>
              <a:tblGrid>
                <a:gridCol w="914400"/>
                <a:gridCol w="1200150"/>
                <a:gridCol w="1133475"/>
                <a:gridCol w="1085850"/>
              </a:tblGrid>
              <a:tr h="346650">
                <a:tc>
                  <a:txBody>
                    <a:bodyPr/>
                    <a:lstStyle/>
                    <a:p>
                      <a:pPr indent="0" lvl="0" marL="0" marR="0" rtl="0" algn="l">
                        <a:spcBef>
                          <a:spcPts val="0"/>
                        </a:spcBef>
                        <a:spcAft>
                          <a:spcPts val="0"/>
                        </a:spcAft>
                        <a:buNone/>
                      </a:pPr>
                      <a:r>
                        <a:rPr lang="en-US" sz="1200">
                          <a:latin typeface="Poppins"/>
                          <a:ea typeface="Poppins"/>
                          <a:cs typeface="Poppins"/>
                          <a:sym typeface="Poppins"/>
                        </a:rPr>
                        <a:t>Store_ID</a:t>
                      </a:r>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Name</a:t>
                      </a:r>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Store_Type</a:t>
                      </a:r>
                      <a:endParaRPr sz="1200">
                        <a:latin typeface="Poppins"/>
                        <a:ea typeface="Poppins"/>
                        <a:cs typeface="Poppins"/>
                        <a:sym typeface="Poppins"/>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Region</a:t>
                      </a:r>
                      <a:endParaRPr/>
                    </a:p>
                  </a:txBody>
                  <a:tcPr marT="45725" marB="45725" marR="99050" marL="99050" anchor="ctr"/>
                </a:tc>
              </a:tr>
              <a:tr h="370850">
                <a:tc>
                  <a:txBody>
                    <a:bodyPr/>
                    <a:lstStyle/>
                    <a:p>
                      <a:pPr indent="0" lvl="0" marL="0" marR="0" rtl="0" algn="l">
                        <a:spcBef>
                          <a:spcPts val="0"/>
                        </a:spcBef>
                        <a:spcAft>
                          <a:spcPts val="0"/>
                        </a:spcAft>
                        <a:buNone/>
                      </a:pPr>
                      <a:r>
                        <a:rPr lang="en-US" sz="1200">
                          <a:latin typeface="Poppins"/>
                          <a:ea typeface="Poppins"/>
                          <a:cs typeface="Poppins"/>
                          <a:sym typeface="Poppins"/>
                        </a:rPr>
                        <a:t>301</a:t>
                      </a:r>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Main Street</a:t>
                      </a:r>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Retail</a:t>
                      </a:r>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Central</a:t>
                      </a:r>
                      <a:endParaRPr/>
                    </a:p>
                  </a:txBody>
                  <a:tcPr marT="45725" marB="45725" marR="99050" marL="99050" anchor="ctr"/>
                </a:tc>
              </a:tr>
              <a:tr h="370850">
                <a:tc>
                  <a:txBody>
                    <a:bodyPr/>
                    <a:lstStyle/>
                    <a:p>
                      <a:pPr indent="0" lvl="0" marL="0" marR="0" rtl="0" algn="l">
                        <a:spcBef>
                          <a:spcPts val="0"/>
                        </a:spcBef>
                        <a:spcAft>
                          <a:spcPts val="0"/>
                        </a:spcAft>
                        <a:buNone/>
                      </a:pPr>
                      <a:r>
                        <a:rPr lang="en-US" sz="1200">
                          <a:latin typeface="Poppins"/>
                          <a:ea typeface="Poppins"/>
                          <a:cs typeface="Poppins"/>
                          <a:sym typeface="Poppins"/>
                        </a:rPr>
                        <a:t>302</a:t>
                      </a:r>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Downtown</a:t>
                      </a:r>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Retail</a:t>
                      </a:r>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Western</a:t>
                      </a:r>
                      <a:endParaRPr/>
                    </a:p>
                  </a:txBody>
                  <a:tcPr marT="45725" marB="45725" marR="99050" marL="99050" anchor="ctr"/>
                </a:tc>
              </a:tr>
            </a:tbl>
          </a:graphicData>
        </a:graphic>
      </p:graphicFrame>
      <p:graphicFrame>
        <p:nvGraphicFramePr>
          <p:cNvPr id="437" name="Google Shape;437;p26"/>
          <p:cNvGraphicFramePr/>
          <p:nvPr/>
        </p:nvGraphicFramePr>
        <p:xfrm>
          <a:off x="6361888" y="1119478"/>
          <a:ext cx="3000000" cy="3000000"/>
        </p:xfrm>
        <a:graphic>
          <a:graphicData uri="http://schemas.openxmlformats.org/drawingml/2006/table">
            <a:tbl>
              <a:tblPr bandRow="1" firstRow="1">
                <a:noFill/>
                <a:tableStyleId>{D039530D-C3FC-42E7-A2E3-BCAF978C4BFB}</a:tableStyleId>
              </a:tblPr>
              <a:tblGrid>
                <a:gridCol w="914400"/>
                <a:gridCol w="1200150"/>
                <a:gridCol w="1133475"/>
                <a:gridCol w="1085850"/>
                <a:gridCol w="876300"/>
              </a:tblGrid>
              <a:tr h="346650">
                <a:tc>
                  <a:txBody>
                    <a:bodyPr/>
                    <a:lstStyle/>
                    <a:p>
                      <a:pPr indent="0" lvl="0" marL="0" marR="0" rtl="0" algn="l">
                        <a:spcBef>
                          <a:spcPts val="0"/>
                        </a:spcBef>
                        <a:spcAft>
                          <a:spcPts val="0"/>
                        </a:spcAft>
                        <a:buNone/>
                      </a:pPr>
                      <a:r>
                        <a:rPr lang="en-US" sz="1200">
                          <a:latin typeface="Poppins"/>
                          <a:ea typeface="Poppins"/>
                          <a:cs typeface="Poppins"/>
                          <a:sym typeface="Poppins"/>
                        </a:rPr>
                        <a:t>Date_ID</a:t>
                      </a:r>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Date</a:t>
                      </a:r>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Month</a:t>
                      </a:r>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Quarter</a:t>
                      </a:r>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Year</a:t>
                      </a:r>
                      <a:endParaRPr/>
                    </a:p>
                  </a:txBody>
                  <a:tcPr marT="45725" marB="45725" marR="99050" marL="99050" anchor="ctr"/>
                </a:tc>
              </a:tr>
              <a:tr h="370850">
                <a:tc>
                  <a:txBody>
                    <a:bodyPr/>
                    <a:lstStyle/>
                    <a:p>
                      <a:pPr indent="0" lvl="0" marL="0" marR="0" rtl="0" algn="l">
                        <a:spcBef>
                          <a:spcPts val="0"/>
                        </a:spcBef>
                        <a:spcAft>
                          <a:spcPts val="0"/>
                        </a:spcAft>
                        <a:buNone/>
                      </a:pPr>
                      <a:r>
                        <a:rPr lang="en-US" sz="1200">
                          <a:latin typeface="Poppins"/>
                          <a:ea typeface="Poppins"/>
                          <a:cs typeface="Poppins"/>
                          <a:sym typeface="Poppins"/>
                        </a:rPr>
                        <a:t>20241003</a:t>
                      </a:r>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2024-10-03</a:t>
                      </a:r>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10</a:t>
                      </a:r>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4</a:t>
                      </a:r>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2024</a:t>
                      </a:r>
                      <a:endParaRPr/>
                    </a:p>
                  </a:txBody>
                  <a:tcPr marT="45725" marB="45725" marR="99050" marL="99050" anchor="ctr"/>
                </a:tc>
              </a:tr>
              <a:tr h="370850">
                <a:tc>
                  <a:txBody>
                    <a:bodyPr/>
                    <a:lstStyle/>
                    <a:p>
                      <a:pPr indent="0" lvl="0" marL="0" marR="0" rtl="0" algn="l">
                        <a:spcBef>
                          <a:spcPts val="0"/>
                        </a:spcBef>
                        <a:spcAft>
                          <a:spcPts val="0"/>
                        </a:spcAft>
                        <a:buNone/>
                      </a:pPr>
                      <a:r>
                        <a:rPr lang="en-US" sz="1200">
                          <a:latin typeface="Poppins"/>
                          <a:ea typeface="Poppins"/>
                          <a:cs typeface="Poppins"/>
                          <a:sym typeface="Poppins"/>
                        </a:rPr>
                        <a:t>20241004</a:t>
                      </a:r>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2024-10-04</a:t>
                      </a:r>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10</a:t>
                      </a:r>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4</a:t>
                      </a:r>
                      <a:endParaRPr/>
                    </a:p>
                  </a:txBody>
                  <a:tcPr marT="45725" marB="45725" marR="99050" marL="99050" anchor="ctr"/>
                </a:tc>
                <a:tc>
                  <a:txBody>
                    <a:bodyPr/>
                    <a:lstStyle/>
                    <a:p>
                      <a:pPr indent="0" lvl="0" marL="0" marR="0" rtl="0" algn="l">
                        <a:spcBef>
                          <a:spcPts val="0"/>
                        </a:spcBef>
                        <a:spcAft>
                          <a:spcPts val="0"/>
                        </a:spcAft>
                        <a:buNone/>
                      </a:pPr>
                      <a:r>
                        <a:rPr lang="en-US" sz="1200">
                          <a:latin typeface="Poppins"/>
                          <a:ea typeface="Poppins"/>
                          <a:cs typeface="Poppins"/>
                          <a:sym typeface="Poppins"/>
                        </a:rPr>
                        <a:t>2024</a:t>
                      </a:r>
                      <a:endParaRPr/>
                    </a:p>
                  </a:txBody>
                  <a:tcPr marT="45725" marB="45725" marR="99050" marL="99050" anchor="ctr"/>
                </a:tc>
              </a:tr>
            </a:tbl>
          </a:graphicData>
        </a:graphic>
      </p:graphicFrame>
      <p:grpSp>
        <p:nvGrpSpPr>
          <p:cNvPr id="438" name="Google Shape;438;p26"/>
          <p:cNvGrpSpPr/>
          <p:nvPr/>
        </p:nvGrpSpPr>
        <p:grpSpPr>
          <a:xfrm>
            <a:off x="685801" y="3906535"/>
            <a:ext cx="3408811" cy="536074"/>
            <a:chOff x="685801" y="4174571"/>
            <a:chExt cx="4762499" cy="260823"/>
          </a:xfrm>
        </p:grpSpPr>
        <p:cxnSp>
          <p:nvCxnSpPr>
            <p:cNvPr id="439" name="Google Shape;439;p26"/>
            <p:cNvCxnSpPr/>
            <p:nvPr/>
          </p:nvCxnSpPr>
          <p:spPr>
            <a:xfrm flipH="1" rot="10800000">
              <a:off x="685801" y="4314825"/>
              <a:ext cx="4762499" cy="9525"/>
            </a:xfrm>
            <a:prstGeom prst="straightConnector1">
              <a:avLst/>
            </a:prstGeom>
            <a:noFill/>
            <a:ln cap="flat" cmpd="sng" w="38100">
              <a:solidFill>
                <a:srgbClr val="294F73"/>
              </a:solidFill>
              <a:prstDash val="solid"/>
              <a:round/>
              <a:headEnd len="sm" w="sm" type="none"/>
              <a:tailEnd len="sm" w="sm" type="none"/>
            </a:ln>
          </p:spPr>
        </p:cxnSp>
        <p:cxnSp>
          <p:nvCxnSpPr>
            <p:cNvPr id="440" name="Google Shape;440;p26"/>
            <p:cNvCxnSpPr/>
            <p:nvPr/>
          </p:nvCxnSpPr>
          <p:spPr>
            <a:xfrm rot="10800000">
              <a:off x="5438775" y="4174571"/>
              <a:ext cx="0" cy="149779"/>
            </a:xfrm>
            <a:prstGeom prst="straightConnector1">
              <a:avLst/>
            </a:prstGeom>
            <a:noFill/>
            <a:ln cap="flat" cmpd="sng" w="38100">
              <a:solidFill>
                <a:srgbClr val="294F73"/>
              </a:solidFill>
              <a:prstDash val="solid"/>
              <a:round/>
              <a:headEnd len="sm" w="sm" type="none"/>
              <a:tailEnd len="sm" w="sm" type="none"/>
            </a:ln>
          </p:spPr>
        </p:cxnSp>
        <p:cxnSp>
          <p:nvCxnSpPr>
            <p:cNvPr id="441" name="Google Shape;441;p26"/>
            <p:cNvCxnSpPr/>
            <p:nvPr/>
          </p:nvCxnSpPr>
          <p:spPr>
            <a:xfrm>
              <a:off x="704851" y="4324350"/>
              <a:ext cx="0" cy="111044"/>
            </a:xfrm>
            <a:prstGeom prst="straightConnector1">
              <a:avLst/>
            </a:prstGeom>
            <a:noFill/>
            <a:ln cap="flat" cmpd="sng" w="38100">
              <a:solidFill>
                <a:srgbClr val="294F73"/>
              </a:solidFill>
              <a:prstDash val="solid"/>
              <a:round/>
              <a:headEnd len="sm" w="sm" type="none"/>
              <a:tailEnd len="sm" w="sm" type="none"/>
            </a:ln>
          </p:spPr>
        </p:cxnSp>
      </p:grpSp>
      <p:grpSp>
        <p:nvGrpSpPr>
          <p:cNvPr id="442" name="Google Shape;442;p26"/>
          <p:cNvGrpSpPr/>
          <p:nvPr/>
        </p:nvGrpSpPr>
        <p:grpSpPr>
          <a:xfrm>
            <a:off x="263769" y="2189471"/>
            <a:ext cx="2412023" cy="599915"/>
            <a:chOff x="263769" y="2189471"/>
            <a:chExt cx="2412023" cy="882105"/>
          </a:xfrm>
        </p:grpSpPr>
        <p:cxnSp>
          <p:nvCxnSpPr>
            <p:cNvPr id="443" name="Google Shape;443;p26"/>
            <p:cNvCxnSpPr/>
            <p:nvPr/>
          </p:nvCxnSpPr>
          <p:spPr>
            <a:xfrm>
              <a:off x="263769" y="2593699"/>
              <a:ext cx="2412023" cy="15653"/>
            </a:xfrm>
            <a:prstGeom prst="straightConnector1">
              <a:avLst/>
            </a:prstGeom>
            <a:noFill/>
            <a:ln cap="flat" cmpd="sng" w="38100">
              <a:solidFill>
                <a:srgbClr val="294F73"/>
              </a:solidFill>
              <a:prstDash val="solid"/>
              <a:round/>
              <a:headEnd len="sm" w="sm" type="none"/>
              <a:tailEnd len="sm" w="sm" type="none"/>
            </a:ln>
          </p:spPr>
        </p:cxnSp>
        <p:cxnSp>
          <p:nvCxnSpPr>
            <p:cNvPr id="444" name="Google Shape;444;p26"/>
            <p:cNvCxnSpPr/>
            <p:nvPr/>
          </p:nvCxnSpPr>
          <p:spPr>
            <a:xfrm rot="10800000">
              <a:off x="2666267" y="2586818"/>
              <a:ext cx="0" cy="484758"/>
            </a:xfrm>
            <a:prstGeom prst="straightConnector1">
              <a:avLst/>
            </a:prstGeom>
            <a:noFill/>
            <a:ln cap="flat" cmpd="sng" w="38100">
              <a:solidFill>
                <a:srgbClr val="294F73"/>
              </a:solidFill>
              <a:prstDash val="solid"/>
              <a:round/>
              <a:headEnd len="sm" w="sm" type="none"/>
              <a:tailEnd len="sm" w="sm" type="none"/>
            </a:ln>
          </p:spPr>
        </p:cxnSp>
        <p:cxnSp>
          <p:nvCxnSpPr>
            <p:cNvPr id="445" name="Google Shape;445;p26"/>
            <p:cNvCxnSpPr/>
            <p:nvPr/>
          </p:nvCxnSpPr>
          <p:spPr>
            <a:xfrm flipH="1">
              <a:off x="282819" y="2189471"/>
              <a:ext cx="3552" cy="397347"/>
            </a:xfrm>
            <a:prstGeom prst="straightConnector1">
              <a:avLst/>
            </a:prstGeom>
            <a:noFill/>
            <a:ln cap="flat" cmpd="sng" w="38100">
              <a:solidFill>
                <a:srgbClr val="294F73"/>
              </a:solidFill>
              <a:prstDash val="solid"/>
              <a:round/>
              <a:headEnd len="sm" w="sm" type="none"/>
              <a:tailEnd len="sm" w="sm" type="none"/>
            </a:ln>
          </p:spPr>
        </p:cxnSp>
      </p:grpSp>
      <p:grpSp>
        <p:nvGrpSpPr>
          <p:cNvPr id="446" name="Google Shape;446;p26"/>
          <p:cNvGrpSpPr/>
          <p:nvPr/>
        </p:nvGrpSpPr>
        <p:grpSpPr>
          <a:xfrm>
            <a:off x="6177064" y="2209837"/>
            <a:ext cx="705197" cy="579549"/>
            <a:chOff x="685801" y="4174571"/>
            <a:chExt cx="4762499" cy="260823"/>
          </a:xfrm>
        </p:grpSpPr>
        <p:cxnSp>
          <p:nvCxnSpPr>
            <p:cNvPr id="447" name="Google Shape;447;p26"/>
            <p:cNvCxnSpPr/>
            <p:nvPr/>
          </p:nvCxnSpPr>
          <p:spPr>
            <a:xfrm flipH="1" rot="10800000">
              <a:off x="685801" y="4314825"/>
              <a:ext cx="4762499" cy="9525"/>
            </a:xfrm>
            <a:prstGeom prst="straightConnector1">
              <a:avLst/>
            </a:prstGeom>
            <a:noFill/>
            <a:ln cap="flat" cmpd="sng" w="38100">
              <a:solidFill>
                <a:srgbClr val="294F73"/>
              </a:solidFill>
              <a:prstDash val="solid"/>
              <a:round/>
              <a:headEnd len="sm" w="sm" type="none"/>
              <a:tailEnd len="sm" w="sm" type="none"/>
            </a:ln>
          </p:spPr>
        </p:cxnSp>
        <p:cxnSp>
          <p:nvCxnSpPr>
            <p:cNvPr id="448" name="Google Shape;448;p26"/>
            <p:cNvCxnSpPr/>
            <p:nvPr/>
          </p:nvCxnSpPr>
          <p:spPr>
            <a:xfrm rot="10800000">
              <a:off x="5438775" y="4174571"/>
              <a:ext cx="0" cy="149779"/>
            </a:xfrm>
            <a:prstGeom prst="straightConnector1">
              <a:avLst/>
            </a:prstGeom>
            <a:noFill/>
            <a:ln cap="flat" cmpd="sng" w="38100">
              <a:solidFill>
                <a:srgbClr val="294F73"/>
              </a:solidFill>
              <a:prstDash val="solid"/>
              <a:round/>
              <a:headEnd len="sm" w="sm" type="none"/>
              <a:tailEnd len="sm" w="sm" type="none"/>
            </a:ln>
          </p:spPr>
        </p:cxnSp>
        <p:cxnSp>
          <p:nvCxnSpPr>
            <p:cNvPr id="449" name="Google Shape;449;p26"/>
            <p:cNvCxnSpPr/>
            <p:nvPr/>
          </p:nvCxnSpPr>
          <p:spPr>
            <a:xfrm>
              <a:off x="704851" y="4324350"/>
              <a:ext cx="0" cy="111044"/>
            </a:xfrm>
            <a:prstGeom prst="straightConnector1">
              <a:avLst/>
            </a:prstGeom>
            <a:noFill/>
            <a:ln cap="flat" cmpd="sng" w="38100">
              <a:solidFill>
                <a:srgbClr val="294F73"/>
              </a:solidFill>
              <a:prstDash val="solid"/>
              <a:round/>
              <a:headEnd len="sm" w="sm" type="none"/>
              <a:tailEnd len="sm" w="sm" type="none"/>
            </a:ln>
          </p:spPr>
        </p:cxnSp>
      </p:grpSp>
      <p:grpSp>
        <p:nvGrpSpPr>
          <p:cNvPr id="450" name="Google Shape;450;p26"/>
          <p:cNvGrpSpPr/>
          <p:nvPr/>
        </p:nvGrpSpPr>
        <p:grpSpPr>
          <a:xfrm>
            <a:off x="5408590" y="3906535"/>
            <a:ext cx="2373531" cy="516618"/>
            <a:chOff x="263769" y="2189471"/>
            <a:chExt cx="2412023" cy="882105"/>
          </a:xfrm>
        </p:grpSpPr>
        <p:cxnSp>
          <p:nvCxnSpPr>
            <p:cNvPr id="451" name="Google Shape;451;p26"/>
            <p:cNvCxnSpPr/>
            <p:nvPr/>
          </p:nvCxnSpPr>
          <p:spPr>
            <a:xfrm>
              <a:off x="263769" y="2593699"/>
              <a:ext cx="2412023" cy="15653"/>
            </a:xfrm>
            <a:prstGeom prst="straightConnector1">
              <a:avLst/>
            </a:prstGeom>
            <a:noFill/>
            <a:ln cap="flat" cmpd="sng" w="38100">
              <a:solidFill>
                <a:srgbClr val="294F73"/>
              </a:solidFill>
              <a:prstDash val="solid"/>
              <a:round/>
              <a:headEnd len="sm" w="sm" type="none"/>
              <a:tailEnd len="sm" w="sm" type="none"/>
            </a:ln>
          </p:spPr>
        </p:cxnSp>
        <p:cxnSp>
          <p:nvCxnSpPr>
            <p:cNvPr id="452" name="Google Shape;452;p26"/>
            <p:cNvCxnSpPr/>
            <p:nvPr/>
          </p:nvCxnSpPr>
          <p:spPr>
            <a:xfrm rot="10800000">
              <a:off x="2666267" y="2586818"/>
              <a:ext cx="0" cy="484758"/>
            </a:xfrm>
            <a:prstGeom prst="straightConnector1">
              <a:avLst/>
            </a:prstGeom>
            <a:noFill/>
            <a:ln cap="flat" cmpd="sng" w="38100">
              <a:solidFill>
                <a:srgbClr val="294F73"/>
              </a:solidFill>
              <a:prstDash val="solid"/>
              <a:round/>
              <a:headEnd len="sm" w="sm" type="none"/>
              <a:tailEnd len="sm" w="sm" type="none"/>
            </a:ln>
          </p:spPr>
        </p:cxnSp>
        <p:cxnSp>
          <p:nvCxnSpPr>
            <p:cNvPr id="453" name="Google Shape;453;p26"/>
            <p:cNvCxnSpPr/>
            <p:nvPr/>
          </p:nvCxnSpPr>
          <p:spPr>
            <a:xfrm flipH="1">
              <a:off x="282819" y="2189471"/>
              <a:ext cx="3552" cy="397347"/>
            </a:xfrm>
            <a:prstGeom prst="straightConnector1">
              <a:avLst/>
            </a:prstGeom>
            <a:noFill/>
            <a:ln cap="flat" cmpd="sng" w="38100">
              <a:solidFill>
                <a:srgbClr val="294F73"/>
              </a:solidFill>
              <a:prstDash val="solid"/>
              <a:round/>
              <a:headEnd len="sm" w="sm" type="none"/>
              <a:tailEnd len="sm" w="sm" type="none"/>
            </a:ln>
          </p:spPr>
        </p:cxnSp>
      </p:gr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32"/>
                                        </p:tgtEl>
                                        <p:attrNameLst>
                                          <p:attrName>style.visibility</p:attrName>
                                        </p:attrNameLst>
                                      </p:cBhvr>
                                      <p:to>
                                        <p:strVal val="visible"/>
                                      </p:to>
                                    </p:set>
                                    <p:animEffect filter="fade" transition="in">
                                      <p:cBhvr>
                                        <p:cTn dur="500"/>
                                        <p:tgtEl>
                                          <p:spTgt spid="43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42"/>
                                        </p:tgtEl>
                                        <p:attrNameLst>
                                          <p:attrName>style.visibility</p:attrName>
                                        </p:attrNameLst>
                                      </p:cBhvr>
                                      <p:to>
                                        <p:strVal val="visible"/>
                                      </p:to>
                                    </p:set>
                                    <p:animEffect filter="fade" transition="in">
                                      <p:cBhvr>
                                        <p:cTn dur="500"/>
                                        <p:tgtEl>
                                          <p:spTgt spid="442"/>
                                        </p:tgtEl>
                                      </p:cBhvr>
                                    </p:animEffect>
                                  </p:childTnLst>
                                </p:cTn>
                              </p:par>
                              <p:par>
                                <p:cTn fill="hold" nodeType="withEffect" presetClass="entr" presetID="10" presetSubtype="0">
                                  <p:stCondLst>
                                    <p:cond delay="0"/>
                                  </p:stCondLst>
                                  <p:childTnLst>
                                    <p:set>
                                      <p:cBhvr>
                                        <p:cTn dur="1" fill="hold">
                                          <p:stCondLst>
                                            <p:cond delay="0"/>
                                          </p:stCondLst>
                                        </p:cTn>
                                        <p:tgtEl>
                                          <p:spTgt spid="434"/>
                                        </p:tgtEl>
                                        <p:attrNameLst>
                                          <p:attrName>style.visibility</p:attrName>
                                        </p:attrNameLst>
                                      </p:cBhvr>
                                      <p:to>
                                        <p:strVal val="visible"/>
                                      </p:to>
                                    </p:set>
                                    <p:animEffect filter="fade" transition="in">
                                      <p:cBhvr>
                                        <p:cTn dur="500"/>
                                        <p:tgtEl>
                                          <p:spTgt spid="43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46"/>
                                        </p:tgtEl>
                                        <p:attrNameLst>
                                          <p:attrName>style.visibility</p:attrName>
                                        </p:attrNameLst>
                                      </p:cBhvr>
                                      <p:to>
                                        <p:strVal val="visible"/>
                                      </p:to>
                                    </p:set>
                                    <p:animEffect filter="fade" transition="in">
                                      <p:cBhvr>
                                        <p:cTn dur="500"/>
                                        <p:tgtEl>
                                          <p:spTgt spid="446"/>
                                        </p:tgtEl>
                                      </p:cBhvr>
                                    </p:animEffect>
                                  </p:childTnLst>
                                </p:cTn>
                              </p:par>
                              <p:par>
                                <p:cTn fill="hold" nodeType="withEffect" presetClass="entr" presetID="10" presetSubtype="0">
                                  <p:stCondLst>
                                    <p:cond delay="0"/>
                                  </p:stCondLst>
                                  <p:childTnLst>
                                    <p:set>
                                      <p:cBhvr>
                                        <p:cTn dur="1" fill="hold">
                                          <p:stCondLst>
                                            <p:cond delay="0"/>
                                          </p:stCondLst>
                                        </p:cTn>
                                        <p:tgtEl>
                                          <p:spTgt spid="437"/>
                                        </p:tgtEl>
                                        <p:attrNameLst>
                                          <p:attrName>style.visibility</p:attrName>
                                        </p:attrNameLst>
                                      </p:cBhvr>
                                      <p:to>
                                        <p:strVal val="visible"/>
                                      </p:to>
                                    </p:set>
                                    <p:animEffect filter="fade" transition="in">
                                      <p:cBhvr>
                                        <p:cTn dur="500"/>
                                        <p:tgtEl>
                                          <p:spTgt spid="43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38"/>
                                        </p:tgtEl>
                                        <p:attrNameLst>
                                          <p:attrName>style.visibility</p:attrName>
                                        </p:attrNameLst>
                                      </p:cBhvr>
                                      <p:to>
                                        <p:strVal val="visible"/>
                                      </p:to>
                                    </p:set>
                                    <p:animEffect filter="fade" transition="in">
                                      <p:cBhvr>
                                        <p:cTn dur="500"/>
                                        <p:tgtEl>
                                          <p:spTgt spid="438"/>
                                        </p:tgtEl>
                                      </p:cBhvr>
                                    </p:animEffect>
                                  </p:childTnLst>
                                </p:cTn>
                              </p:par>
                              <p:par>
                                <p:cTn fill="hold" nodeType="withEffect" presetClass="entr" presetID="10" presetSubtype="0">
                                  <p:stCondLst>
                                    <p:cond delay="0"/>
                                  </p:stCondLst>
                                  <p:childTnLst>
                                    <p:set>
                                      <p:cBhvr>
                                        <p:cTn dur="1" fill="hold">
                                          <p:stCondLst>
                                            <p:cond delay="0"/>
                                          </p:stCondLst>
                                        </p:cTn>
                                        <p:tgtEl>
                                          <p:spTgt spid="435"/>
                                        </p:tgtEl>
                                        <p:attrNameLst>
                                          <p:attrName>style.visibility</p:attrName>
                                        </p:attrNameLst>
                                      </p:cBhvr>
                                      <p:to>
                                        <p:strVal val="visible"/>
                                      </p:to>
                                    </p:set>
                                    <p:animEffect filter="fade" transition="in">
                                      <p:cBhvr>
                                        <p:cTn dur="500"/>
                                        <p:tgtEl>
                                          <p:spTgt spid="43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50"/>
                                        </p:tgtEl>
                                        <p:attrNameLst>
                                          <p:attrName>style.visibility</p:attrName>
                                        </p:attrNameLst>
                                      </p:cBhvr>
                                      <p:to>
                                        <p:strVal val="visible"/>
                                      </p:to>
                                    </p:set>
                                    <p:animEffect filter="fade" transition="in">
                                      <p:cBhvr>
                                        <p:cTn dur="500"/>
                                        <p:tgtEl>
                                          <p:spTgt spid="450"/>
                                        </p:tgtEl>
                                      </p:cBhvr>
                                    </p:animEffect>
                                  </p:childTnLst>
                                </p:cTn>
                              </p:par>
                              <p:par>
                                <p:cTn fill="hold" nodeType="withEffect" presetClass="entr" presetID="10" presetSubtype="0">
                                  <p:stCondLst>
                                    <p:cond delay="0"/>
                                  </p:stCondLst>
                                  <p:childTnLst>
                                    <p:set>
                                      <p:cBhvr>
                                        <p:cTn dur="1" fill="hold">
                                          <p:stCondLst>
                                            <p:cond delay="0"/>
                                          </p:stCondLst>
                                        </p:cTn>
                                        <p:tgtEl>
                                          <p:spTgt spid="436"/>
                                        </p:tgtEl>
                                        <p:attrNameLst>
                                          <p:attrName>style.visibility</p:attrName>
                                        </p:attrNameLst>
                                      </p:cBhvr>
                                      <p:to>
                                        <p:strVal val="visible"/>
                                      </p:to>
                                    </p:set>
                                    <p:animEffect filter="fade" transition="in">
                                      <p:cBhvr>
                                        <p:cTn dur="500"/>
                                        <p:tgtEl>
                                          <p:spTgt spid="43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7" name="Shape 457"/>
        <p:cNvGrpSpPr/>
        <p:nvPr/>
      </p:nvGrpSpPr>
      <p:grpSpPr>
        <a:xfrm>
          <a:off x="0" y="0"/>
          <a:ext cx="0" cy="0"/>
          <a:chOff x="0" y="0"/>
          <a:chExt cx="0" cy="0"/>
        </a:xfrm>
      </p:grpSpPr>
      <p:cxnSp>
        <p:nvCxnSpPr>
          <p:cNvPr id="458" name="Google Shape;458;p27"/>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459" name="Google Shape;459;p27"/>
          <p:cNvSpPr txBox="1"/>
          <p:nvPr/>
        </p:nvSpPr>
        <p:spPr>
          <a:xfrm>
            <a:off x="84309" y="1064708"/>
            <a:ext cx="11585642" cy="4538421"/>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lang="en-US" sz="2000" cap="none">
                <a:solidFill>
                  <a:schemeClr val="dk1"/>
                </a:solidFill>
                <a:latin typeface="Poppins"/>
                <a:ea typeface="Poppins"/>
                <a:cs typeface="Poppins"/>
                <a:sym typeface="Poppins"/>
              </a:rPr>
              <a:t>A refinement of star schema where dimension tables are normalized into multiple related dimension tables.</a:t>
            </a:r>
            <a:endParaRPr/>
          </a:p>
          <a:p>
            <a:pPr indent="-228600" lvl="0" marL="228600" marR="0" rtl="0" algn="l">
              <a:lnSpc>
                <a:spcPct val="150000"/>
              </a:lnSpc>
              <a:spcBef>
                <a:spcPts val="1000"/>
              </a:spcBef>
              <a:spcAft>
                <a:spcPts val="0"/>
              </a:spcAft>
              <a:buClr>
                <a:srgbClr val="74A2CD"/>
              </a:buClr>
              <a:buSzPts val="3200"/>
              <a:buFont typeface="Arial"/>
              <a:buChar char="•"/>
            </a:pPr>
            <a:r>
              <a:rPr lang="en-US" sz="2000" cap="none">
                <a:solidFill>
                  <a:schemeClr val="dk1"/>
                </a:solidFill>
                <a:latin typeface="Poppins"/>
                <a:ea typeface="Poppins"/>
                <a:cs typeface="Poppins"/>
                <a:sym typeface="Poppins"/>
              </a:rPr>
              <a:t>The snowflake schema features a central fact table linked to multiple dimension tables, which can also connect to other dimension tables through many-to-one relationships. These tables are typically normalized to the third normal form, with each dimension table representing a single level in a hierarchy.</a:t>
            </a:r>
            <a:endParaRPr/>
          </a:p>
          <a:p>
            <a:pPr indent="-228600" lvl="0" marL="228600" marR="0" rtl="0" algn="l">
              <a:lnSpc>
                <a:spcPct val="150000"/>
              </a:lnSpc>
              <a:spcBef>
                <a:spcPts val="1000"/>
              </a:spcBef>
              <a:spcAft>
                <a:spcPts val="0"/>
              </a:spcAft>
              <a:buClr>
                <a:srgbClr val="74A2CD"/>
              </a:buClr>
              <a:buSzPts val="3200"/>
              <a:buFont typeface="Arial"/>
              <a:buChar char="•"/>
            </a:pPr>
            <a:r>
              <a:rPr b="1" lang="en-US" sz="2000" cap="none">
                <a:solidFill>
                  <a:schemeClr val="dk1"/>
                </a:solidFill>
                <a:latin typeface="Poppins"/>
                <a:ea typeface="Poppins"/>
                <a:cs typeface="Poppins"/>
                <a:sym typeface="Poppins"/>
              </a:rPr>
              <a:t>Example</a:t>
            </a:r>
            <a:r>
              <a:rPr lang="en-US" sz="2000" cap="none">
                <a:solidFill>
                  <a:schemeClr val="dk1"/>
                </a:solidFill>
                <a:latin typeface="Poppins"/>
                <a:ea typeface="Poppins"/>
                <a:cs typeface="Poppins"/>
                <a:sym typeface="Poppins"/>
              </a:rPr>
              <a:t> </a:t>
            </a:r>
            <a:endParaRPr/>
          </a:p>
          <a:p>
            <a:pPr indent="-228600" lvl="0" marL="228600" marR="0" rtl="0" algn="l">
              <a:lnSpc>
                <a:spcPct val="150000"/>
              </a:lnSpc>
              <a:spcBef>
                <a:spcPts val="1000"/>
              </a:spcBef>
              <a:spcAft>
                <a:spcPts val="0"/>
              </a:spcAft>
              <a:buClr>
                <a:srgbClr val="74A2CD"/>
              </a:buClr>
              <a:buSzPts val="3200"/>
              <a:buFont typeface="Arial"/>
              <a:buChar char="•"/>
            </a:pPr>
            <a:r>
              <a:rPr lang="en-US" sz="2000" cap="none">
                <a:solidFill>
                  <a:schemeClr val="dk1"/>
                </a:solidFill>
                <a:latin typeface="Poppins"/>
                <a:ea typeface="Poppins"/>
                <a:cs typeface="Poppins"/>
                <a:sym typeface="Poppins"/>
              </a:rPr>
              <a:t>In a snowflake schema, the product dimension might be split into separate tables for </a:t>
            </a:r>
            <a:r>
              <a:rPr b="1" lang="en-US" sz="2000" cap="none">
                <a:solidFill>
                  <a:schemeClr val="dk1"/>
                </a:solidFill>
                <a:latin typeface="Poppins"/>
                <a:ea typeface="Poppins"/>
                <a:cs typeface="Poppins"/>
                <a:sym typeface="Poppins"/>
              </a:rPr>
              <a:t>product category</a:t>
            </a:r>
            <a:r>
              <a:rPr lang="en-US" sz="2000" cap="none">
                <a:solidFill>
                  <a:schemeClr val="dk1"/>
                </a:solidFill>
                <a:latin typeface="Poppins"/>
                <a:ea typeface="Poppins"/>
                <a:cs typeface="Poppins"/>
                <a:sym typeface="Poppins"/>
              </a:rPr>
              <a:t> and </a:t>
            </a:r>
            <a:r>
              <a:rPr b="1" lang="en-US" sz="2000" cap="none">
                <a:solidFill>
                  <a:schemeClr val="dk1"/>
                </a:solidFill>
                <a:latin typeface="Poppins"/>
                <a:ea typeface="Poppins"/>
                <a:cs typeface="Poppins"/>
                <a:sym typeface="Poppins"/>
              </a:rPr>
              <a:t>product brand</a:t>
            </a:r>
            <a:r>
              <a:rPr lang="en-US" sz="2000" cap="none">
                <a:solidFill>
                  <a:schemeClr val="dk1"/>
                </a:solidFill>
                <a:latin typeface="Poppins"/>
                <a:ea typeface="Poppins"/>
                <a:cs typeface="Poppins"/>
                <a:sym typeface="Poppins"/>
              </a:rPr>
              <a:t>.</a:t>
            </a:r>
            <a:endParaRPr/>
          </a:p>
        </p:txBody>
      </p:sp>
      <p:sp>
        <p:nvSpPr>
          <p:cNvPr id="460" name="Google Shape;460;p27"/>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lang="en-US" sz="3600" cap="none">
                <a:solidFill>
                  <a:srgbClr val="74A2CD"/>
                </a:solidFill>
                <a:latin typeface="Poppins"/>
                <a:ea typeface="Poppins"/>
                <a:cs typeface="Poppins"/>
                <a:sym typeface="Poppins"/>
              </a:rPr>
              <a:t>Snowflake Schema</a:t>
            </a:r>
            <a:endParaRPr/>
          </a:p>
        </p:txBody>
      </p:sp>
      <p:sp>
        <p:nvSpPr>
          <p:cNvPr id="461" name="Google Shape;461;p27"/>
          <p:cNvSpPr txBox="1"/>
          <p:nvPr>
            <p:ph idx="11" type="ftr"/>
          </p:nvPr>
        </p:nvSpPr>
        <p:spPr>
          <a:xfrm>
            <a:off x="685801" y="5757334"/>
            <a:ext cx="6380017"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13: COURSE REVIEW</a:t>
            </a:r>
            <a:endParaRPr b="1" sz="2000">
              <a:solidFill>
                <a:schemeClr val="lt1"/>
              </a:solidFill>
              <a:latin typeface="Poppins"/>
              <a:ea typeface="Poppins"/>
              <a:cs typeface="Poppins"/>
              <a:sym typeface="Poppins"/>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5" name="Shape 465"/>
        <p:cNvGrpSpPr/>
        <p:nvPr/>
      </p:nvGrpSpPr>
      <p:grpSpPr>
        <a:xfrm>
          <a:off x="0" y="0"/>
          <a:ext cx="0" cy="0"/>
          <a:chOff x="0" y="0"/>
          <a:chExt cx="0" cy="0"/>
        </a:xfrm>
      </p:grpSpPr>
      <p:cxnSp>
        <p:nvCxnSpPr>
          <p:cNvPr id="466" name="Google Shape;466;p28"/>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467" name="Google Shape;467;p28"/>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lang="en-US" sz="3600" cap="none">
                <a:solidFill>
                  <a:srgbClr val="74A2CD"/>
                </a:solidFill>
                <a:latin typeface="Poppins"/>
                <a:ea typeface="Poppins"/>
                <a:cs typeface="Poppins"/>
                <a:sym typeface="Poppins"/>
              </a:rPr>
              <a:t>Example of snowflake</a:t>
            </a:r>
            <a:endParaRPr/>
          </a:p>
        </p:txBody>
      </p:sp>
      <p:sp>
        <p:nvSpPr>
          <p:cNvPr id="468" name="Google Shape;468;p28"/>
          <p:cNvSpPr txBox="1"/>
          <p:nvPr>
            <p:ph idx="11" type="ftr"/>
          </p:nvPr>
        </p:nvSpPr>
        <p:spPr>
          <a:xfrm>
            <a:off x="685801" y="5757334"/>
            <a:ext cx="6380017"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13: COURSE REVIEW</a:t>
            </a:r>
            <a:endParaRPr b="1" sz="2000">
              <a:solidFill>
                <a:schemeClr val="lt1"/>
              </a:solidFill>
              <a:latin typeface="Poppins"/>
              <a:ea typeface="Poppins"/>
              <a:cs typeface="Poppins"/>
              <a:sym typeface="Poppins"/>
            </a:endParaRPr>
          </a:p>
        </p:txBody>
      </p:sp>
      <p:graphicFrame>
        <p:nvGraphicFramePr>
          <p:cNvPr id="469" name="Google Shape;469;p28"/>
          <p:cNvGraphicFramePr/>
          <p:nvPr/>
        </p:nvGraphicFramePr>
        <p:xfrm>
          <a:off x="4710833" y="1804861"/>
          <a:ext cx="3000000" cy="3000000"/>
        </p:xfrm>
        <a:graphic>
          <a:graphicData uri="http://schemas.openxmlformats.org/drawingml/2006/table">
            <a:tbl>
              <a:tblPr bandRow="1" firstRow="1">
                <a:noFill/>
                <a:tableStyleId>{D039530D-C3FC-42E7-A2E3-BCAF978C4BFB}</a:tableStyleId>
              </a:tblPr>
              <a:tblGrid>
                <a:gridCol w="1891725"/>
              </a:tblGrid>
              <a:tr h="370850">
                <a:tc>
                  <a:txBody>
                    <a:bodyPr/>
                    <a:lstStyle/>
                    <a:p>
                      <a:pPr indent="0" lvl="0" marL="0" marR="0" rtl="0" algn="ctr">
                        <a:spcBef>
                          <a:spcPts val="0"/>
                        </a:spcBef>
                        <a:spcAft>
                          <a:spcPts val="0"/>
                        </a:spcAft>
                        <a:buClr>
                          <a:schemeClr val="lt1"/>
                        </a:buClr>
                        <a:buSzPts val="1200"/>
                        <a:buFont typeface="Arial"/>
                        <a:buNone/>
                      </a:pPr>
                      <a:r>
                        <a:rPr b="1" i="0" lang="en-US" sz="1200">
                          <a:solidFill>
                            <a:schemeClr val="lt1"/>
                          </a:solidFill>
                          <a:latin typeface="Poppins"/>
                          <a:ea typeface="Poppins"/>
                          <a:cs typeface="Poppins"/>
                          <a:sym typeface="Poppins"/>
                        </a:rPr>
                        <a:t>Sales_Fact</a:t>
                      </a:r>
                      <a:endParaRPr b="1" i="0" sz="1200">
                        <a:solidFill>
                          <a:schemeClr val="lt1"/>
                        </a:solidFill>
                        <a:latin typeface="Poppins"/>
                        <a:ea typeface="Poppins"/>
                        <a:cs typeface="Poppins"/>
                        <a:sym typeface="Poppins"/>
                      </a:endParaRPr>
                    </a:p>
                  </a:txBody>
                  <a:tcPr marT="45725" marB="45725" marR="91450" marL="91450"/>
                </a:tc>
              </a:tr>
              <a:tr h="370850">
                <a:tc>
                  <a:txBody>
                    <a:bodyPr/>
                    <a:lstStyle/>
                    <a:p>
                      <a:pPr indent="0" lvl="0" marL="0" marR="0" rtl="0" algn="l">
                        <a:spcBef>
                          <a:spcPts val="0"/>
                        </a:spcBef>
                        <a:spcAft>
                          <a:spcPts val="0"/>
                        </a:spcAft>
                        <a:buClr>
                          <a:schemeClr val="dk1"/>
                        </a:buClr>
                        <a:buSzPts val="1200"/>
                        <a:buFont typeface="Arial"/>
                        <a:buNone/>
                      </a:pPr>
                      <a:r>
                        <a:rPr b="1" i="0" lang="en-US" sz="1200">
                          <a:solidFill>
                            <a:schemeClr val="dk1"/>
                          </a:solidFill>
                          <a:latin typeface="Poppins"/>
                          <a:ea typeface="Poppins"/>
                          <a:cs typeface="Poppins"/>
                          <a:sym typeface="Poppins"/>
                        </a:rPr>
                        <a:t>Sales_ID</a:t>
                      </a:r>
                      <a:r>
                        <a:rPr b="0" i="0" lang="en-US" sz="1200">
                          <a:solidFill>
                            <a:schemeClr val="dk1"/>
                          </a:solidFill>
                          <a:latin typeface="Poppins"/>
                          <a:ea typeface="Poppins"/>
                          <a:cs typeface="Poppins"/>
                          <a:sym typeface="Poppins"/>
                        </a:rPr>
                        <a:t> (PK)</a:t>
                      </a:r>
                      <a:endParaRPr/>
                    </a:p>
                  </a:txBody>
                  <a:tcPr marT="45725" marB="45725" marR="91450" marL="91450"/>
                </a:tc>
              </a:tr>
              <a:tr h="370850">
                <a:tc>
                  <a:txBody>
                    <a:bodyPr/>
                    <a:lstStyle/>
                    <a:p>
                      <a:pPr indent="0" lvl="0" marL="0" marR="0" rtl="0" algn="l">
                        <a:spcBef>
                          <a:spcPts val="0"/>
                        </a:spcBef>
                        <a:spcAft>
                          <a:spcPts val="0"/>
                        </a:spcAft>
                        <a:buClr>
                          <a:srgbClr val="262626"/>
                        </a:buClr>
                        <a:buSzPts val="1200"/>
                        <a:buFont typeface="Arial"/>
                        <a:buNone/>
                      </a:pPr>
                      <a:r>
                        <a:rPr b="1" i="0" lang="en-US" sz="1200">
                          <a:solidFill>
                            <a:srgbClr val="262626"/>
                          </a:solidFill>
                          <a:latin typeface="Poppins"/>
                          <a:ea typeface="Poppins"/>
                          <a:cs typeface="Poppins"/>
                          <a:sym typeface="Poppins"/>
                        </a:rPr>
                        <a:t>Product_ID</a:t>
                      </a:r>
                      <a:r>
                        <a:rPr b="0" i="0" lang="en-US" sz="1200">
                          <a:solidFill>
                            <a:srgbClr val="262626"/>
                          </a:solidFill>
                          <a:latin typeface="Poppins"/>
                          <a:ea typeface="Poppins"/>
                          <a:cs typeface="Poppins"/>
                          <a:sym typeface="Poppins"/>
                        </a:rPr>
                        <a:t> (FK)</a:t>
                      </a:r>
                      <a:endParaRPr/>
                    </a:p>
                  </a:txBody>
                  <a:tcPr marT="45725" marB="45725" marR="91450" marL="91450"/>
                </a:tc>
              </a:tr>
              <a:tr h="370850">
                <a:tc>
                  <a:txBody>
                    <a:bodyPr/>
                    <a:lstStyle/>
                    <a:p>
                      <a:pPr indent="0" lvl="0" marL="0" marR="0" rtl="0" algn="l">
                        <a:spcBef>
                          <a:spcPts val="0"/>
                        </a:spcBef>
                        <a:spcAft>
                          <a:spcPts val="0"/>
                        </a:spcAft>
                        <a:buClr>
                          <a:srgbClr val="262626"/>
                        </a:buClr>
                        <a:buSzPts val="1200"/>
                        <a:buFont typeface="Arial"/>
                        <a:buNone/>
                      </a:pPr>
                      <a:r>
                        <a:rPr b="1" i="0" lang="en-US" sz="1200">
                          <a:solidFill>
                            <a:srgbClr val="262626"/>
                          </a:solidFill>
                          <a:latin typeface="Poppins"/>
                          <a:ea typeface="Poppins"/>
                          <a:cs typeface="Poppins"/>
                          <a:sym typeface="Poppins"/>
                        </a:rPr>
                        <a:t>Customer_ID</a:t>
                      </a:r>
                      <a:r>
                        <a:rPr b="0" i="0" lang="en-US" sz="1200">
                          <a:solidFill>
                            <a:srgbClr val="262626"/>
                          </a:solidFill>
                          <a:latin typeface="Poppins"/>
                          <a:ea typeface="Poppins"/>
                          <a:cs typeface="Poppins"/>
                          <a:sym typeface="Poppins"/>
                        </a:rPr>
                        <a:t> (FK)</a:t>
                      </a:r>
                      <a:endParaRPr/>
                    </a:p>
                  </a:txBody>
                  <a:tcPr marT="45725" marB="45725" marR="91450" marL="91450"/>
                </a:tc>
              </a:tr>
              <a:tr h="370850">
                <a:tc>
                  <a:txBody>
                    <a:bodyPr/>
                    <a:lstStyle/>
                    <a:p>
                      <a:pPr indent="0" lvl="0" marL="0" marR="0" rtl="0" algn="l">
                        <a:spcBef>
                          <a:spcPts val="0"/>
                        </a:spcBef>
                        <a:spcAft>
                          <a:spcPts val="0"/>
                        </a:spcAft>
                        <a:buClr>
                          <a:srgbClr val="262626"/>
                        </a:buClr>
                        <a:buSzPts val="1200"/>
                        <a:buFont typeface="Arial"/>
                        <a:buNone/>
                      </a:pPr>
                      <a:r>
                        <a:rPr b="1" i="0" lang="en-US" sz="1200">
                          <a:solidFill>
                            <a:srgbClr val="262626"/>
                          </a:solidFill>
                          <a:latin typeface="Poppins"/>
                          <a:ea typeface="Poppins"/>
                          <a:cs typeface="Poppins"/>
                          <a:sym typeface="Poppins"/>
                        </a:rPr>
                        <a:t>Store_ID</a:t>
                      </a:r>
                      <a:r>
                        <a:rPr b="0" i="0" lang="en-US" sz="1200">
                          <a:solidFill>
                            <a:srgbClr val="262626"/>
                          </a:solidFill>
                          <a:latin typeface="Poppins"/>
                          <a:ea typeface="Poppins"/>
                          <a:cs typeface="Poppins"/>
                          <a:sym typeface="Poppins"/>
                        </a:rPr>
                        <a:t> (FK)</a:t>
                      </a:r>
                      <a:endParaRPr/>
                    </a:p>
                  </a:txBody>
                  <a:tcPr marT="45725" marB="45725" marR="91450" marL="91450"/>
                </a:tc>
              </a:tr>
              <a:tr h="370850">
                <a:tc>
                  <a:txBody>
                    <a:bodyPr/>
                    <a:lstStyle/>
                    <a:p>
                      <a:pPr indent="0" lvl="0" marL="0" marR="0" rtl="0" algn="l">
                        <a:spcBef>
                          <a:spcPts val="0"/>
                        </a:spcBef>
                        <a:spcAft>
                          <a:spcPts val="0"/>
                        </a:spcAft>
                        <a:buClr>
                          <a:srgbClr val="262626"/>
                        </a:buClr>
                        <a:buSzPts val="1200"/>
                        <a:buFont typeface="Arial"/>
                        <a:buNone/>
                      </a:pPr>
                      <a:r>
                        <a:rPr b="1" i="0" lang="en-US" sz="1200">
                          <a:solidFill>
                            <a:srgbClr val="262626"/>
                          </a:solidFill>
                          <a:latin typeface="Poppins"/>
                          <a:ea typeface="Poppins"/>
                          <a:cs typeface="Poppins"/>
                          <a:sym typeface="Poppins"/>
                        </a:rPr>
                        <a:t>Date_ID</a:t>
                      </a:r>
                      <a:r>
                        <a:rPr b="0" i="0" lang="en-US" sz="1200">
                          <a:solidFill>
                            <a:srgbClr val="262626"/>
                          </a:solidFill>
                          <a:latin typeface="Poppins"/>
                          <a:ea typeface="Poppins"/>
                          <a:cs typeface="Poppins"/>
                          <a:sym typeface="Poppins"/>
                        </a:rPr>
                        <a:t> (FK)</a:t>
                      </a:r>
                      <a:endParaRPr/>
                    </a:p>
                  </a:txBody>
                  <a:tcPr marT="45725" marB="45725" marR="91450" marL="91450"/>
                </a:tc>
              </a:tr>
              <a:tr h="370850">
                <a:tc>
                  <a:txBody>
                    <a:bodyPr/>
                    <a:lstStyle/>
                    <a:p>
                      <a:pPr indent="0" lvl="0" marL="0" marR="0" rtl="0" algn="l">
                        <a:spcBef>
                          <a:spcPts val="0"/>
                        </a:spcBef>
                        <a:spcAft>
                          <a:spcPts val="0"/>
                        </a:spcAft>
                        <a:buClr>
                          <a:srgbClr val="262626"/>
                        </a:buClr>
                        <a:buSzPts val="1200"/>
                        <a:buFont typeface="Arial"/>
                        <a:buNone/>
                      </a:pPr>
                      <a:r>
                        <a:rPr b="1" i="0" lang="en-US" sz="1200">
                          <a:solidFill>
                            <a:srgbClr val="262626"/>
                          </a:solidFill>
                          <a:latin typeface="Poppins"/>
                          <a:ea typeface="Poppins"/>
                          <a:cs typeface="Poppins"/>
                          <a:sym typeface="Poppins"/>
                        </a:rPr>
                        <a:t>Quantity_Sold</a:t>
                      </a:r>
                      <a:endParaRPr b="0" i="0" sz="1200">
                        <a:solidFill>
                          <a:srgbClr val="262626"/>
                        </a:solidFill>
                        <a:latin typeface="Poppins"/>
                        <a:ea typeface="Poppins"/>
                        <a:cs typeface="Poppins"/>
                        <a:sym typeface="Poppins"/>
                      </a:endParaRPr>
                    </a:p>
                  </a:txBody>
                  <a:tcPr marT="45725" marB="45725" marR="91450" marL="91450"/>
                </a:tc>
              </a:tr>
              <a:tr h="370850">
                <a:tc>
                  <a:txBody>
                    <a:bodyPr/>
                    <a:lstStyle/>
                    <a:p>
                      <a:pPr indent="0" lvl="0" marL="0" marR="0" rtl="0" algn="l">
                        <a:spcBef>
                          <a:spcPts val="0"/>
                        </a:spcBef>
                        <a:spcAft>
                          <a:spcPts val="0"/>
                        </a:spcAft>
                        <a:buClr>
                          <a:srgbClr val="262626"/>
                        </a:buClr>
                        <a:buSzPts val="1200"/>
                        <a:buFont typeface="Arial"/>
                        <a:buNone/>
                      </a:pPr>
                      <a:r>
                        <a:rPr b="1" i="0" lang="en-US" sz="1200">
                          <a:solidFill>
                            <a:srgbClr val="262626"/>
                          </a:solidFill>
                          <a:latin typeface="Poppins"/>
                          <a:ea typeface="Poppins"/>
                          <a:cs typeface="Poppins"/>
                          <a:sym typeface="Poppins"/>
                        </a:rPr>
                        <a:t>Total_Sales_Amount</a:t>
                      </a:r>
                      <a:endParaRPr b="0" i="0" sz="1200">
                        <a:solidFill>
                          <a:srgbClr val="262626"/>
                        </a:solidFill>
                        <a:latin typeface="Poppins"/>
                        <a:ea typeface="Poppins"/>
                        <a:cs typeface="Poppins"/>
                        <a:sym typeface="Poppins"/>
                      </a:endParaRPr>
                    </a:p>
                  </a:txBody>
                  <a:tcPr marT="45725" marB="45725" marR="91450" marL="91450"/>
                </a:tc>
              </a:tr>
            </a:tbl>
          </a:graphicData>
        </a:graphic>
      </p:graphicFrame>
      <p:graphicFrame>
        <p:nvGraphicFramePr>
          <p:cNvPr id="470" name="Google Shape;470;p28"/>
          <p:cNvGraphicFramePr/>
          <p:nvPr/>
        </p:nvGraphicFramePr>
        <p:xfrm>
          <a:off x="7313516" y="3597859"/>
          <a:ext cx="3000000" cy="3000000"/>
        </p:xfrm>
        <a:graphic>
          <a:graphicData uri="http://schemas.openxmlformats.org/drawingml/2006/table">
            <a:tbl>
              <a:tblPr bandRow="1" firstRow="1">
                <a:noFill/>
                <a:tableStyleId>{D039530D-C3FC-42E7-A2E3-BCAF978C4BFB}</a:tableStyleId>
              </a:tblPr>
              <a:tblGrid>
                <a:gridCol w="1389775"/>
              </a:tblGrid>
              <a:tr h="370850">
                <a:tc>
                  <a:txBody>
                    <a:bodyPr/>
                    <a:lstStyle/>
                    <a:p>
                      <a:pPr indent="0" lvl="0" marL="0" marR="0" rtl="0" algn="ctr">
                        <a:spcBef>
                          <a:spcPts val="0"/>
                        </a:spcBef>
                        <a:spcAft>
                          <a:spcPts val="0"/>
                        </a:spcAft>
                        <a:buNone/>
                      </a:pPr>
                      <a:r>
                        <a:rPr b="1" i="0" lang="en-US" sz="1200">
                          <a:solidFill>
                            <a:schemeClr val="lt1"/>
                          </a:solidFill>
                          <a:latin typeface="Poppins"/>
                          <a:ea typeface="Poppins"/>
                          <a:cs typeface="Poppins"/>
                          <a:sym typeface="Poppins"/>
                        </a:rPr>
                        <a:t>Store_Dim</a:t>
                      </a:r>
                      <a:endParaRPr b="0" i="0" sz="1200">
                        <a:solidFill>
                          <a:schemeClr val="lt1"/>
                        </a:solidFill>
                        <a:latin typeface="Poppins"/>
                        <a:ea typeface="Poppins"/>
                        <a:cs typeface="Poppins"/>
                        <a:sym typeface="Poppins"/>
                      </a:endParaRPr>
                    </a:p>
                  </a:txBody>
                  <a:tcPr marT="45725" marB="45725" marR="91450" marL="91450"/>
                </a:tc>
              </a:tr>
              <a:tr h="370850">
                <a:tc>
                  <a:txBody>
                    <a:bodyPr/>
                    <a:lstStyle/>
                    <a:p>
                      <a:pPr indent="0" lvl="0" marL="0" marR="0" rtl="0" algn="l">
                        <a:spcBef>
                          <a:spcPts val="0"/>
                        </a:spcBef>
                        <a:spcAft>
                          <a:spcPts val="0"/>
                        </a:spcAft>
                        <a:buNone/>
                      </a:pPr>
                      <a:r>
                        <a:rPr b="1" i="0" lang="en-US" sz="1200">
                          <a:solidFill>
                            <a:schemeClr val="dk1"/>
                          </a:solidFill>
                          <a:latin typeface="Poppins"/>
                          <a:ea typeface="Poppins"/>
                          <a:cs typeface="Poppins"/>
                          <a:sym typeface="Poppins"/>
                        </a:rPr>
                        <a:t>Store_ID</a:t>
                      </a:r>
                      <a:r>
                        <a:rPr b="0" i="0" lang="en-US" sz="1200">
                          <a:solidFill>
                            <a:schemeClr val="dk1"/>
                          </a:solidFill>
                          <a:latin typeface="Poppins"/>
                          <a:ea typeface="Poppins"/>
                          <a:cs typeface="Poppins"/>
                          <a:sym typeface="Poppins"/>
                        </a:rPr>
                        <a:t> (PK)</a:t>
                      </a:r>
                      <a:endParaRPr/>
                    </a:p>
                  </a:txBody>
                  <a:tcPr marT="45725" marB="45725" marR="91450" marL="91450"/>
                </a:tc>
              </a:tr>
              <a:tr h="370850">
                <a:tc>
                  <a:txBody>
                    <a:bodyPr/>
                    <a:lstStyle/>
                    <a:p>
                      <a:pPr indent="0" lvl="0" marL="0" marR="0" rtl="0" algn="l">
                        <a:spcBef>
                          <a:spcPts val="0"/>
                        </a:spcBef>
                        <a:spcAft>
                          <a:spcPts val="0"/>
                        </a:spcAft>
                        <a:buNone/>
                      </a:pPr>
                      <a:r>
                        <a:rPr b="1" i="0" lang="en-US" sz="1200">
                          <a:solidFill>
                            <a:schemeClr val="dk1"/>
                          </a:solidFill>
                          <a:latin typeface="Poppins"/>
                          <a:ea typeface="Poppins"/>
                          <a:cs typeface="Poppins"/>
                          <a:sym typeface="Poppins"/>
                        </a:rPr>
                        <a:t>Store_Name</a:t>
                      </a:r>
                      <a:endParaRPr b="0" i="0" sz="1200">
                        <a:solidFill>
                          <a:schemeClr val="dk1"/>
                        </a:solidFill>
                        <a:latin typeface="Poppins"/>
                        <a:ea typeface="Poppins"/>
                        <a:cs typeface="Poppins"/>
                        <a:sym typeface="Poppins"/>
                      </a:endParaRPr>
                    </a:p>
                  </a:txBody>
                  <a:tcPr marT="45725" marB="45725" marR="91450" marL="91450"/>
                </a:tc>
              </a:tr>
              <a:tr h="370850">
                <a:tc>
                  <a:txBody>
                    <a:bodyPr/>
                    <a:lstStyle/>
                    <a:p>
                      <a:pPr indent="0" lvl="0" marL="0" marR="0" rtl="0" algn="l">
                        <a:spcBef>
                          <a:spcPts val="0"/>
                        </a:spcBef>
                        <a:spcAft>
                          <a:spcPts val="0"/>
                        </a:spcAft>
                        <a:buNone/>
                      </a:pPr>
                      <a:r>
                        <a:rPr b="1" i="0" lang="en-US" sz="1200">
                          <a:solidFill>
                            <a:schemeClr val="dk1"/>
                          </a:solidFill>
                          <a:latin typeface="Poppins"/>
                          <a:ea typeface="Poppins"/>
                          <a:cs typeface="Poppins"/>
                          <a:sym typeface="Poppins"/>
                        </a:rPr>
                        <a:t>Store_Type</a:t>
                      </a:r>
                      <a:endParaRPr b="0" i="0" sz="1200">
                        <a:solidFill>
                          <a:schemeClr val="dk1"/>
                        </a:solidFill>
                        <a:latin typeface="Poppins"/>
                        <a:ea typeface="Poppins"/>
                        <a:cs typeface="Poppins"/>
                        <a:sym typeface="Poppins"/>
                      </a:endParaRPr>
                    </a:p>
                  </a:txBody>
                  <a:tcPr marT="45725" marB="45725" marR="91450" marL="91450"/>
                </a:tc>
              </a:tr>
              <a:tr h="370850">
                <a:tc>
                  <a:txBody>
                    <a:bodyPr/>
                    <a:lstStyle/>
                    <a:p>
                      <a:pPr indent="0" lvl="0" marL="0" marR="0" rtl="0" algn="l">
                        <a:spcBef>
                          <a:spcPts val="0"/>
                        </a:spcBef>
                        <a:spcAft>
                          <a:spcPts val="0"/>
                        </a:spcAft>
                        <a:buNone/>
                      </a:pPr>
                      <a:r>
                        <a:rPr b="1" i="0" lang="en-US" sz="1200">
                          <a:solidFill>
                            <a:schemeClr val="dk1"/>
                          </a:solidFill>
                          <a:latin typeface="Poppins"/>
                          <a:ea typeface="Poppins"/>
                          <a:cs typeface="Poppins"/>
                          <a:sym typeface="Poppins"/>
                        </a:rPr>
                        <a:t>Region_ID (FK)</a:t>
                      </a:r>
                      <a:endParaRPr b="0" i="0" sz="1200">
                        <a:solidFill>
                          <a:schemeClr val="dk1"/>
                        </a:solidFill>
                        <a:latin typeface="Poppins"/>
                        <a:ea typeface="Poppins"/>
                        <a:cs typeface="Poppins"/>
                        <a:sym typeface="Poppins"/>
                      </a:endParaRPr>
                    </a:p>
                  </a:txBody>
                  <a:tcPr marT="45725" marB="45725" marR="91450" marL="91450"/>
                </a:tc>
              </a:tr>
            </a:tbl>
          </a:graphicData>
        </a:graphic>
      </p:graphicFrame>
      <p:graphicFrame>
        <p:nvGraphicFramePr>
          <p:cNvPr id="471" name="Google Shape;471;p28"/>
          <p:cNvGraphicFramePr/>
          <p:nvPr/>
        </p:nvGraphicFramePr>
        <p:xfrm>
          <a:off x="2376054" y="1061531"/>
          <a:ext cx="3000000" cy="3000000"/>
        </p:xfrm>
        <a:graphic>
          <a:graphicData uri="http://schemas.openxmlformats.org/drawingml/2006/table">
            <a:tbl>
              <a:tblPr bandRow="1" firstRow="1">
                <a:noFill/>
                <a:tableStyleId>{D039530D-C3FC-42E7-A2E3-BCAF978C4BFB}</a:tableStyleId>
              </a:tblPr>
              <a:tblGrid>
                <a:gridCol w="1644575"/>
              </a:tblGrid>
              <a:tr h="370850">
                <a:tc>
                  <a:txBody>
                    <a:bodyPr/>
                    <a:lstStyle/>
                    <a:p>
                      <a:pPr indent="0" lvl="0" marL="0" marR="0" rtl="0" algn="l">
                        <a:spcBef>
                          <a:spcPts val="0"/>
                        </a:spcBef>
                        <a:spcAft>
                          <a:spcPts val="0"/>
                        </a:spcAft>
                        <a:buNone/>
                      </a:pPr>
                      <a:r>
                        <a:rPr b="1" i="0" lang="en-US" sz="1200">
                          <a:solidFill>
                            <a:schemeClr val="lt1"/>
                          </a:solidFill>
                          <a:latin typeface="Poppins"/>
                          <a:ea typeface="Poppins"/>
                          <a:cs typeface="Poppins"/>
                          <a:sym typeface="Poppins"/>
                        </a:rPr>
                        <a:t>Customer_Dim</a:t>
                      </a:r>
                      <a:endParaRPr b="0" i="0" sz="1200">
                        <a:solidFill>
                          <a:schemeClr val="lt1"/>
                        </a:solidFill>
                        <a:latin typeface="Poppins"/>
                        <a:ea typeface="Poppins"/>
                        <a:cs typeface="Poppins"/>
                        <a:sym typeface="Poppins"/>
                      </a:endParaRPr>
                    </a:p>
                  </a:txBody>
                  <a:tcPr marT="45725" marB="45725" marR="91450" marL="91450"/>
                </a:tc>
              </a:tr>
              <a:tr h="370850">
                <a:tc>
                  <a:txBody>
                    <a:bodyPr/>
                    <a:lstStyle/>
                    <a:p>
                      <a:pPr indent="0" lvl="0" marL="0" marR="0" rtl="0" algn="l">
                        <a:spcBef>
                          <a:spcPts val="0"/>
                        </a:spcBef>
                        <a:spcAft>
                          <a:spcPts val="0"/>
                        </a:spcAft>
                        <a:buNone/>
                      </a:pPr>
                      <a:r>
                        <a:rPr b="1" i="0" lang="en-US" sz="1200">
                          <a:solidFill>
                            <a:schemeClr val="dk1"/>
                          </a:solidFill>
                          <a:latin typeface="Poppins"/>
                          <a:ea typeface="Poppins"/>
                          <a:cs typeface="Poppins"/>
                          <a:sym typeface="Poppins"/>
                        </a:rPr>
                        <a:t>Customer_ID</a:t>
                      </a:r>
                      <a:r>
                        <a:rPr b="0" i="0" lang="en-US" sz="1200">
                          <a:solidFill>
                            <a:schemeClr val="dk1"/>
                          </a:solidFill>
                          <a:latin typeface="Poppins"/>
                          <a:ea typeface="Poppins"/>
                          <a:cs typeface="Poppins"/>
                          <a:sym typeface="Poppins"/>
                        </a:rPr>
                        <a:t> (PK)</a:t>
                      </a:r>
                      <a:endParaRPr/>
                    </a:p>
                  </a:txBody>
                  <a:tcPr marT="45725" marB="45725" marR="91450" marL="91450"/>
                </a:tc>
              </a:tr>
              <a:tr h="370850">
                <a:tc>
                  <a:txBody>
                    <a:bodyPr/>
                    <a:lstStyle/>
                    <a:p>
                      <a:pPr indent="0" lvl="0" marL="0" marR="0" rtl="0" algn="l">
                        <a:spcBef>
                          <a:spcPts val="0"/>
                        </a:spcBef>
                        <a:spcAft>
                          <a:spcPts val="0"/>
                        </a:spcAft>
                        <a:buNone/>
                      </a:pPr>
                      <a:r>
                        <a:rPr b="1" i="0" lang="en-US" sz="1200">
                          <a:solidFill>
                            <a:schemeClr val="dk1"/>
                          </a:solidFill>
                          <a:latin typeface="Poppins"/>
                          <a:ea typeface="Poppins"/>
                          <a:cs typeface="Poppins"/>
                          <a:sym typeface="Poppins"/>
                        </a:rPr>
                        <a:t>Customer_Name</a:t>
                      </a:r>
                      <a:endParaRPr b="0" i="0" sz="1200">
                        <a:solidFill>
                          <a:schemeClr val="dk1"/>
                        </a:solidFill>
                        <a:latin typeface="Poppins"/>
                        <a:ea typeface="Poppins"/>
                        <a:cs typeface="Poppins"/>
                        <a:sym typeface="Poppins"/>
                      </a:endParaRPr>
                    </a:p>
                  </a:txBody>
                  <a:tcPr marT="45725" marB="45725" marR="91450" marL="91450"/>
                </a:tc>
              </a:tr>
              <a:tr h="370850">
                <a:tc>
                  <a:txBody>
                    <a:bodyPr/>
                    <a:lstStyle/>
                    <a:p>
                      <a:pPr indent="0" lvl="0" marL="0" marR="0" rtl="0" algn="l">
                        <a:spcBef>
                          <a:spcPts val="0"/>
                        </a:spcBef>
                        <a:spcAft>
                          <a:spcPts val="0"/>
                        </a:spcAft>
                        <a:buNone/>
                      </a:pPr>
                      <a:r>
                        <a:rPr b="1" i="0" lang="en-US" sz="1200">
                          <a:solidFill>
                            <a:schemeClr val="dk1"/>
                          </a:solidFill>
                          <a:latin typeface="Poppins"/>
                          <a:ea typeface="Poppins"/>
                          <a:cs typeface="Poppins"/>
                          <a:sym typeface="Poppins"/>
                        </a:rPr>
                        <a:t>Email</a:t>
                      </a:r>
                      <a:endParaRPr b="0" i="0" sz="1200">
                        <a:solidFill>
                          <a:schemeClr val="dk1"/>
                        </a:solidFill>
                        <a:latin typeface="Poppins"/>
                        <a:ea typeface="Poppins"/>
                        <a:cs typeface="Poppins"/>
                        <a:sym typeface="Poppins"/>
                      </a:endParaRPr>
                    </a:p>
                  </a:txBody>
                  <a:tcPr marT="45725" marB="45725" marR="91450" marL="91450"/>
                </a:tc>
              </a:tr>
              <a:tr h="370850">
                <a:tc>
                  <a:txBody>
                    <a:bodyPr/>
                    <a:lstStyle/>
                    <a:p>
                      <a:pPr indent="0" lvl="0" marL="0" marR="0" rtl="0" algn="l">
                        <a:spcBef>
                          <a:spcPts val="0"/>
                        </a:spcBef>
                        <a:spcAft>
                          <a:spcPts val="0"/>
                        </a:spcAft>
                        <a:buNone/>
                      </a:pPr>
                      <a:r>
                        <a:rPr b="1" i="0" lang="en-US" sz="1200">
                          <a:solidFill>
                            <a:schemeClr val="dk1"/>
                          </a:solidFill>
                          <a:latin typeface="Poppins"/>
                          <a:ea typeface="Poppins"/>
                          <a:cs typeface="Poppins"/>
                          <a:sym typeface="Poppins"/>
                        </a:rPr>
                        <a:t>Phone</a:t>
                      </a:r>
                      <a:endParaRPr b="0" i="0" sz="1200">
                        <a:solidFill>
                          <a:schemeClr val="dk1"/>
                        </a:solidFill>
                        <a:latin typeface="Poppins"/>
                        <a:ea typeface="Poppins"/>
                        <a:cs typeface="Poppins"/>
                        <a:sym typeface="Poppins"/>
                      </a:endParaRPr>
                    </a:p>
                  </a:txBody>
                  <a:tcPr marT="45725" marB="45725" marR="91450" marL="91450"/>
                </a:tc>
              </a:tr>
              <a:tr h="370850">
                <a:tc>
                  <a:txBody>
                    <a:bodyPr/>
                    <a:lstStyle/>
                    <a:p>
                      <a:pPr indent="0" lvl="0" marL="0" marR="0" rtl="0" algn="l">
                        <a:spcBef>
                          <a:spcPts val="0"/>
                        </a:spcBef>
                        <a:spcAft>
                          <a:spcPts val="0"/>
                        </a:spcAft>
                        <a:buNone/>
                      </a:pPr>
                      <a:r>
                        <a:rPr b="1" i="0" lang="en-US" sz="1200">
                          <a:solidFill>
                            <a:schemeClr val="dk1"/>
                          </a:solidFill>
                          <a:latin typeface="Poppins"/>
                          <a:ea typeface="Poppins"/>
                          <a:cs typeface="Poppins"/>
                          <a:sym typeface="Poppins"/>
                        </a:rPr>
                        <a:t>Location_ID</a:t>
                      </a:r>
                      <a:r>
                        <a:rPr b="1" i="0" lang="en-US" sz="1200">
                          <a:solidFill>
                            <a:schemeClr val="dk1"/>
                          </a:solidFill>
                          <a:latin typeface="Poppins"/>
                          <a:ea typeface="Poppins"/>
                          <a:cs typeface="Poppins"/>
                          <a:sym typeface="Poppins"/>
                        </a:rPr>
                        <a:t> (FK)</a:t>
                      </a:r>
                      <a:endParaRPr b="0" i="0" sz="1200">
                        <a:solidFill>
                          <a:schemeClr val="dk1"/>
                        </a:solidFill>
                        <a:latin typeface="Poppins"/>
                        <a:ea typeface="Poppins"/>
                        <a:cs typeface="Poppins"/>
                        <a:sym typeface="Poppins"/>
                      </a:endParaRPr>
                    </a:p>
                  </a:txBody>
                  <a:tcPr marT="45725" marB="45725" marR="91450" marL="91450"/>
                </a:tc>
              </a:tr>
            </a:tbl>
          </a:graphicData>
        </a:graphic>
      </p:graphicFrame>
      <p:graphicFrame>
        <p:nvGraphicFramePr>
          <p:cNvPr id="472" name="Google Shape;472;p28"/>
          <p:cNvGraphicFramePr/>
          <p:nvPr/>
        </p:nvGraphicFramePr>
        <p:xfrm>
          <a:off x="2376054" y="3552616"/>
          <a:ext cx="3000000" cy="3000000"/>
        </p:xfrm>
        <a:graphic>
          <a:graphicData uri="http://schemas.openxmlformats.org/drawingml/2006/table">
            <a:tbl>
              <a:tblPr bandRow="1" firstRow="1">
                <a:noFill/>
                <a:tableStyleId>{D039530D-C3FC-42E7-A2E3-BCAF978C4BFB}</a:tableStyleId>
              </a:tblPr>
              <a:tblGrid>
                <a:gridCol w="1636575"/>
              </a:tblGrid>
              <a:tr h="370850">
                <a:tc>
                  <a:txBody>
                    <a:bodyPr/>
                    <a:lstStyle/>
                    <a:p>
                      <a:pPr indent="0" lvl="0" marL="0" marR="0" rtl="0" algn="ctr">
                        <a:spcBef>
                          <a:spcPts val="0"/>
                        </a:spcBef>
                        <a:spcAft>
                          <a:spcPts val="0"/>
                        </a:spcAft>
                        <a:buNone/>
                      </a:pPr>
                      <a:r>
                        <a:rPr b="1" i="0" lang="en-US" sz="1200">
                          <a:solidFill>
                            <a:schemeClr val="lt1"/>
                          </a:solidFill>
                          <a:latin typeface="Poppins"/>
                          <a:ea typeface="Poppins"/>
                          <a:cs typeface="Poppins"/>
                          <a:sym typeface="Poppins"/>
                        </a:rPr>
                        <a:t>Date_Dimension</a:t>
                      </a:r>
                      <a:endParaRPr b="0" i="0" sz="1200">
                        <a:solidFill>
                          <a:schemeClr val="lt1"/>
                        </a:solidFill>
                        <a:latin typeface="Poppins"/>
                        <a:ea typeface="Poppins"/>
                        <a:cs typeface="Poppins"/>
                        <a:sym typeface="Poppins"/>
                      </a:endParaRPr>
                    </a:p>
                  </a:txBody>
                  <a:tcPr marT="45725" marB="45725" marR="91450" marL="91450"/>
                </a:tc>
              </a:tr>
              <a:tr h="370850">
                <a:tc>
                  <a:txBody>
                    <a:bodyPr/>
                    <a:lstStyle/>
                    <a:p>
                      <a:pPr indent="0" lvl="0" marL="0" marR="0" rtl="0" algn="l">
                        <a:spcBef>
                          <a:spcPts val="0"/>
                        </a:spcBef>
                        <a:spcAft>
                          <a:spcPts val="0"/>
                        </a:spcAft>
                        <a:buNone/>
                      </a:pPr>
                      <a:r>
                        <a:rPr b="1" i="0" lang="en-US" sz="1200">
                          <a:solidFill>
                            <a:schemeClr val="dk1"/>
                          </a:solidFill>
                          <a:latin typeface="Poppins"/>
                          <a:ea typeface="Poppins"/>
                          <a:cs typeface="Poppins"/>
                          <a:sym typeface="Poppins"/>
                        </a:rPr>
                        <a:t>Date_ID</a:t>
                      </a:r>
                      <a:r>
                        <a:rPr b="0" i="0" lang="en-US" sz="1200">
                          <a:solidFill>
                            <a:schemeClr val="dk1"/>
                          </a:solidFill>
                          <a:latin typeface="Poppins"/>
                          <a:ea typeface="Poppins"/>
                          <a:cs typeface="Poppins"/>
                          <a:sym typeface="Poppins"/>
                        </a:rPr>
                        <a:t> (PK)</a:t>
                      </a:r>
                      <a:endParaRPr/>
                    </a:p>
                  </a:txBody>
                  <a:tcPr marT="45725" marB="45725" marR="91450" marL="91450"/>
                </a:tc>
              </a:tr>
              <a:tr h="370850">
                <a:tc>
                  <a:txBody>
                    <a:bodyPr/>
                    <a:lstStyle/>
                    <a:p>
                      <a:pPr indent="0" lvl="0" marL="0" marR="0" rtl="0" algn="l">
                        <a:spcBef>
                          <a:spcPts val="0"/>
                        </a:spcBef>
                        <a:spcAft>
                          <a:spcPts val="0"/>
                        </a:spcAft>
                        <a:buNone/>
                      </a:pPr>
                      <a:r>
                        <a:rPr b="1" i="0" lang="en-US" sz="1200">
                          <a:solidFill>
                            <a:schemeClr val="dk1"/>
                          </a:solidFill>
                          <a:latin typeface="Poppins"/>
                          <a:ea typeface="Poppins"/>
                          <a:cs typeface="Poppins"/>
                          <a:sym typeface="Poppins"/>
                        </a:rPr>
                        <a:t>Month</a:t>
                      </a:r>
                      <a:endParaRPr b="0" i="0" sz="1200">
                        <a:solidFill>
                          <a:schemeClr val="dk1"/>
                        </a:solidFill>
                        <a:latin typeface="Poppins"/>
                        <a:ea typeface="Poppins"/>
                        <a:cs typeface="Poppins"/>
                        <a:sym typeface="Poppins"/>
                      </a:endParaRPr>
                    </a:p>
                  </a:txBody>
                  <a:tcPr marT="45725" marB="45725" marR="91450" marL="91450"/>
                </a:tc>
              </a:tr>
              <a:tr h="370850">
                <a:tc>
                  <a:txBody>
                    <a:bodyPr/>
                    <a:lstStyle/>
                    <a:p>
                      <a:pPr indent="0" lvl="0" marL="0" marR="0" rtl="0" algn="l">
                        <a:spcBef>
                          <a:spcPts val="0"/>
                        </a:spcBef>
                        <a:spcAft>
                          <a:spcPts val="0"/>
                        </a:spcAft>
                        <a:buNone/>
                      </a:pPr>
                      <a:r>
                        <a:rPr b="1" i="0" lang="en-US" sz="1200">
                          <a:solidFill>
                            <a:schemeClr val="dk1"/>
                          </a:solidFill>
                          <a:latin typeface="Poppins"/>
                          <a:ea typeface="Poppins"/>
                          <a:cs typeface="Poppins"/>
                          <a:sym typeface="Poppins"/>
                        </a:rPr>
                        <a:t>Quarter</a:t>
                      </a:r>
                      <a:endParaRPr b="0" i="0" sz="1200">
                        <a:solidFill>
                          <a:schemeClr val="dk1"/>
                        </a:solidFill>
                        <a:latin typeface="Poppins"/>
                        <a:ea typeface="Poppins"/>
                        <a:cs typeface="Poppins"/>
                        <a:sym typeface="Poppins"/>
                      </a:endParaRPr>
                    </a:p>
                  </a:txBody>
                  <a:tcPr marT="45725" marB="45725" marR="91450" marL="91450"/>
                </a:tc>
              </a:tr>
              <a:tr h="370850">
                <a:tc>
                  <a:txBody>
                    <a:bodyPr/>
                    <a:lstStyle/>
                    <a:p>
                      <a:pPr indent="0" lvl="0" marL="0" marR="0" rtl="0" algn="l">
                        <a:spcBef>
                          <a:spcPts val="0"/>
                        </a:spcBef>
                        <a:spcAft>
                          <a:spcPts val="0"/>
                        </a:spcAft>
                        <a:buNone/>
                      </a:pPr>
                      <a:r>
                        <a:rPr b="1" i="0" lang="en-US" sz="1200">
                          <a:solidFill>
                            <a:schemeClr val="dk1"/>
                          </a:solidFill>
                          <a:latin typeface="Poppins"/>
                          <a:ea typeface="Poppins"/>
                          <a:cs typeface="Poppins"/>
                          <a:sym typeface="Poppins"/>
                        </a:rPr>
                        <a:t>Year</a:t>
                      </a:r>
                      <a:endParaRPr b="0" i="0" sz="1200">
                        <a:solidFill>
                          <a:schemeClr val="dk1"/>
                        </a:solidFill>
                        <a:latin typeface="Poppins"/>
                        <a:ea typeface="Poppins"/>
                        <a:cs typeface="Poppins"/>
                        <a:sym typeface="Poppins"/>
                      </a:endParaRPr>
                    </a:p>
                  </a:txBody>
                  <a:tcPr marT="45725" marB="45725" marR="91450" marL="91450"/>
                </a:tc>
              </a:tr>
            </a:tbl>
          </a:graphicData>
        </a:graphic>
      </p:graphicFrame>
      <p:grpSp>
        <p:nvGrpSpPr>
          <p:cNvPr id="473" name="Google Shape;473;p28"/>
          <p:cNvGrpSpPr/>
          <p:nvPr/>
        </p:nvGrpSpPr>
        <p:grpSpPr>
          <a:xfrm>
            <a:off x="6602556" y="3447124"/>
            <a:ext cx="681519" cy="817020"/>
            <a:chOff x="7405254" y="3552618"/>
            <a:chExt cx="967510" cy="685333"/>
          </a:xfrm>
        </p:grpSpPr>
        <p:cxnSp>
          <p:nvCxnSpPr>
            <p:cNvPr id="474" name="Google Shape;474;p28"/>
            <p:cNvCxnSpPr/>
            <p:nvPr/>
          </p:nvCxnSpPr>
          <p:spPr>
            <a:xfrm flipH="1" rot="-5400000">
              <a:off x="7780139" y="3645326"/>
              <a:ext cx="685333" cy="499916"/>
            </a:xfrm>
            <a:prstGeom prst="bentConnector2">
              <a:avLst/>
            </a:prstGeom>
            <a:noFill/>
            <a:ln cap="flat" cmpd="sng" w="38100">
              <a:solidFill>
                <a:srgbClr val="294F73"/>
              </a:solidFill>
              <a:prstDash val="solid"/>
              <a:round/>
              <a:headEnd len="sm" w="sm" type="none"/>
              <a:tailEnd len="sm" w="sm" type="none"/>
            </a:ln>
          </p:spPr>
        </p:cxnSp>
        <p:cxnSp>
          <p:nvCxnSpPr>
            <p:cNvPr id="475" name="Google Shape;475;p28"/>
            <p:cNvCxnSpPr/>
            <p:nvPr/>
          </p:nvCxnSpPr>
          <p:spPr>
            <a:xfrm>
              <a:off x="7405254" y="3571667"/>
              <a:ext cx="467591" cy="0"/>
            </a:xfrm>
            <a:prstGeom prst="straightConnector1">
              <a:avLst/>
            </a:prstGeom>
            <a:noFill/>
            <a:ln cap="flat" cmpd="sng" w="38100">
              <a:solidFill>
                <a:srgbClr val="294F73"/>
              </a:solidFill>
              <a:prstDash val="solid"/>
              <a:round/>
              <a:headEnd len="sm" w="sm" type="none"/>
              <a:tailEnd len="sm" w="sm" type="none"/>
            </a:ln>
          </p:spPr>
        </p:cxnSp>
      </p:grpSp>
      <p:grpSp>
        <p:nvGrpSpPr>
          <p:cNvPr id="476" name="Google Shape;476;p28"/>
          <p:cNvGrpSpPr/>
          <p:nvPr/>
        </p:nvGrpSpPr>
        <p:grpSpPr>
          <a:xfrm>
            <a:off x="6602556" y="1622308"/>
            <a:ext cx="710960" cy="1193266"/>
            <a:chOff x="7405254" y="1596116"/>
            <a:chExt cx="967509" cy="1193266"/>
          </a:xfrm>
        </p:grpSpPr>
        <p:cxnSp>
          <p:nvCxnSpPr>
            <p:cNvPr id="477" name="Google Shape;477;p28"/>
            <p:cNvCxnSpPr/>
            <p:nvPr/>
          </p:nvCxnSpPr>
          <p:spPr>
            <a:xfrm flipH="1">
              <a:off x="7943273" y="1596116"/>
              <a:ext cx="9236" cy="1193266"/>
            </a:xfrm>
            <a:prstGeom prst="straightConnector1">
              <a:avLst/>
            </a:prstGeom>
            <a:noFill/>
            <a:ln cap="flat" cmpd="sng" w="38100">
              <a:solidFill>
                <a:srgbClr val="294F73"/>
              </a:solidFill>
              <a:prstDash val="solid"/>
              <a:round/>
              <a:headEnd len="sm" w="sm" type="none"/>
              <a:tailEnd len="sm" w="sm" type="none"/>
            </a:ln>
          </p:spPr>
        </p:cxnSp>
        <p:cxnSp>
          <p:nvCxnSpPr>
            <p:cNvPr id="478" name="Google Shape;478;p28"/>
            <p:cNvCxnSpPr/>
            <p:nvPr/>
          </p:nvCxnSpPr>
          <p:spPr>
            <a:xfrm>
              <a:off x="7943273" y="1605641"/>
              <a:ext cx="429490" cy="0"/>
            </a:xfrm>
            <a:prstGeom prst="straightConnector1">
              <a:avLst/>
            </a:prstGeom>
            <a:noFill/>
            <a:ln cap="flat" cmpd="sng" w="38100">
              <a:solidFill>
                <a:srgbClr val="294F73"/>
              </a:solidFill>
              <a:prstDash val="solid"/>
              <a:round/>
              <a:headEnd len="sm" w="sm" type="none"/>
              <a:tailEnd len="sm" w="sm" type="none"/>
            </a:ln>
          </p:spPr>
        </p:cxnSp>
        <p:cxnSp>
          <p:nvCxnSpPr>
            <p:cNvPr id="479" name="Google Shape;479;p28"/>
            <p:cNvCxnSpPr/>
            <p:nvPr/>
          </p:nvCxnSpPr>
          <p:spPr>
            <a:xfrm>
              <a:off x="7405254" y="2789382"/>
              <a:ext cx="547255" cy="0"/>
            </a:xfrm>
            <a:prstGeom prst="straightConnector1">
              <a:avLst/>
            </a:prstGeom>
            <a:noFill/>
            <a:ln cap="flat" cmpd="sng" w="38100">
              <a:solidFill>
                <a:srgbClr val="294F73"/>
              </a:solidFill>
              <a:prstDash val="solid"/>
              <a:round/>
              <a:headEnd len="sm" w="sm" type="none"/>
              <a:tailEnd len="sm" w="sm" type="none"/>
            </a:ln>
          </p:spPr>
        </p:cxnSp>
      </p:grpSp>
      <p:grpSp>
        <p:nvGrpSpPr>
          <p:cNvPr id="480" name="Google Shape;480;p28"/>
          <p:cNvGrpSpPr/>
          <p:nvPr/>
        </p:nvGrpSpPr>
        <p:grpSpPr>
          <a:xfrm>
            <a:off x="4012622" y="3926001"/>
            <a:ext cx="698210" cy="246375"/>
            <a:chOff x="7405254" y="1596116"/>
            <a:chExt cx="967509" cy="1193266"/>
          </a:xfrm>
        </p:grpSpPr>
        <p:cxnSp>
          <p:nvCxnSpPr>
            <p:cNvPr id="481" name="Google Shape;481;p28"/>
            <p:cNvCxnSpPr/>
            <p:nvPr/>
          </p:nvCxnSpPr>
          <p:spPr>
            <a:xfrm flipH="1">
              <a:off x="7943273" y="1596116"/>
              <a:ext cx="9236" cy="1193266"/>
            </a:xfrm>
            <a:prstGeom prst="straightConnector1">
              <a:avLst/>
            </a:prstGeom>
            <a:noFill/>
            <a:ln cap="flat" cmpd="sng" w="38100">
              <a:solidFill>
                <a:srgbClr val="294F73"/>
              </a:solidFill>
              <a:prstDash val="solid"/>
              <a:round/>
              <a:headEnd len="sm" w="sm" type="none"/>
              <a:tailEnd len="sm" w="sm" type="none"/>
            </a:ln>
          </p:spPr>
        </p:cxnSp>
        <p:cxnSp>
          <p:nvCxnSpPr>
            <p:cNvPr id="482" name="Google Shape;482;p28"/>
            <p:cNvCxnSpPr/>
            <p:nvPr/>
          </p:nvCxnSpPr>
          <p:spPr>
            <a:xfrm>
              <a:off x="7943273" y="1605641"/>
              <a:ext cx="429490" cy="0"/>
            </a:xfrm>
            <a:prstGeom prst="straightConnector1">
              <a:avLst/>
            </a:prstGeom>
            <a:noFill/>
            <a:ln cap="flat" cmpd="sng" w="38100">
              <a:solidFill>
                <a:srgbClr val="294F73"/>
              </a:solidFill>
              <a:prstDash val="solid"/>
              <a:round/>
              <a:headEnd len="sm" w="sm" type="none"/>
              <a:tailEnd len="sm" w="sm" type="none"/>
            </a:ln>
          </p:spPr>
        </p:cxnSp>
        <p:cxnSp>
          <p:nvCxnSpPr>
            <p:cNvPr id="483" name="Google Shape;483;p28"/>
            <p:cNvCxnSpPr/>
            <p:nvPr/>
          </p:nvCxnSpPr>
          <p:spPr>
            <a:xfrm>
              <a:off x="7405254" y="2789382"/>
              <a:ext cx="547255" cy="0"/>
            </a:xfrm>
            <a:prstGeom prst="straightConnector1">
              <a:avLst/>
            </a:prstGeom>
            <a:noFill/>
            <a:ln cap="flat" cmpd="sng" w="38100">
              <a:solidFill>
                <a:srgbClr val="294F73"/>
              </a:solidFill>
              <a:prstDash val="solid"/>
              <a:round/>
              <a:headEnd len="sm" w="sm" type="none"/>
              <a:tailEnd len="sm" w="sm" type="none"/>
            </a:ln>
          </p:spPr>
        </p:cxnSp>
      </p:grpSp>
      <p:grpSp>
        <p:nvGrpSpPr>
          <p:cNvPr id="484" name="Google Shape;484;p28"/>
          <p:cNvGrpSpPr/>
          <p:nvPr/>
        </p:nvGrpSpPr>
        <p:grpSpPr>
          <a:xfrm>
            <a:off x="4012622" y="1636360"/>
            <a:ext cx="698210" cy="1486082"/>
            <a:chOff x="3392054" y="1636360"/>
            <a:chExt cx="967510" cy="1486082"/>
          </a:xfrm>
        </p:grpSpPr>
        <p:cxnSp>
          <p:nvCxnSpPr>
            <p:cNvPr id="485" name="Google Shape;485;p28"/>
            <p:cNvCxnSpPr/>
            <p:nvPr/>
          </p:nvCxnSpPr>
          <p:spPr>
            <a:xfrm flipH="1" rot="-5400000">
              <a:off x="3366565" y="2129443"/>
              <a:ext cx="1486082" cy="499916"/>
            </a:xfrm>
            <a:prstGeom prst="bentConnector2">
              <a:avLst/>
            </a:prstGeom>
            <a:noFill/>
            <a:ln cap="flat" cmpd="sng" w="38100">
              <a:solidFill>
                <a:srgbClr val="294F73"/>
              </a:solidFill>
              <a:prstDash val="solid"/>
              <a:round/>
              <a:headEnd len="sm" w="sm" type="none"/>
              <a:tailEnd len="sm" w="sm" type="none"/>
            </a:ln>
          </p:spPr>
        </p:cxnSp>
        <p:cxnSp>
          <p:nvCxnSpPr>
            <p:cNvPr id="486" name="Google Shape;486;p28"/>
            <p:cNvCxnSpPr/>
            <p:nvPr/>
          </p:nvCxnSpPr>
          <p:spPr>
            <a:xfrm>
              <a:off x="3392054" y="1658617"/>
              <a:ext cx="467591" cy="0"/>
            </a:xfrm>
            <a:prstGeom prst="straightConnector1">
              <a:avLst/>
            </a:prstGeom>
            <a:noFill/>
            <a:ln cap="flat" cmpd="sng" w="38100">
              <a:solidFill>
                <a:srgbClr val="294F73"/>
              </a:solidFill>
              <a:prstDash val="solid"/>
              <a:round/>
              <a:headEnd len="sm" w="sm" type="none"/>
              <a:tailEnd len="sm" w="sm" type="none"/>
            </a:ln>
          </p:spPr>
        </p:cxnSp>
      </p:grpSp>
      <p:graphicFrame>
        <p:nvGraphicFramePr>
          <p:cNvPr id="487" name="Google Shape;487;p28"/>
          <p:cNvGraphicFramePr/>
          <p:nvPr/>
        </p:nvGraphicFramePr>
        <p:xfrm>
          <a:off x="7316404" y="1099535"/>
          <a:ext cx="3000000" cy="3000000"/>
        </p:xfrm>
        <a:graphic>
          <a:graphicData uri="http://schemas.openxmlformats.org/drawingml/2006/table">
            <a:tbl>
              <a:tblPr bandRow="1" firstRow="1">
                <a:noFill/>
                <a:tableStyleId>{D039530D-C3FC-42E7-A2E3-BCAF978C4BFB}</a:tableStyleId>
              </a:tblPr>
              <a:tblGrid>
                <a:gridCol w="1442050"/>
              </a:tblGrid>
              <a:tr h="370850">
                <a:tc>
                  <a:txBody>
                    <a:bodyPr/>
                    <a:lstStyle/>
                    <a:p>
                      <a:pPr indent="0" lvl="0" marL="0" marR="0" rtl="0" algn="ctr">
                        <a:spcBef>
                          <a:spcPts val="0"/>
                        </a:spcBef>
                        <a:spcAft>
                          <a:spcPts val="0"/>
                        </a:spcAft>
                        <a:buNone/>
                      </a:pPr>
                      <a:r>
                        <a:rPr b="1" i="0" lang="en-US" sz="1200">
                          <a:solidFill>
                            <a:schemeClr val="lt1"/>
                          </a:solidFill>
                          <a:latin typeface="Poppins"/>
                          <a:ea typeface="Poppins"/>
                          <a:cs typeface="Poppins"/>
                          <a:sym typeface="Poppins"/>
                        </a:rPr>
                        <a:t>Product_Dim</a:t>
                      </a:r>
                      <a:endParaRPr b="0" i="0" sz="1200">
                        <a:solidFill>
                          <a:schemeClr val="lt1"/>
                        </a:solidFill>
                        <a:latin typeface="Poppins"/>
                        <a:ea typeface="Poppins"/>
                        <a:cs typeface="Poppins"/>
                        <a:sym typeface="Poppins"/>
                      </a:endParaRPr>
                    </a:p>
                  </a:txBody>
                  <a:tcPr marT="45725" marB="45725" marR="91450" marL="91450"/>
                </a:tc>
              </a:tr>
              <a:tr h="370850">
                <a:tc>
                  <a:txBody>
                    <a:bodyPr/>
                    <a:lstStyle/>
                    <a:p>
                      <a:pPr indent="0" lvl="0" marL="0" marR="0" rtl="0" algn="l">
                        <a:spcBef>
                          <a:spcPts val="0"/>
                        </a:spcBef>
                        <a:spcAft>
                          <a:spcPts val="0"/>
                        </a:spcAft>
                        <a:buClr>
                          <a:schemeClr val="dk1"/>
                        </a:buClr>
                        <a:buSzPts val="1200"/>
                        <a:buFont typeface="Arial"/>
                        <a:buNone/>
                      </a:pPr>
                      <a:r>
                        <a:rPr b="1" i="0" lang="en-US" sz="1200">
                          <a:solidFill>
                            <a:schemeClr val="dk1"/>
                          </a:solidFill>
                          <a:latin typeface="Poppins"/>
                          <a:ea typeface="Poppins"/>
                          <a:cs typeface="Poppins"/>
                          <a:sym typeface="Poppins"/>
                        </a:rPr>
                        <a:t>Product_ID</a:t>
                      </a:r>
                      <a:r>
                        <a:rPr b="0" i="0" lang="en-US" sz="1200">
                          <a:solidFill>
                            <a:schemeClr val="dk1"/>
                          </a:solidFill>
                          <a:latin typeface="Poppins"/>
                          <a:ea typeface="Poppins"/>
                          <a:cs typeface="Poppins"/>
                          <a:sym typeface="Poppins"/>
                        </a:rPr>
                        <a:t> (PK)</a:t>
                      </a:r>
                      <a:endParaRPr/>
                    </a:p>
                  </a:txBody>
                  <a:tcPr marT="45725" marB="45725" marR="91450" marL="91450"/>
                </a:tc>
              </a:tr>
              <a:tr h="370850">
                <a:tc>
                  <a:txBody>
                    <a:bodyPr/>
                    <a:lstStyle/>
                    <a:p>
                      <a:pPr indent="0" lvl="0" marL="0" marR="0" rtl="0" algn="l">
                        <a:spcBef>
                          <a:spcPts val="0"/>
                        </a:spcBef>
                        <a:spcAft>
                          <a:spcPts val="0"/>
                        </a:spcAft>
                        <a:buNone/>
                      </a:pPr>
                      <a:r>
                        <a:rPr b="1" i="0" lang="en-US" sz="1200">
                          <a:solidFill>
                            <a:schemeClr val="dk1"/>
                          </a:solidFill>
                          <a:latin typeface="Poppins"/>
                          <a:ea typeface="Poppins"/>
                          <a:cs typeface="Poppins"/>
                          <a:sym typeface="Poppins"/>
                        </a:rPr>
                        <a:t>Product_Name</a:t>
                      </a:r>
                      <a:endParaRPr b="0" i="0" sz="1200">
                        <a:solidFill>
                          <a:schemeClr val="dk1"/>
                        </a:solidFill>
                        <a:latin typeface="Poppins"/>
                        <a:ea typeface="Poppins"/>
                        <a:cs typeface="Poppins"/>
                        <a:sym typeface="Poppins"/>
                      </a:endParaRPr>
                    </a:p>
                  </a:txBody>
                  <a:tcPr marT="45725" marB="45725" marR="91450" marL="91450"/>
                </a:tc>
              </a:tr>
              <a:tr h="370850">
                <a:tc>
                  <a:txBody>
                    <a:bodyPr/>
                    <a:lstStyle/>
                    <a:p>
                      <a:pPr indent="0" lvl="0" marL="0" marR="0" rtl="0" algn="l">
                        <a:spcBef>
                          <a:spcPts val="0"/>
                        </a:spcBef>
                        <a:spcAft>
                          <a:spcPts val="0"/>
                        </a:spcAft>
                        <a:buNone/>
                      </a:pPr>
                      <a:r>
                        <a:rPr b="1" i="0" lang="en-US" sz="1200">
                          <a:solidFill>
                            <a:schemeClr val="dk1"/>
                          </a:solidFill>
                          <a:latin typeface="Poppins"/>
                          <a:ea typeface="Poppins"/>
                          <a:cs typeface="Poppins"/>
                          <a:sym typeface="Poppins"/>
                        </a:rPr>
                        <a:t>Category_ID</a:t>
                      </a:r>
                      <a:endParaRPr b="0" i="0" sz="1200">
                        <a:solidFill>
                          <a:schemeClr val="dk1"/>
                        </a:solidFill>
                        <a:latin typeface="Poppins"/>
                        <a:ea typeface="Poppins"/>
                        <a:cs typeface="Poppins"/>
                        <a:sym typeface="Poppins"/>
                      </a:endParaRPr>
                    </a:p>
                  </a:txBody>
                  <a:tcPr marT="45725" marB="45725" marR="91450" marL="91450"/>
                </a:tc>
              </a:tr>
              <a:tr h="370850">
                <a:tc>
                  <a:txBody>
                    <a:bodyPr/>
                    <a:lstStyle/>
                    <a:p>
                      <a:pPr indent="0" lvl="0" marL="0" marR="0" rtl="0" algn="l">
                        <a:spcBef>
                          <a:spcPts val="0"/>
                        </a:spcBef>
                        <a:spcAft>
                          <a:spcPts val="0"/>
                        </a:spcAft>
                        <a:buNone/>
                      </a:pPr>
                      <a:r>
                        <a:rPr b="1" i="0" lang="en-US" sz="1200">
                          <a:solidFill>
                            <a:schemeClr val="dk1"/>
                          </a:solidFill>
                          <a:latin typeface="Poppins"/>
                          <a:ea typeface="Poppins"/>
                          <a:cs typeface="Poppins"/>
                          <a:sym typeface="Poppins"/>
                        </a:rPr>
                        <a:t>Brand</a:t>
                      </a:r>
                      <a:endParaRPr b="0" i="0" sz="1200">
                        <a:solidFill>
                          <a:schemeClr val="dk1"/>
                        </a:solidFill>
                        <a:latin typeface="Poppins"/>
                        <a:ea typeface="Poppins"/>
                        <a:cs typeface="Poppins"/>
                        <a:sym typeface="Poppins"/>
                      </a:endParaRPr>
                    </a:p>
                  </a:txBody>
                  <a:tcPr marT="45725" marB="45725" marR="91450" marL="91450"/>
                </a:tc>
              </a:tr>
              <a:tr h="370850">
                <a:tc>
                  <a:txBody>
                    <a:bodyPr/>
                    <a:lstStyle/>
                    <a:p>
                      <a:pPr indent="0" lvl="0" marL="0" marR="0" rtl="0" algn="l">
                        <a:spcBef>
                          <a:spcPts val="0"/>
                        </a:spcBef>
                        <a:spcAft>
                          <a:spcPts val="0"/>
                        </a:spcAft>
                        <a:buNone/>
                      </a:pPr>
                      <a:r>
                        <a:rPr b="1" i="0" lang="en-US" sz="1200">
                          <a:solidFill>
                            <a:schemeClr val="dk1"/>
                          </a:solidFill>
                          <a:latin typeface="Poppins"/>
                          <a:ea typeface="Poppins"/>
                          <a:cs typeface="Poppins"/>
                          <a:sym typeface="Poppins"/>
                        </a:rPr>
                        <a:t>Price</a:t>
                      </a:r>
                      <a:endParaRPr b="0" i="0" sz="1200">
                        <a:solidFill>
                          <a:schemeClr val="dk1"/>
                        </a:solidFill>
                        <a:latin typeface="Poppins"/>
                        <a:ea typeface="Poppins"/>
                        <a:cs typeface="Poppins"/>
                        <a:sym typeface="Poppins"/>
                      </a:endParaRPr>
                    </a:p>
                  </a:txBody>
                  <a:tcPr marT="45725" marB="45725" marR="91450" marL="91450"/>
                </a:tc>
              </a:tr>
            </a:tbl>
          </a:graphicData>
        </a:graphic>
      </p:graphicFrame>
      <p:graphicFrame>
        <p:nvGraphicFramePr>
          <p:cNvPr id="488" name="Google Shape;488;p28"/>
          <p:cNvGraphicFramePr/>
          <p:nvPr/>
        </p:nvGraphicFramePr>
        <p:xfrm>
          <a:off x="9531466" y="1153317"/>
          <a:ext cx="3000000" cy="3000000"/>
        </p:xfrm>
        <a:graphic>
          <a:graphicData uri="http://schemas.openxmlformats.org/drawingml/2006/table">
            <a:tbl>
              <a:tblPr bandRow="1" firstRow="1">
                <a:noFill/>
                <a:tableStyleId>{D039530D-C3FC-42E7-A2E3-BCAF978C4BFB}</a:tableStyleId>
              </a:tblPr>
              <a:tblGrid>
                <a:gridCol w="1753750"/>
              </a:tblGrid>
              <a:tr h="370850">
                <a:tc>
                  <a:txBody>
                    <a:bodyPr/>
                    <a:lstStyle/>
                    <a:p>
                      <a:pPr indent="0" lvl="0" marL="0" marR="0" rtl="0" algn="l">
                        <a:spcBef>
                          <a:spcPts val="0"/>
                        </a:spcBef>
                        <a:spcAft>
                          <a:spcPts val="0"/>
                        </a:spcAft>
                        <a:buNone/>
                      </a:pPr>
                      <a:r>
                        <a:rPr b="1" i="0" lang="en-US" sz="1200">
                          <a:solidFill>
                            <a:schemeClr val="lt1"/>
                          </a:solidFill>
                          <a:latin typeface="Poppins"/>
                          <a:ea typeface="Poppins"/>
                          <a:cs typeface="Poppins"/>
                          <a:sym typeface="Poppins"/>
                        </a:rPr>
                        <a:t>Category_Dim</a:t>
                      </a:r>
                      <a:endParaRPr b="0" i="0" sz="1200">
                        <a:solidFill>
                          <a:schemeClr val="lt1"/>
                        </a:solidFill>
                        <a:latin typeface="Poppins"/>
                        <a:ea typeface="Poppins"/>
                        <a:cs typeface="Poppins"/>
                        <a:sym typeface="Poppins"/>
                      </a:endParaRPr>
                    </a:p>
                  </a:txBody>
                  <a:tcPr marT="45725" marB="45725" marR="91450" marL="91450"/>
                </a:tc>
              </a:tr>
              <a:tr h="370850">
                <a:tc>
                  <a:txBody>
                    <a:bodyPr/>
                    <a:lstStyle/>
                    <a:p>
                      <a:pPr indent="0" lvl="0" marL="0" marR="0" rtl="0" algn="l">
                        <a:lnSpc>
                          <a:spcPct val="100000"/>
                        </a:lnSpc>
                        <a:spcBef>
                          <a:spcPts val="0"/>
                        </a:spcBef>
                        <a:spcAft>
                          <a:spcPts val="0"/>
                        </a:spcAft>
                        <a:buClr>
                          <a:schemeClr val="dk1"/>
                        </a:buClr>
                        <a:buSzPts val="1200"/>
                        <a:buFont typeface="Poppins"/>
                        <a:buNone/>
                      </a:pPr>
                      <a:r>
                        <a:rPr b="1" i="0" lang="en-US" sz="1200">
                          <a:solidFill>
                            <a:schemeClr val="dk1"/>
                          </a:solidFill>
                          <a:latin typeface="Poppins"/>
                          <a:ea typeface="Poppins"/>
                          <a:cs typeface="Poppins"/>
                          <a:sym typeface="Poppins"/>
                        </a:rPr>
                        <a:t>Category_ID</a:t>
                      </a:r>
                      <a:r>
                        <a:rPr b="0" i="0" lang="en-US" sz="1200">
                          <a:solidFill>
                            <a:schemeClr val="dk1"/>
                          </a:solidFill>
                          <a:latin typeface="Poppins"/>
                          <a:ea typeface="Poppins"/>
                          <a:cs typeface="Poppins"/>
                          <a:sym typeface="Poppins"/>
                        </a:rPr>
                        <a:t> (PK)</a:t>
                      </a:r>
                      <a:endParaRPr/>
                    </a:p>
                  </a:txBody>
                  <a:tcPr marT="45725" marB="45725" marR="91450" marL="91450"/>
                </a:tc>
              </a:tr>
              <a:tr h="370850">
                <a:tc>
                  <a:txBody>
                    <a:bodyPr/>
                    <a:lstStyle/>
                    <a:p>
                      <a:pPr indent="0" lvl="0" marL="0" marR="0" rtl="0" algn="l">
                        <a:lnSpc>
                          <a:spcPct val="100000"/>
                        </a:lnSpc>
                        <a:spcBef>
                          <a:spcPts val="0"/>
                        </a:spcBef>
                        <a:spcAft>
                          <a:spcPts val="0"/>
                        </a:spcAft>
                        <a:buClr>
                          <a:schemeClr val="dk1"/>
                        </a:buClr>
                        <a:buSzPts val="1200"/>
                        <a:buFont typeface="Poppins"/>
                        <a:buNone/>
                      </a:pPr>
                      <a:r>
                        <a:rPr b="1" i="0" lang="en-US" sz="1200">
                          <a:solidFill>
                            <a:schemeClr val="dk1"/>
                          </a:solidFill>
                          <a:latin typeface="Poppins"/>
                          <a:ea typeface="Poppins"/>
                          <a:cs typeface="Poppins"/>
                          <a:sym typeface="Poppins"/>
                        </a:rPr>
                        <a:t>Category_Name</a:t>
                      </a:r>
                      <a:endParaRPr b="0" i="0" sz="1200">
                        <a:solidFill>
                          <a:schemeClr val="dk1"/>
                        </a:solidFill>
                        <a:latin typeface="Poppins"/>
                        <a:ea typeface="Poppins"/>
                        <a:cs typeface="Poppins"/>
                        <a:sym typeface="Poppins"/>
                      </a:endParaRPr>
                    </a:p>
                  </a:txBody>
                  <a:tcPr marT="45725" marB="45725" marR="91450" marL="91450"/>
                </a:tc>
              </a:tr>
              <a:tr h="370850">
                <a:tc>
                  <a:txBody>
                    <a:bodyPr/>
                    <a:lstStyle/>
                    <a:p>
                      <a:pPr indent="0" lvl="0" marL="0" marR="0" rtl="0" algn="l">
                        <a:lnSpc>
                          <a:spcPct val="100000"/>
                        </a:lnSpc>
                        <a:spcBef>
                          <a:spcPts val="0"/>
                        </a:spcBef>
                        <a:spcAft>
                          <a:spcPts val="0"/>
                        </a:spcAft>
                        <a:buClr>
                          <a:schemeClr val="dk1"/>
                        </a:buClr>
                        <a:buSzPts val="1200"/>
                        <a:buFont typeface="Poppins"/>
                        <a:buNone/>
                      </a:pPr>
                      <a:r>
                        <a:rPr b="1" i="0" lang="en-US" sz="1200">
                          <a:solidFill>
                            <a:schemeClr val="dk1"/>
                          </a:solidFill>
                          <a:latin typeface="Poppins"/>
                          <a:ea typeface="Poppins"/>
                          <a:cs typeface="Poppins"/>
                          <a:sym typeface="Poppins"/>
                        </a:rPr>
                        <a:t>Department_ID</a:t>
                      </a:r>
                      <a:r>
                        <a:rPr b="0" i="0" lang="en-US" sz="1200">
                          <a:solidFill>
                            <a:schemeClr val="dk1"/>
                          </a:solidFill>
                          <a:latin typeface="Poppins"/>
                          <a:ea typeface="Poppins"/>
                          <a:cs typeface="Poppins"/>
                          <a:sym typeface="Poppins"/>
                        </a:rPr>
                        <a:t> (FK)</a:t>
                      </a:r>
                      <a:endParaRPr/>
                    </a:p>
                  </a:txBody>
                  <a:tcPr marT="45725" marB="45725" marR="91450" marL="91450"/>
                </a:tc>
              </a:tr>
            </a:tbl>
          </a:graphicData>
        </a:graphic>
      </p:graphicFrame>
      <p:graphicFrame>
        <p:nvGraphicFramePr>
          <p:cNvPr id="489" name="Google Shape;489;p28"/>
          <p:cNvGraphicFramePr/>
          <p:nvPr/>
        </p:nvGraphicFramePr>
        <p:xfrm>
          <a:off x="9491300" y="2787461"/>
          <a:ext cx="3000000" cy="3000000"/>
        </p:xfrm>
        <a:graphic>
          <a:graphicData uri="http://schemas.openxmlformats.org/drawingml/2006/table">
            <a:tbl>
              <a:tblPr bandRow="1" firstRow="1">
                <a:noFill/>
                <a:tableStyleId>{D039530D-C3FC-42E7-A2E3-BCAF978C4BFB}</a:tableStyleId>
              </a:tblPr>
              <a:tblGrid>
                <a:gridCol w="1793925"/>
              </a:tblGrid>
              <a:tr h="370850">
                <a:tc>
                  <a:txBody>
                    <a:bodyPr/>
                    <a:lstStyle/>
                    <a:p>
                      <a:pPr indent="0" lvl="0" marL="0" marR="0" rtl="0" algn="l">
                        <a:spcBef>
                          <a:spcPts val="0"/>
                        </a:spcBef>
                        <a:spcAft>
                          <a:spcPts val="0"/>
                        </a:spcAft>
                        <a:buNone/>
                      </a:pPr>
                      <a:r>
                        <a:rPr b="1" i="0" lang="en-US" sz="1200">
                          <a:solidFill>
                            <a:schemeClr val="lt1"/>
                          </a:solidFill>
                          <a:latin typeface="Poppins"/>
                          <a:ea typeface="Poppins"/>
                          <a:cs typeface="Poppins"/>
                          <a:sym typeface="Poppins"/>
                        </a:rPr>
                        <a:t>Department_Dim</a:t>
                      </a:r>
                      <a:endParaRPr b="0" i="0" sz="1200">
                        <a:solidFill>
                          <a:schemeClr val="lt1"/>
                        </a:solidFill>
                        <a:latin typeface="Poppins"/>
                        <a:ea typeface="Poppins"/>
                        <a:cs typeface="Poppins"/>
                        <a:sym typeface="Poppins"/>
                      </a:endParaRPr>
                    </a:p>
                  </a:txBody>
                  <a:tcPr marT="45725" marB="45725" marR="91450" marL="91450"/>
                </a:tc>
              </a:tr>
              <a:tr h="370850">
                <a:tc>
                  <a:txBody>
                    <a:bodyPr/>
                    <a:lstStyle/>
                    <a:p>
                      <a:pPr indent="0" lvl="0" marL="0" marR="0" rtl="0" algn="l">
                        <a:lnSpc>
                          <a:spcPct val="100000"/>
                        </a:lnSpc>
                        <a:spcBef>
                          <a:spcPts val="0"/>
                        </a:spcBef>
                        <a:spcAft>
                          <a:spcPts val="0"/>
                        </a:spcAft>
                        <a:buClr>
                          <a:schemeClr val="dk1"/>
                        </a:buClr>
                        <a:buSzPts val="1200"/>
                        <a:buFont typeface="Poppins"/>
                        <a:buNone/>
                      </a:pPr>
                      <a:r>
                        <a:rPr b="1" i="0" lang="en-US" sz="1200">
                          <a:solidFill>
                            <a:schemeClr val="dk1"/>
                          </a:solidFill>
                          <a:latin typeface="Poppins"/>
                          <a:ea typeface="Poppins"/>
                          <a:cs typeface="Poppins"/>
                          <a:sym typeface="Poppins"/>
                        </a:rPr>
                        <a:t>Department_ID</a:t>
                      </a:r>
                      <a:r>
                        <a:rPr b="0" i="0" lang="en-US" sz="1200">
                          <a:solidFill>
                            <a:schemeClr val="dk1"/>
                          </a:solidFill>
                          <a:latin typeface="Poppins"/>
                          <a:ea typeface="Poppins"/>
                          <a:cs typeface="Poppins"/>
                          <a:sym typeface="Poppins"/>
                        </a:rPr>
                        <a:t> (PK)</a:t>
                      </a:r>
                      <a:endParaRPr/>
                    </a:p>
                  </a:txBody>
                  <a:tcPr marT="45725" marB="45725" marR="91450" marL="91450"/>
                </a:tc>
              </a:tr>
              <a:tr h="370850">
                <a:tc>
                  <a:txBody>
                    <a:bodyPr/>
                    <a:lstStyle/>
                    <a:p>
                      <a:pPr indent="0" lvl="0" marL="0" marR="0" rtl="0" algn="l">
                        <a:spcBef>
                          <a:spcPts val="0"/>
                        </a:spcBef>
                        <a:spcAft>
                          <a:spcPts val="0"/>
                        </a:spcAft>
                        <a:buNone/>
                      </a:pPr>
                      <a:r>
                        <a:rPr b="1" i="0" lang="en-US" sz="1200">
                          <a:solidFill>
                            <a:schemeClr val="dk1"/>
                          </a:solidFill>
                          <a:latin typeface="Poppins"/>
                          <a:ea typeface="Poppins"/>
                          <a:cs typeface="Poppins"/>
                          <a:sym typeface="Poppins"/>
                        </a:rPr>
                        <a:t>Department_Name</a:t>
                      </a:r>
                      <a:endParaRPr b="0" i="0" sz="1200">
                        <a:solidFill>
                          <a:schemeClr val="dk1"/>
                        </a:solidFill>
                        <a:latin typeface="Poppins"/>
                        <a:ea typeface="Poppins"/>
                        <a:cs typeface="Poppins"/>
                        <a:sym typeface="Poppins"/>
                      </a:endParaRPr>
                    </a:p>
                  </a:txBody>
                  <a:tcPr marT="45725" marB="45725" marR="91450" marL="91450"/>
                </a:tc>
              </a:tr>
            </a:tbl>
          </a:graphicData>
        </a:graphic>
      </p:graphicFrame>
      <p:grpSp>
        <p:nvGrpSpPr>
          <p:cNvPr id="490" name="Google Shape;490;p28"/>
          <p:cNvGrpSpPr/>
          <p:nvPr/>
        </p:nvGrpSpPr>
        <p:grpSpPr>
          <a:xfrm>
            <a:off x="8758450" y="1679751"/>
            <a:ext cx="773015" cy="784841"/>
            <a:chOff x="7405254" y="1596116"/>
            <a:chExt cx="967509" cy="1193266"/>
          </a:xfrm>
        </p:grpSpPr>
        <p:cxnSp>
          <p:nvCxnSpPr>
            <p:cNvPr id="491" name="Google Shape;491;p28"/>
            <p:cNvCxnSpPr/>
            <p:nvPr/>
          </p:nvCxnSpPr>
          <p:spPr>
            <a:xfrm flipH="1">
              <a:off x="7943273" y="1596116"/>
              <a:ext cx="9236" cy="1193266"/>
            </a:xfrm>
            <a:prstGeom prst="straightConnector1">
              <a:avLst/>
            </a:prstGeom>
            <a:noFill/>
            <a:ln cap="flat" cmpd="sng" w="38100">
              <a:solidFill>
                <a:srgbClr val="294F73"/>
              </a:solidFill>
              <a:prstDash val="solid"/>
              <a:round/>
              <a:headEnd len="sm" w="sm" type="none"/>
              <a:tailEnd len="sm" w="sm" type="none"/>
            </a:ln>
          </p:spPr>
        </p:cxnSp>
        <p:cxnSp>
          <p:nvCxnSpPr>
            <p:cNvPr id="492" name="Google Shape;492;p28"/>
            <p:cNvCxnSpPr/>
            <p:nvPr/>
          </p:nvCxnSpPr>
          <p:spPr>
            <a:xfrm>
              <a:off x="7943273" y="1605641"/>
              <a:ext cx="429490" cy="0"/>
            </a:xfrm>
            <a:prstGeom prst="straightConnector1">
              <a:avLst/>
            </a:prstGeom>
            <a:noFill/>
            <a:ln cap="flat" cmpd="sng" w="38100">
              <a:solidFill>
                <a:srgbClr val="294F73"/>
              </a:solidFill>
              <a:prstDash val="solid"/>
              <a:round/>
              <a:headEnd len="sm" w="sm" type="none"/>
              <a:tailEnd len="sm" w="sm" type="none"/>
            </a:ln>
          </p:spPr>
        </p:cxnSp>
        <p:cxnSp>
          <p:nvCxnSpPr>
            <p:cNvPr id="493" name="Google Shape;493;p28"/>
            <p:cNvCxnSpPr/>
            <p:nvPr/>
          </p:nvCxnSpPr>
          <p:spPr>
            <a:xfrm>
              <a:off x="7405254" y="2789382"/>
              <a:ext cx="547255" cy="0"/>
            </a:xfrm>
            <a:prstGeom prst="straightConnector1">
              <a:avLst/>
            </a:prstGeom>
            <a:noFill/>
            <a:ln cap="flat" cmpd="sng" w="38100">
              <a:solidFill>
                <a:srgbClr val="294F73"/>
              </a:solidFill>
              <a:prstDash val="solid"/>
              <a:round/>
              <a:headEnd len="sm" w="sm" type="none"/>
              <a:tailEnd len="sm" w="sm" type="none"/>
            </a:ln>
          </p:spPr>
        </p:cxnSp>
      </p:grpSp>
      <p:sp>
        <p:nvSpPr>
          <p:cNvPr id="494" name="Google Shape;494;p28"/>
          <p:cNvSpPr/>
          <p:nvPr/>
        </p:nvSpPr>
        <p:spPr>
          <a:xfrm>
            <a:off x="11285219" y="2418104"/>
            <a:ext cx="104775" cy="829121"/>
          </a:xfrm>
          <a:prstGeom prst="rightBracket">
            <a:avLst>
              <a:gd fmla="val 8333" name="adj"/>
            </a:avLst>
          </a:prstGeom>
          <a:noFill/>
          <a:ln cap="flat" cmpd="sng" w="38100">
            <a:solidFill>
              <a:srgbClr val="294F7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Impact"/>
              <a:ea typeface="Impact"/>
              <a:cs typeface="Impact"/>
              <a:sym typeface="Impact"/>
            </a:endParaRPr>
          </a:p>
        </p:txBody>
      </p:sp>
      <p:graphicFrame>
        <p:nvGraphicFramePr>
          <p:cNvPr id="495" name="Google Shape;495;p28"/>
          <p:cNvGraphicFramePr/>
          <p:nvPr/>
        </p:nvGraphicFramePr>
        <p:xfrm>
          <a:off x="9491300" y="4133030"/>
          <a:ext cx="3000000" cy="3000000"/>
        </p:xfrm>
        <a:graphic>
          <a:graphicData uri="http://schemas.openxmlformats.org/drawingml/2006/table">
            <a:tbl>
              <a:tblPr bandRow="1" firstRow="1">
                <a:noFill/>
                <a:tableStyleId>{D039530D-C3FC-42E7-A2E3-BCAF978C4BFB}</a:tableStyleId>
              </a:tblPr>
              <a:tblGrid>
                <a:gridCol w="1793925"/>
              </a:tblGrid>
              <a:tr h="370850">
                <a:tc>
                  <a:txBody>
                    <a:bodyPr/>
                    <a:lstStyle/>
                    <a:p>
                      <a:pPr indent="0" lvl="0" marL="0" marR="0" rtl="0" algn="ctr">
                        <a:lnSpc>
                          <a:spcPct val="100000"/>
                        </a:lnSpc>
                        <a:spcBef>
                          <a:spcPts val="0"/>
                        </a:spcBef>
                        <a:spcAft>
                          <a:spcPts val="0"/>
                        </a:spcAft>
                        <a:buClr>
                          <a:schemeClr val="lt1"/>
                        </a:buClr>
                        <a:buSzPts val="1200"/>
                        <a:buFont typeface="Poppins"/>
                        <a:buNone/>
                      </a:pPr>
                      <a:r>
                        <a:rPr b="1" i="0" lang="en-US" sz="1200">
                          <a:solidFill>
                            <a:schemeClr val="lt1"/>
                          </a:solidFill>
                          <a:latin typeface="Poppins"/>
                          <a:ea typeface="Poppins"/>
                          <a:cs typeface="Poppins"/>
                          <a:sym typeface="Poppins"/>
                        </a:rPr>
                        <a:t>Region_Dim</a:t>
                      </a:r>
                      <a:endParaRPr b="0" i="0" sz="1200">
                        <a:solidFill>
                          <a:schemeClr val="lt1"/>
                        </a:solidFill>
                        <a:latin typeface="Poppins"/>
                        <a:ea typeface="Poppins"/>
                        <a:cs typeface="Poppins"/>
                        <a:sym typeface="Poppins"/>
                      </a:endParaRPr>
                    </a:p>
                  </a:txBody>
                  <a:tcPr marT="45725" marB="45725" marR="91450" marL="91450"/>
                </a:tc>
              </a:tr>
              <a:tr h="370850">
                <a:tc>
                  <a:txBody>
                    <a:bodyPr/>
                    <a:lstStyle/>
                    <a:p>
                      <a:pPr indent="0" lvl="0" marL="0" marR="0" rtl="0" algn="l">
                        <a:spcBef>
                          <a:spcPts val="0"/>
                        </a:spcBef>
                        <a:spcAft>
                          <a:spcPts val="0"/>
                        </a:spcAft>
                        <a:buNone/>
                      </a:pPr>
                      <a:r>
                        <a:rPr b="1" i="0" lang="en-US" sz="1200">
                          <a:solidFill>
                            <a:schemeClr val="dk1"/>
                          </a:solidFill>
                          <a:latin typeface="Poppins"/>
                          <a:ea typeface="Poppins"/>
                          <a:cs typeface="Poppins"/>
                          <a:sym typeface="Poppins"/>
                        </a:rPr>
                        <a:t>Region_ID</a:t>
                      </a:r>
                      <a:r>
                        <a:rPr b="0" i="0" lang="en-US" sz="1200">
                          <a:solidFill>
                            <a:schemeClr val="dk1"/>
                          </a:solidFill>
                          <a:latin typeface="Poppins"/>
                          <a:ea typeface="Poppins"/>
                          <a:cs typeface="Poppins"/>
                          <a:sym typeface="Poppins"/>
                        </a:rPr>
                        <a:t> (PK)</a:t>
                      </a:r>
                      <a:endParaRPr/>
                    </a:p>
                    <a:p>
                      <a:pPr indent="0" lvl="0" marL="0" marR="0" rtl="0" algn="l">
                        <a:lnSpc>
                          <a:spcPct val="100000"/>
                        </a:lnSpc>
                        <a:spcBef>
                          <a:spcPts val="0"/>
                        </a:spcBef>
                        <a:spcAft>
                          <a:spcPts val="0"/>
                        </a:spcAft>
                        <a:buClr>
                          <a:schemeClr val="dk1"/>
                        </a:buClr>
                        <a:buSzPts val="1200"/>
                        <a:buFont typeface="Impact"/>
                        <a:buNone/>
                      </a:pPr>
                      <a:r>
                        <a:t/>
                      </a:r>
                      <a:endParaRPr b="0" i="0" sz="1200">
                        <a:solidFill>
                          <a:schemeClr val="dk1"/>
                        </a:solidFill>
                        <a:latin typeface="Poppins"/>
                        <a:ea typeface="Poppins"/>
                        <a:cs typeface="Poppins"/>
                        <a:sym typeface="Poppins"/>
                      </a:endParaRPr>
                    </a:p>
                  </a:txBody>
                  <a:tcPr marT="45725" marB="45725" marR="91450" marL="91450"/>
                </a:tc>
              </a:tr>
              <a:tr h="370850">
                <a:tc>
                  <a:txBody>
                    <a:bodyPr/>
                    <a:lstStyle/>
                    <a:p>
                      <a:pPr indent="0" lvl="0" marL="0" marR="0" rtl="0" algn="l">
                        <a:lnSpc>
                          <a:spcPct val="100000"/>
                        </a:lnSpc>
                        <a:spcBef>
                          <a:spcPts val="0"/>
                        </a:spcBef>
                        <a:spcAft>
                          <a:spcPts val="0"/>
                        </a:spcAft>
                        <a:buClr>
                          <a:schemeClr val="dk1"/>
                        </a:buClr>
                        <a:buSzPts val="1200"/>
                        <a:buFont typeface="Poppins"/>
                        <a:buNone/>
                      </a:pPr>
                      <a:r>
                        <a:rPr b="1" i="0" lang="en-US" sz="1200">
                          <a:solidFill>
                            <a:schemeClr val="dk1"/>
                          </a:solidFill>
                          <a:latin typeface="Poppins"/>
                          <a:ea typeface="Poppins"/>
                          <a:cs typeface="Poppins"/>
                          <a:sym typeface="Poppins"/>
                        </a:rPr>
                        <a:t>Region_Name</a:t>
                      </a:r>
                      <a:endParaRPr b="0" i="0" sz="1200">
                        <a:solidFill>
                          <a:schemeClr val="dk1"/>
                        </a:solidFill>
                        <a:latin typeface="Poppins"/>
                        <a:ea typeface="Poppins"/>
                        <a:cs typeface="Poppins"/>
                        <a:sym typeface="Poppins"/>
                      </a:endParaRPr>
                    </a:p>
                  </a:txBody>
                  <a:tcPr marT="45725" marB="45725" marR="91450" marL="91450"/>
                </a:tc>
              </a:tr>
            </a:tbl>
          </a:graphicData>
        </a:graphic>
      </p:graphicFrame>
      <p:grpSp>
        <p:nvGrpSpPr>
          <p:cNvPr id="496" name="Google Shape;496;p28"/>
          <p:cNvGrpSpPr/>
          <p:nvPr/>
        </p:nvGrpSpPr>
        <p:grpSpPr>
          <a:xfrm>
            <a:off x="8693408" y="4785518"/>
            <a:ext cx="797891" cy="488950"/>
            <a:chOff x="7405254" y="1596116"/>
            <a:chExt cx="967509" cy="1193266"/>
          </a:xfrm>
        </p:grpSpPr>
        <p:cxnSp>
          <p:nvCxnSpPr>
            <p:cNvPr id="497" name="Google Shape;497;p28"/>
            <p:cNvCxnSpPr/>
            <p:nvPr/>
          </p:nvCxnSpPr>
          <p:spPr>
            <a:xfrm flipH="1">
              <a:off x="7943273" y="1596116"/>
              <a:ext cx="9236" cy="1193266"/>
            </a:xfrm>
            <a:prstGeom prst="straightConnector1">
              <a:avLst/>
            </a:prstGeom>
            <a:noFill/>
            <a:ln cap="flat" cmpd="sng" w="38100">
              <a:solidFill>
                <a:srgbClr val="294F73"/>
              </a:solidFill>
              <a:prstDash val="solid"/>
              <a:round/>
              <a:headEnd len="sm" w="sm" type="none"/>
              <a:tailEnd len="sm" w="sm" type="none"/>
            </a:ln>
          </p:spPr>
        </p:cxnSp>
        <p:cxnSp>
          <p:nvCxnSpPr>
            <p:cNvPr id="498" name="Google Shape;498;p28"/>
            <p:cNvCxnSpPr/>
            <p:nvPr/>
          </p:nvCxnSpPr>
          <p:spPr>
            <a:xfrm>
              <a:off x="7943273" y="1605641"/>
              <a:ext cx="429490" cy="0"/>
            </a:xfrm>
            <a:prstGeom prst="straightConnector1">
              <a:avLst/>
            </a:prstGeom>
            <a:noFill/>
            <a:ln cap="flat" cmpd="sng" w="38100">
              <a:solidFill>
                <a:srgbClr val="294F73"/>
              </a:solidFill>
              <a:prstDash val="solid"/>
              <a:round/>
              <a:headEnd len="sm" w="sm" type="none"/>
              <a:tailEnd len="sm" w="sm" type="none"/>
            </a:ln>
          </p:spPr>
        </p:cxnSp>
        <p:cxnSp>
          <p:nvCxnSpPr>
            <p:cNvPr id="499" name="Google Shape;499;p28"/>
            <p:cNvCxnSpPr/>
            <p:nvPr/>
          </p:nvCxnSpPr>
          <p:spPr>
            <a:xfrm>
              <a:off x="7405254" y="2789382"/>
              <a:ext cx="547255" cy="0"/>
            </a:xfrm>
            <a:prstGeom prst="straightConnector1">
              <a:avLst/>
            </a:prstGeom>
            <a:noFill/>
            <a:ln cap="flat" cmpd="sng" w="38100">
              <a:solidFill>
                <a:srgbClr val="294F73"/>
              </a:solidFill>
              <a:prstDash val="solid"/>
              <a:round/>
              <a:headEnd len="sm" w="sm" type="none"/>
              <a:tailEnd len="sm" w="sm" type="none"/>
            </a:ln>
          </p:spPr>
        </p:cxnSp>
      </p:grpSp>
      <p:graphicFrame>
        <p:nvGraphicFramePr>
          <p:cNvPr id="500" name="Google Shape;500;p28"/>
          <p:cNvGraphicFramePr/>
          <p:nvPr/>
        </p:nvGraphicFramePr>
        <p:xfrm>
          <a:off x="131499" y="1073343"/>
          <a:ext cx="3000000" cy="3000000"/>
        </p:xfrm>
        <a:graphic>
          <a:graphicData uri="http://schemas.openxmlformats.org/drawingml/2006/table">
            <a:tbl>
              <a:tblPr bandRow="1" firstRow="1">
                <a:noFill/>
                <a:tableStyleId>{D039530D-C3FC-42E7-A2E3-BCAF978C4BFB}</a:tableStyleId>
              </a:tblPr>
              <a:tblGrid>
                <a:gridCol w="1636575"/>
              </a:tblGrid>
              <a:tr h="370850">
                <a:tc>
                  <a:txBody>
                    <a:bodyPr/>
                    <a:lstStyle/>
                    <a:p>
                      <a:pPr indent="0" lvl="0" marL="0" marR="0" rtl="0" algn="ctr">
                        <a:lnSpc>
                          <a:spcPct val="100000"/>
                        </a:lnSpc>
                        <a:spcBef>
                          <a:spcPts val="0"/>
                        </a:spcBef>
                        <a:spcAft>
                          <a:spcPts val="0"/>
                        </a:spcAft>
                        <a:buClr>
                          <a:schemeClr val="lt1"/>
                        </a:buClr>
                        <a:buSzPts val="1200"/>
                        <a:buFont typeface="Poppins"/>
                        <a:buNone/>
                      </a:pPr>
                      <a:r>
                        <a:rPr b="1" i="0" lang="en-US" sz="1200">
                          <a:solidFill>
                            <a:schemeClr val="lt1"/>
                          </a:solidFill>
                          <a:latin typeface="Poppins"/>
                          <a:ea typeface="Poppins"/>
                          <a:cs typeface="Poppins"/>
                          <a:sym typeface="Poppins"/>
                        </a:rPr>
                        <a:t>Location_Dim</a:t>
                      </a:r>
                      <a:endParaRPr b="0" i="0" sz="1200">
                        <a:solidFill>
                          <a:schemeClr val="lt1"/>
                        </a:solidFill>
                        <a:latin typeface="Poppins"/>
                        <a:ea typeface="Poppins"/>
                        <a:cs typeface="Poppins"/>
                        <a:sym typeface="Poppins"/>
                      </a:endParaRPr>
                    </a:p>
                  </a:txBody>
                  <a:tcPr marT="45725" marB="45725" marR="91450" marL="91450"/>
                </a:tc>
              </a:tr>
              <a:tr h="370850">
                <a:tc>
                  <a:txBody>
                    <a:bodyPr/>
                    <a:lstStyle/>
                    <a:p>
                      <a:pPr indent="0" lvl="0" marL="0" marR="0" rtl="0" algn="l">
                        <a:spcBef>
                          <a:spcPts val="0"/>
                        </a:spcBef>
                        <a:spcAft>
                          <a:spcPts val="0"/>
                        </a:spcAft>
                        <a:buNone/>
                      </a:pPr>
                      <a:r>
                        <a:rPr b="1" i="0" lang="en-US" sz="1200">
                          <a:solidFill>
                            <a:schemeClr val="dk1"/>
                          </a:solidFill>
                          <a:latin typeface="Poppins"/>
                          <a:ea typeface="Poppins"/>
                          <a:cs typeface="Poppins"/>
                          <a:sym typeface="Poppins"/>
                        </a:rPr>
                        <a:t>Location_ID</a:t>
                      </a:r>
                      <a:r>
                        <a:rPr b="0" i="0" lang="en-US" sz="1200">
                          <a:solidFill>
                            <a:schemeClr val="dk1"/>
                          </a:solidFill>
                          <a:latin typeface="Poppins"/>
                          <a:ea typeface="Poppins"/>
                          <a:cs typeface="Poppins"/>
                          <a:sym typeface="Poppins"/>
                        </a:rPr>
                        <a:t> (PK)</a:t>
                      </a:r>
                      <a:endParaRPr/>
                    </a:p>
                  </a:txBody>
                  <a:tcPr marT="45725" marB="45725" marR="91450" marL="91450"/>
                </a:tc>
              </a:tr>
              <a:tr h="370850">
                <a:tc>
                  <a:txBody>
                    <a:bodyPr/>
                    <a:lstStyle/>
                    <a:p>
                      <a:pPr indent="0" lvl="0" marL="0" marR="0" rtl="0" algn="l">
                        <a:lnSpc>
                          <a:spcPct val="100000"/>
                        </a:lnSpc>
                        <a:spcBef>
                          <a:spcPts val="0"/>
                        </a:spcBef>
                        <a:spcAft>
                          <a:spcPts val="0"/>
                        </a:spcAft>
                        <a:buClr>
                          <a:schemeClr val="dk1"/>
                        </a:buClr>
                        <a:buSzPts val="1200"/>
                        <a:buFont typeface="Poppins"/>
                        <a:buNone/>
                      </a:pPr>
                      <a:r>
                        <a:rPr b="1" i="0" lang="en-US" sz="1200">
                          <a:solidFill>
                            <a:schemeClr val="dk1"/>
                          </a:solidFill>
                          <a:latin typeface="Poppins"/>
                          <a:ea typeface="Poppins"/>
                          <a:cs typeface="Poppins"/>
                          <a:sym typeface="Poppins"/>
                        </a:rPr>
                        <a:t>City</a:t>
                      </a:r>
                      <a:endParaRPr b="0" i="0" sz="1200">
                        <a:solidFill>
                          <a:schemeClr val="dk1"/>
                        </a:solidFill>
                        <a:latin typeface="Poppins"/>
                        <a:ea typeface="Poppins"/>
                        <a:cs typeface="Poppins"/>
                        <a:sym typeface="Poppins"/>
                      </a:endParaRPr>
                    </a:p>
                  </a:txBody>
                  <a:tcPr marT="45725" marB="45725" marR="91450" marL="91450"/>
                </a:tc>
              </a:tr>
              <a:tr h="370850">
                <a:tc>
                  <a:txBody>
                    <a:bodyPr/>
                    <a:lstStyle/>
                    <a:p>
                      <a:pPr indent="0" lvl="0" marL="0" marR="0" rtl="0" algn="l">
                        <a:lnSpc>
                          <a:spcPct val="100000"/>
                        </a:lnSpc>
                        <a:spcBef>
                          <a:spcPts val="0"/>
                        </a:spcBef>
                        <a:spcAft>
                          <a:spcPts val="0"/>
                        </a:spcAft>
                        <a:buClr>
                          <a:schemeClr val="dk1"/>
                        </a:buClr>
                        <a:buSzPts val="1200"/>
                        <a:buFont typeface="Poppins"/>
                        <a:buNone/>
                      </a:pPr>
                      <a:r>
                        <a:rPr b="1" i="0" lang="en-US" sz="1200">
                          <a:solidFill>
                            <a:schemeClr val="dk1"/>
                          </a:solidFill>
                          <a:latin typeface="Poppins"/>
                          <a:ea typeface="Poppins"/>
                          <a:cs typeface="Poppins"/>
                          <a:sym typeface="Poppins"/>
                        </a:rPr>
                        <a:t>State</a:t>
                      </a:r>
                      <a:endParaRPr b="0" i="0" sz="1200">
                        <a:solidFill>
                          <a:schemeClr val="dk1"/>
                        </a:solidFill>
                        <a:latin typeface="Poppins"/>
                        <a:ea typeface="Poppins"/>
                        <a:cs typeface="Poppins"/>
                        <a:sym typeface="Poppins"/>
                      </a:endParaRPr>
                    </a:p>
                  </a:txBody>
                  <a:tcPr marT="45725" marB="45725" marR="91450" marL="91450"/>
                </a:tc>
              </a:tr>
              <a:tr h="370850">
                <a:tc>
                  <a:txBody>
                    <a:bodyPr/>
                    <a:lstStyle/>
                    <a:p>
                      <a:pPr indent="0" lvl="0" marL="0" marR="0" rtl="0" algn="l">
                        <a:lnSpc>
                          <a:spcPct val="100000"/>
                        </a:lnSpc>
                        <a:spcBef>
                          <a:spcPts val="0"/>
                        </a:spcBef>
                        <a:spcAft>
                          <a:spcPts val="0"/>
                        </a:spcAft>
                        <a:buClr>
                          <a:schemeClr val="dk1"/>
                        </a:buClr>
                        <a:buSzPts val="1200"/>
                        <a:buFont typeface="Poppins"/>
                        <a:buNone/>
                      </a:pPr>
                      <a:r>
                        <a:rPr b="1" i="0" lang="en-US" sz="1200">
                          <a:solidFill>
                            <a:schemeClr val="dk1"/>
                          </a:solidFill>
                          <a:latin typeface="Poppins"/>
                          <a:ea typeface="Poppins"/>
                          <a:cs typeface="Poppins"/>
                          <a:sym typeface="Poppins"/>
                        </a:rPr>
                        <a:t>Country</a:t>
                      </a:r>
                      <a:endParaRPr b="0" i="0" sz="1200">
                        <a:solidFill>
                          <a:schemeClr val="dk1"/>
                        </a:solidFill>
                        <a:latin typeface="Poppins"/>
                        <a:ea typeface="Poppins"/>
                        <a:cs typeface="Poppins"/>
                        <a:sym typeface="Poppins"/>
                      </a:endParaRPr>
                    </a:p>
                  </a:txBody>
                  <a:tcPr marT="45725" marB="45725" marR="91450" marL="91450"/>
                </a:tc>
              </a:tr>
            </a:tbl>
          </a:graphicData>
        </a:graphic>
      </p:graphicFrame>
      <p:grpSp>
        <p:nvGrpSpPr>
          <p:cNvPr id="501" name="Google Shape;501;p28"/>
          <p:cNvGrpSpPr/>
          <p:nvPr/>
        </p:nvGrpSpPr>
        <p:grpSpPr>
          <a:xfrm>
            <a:off x="1768067" y="1504950"/>
            <a:ext cx="601554" cy="1629596"/>
            <a:chOff x="3392054" y="1636360"/>
            <a:chExt cx="967510" cy="1486082"/>
          </a:xfrm>
        </p:grpSpPr>
        <p:cxnSp>
          <p:nvCxnSpPr>
            <p:cNvPr id="502" name="Google Shape;502;p28"/>
            <p:cNvCxnSpPr/>
            <p:nvPr/>
          </p:nvCxnSpPr>
          <p:spPr>
            <a:xfrm flipH="1" rot="-5400000">
              <a:off x="3366565" y="2129443"/>
              <a:ext cx="1486082" cy="499916"/>
            </a:xfrm>
            <a:prstGeom prst="bentConnector2">
              <a:avLst/>
            </a:prstGeom>
            <a:noFill/>
            <a:ln cap="flat" cmpd="sng" w="38100">
              <a:solidFill>
                <a:srgbClr val="294F73"/>
              </a:solidFill>
              <a:prstDash val="solid"/>
              <a:round/>
              <a:headEnd len="sm" w="sm" type="none"/>
              <a:tailEnd len="sm" w="sm" type="none"/>
            </a:ln>
          </p:spPr>
        </p:cxnSp>
        <p:cxnSp>
          <p:nvCxnSpPr>
            <p:cNvPr id="503" name="Google Shape;503;p28"/>
            <p:cNvCxnSpPr/>
            <p:nvPr/>
          </p:nvCxnSpPr>
          <p:spPr>
            <a:xfrm>
              <a:off x="3392054" y="1658617"/>
              <a:ext cx="467591" cy="0"/>
            </a:xfrm>
            <a:prstGeom prst="straightConnector1">
              <a:avLst/>
            </a:prstGeom>
            <a:noFill/>
            <a:ln cap="flat" cmpd="sng" w="38100">
              <a:solidFill>
                <a:srgbClr val="294F73"/>
              </a:solidFill>
              <a:prstDash val="solid"/>
              <a:round/>
              <a:headEnd len="sm" w="sm" type="none"/>
              <a:tailEnd len="sm" w="sm" type="none"/>
            </a:ln>
          </p:spPr>
        </p:cxnSp>
      </p:gr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69"/>
                                        </p:tgtEl>
                                        <p:attrNameLst>
                                          <p:attrName>style.visibility</p:attrName>
                                        </p:attrNameLst>
                                      </p:cBhvr>
                                      <p:to>
                                        <p:strVal val="visible"/>
                                      </p:to>
                                    </p:set>
                                    <p:animEffect filter="fade" transition="in">
                                      <p:cBhvr>
                                        <p:cTn dur="500"/>
                                        <p:tgtEl>
                                          <p:spTgt spid="46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76"/>
                                        </p:tgtEl>
                                        <p:attrNameLst>
                                          <p:attrName>style.visibility</p:attrName>
                                        </p:attrNameLst>
                                      </p:cBhvr>
                                      <p:to>
                                        <p:strVal val="visible"/>
                                      </p:to>
                                    </p:set>
                                    <p:animEffect filter="fade" transition="in">
                                      <p:cBhvr>
                                        <p:cTn dur="500"/>
                                        <p:tgtEl>
                                          <p:spTgt spid="476"/>
                                        </p:tgtEl>
                                      </p:cBhvr>
                                    </p:animEffect>
                                  </p:childTnLst>
                                </p:cTn>
                              </p:par>
                              <p:par>
                                <p:cTn fill="hold" nodeType="withEffect" presetClass="entr" presetID="10" presetSubtype="0">
                                  <p:stCondLst>
                                    <p:cond delay="0"/>
                                  </p:stCondLst>
                                  <p:childTnLst>
                                    <p:set>
                                      <p:cBhvr>
                                        <p:cTn dur="1" fill="hold">
                                          <p:stCondLst>
                                            <p:cond delay="0"/>
                                          </p:stCondLst>
                                        </p:cTn>
                                        <p:tgtEl>
                                          <p:spTgt spid="487"/>
                                        </p:tgtEl>
                                        <p:attrNameLst>
                                          <p:attrName>style.visibility</p:attrName>
                                        </p:attrNameLst>
                                      </p:cBhvr>
                                      <p:to>
                                        <p:strVal val="visible"/>
                                      </p:to>
                                    </p:set>
                                    <p:animEffect filter="fade" transition="in">
                                      <p:cBhvr>
                                        <p:cTn dur="500"/>
                                        <p:tgtEl>
                                          <p:spTgt spid="48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90"/>
                                        </p:tgtEl>
                                        <p:attrNameLst>
                                          <p:attrName>style.visibility</p:attrName>
                                        </p:attrNameLst>
                                      </p:cBhvr>
                                      <p:to>
                                        <p:strVal val="visible"/>
                                      </p:to>
                                    </p:set>
                                    <p:animEffect filter="fade" transition="in">
                                      <p:cBhvr>
                                        <p:cTn dur="500"/>
                                        <p:tgtEl>
                                          <p:spTgt spid="490"/>
                                        </p:tgtEl>
                                      </p:cBhvr>
                                    </p:animEffect>
                                  </p:childTnLst>
                                </p:cTn>
                              </p:par>
                              <p:par>
                                <p:cTn fill="hold" nodeType="withEffect" presetClass="entr" presetID="10" presetSubtype="0">
                                  <p:stCondLst>
                                    <p:cond delay="0"/>
                                  </p:stCondLst>
                                  <p:childTnLst>
                                    <p:set>
                                      <p:cBhvr>
                                        <p:cTn dur="1" fill="hold">
                                          <p:stCondLst>
                                            <p:cond delay="0"/>
                                          </p:stCondLst>
                                        </p:cTn>
                                        <p:tgtEl>
                                          <p:spTgt spid="488"/>
                                        </p:tgtEl>
                                        <p:attrNameLst>
                                          <p:attrName>style.visibility</p:attrName>
                                        </p:attrNameLst>
                                      </p:cBhvr>
                                      <p:to>
                                        <p:strVal val="visible"/>
                                      </p:to>
                                    </p:set>
                                    <p:animEffect filter="fade" transition="in">
                                      <p:cBhvr>
                                        <p:cTn dur="500"/>
                                        <p:tgtEl>
                                          <p:spTgt spid="48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94"/>
                                        </p:tgtEl>
                                        <p:attrNameLst>
                                          <p:attrName>style.visibility</p:attrName>
                                        </p:attrNameLst>
                                      </p:cBhvr>
                                      <p:to>
                                        <p:strVal val="visible"/>
                                      </p:to>
                                    </p:set>
                                    <p:animEffect filter="fade" transition="in">
                                      <p:cBhvr>
                                        <p:cTn dur="500"/>
                                        <p:tgtEl>
                                          <p:spTgt spid="494"/>
                                        </p:tgtEl>
                                      </p:cBhvr>
                                    </p:animEffect>
                                  </p:childTnLst>
                                </p:cTn>
                              </p:par>
                              <p:par>
                                <p:cTn fill="hold" nodeType="withEffect" presetClass="entr" presetID="10" presetSubtype="0">
                                  <p:stCondLst>
                                    <p:cond delay="0"/>
                                  </p:stCondLst>
                                  <p:childTnLst>
                                    <p:set>
                                      <p:cBhvr>
                                        <p:cTn dur="1" fill="hold">
                                          <p:stCondLst>
                                            <p:cond delay="0"/>
                                          </p:stCondLst>
                                        </p:cTn>
                                        <p:tgtEl>
                                          <p:spTgt spid="489"/>
                                        </p:tgtEl>
                                        <p:attrNameLst>
                                          <p:attrName>style.visibility</p:attrName>
                                        </p:attrNameLst>
                                      </p:cBhvr>
                                      <p:to>
                                        <p:strVal val="visible"/>
                                      </p:to>
                                    </p:set>
                                    <p:animEffect filter="fade" transition="in">
                                      <p:cBhvr>
                                        <p:cTn dur="500"/>
                                        <p:tgtEl>
                                          <p:spTgt spid="48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73"/>
                                        </p:tgtEl>
                                        <p:attrNameLst>
                                          <p:attrName>style.visibility</p:attrName>
                                        </p:attrNameLst>
                                      </p:cBhvr>
                                      <p:to>
                                        <p:strVal val="visible"/>
                                      </p:to>
                                    </p:set>
                                    <p:animEffect filter="fade" transition="in">
                                      <p:cBhvr>
                                        <p:cTn dur="500"/>
                                        <p:tgtEl>
                                          <p:spTgt spid="473"/>
                                        </p:tgtEl>
                                      </p:cBhvr>
                                    </p:animEffect>
                                  </p:childTnLst>
                                </p:cTn>
                              </p:par>
                              <p:par>
                                <p:cTn fill="hold" nodeType="withEffect" presetClass="entr" presetID="10" presetSubtype="0">
                                  <p:stCondLst>
                                    <p:cond delay="0"/>
                                  </p:stCondLst>
                                  <p:childTnLst>
                                    <p:set>
                                      <p:cBhvr>
                                        <p:cTn dur="1" fill="hold">
                                          <p:stCondLst>
                                            <p:cond delay="0"/>
                                          </p:stCondLst>
                                        </p:cTn>
                                        <p:tgtEl>
                                          <p:spTgt spid="470"/>
                                        </p:tgtEl>
                                        <p:attrNameLst>
                                          <p:attrName>style.visibility</p:attrName>
                                        </p:attrNameLst>
                                      </p:cBhvr>
                                      <p:to>
                                        <p:strVal val="visible"/>
                                      </p:to>
                                    </p:set>
                                    <p:animEffect filter="fade" transition="in">
                                      <p:cBhvr>
                                        <p:cTn dur="500"/>
                                        <p:tgtEl>
                                          <p:spTgt spid="47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96"/>
                                        </p:tgtEl>
                                        <p:attrNameLst>
                                          <p:attrName>style.visibility</p:attrName>
                                        </p:attrNameLst>
                                      </p:cBhvr>
                                      <p:to>
                                        <p:strVal val="visible"/>
                                      </p:to>
                                    </p:set>
                                    <p:animEffect filter="fade" transition="in">
                                      <p:cBhvr>
                                        <p:cTn dur="500"/>
                                        <p:tgtEl>
                                          <p:spTgt spid="496"/>
                                        </p:tgtEl>
                                      </p:cBhvr>
                                    </p:animEffect>
                                  </p:childTnLst>
                                </p:cTn>
                              </p:par>
                              <p:par>
                                <p:cTn fill="hold" nodeType="withEffect" presetClass="entr" presetID="10" presetSubtype="0">
                                  <p:stCondLst>
                                    <p:cond delay="0"/>
                                  </p:stCondLst>
                                  <p:childTnLst>
                                    <p:set>
                                      <p:cBhvr>
                                        <p:cTn dur="1" fill="hold">
                                          <p:stCondLst>
                                            <p:cond delay="0"/>
                                          </p:stCondLst>
                                        </p:cTn>
                                        <p:tgtEl>
                                          <p:spTgt spid="495"/>
                                        </p:tgtEl>
                                        <p:attrNameLst>
                                          <p:attrName>style.visibility</p:attrName>
                                        </p:attrNameLst>
                                      </p:cBhvr>
                                      <p:to>
                                        <p:strVal val="visible"/>
                                      </p:to>
                                    </p:set>
                                    <p:animEffect filter="fade" transition="in">
                                      <p:cBhvr>
                                        <p:cTn dur="500"/>
                                        <p:tgtEl>
                                          <p:spTgt spid="49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84"/>
                                        </p:tgtEl>
                                        <p:attrNameLst>
                                          <p:attrName>style.visibility</p:attrName>
                                        </p:attrNameLst>
                                      </p:cBhvr>
                                      <p:to>
                                        <p:strVal val="visible"/>
                                      </p:to>
                                    </p:set>
                                    <p:animEffect filter="fade" transition="in">
                                      <p:cBhvr>
                                        <p:cTn dur="500"/>
                                        <p:tgtEl>
                                          <p:spTgt spid="484"/>
                                        </p:tgtEl>
                                      </p:cBhvr>
                                    </p:animEffect>
                                  </p:childTnLst>
                                </p:cTn>
                              </p:par>
                              <p:par>
                                <p:cTn fill="hold" nodeType="withEffect" presetClass="entr" presetID="10" presetSubtype="0">
                                  <p:stCondLst>
                                    <p:cond delay="0"/>
                                  </p:stCondLst>
                                  <p:childTnLst>
                                    <p:set>
                                      <p:cBhvr>
                                        <p:cTn dur="1" fill="hold">
                                          <p:stCondLst>
                                            <p:cond delay="0"/>
                                          </p:stCondLst>
                                        </p:cTn>
                                        <p:tgtEl>
                                          <p:spTgt spid="471"/>
                                        </p:tgtEl>
                                        <p:attrNameLst>
                                          <p:attrName>style.visibility</p:attrName>
                                        </p:attrNameLst>
                                      </p:cBhvr>
                                      <p:to>
                                        <p:strVal val="visible"/>
                                      </p:to>
                                    </p:set>
                                    <p:animEffect filter="fade" transition="in">
                                      <p:cBhvr>
                                        <p:cTn dur="500"/>
                                        <p:tgtEl>
                                          <p:spTgt spid="47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01"/>
                                        </p:tgtEl>
                                        <p:attrNameLst>
                                          <p:attrName>style.visibility</p:attrName>
                                        </p:attrNameLst>
                                      </p:cBhvr>
                                      <p:to>
                                        <p:strVal val="visible"/>
                                      </p:to>
                                    </p:set>
                                    <p:animEffect filter="fade" transition="in">
                                      <p:cBhvr>
                                        <p:cTn dur="500"/>
                                        <p:tgtEl>
                                          <p:spTgt spid="501"/>
                                        </p:tgtEl>
                                      </p:cBhvr>
                                    </p:animEffect>
                                  </p:childTnLst>
                                </p:cTn>
                              </p:par>
                              <p:par>
                                <p:cTn fill="hold" nodeType="withEffect" presetClass="entr" presetID="10" presetSubtype="0">
                                  <p:stCondLst>
                                    <p:cond delay="0"/>
                                  </p:stCondLst>
                                  <p:childTnLst>
                                    <p:set>
                                      <p:cBhvr>
                                        <p:cTn dur="1" fill="hold">
                                          <p:stCondLst>
                                            <p:cond delay="0"/>
                                          </p:stCondLst>
                                        </p:cTn>
                                        <p:tgtEl>
                                          <p:spTgt spid="500"/>
                                        </p:tgtEl>
                                        <p:attrNameLst>
                                          <p:attrName>style.visibility</p:attrName>
                                        </p:attrNameLst>
                                      </p:cBhvr>
                                      <p:to>
                                        <p:strVal val="visible"/>
                                      </p:to>
                                    </p:set>
                                    <p:animEffect filter="fade" transition="in">
                                      <p:cBhvr>
                                        <p:cTn dur="500"/>
                                        <p:tgtEl>
                                          <p:spTgt spid="50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80"/>
                                        </p:tgtEl>
                                        <p:attrNameLst>
                                          <p:attrName>style.visibility</p:attrName>
                                        </p:attrNameLst>
                                      </p:cBhvr>
                                      <p:to>
                                        <p:strVal val="visible"/>
                                      </p:to>
                                    </p:set>
                                    <p:animEffect filter="fade" transition="in">
                                      <p:cBhvr>
                                        <p:cTn dur="500"/>
                                        <p:tgtEl>
                                          <p:spTgt spid="480"/>
                                        </p:tgtEl>
                                      </p:cBhvr>
                                    </p:animEffect>
                                  </p:childTnLst>
                                </p:cTn>
                              </p:par>
                              <p:par>
                                <p:cTn fill="hold" nodeType="withEffect" presetClass="entr" presetID="10" presetSubtype="0">
                                  <p:stCondLst>
                                    <p:cond delay="0"/>
                                  </p:stCondLst>
                                  <p:childTnLst>
                                    <p:set>
                                      <p:cBhvr>
                                        <p:cTn dur="1" fill="hold">
                                          <p:stCondLst>
                                            <p:cond delay="0"/>
                                          </p:stCondLst>
                                        </p:cTn>
                                        <p:tgtEl>
                                          <p:spTgt spid="472"/>
                                        </p:tgtEl>
                                        <p:attrNameLst>
                                          <p:attrName>style.visibility</p:attrName>
                                        </p:attrNameLst>
                                      </p:cBhvr>
                                      <p:to>
                                        <p:strVal val="visible"/>
                                      </p:to>
                                    </p:set>
                                    <p:animEffect filter="fade" transition="in">
                                      <p:cBhvr>
                                        <p:cTn dur="500"/>
                                        <p:tgtEl>
                                          <p:spTgt spid="47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7" name="Shape 507"/>
        <p:cNvGrpSpPr/>
        <p:nvPr/>
      </p:nvGrpSpPr>
      <p:grpSpPr>
        <a:xfrm>
          <a:off x="0" y="0"/>
          <a:ext cx="0" cy="0"/>
          <a:chOff x="0" y="0"/>
          <a:chExt cx="0" cy="0"/>
        </a:xfrm>
      </p:grpSpPr>
      <p:cxnSp>
        <p:nvCxnSpPr>
          <p:cNvPr id="508" name="Google Shape;508;p29"/>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509" name="Google Shape;509;p29"/>
          <p:cNvSpPr txBox="1"/>
          <p:nvPr/>
        </p:nvSpPr>
        <p:spPr>
          <a:xfrm>
            <a:off x="84309" y="1045252"/>
            <a:ext cx="11585642" cy="4538421"/>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1" lang="en-US" sz="2000" cap="none">
                <a:solidFill>
                  <a:schemeClr val="dk1"/>
                </a:solidFill>
                <a:latin typeface="Poppins"/>
                <a:ea typeface="Poppins"/>
                <a:cs typeface="Poppins"/>
                <a:sym typeface="Poppins"/>
              </a:rPr>
              <a:t>Galaxy schema </a:t>
            </a:r>
            <a:endParaRPr/>
          </a:p>
          <a:p>
            <a:pPr indent="0" lvl="0" marL="0" marR="0" rtl="0" algn="l">
              <a:lnSpc>
                <a:spcPct val="150000"/>
              </a:lnSpc>
              <a:spcBef>
                <a:spcPts val="1000"/>
              </a:spcBef>
              <a:spcAft>
                <a:spcPts val="0"/>
              </a:spcAft>
              <a:buClr>
                <a:srgbClr val="74A2CD"/>
              </a:buClr>
              <a:buSzPts val="3200"/>
              <a:buFont typeface="Arial"/>
              <a:buNone/>
            </a:pPr>
            <a:r>
              <a:rPr lang="en-US" sz="2000" cap="none">
                <a:solidFill>
                  <a:schemeClr val="dk1"/>
                </a:solidFill>
                <a:latin typeface="Poppins"/>
                <a:ea typeface="Poppins"/>
                <a:cs typeface="Poppins"/>
                <a:sym typeface="Poppins"/>
              </a:rPr>
              <a:t>Contains multiple fact tables that share dimension tables, allowing for more complex queries across different subject areas.</a:t>
            </a:r>
            <a:endParaRPr/>
          </a:p>
          <a:p>
            <a:pPr indent="0" lvl="1" marL="0" marR="0" rtl="0" algn="l">
              <a:lnSpc>
                <a:spcPct val="150000"/>
              </a:lnSpc>
              <a:spcBef>
                <a:spcPts val="500"/>
              </a:spcBef>
              <a:spcAft>
                <a:spcPts val="0"/>
              </a:spcAft>
              <a:buClr>
                <a:srgbClr val="74A2CD"/>
              </a:buClr>
              <a:buSzPts val="3200"/>
              <a:buFont typeface="Arial"/>
              <a:buNone/>
            </a:pPr>
            <a:r>
              <a:rPr b="1" i="0" lang="en-US" sz="2000" u="none" cap="none" strike="noStrike">
                <a:solidFill>
                  <a:schemeClr val="dk1"/>
                </a:solidFill>
                <a:latin typeface="Poppins"/>
                <a:ea typeface="Poppins"/>
                <a:cs typeface="Poppins"/>
                <a:sym typeface="Poppins"/>
              </a:rPr>
              <a:t>Multiple fact tables</a:t>
            </a:r>
            <a:r>
              <a:rPr b="0" i="0" lang="en-US" sz="2000" u="none" cap="none" strike="noStrike">
                <a:solidFill>
                  <a:schemeClr val="dk1"/>
                </a:solidFill>
                <a:latin typeface="Poppins"/>
                <a:ea typeface="Poppins"/>
                <a:cs typeface="Poppins"/>
                <a:sym typeface="Poppins"/>
              </a:rPr>
              <a:t> share </a:t>
            </a:r>
            <a:r>
              <a:rPr b="1" i="0" lang="en-US" sz="2000" u="none" cap="none" strike="noStrike">
                <a:solidFill>
                  <a:schemeClr val="dk1"/>
                </a:solidFill>
                <a:latin typeface="Poppins"/>
                <a:ea typeface="Poppins"/>
                <a:cs typeface="Poppins"/>
                <a:sym typeface="Poppins"/>
              </a:rPr>
              <a:t>dimension tables</a:t>
            </a:r>
            <a:r>
              <a:rPr b="0" i="0" lang="en-US" sz="2000" u="none" cap="none" strike="noStrike">
                <a:solidFill>
                  <a:schemeClr val="dk1"/>
                </a:solidFill>
                <a:latin typeface="Poppins"/>
                <a:ea typeface="Poppins"/>
                <a:cs typeface="Poppins"/>
                <a:sym typeface="Poppins"/>
              </a:rPr>
              <a:t>, viewed as a collection of stars, therefore called </a:t>
            </a:r>
            <a:r>
              <a:rPr b="1" i="0" lang="en-US" sz="2000" u="none" cap="none" strike="noStrike">
                <a:solidFill>
                  <a:schemeClr val="dk1"/>
                </a:solidFill>
                <a:latin typeface="Poppins"/>
                <a:ea typeface="Poppins"/>
                <a:cs typeface="Poppins"/>
                <a:sym typeface="Poppins"/>
              </a:rPr>
              <a:t>galaxy schema</a:t>
            </a:r>
            <a:r>
              <a:rPr b="0" i="0" lang="en-US" sz="2000" u="none" cap="none" strike="noStrike">
                <a:solidFill>
                  <a:schemeClr val="dk1"/>
                </a:solidFill>
                <a:latin typeface="Poppins"/>
                <a:ea typeface="Poppins"/>
                <a:cs typeface="Poppins"/>
                <a:sym typeface="Poppins"/>
              </a:rPr>
              <a:t> or </a:t>
            </a:r>
            <a:r>
              <a:rPr b="1" i="0" lang="en-US" sz="2000" u="none" cap="none" strike="noStrike">
                <a:solidFill>
                  <a:schemeClr val="dk1"/>
                </a:solidFill>
                <a:latin typeface="Poppins"/>
                <a:ea typeface="Poppins"/>
                <a:cs typeface="Poppins"/>
                <a:sym typeface="Poppins"/>
              </a:rPr>
              <a:t>fact constellation</a:t>
            </a:r>
            <a:r>
              <a:rPr b="0" i="0" lang="en-US" sz="2000" u="none" cap="none" strike="noStrike">
                <a:solidFill>
                  <a:schemeClr val="dk1"/>
                </a:solidFill>
                <a:latin typeface="Poppins"/>
                <a:ea typeface="Poppins"/>
                <a:cs typeface="Poppins"/>
                <a:sym typeface="Poppins"/>
              </a:rPr>
              <a:t> </a:t>
            </a:r>
            <a:endParaRPr b="0" i="0" sz="2000" u="none" cap="none" strike="noStrike">
              <a:solidFill>
                <a:srgbClr val="000000"/>
              </a:solidFill>
              <a:latin typeface="Poppins"/>
              <a:ea typeface="Poppins"/>
              <a:cs typeface="Poppins"/>
              <a:sym typeface="Poppins"/>
            </a:endParaRPr>
          </a:p>
          <a:p>
            <a:pPr indent="0" lvl="1" marL="0" marR="0" rtl="0" algn="l">
              <a:lnSpc>
                <a:spcPct val="150000"/>
              </a:lnSpc>
              <a:spcBef>
                <a:spcPts val="5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In this case a dimension table connects to more than one fact table, we therefore refer to the dimension tables as </a:t>
            </a:r>
            <a:r>
              <a:rPr b="1" i="0" lang="en-US" sz="2000" u="none" cap="none" strike="noStrike">
                <a:solidFill>
                  <a:schemeClr val="dk1"/>
                </a:solidFill>
                <a:latin typeface="Poppins"/>
                <a:ea typeface="Poppins"/>
                <a:cs typeface="Poppins"/>
                <a:sym typeface="Poppins"/>
              </a:rPr>
              <a:t>"conformed" </a:t>
            </a:r>
            <a:r>
              <a:rPr b="0" i="0" lang="en-US" sz="2000" u="none" cap="none" strike="noStrike">
                <a:solidFill>
                  <a:schemeClr val="dk1"/>
                </a:solidFill>
                <a:latin typeface="Poppins"/>
                <a:ea typeface="Poppins"/>
                <a:cs typeface="Poppins"/>
                <a:sym typeface="Poppins"/>
              </a:rPr>
              <a:t>between the two dimensional models. </a:t>
            </a:r>
            <a:endParaRPr/>
          </a:p>
        </p:txBody>
      </p:sp>
      <p:sp>
        <p:nvSpPr>
          <p:cNvPr id="510" name="Google Shape;510;p29"/>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lang="en-US" sz="3600" cap="none">
                <a:solidFill>
                  <a:srgbClr val="74A2CD"/>
                </a:solidFill>
                <a:latin typeface="Poppins"/>
                <a:ea typeface="Poppins"/>
                <a:cs typeface="Poppins"/>
                <a:sym typeface="Poppins"/>
              </a:rPr>
              <a:t>Galaxy Schema</a:t>
            </a:r>
            <a:endParaRPr/>
          </a:p>
        </p:txBody>
      </p:sp>
      <p:sp>
        <p:nvSpPr>
          <p:cNvPr id="511" name="Google Shape;511;p29"/>
          <p:cNvSpPr txBox="1"/>
          <p:nvPr>
            <p:ph idx="11" type="ftr"/>
          </p:nvPr>
        </p:nvSpPr>
        <p:spPr>
          <a:xfrm>
            <a:off x="685801" y="5757334"/>
            <a:ext cx="6380017"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13: COURSE REVIEW</a:t>
            </a:r>
            <a:endParaRPr b="1" sz="2000">
              <a:solidFill>
                <a:schemeClr val="lt1"/>
              </a:solidFill>
              <a:latin typeface="Poppins"/>
              <a:ea typeface="Poppins"/>
              <a:cs typeface="Poppins"/>
              <a:sym typeface="Poppins"/>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5" name="Shape 515"/>
        <p:cNvGrpSpPr/>
        <p:nvPr/>
      </p:nvGrpSpPr>
      <p:grpSpPr>
        <a:xfrm>
          <a:off x="0" y="0"/>
          <a:ext cx="0" cy="0"/>
          <a:chOff x="0" y="0"/>
          <a:chExt cx="0" cy="0"/>
        </a:xfrm>
      </p:grpSpPr>
      <p:cxnSp>
        <p:nvCxnSpPr>
          <p:cNvPr id="516" name="Google Shape;516;p30"/>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517" name="Google Shape;517;p30"/>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lang="en-US" sz="3600" cap="none">
                <a:solidFill>
                  <a:srgbClr val="74A2CD"/>
                </a:solidFill>
                <a:latin typeface="Poppins"/>
                <a:ea typeface="Poppins"/>
                <a:cs typeface="Poppins"/>
                <a:sym typeface="Poppins"/>
              </a:rPr>
              <a:t>Example of Galaxy Schema</a:t>
            </a:r>
            <a:endParaRPr/>
          </a:p>
        </p:txBody>
      </p:sp>
      <p:sp>
        <p:nvSpPr>
          <p:cNvPr id="518" name="Google Shape;518;p30"/>
          <p:cNvSpPr txBox="1"/>
          <p:nvPr>
            <p:ph idx="11" type="ftr"/>
          </p:nvPr>
        </p:nvSpPr>
        <p:spPr>
          <a:xfrm>
            <a:off x="685801" y="5757334"/>
            <a:ext cx="6380017"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13: COURSE REVIEW</a:t>
            </a:r>
            <a:endParaRPr b="1" sz="2000">
              <a:solidFill>
                <a:schemeClr val="lt1"/>
              </a:solidFill>
              <a:latin typeface="Poppins"/>
              <a:ea typeface="Poppins"/>
              <a:cs typeface="Poppins"/>
              <a:sym typeface="Poppins"/>
            </a:endParaRPr>
          </a:p>
        </p:txBody>
      </p:sp>
      <p:graphicFrame>
        <p:nvGraphicFramePr>
          <p:cNvPr id="519" name="Google Shape;519;p30"/>
          <p:cNvGraphicFramePr/>
          <p:nvPr/>
        </p:nvGraphicFramePr>
        <p:xfrm>
          <a:off x="3977408" y="1323637"/>
          <a:ext cx="3000000" cy="3000000"/>
        </p:xfrm>
        <a:graphic>
          <a:graphicData uri="http://schemas.openxmlformats.org/drawingml/2006/table">
            <a:tbl>
              <a:tblPr bandRow="1" firstRow="1">
                <a:noFill/>
                <a:tableStyleId>{D039530D-C3FC-42E7-A2E3-BCAF978C4BFB}</a:tableStyleId>
              </a:tblPr>
              <a:tblGrid>
                <a:gridCol w="1891725"/>
              </a:tblGrid>
              <a:tr h="370850">
                <a:tc>
                  <a:txBody>
                    <a:bodyPr/>
                    <a:lstStyle/>
                    <a:p>
                      <a:pPr indent="0" lvl="0" marL="0" marR="0" rtl="0" algn="ctr">
                        <a:spcBef>
                          <a:spcPts val="0"/>
                        </a:spcBef>
                        <a:spcAft>
                          <a:spcPts val="0"/>
                        </a:spcAft>
                        <a:buClr>
                          <a:schemeClr val="lt1"/>
                        </a:buClr>
                        <a:buSzPts val="1200"/>
                        <a:buFont typeface="Arial"/>
                        <a:buNone/>
                      </a:pPr>
                      <a:r>
                        <a:rPr b="1" i="0" lang="en-US" sz="1200">
                          <a:solidFill>
                            <a:schemeClr val="lt1"/>
                          </a:solidFill>
                          <a:latin typeface="Poppins"/>
                          <a:ea typeface="Poppins"/>
                          <a:cs typeface="Poppins"/>
                          <a:sym typeface="Poppins"/>
                        </a:rPr>
                        <a:t>Sales_Fact</a:t>
                      </a:r>
                      <a:endParaRPr b="1" i="0" sz="1200">
                        <a:solidFill>
                          <a:schemeClr val="lt1"/>
                        </a:solidFill>
                        <a:latin typeface="Poppins"/>
                        <a:ea typeface="Poppins"/>
                        <a:cs typeface="Poppins"/>
                        <a:sym typeface="Poppins"/>
                      </a:endParaRPr>
                    </a:p>
                  </a:txBody>
                  <a:tcPr marT="45725" marB="45725" marR="91450" marL="91450"/>
                </a:tc>
              </a:tr>
              <a:tr h="370850">
                <a:tc>
                  <a:txBody>
                    <a:bodyPr/>
                    <a:lstStyle/>
                    <a:p>
                      <a:pPr indent="0" lvl="0" marL="0" marR="0" rtl="0" algn="l">
                        <a:spcBef>
                          <a:spcPts val="0"/>
                        </a:spcBef>
                        <a:spcAft>
                          <a:spcPts val="0"/>
                        </a:spcAft>
                        <a:buClr>
                          <a:schemeClr val="dk1"/>
                        </a:buClr>
                        <a:buSzPts val="1200"/>
                        <a:buFont typeface="Arial"/>
                        <a:buNone/>
                      </a:pPr>
                      <a:r>
                        <a:rPr b="1" i="0" lang="en-US" sz="1200">
                          <a:solidFill>
                            <a:schemeClr val="dk1"/>
                          </a:solidFill>
                          <a:latin typeface="Poppins"/>
                          <a:ea typeface="Poppins"/>
                          <a:cs typeface="Poppins"/>
                          <a:sym typeface="Poppins"/>
                        </a:rPr>
                        <a:t>Sales_ID</a:t>
                      </a:r>
                      <a:r>
                        <a:rPr b="1" i="0" lang="en-US" sz="1200">
                          <a:solidFill>
                            <a:schemeClr val="dk1"/>
                          </a:solidFill>
                          <a:latin typeface="Poppins"/>
                          <a:ea typeface="Poppins"/>
                          <a:cs typeface="Poppins"/>
                          <a:sym typeface="Poppins"/>
                        </a:rPr>
                        <a:t> (PK)</a:t>
                      </a:r>
                      <a:endParaRPr b="1" i="0" sz="1200">
                        <a:solidFill>
                          <a:schemeClr val="dk1"/>
                        </a:solidFill>
                        <a:latin typeface="Poppins"/>
                        <a:ea typeface="Poppins"/>
                        <a:cs typeface="Poppins"/>
                        <a:sym typeface="Poppins"/>
                      </a:endParaRPr>
                    </a:p>
                  </a:txBody>
                  <a:tcPr marT="45725" marB="45725" marR="91450" marL="91450"/>
                </a:tc>
              </a:tr>
              <a:tr h="370850">
                <a:tc>
                  <a:txBody>
                    <a:bodyPr/>
                    <a:lstStyle/>
                    <a:p>
                      <a:pPr indent="0" lvl="0" marL="0" marR="0" rtl="0" algn="l">
                        <a:spcBef>
                          <a:spcPts val="0"/>
                        </a:spcBef>
                        <a:spcAft>
                          <a:spcPts val="0"/>
                        </a:spcAft>
                        <a:buClr>
                          <a:schemeClr val="dk1"/>
                        </a:buClr>
                        <a:buSzPts val="1200"/>
                        <a:buFont typeface="Arial"/>
                        <a:buNone/>
                      </a:pPr>
                      <a:r>
                        <a:rPr b="1" i="0" lang="en-US" sz="1200">
                          <a:solidFill>
                            <a:schemeClr val="dk1"/>
                          </a:solidFill>
                          <a:latin typeface="Poppins"/>
                          <a:ea typeface="Poppins"/>
                          <a:cs typeface="Poppins"/>
                          <a:sym typeface="Poppins"/>
                        </a:rPr>
                        <a:t>Product_ID (FK)</a:t>
                      </a:r>
                      <a:endParaRPr/>
                    </a:p>
                  </a:txBody>
                  <a:tcPr marT="45725" marB="45725" marR="91450" marL="91450"/>
                </a:tc>
              </a:tr>
              <a:tr h="370850">
                <a:tc>
                  <a:txBody>
                    <a:bodyPr/>
                    <a:lstStyle/>
                    <a:p>
                      <a:pPr indent="0" lvl="0" marL="0" marR="0" rtl="0" algn="l">
                        <a:lnSpc>
                          <a:spcPct val="100000"/>
                        </a:lnSpc>
                        <a:spcBef>
                          <a:spcPts val="0"/>
                        </a:spcBef>
                        <a:spcAft>
                          <a:spcPts val="0"/>
                        </a:spcAft>
                        <a:buClr>
                          <a:srgbClr val="262626"/>
                        </a:buClr>
                        <a:buSzPts val="1200"/>
                        <a:buFont typeface="Arial"/>
                        <a:buNone/>
                      </a:pPr>
                      <a:r>
                        <a:rPr b="1" i="0" lang="en-US" sz="1200">
                          <a:solidFill>
                            <a:srgbClr val="262626"/>
                          </a:solidFill>
                          <a:latin typeface="Poppins"/>
                          <a:ea typeface="Poppins"/>
                          <a:cs typeface="Poppins"/>
                          <a:sym typeface="Poppins"/>
                        </a:rPr>
                        <a:t>Store_ID </a:t>
                      </a:r>
                      <a:r>
                        <a:rPr b="1" i="0" lang="en-US" sz="1200">
                          <a:solidFill>
                            <a:schemeClr val="dk1"/>
                          </a:solidFill>
                          <a:latin typeface="Poppins"/>
                          <a:ea typeface="Poppins"/>
                          <a:cs typeface="Poppins"/>
                          <a:sym typeface="Poppins"/>
                        </a:rPr>
                        <a:t>(FK)</a:t>
                      </a:r>
                      <a:endParaRPr/>
                    </a:p>
                  </a:txBody>
                  <a:tcPr marT="45725" marB="45725" marR="91450" marL="91450"/>
                </a:tc>
              </a:tr>
              <a:tr h="370850">
                <a:tc>
                  <a:txBody>
                    <a:bodyPr/>
                    <a:lstStyle/>
                    <a:p>
                      <a:pPr indent="0" lvl="0" marL="0" marR="0" rtl="0" algn="l">
                        <a:lnSpc>
                          <a:spcPct val="100000"/>
                        </a:lnSpc>
                        <a:spcBef>
                          <a:spcPts val="0"/>
                        </a:spcBef>
                        <a:spcAft>
                          <a:spcPts val="0"/>
                        </a:spcAft>
                        <a:buClr>
                          <a:schemeClr val="dk1"/>
                        </a:buClr>
                        <a:buSzPts val="1200"/>
                        <a:buFont typeface="Arial"/>
                        <a:buNone/>
                      </a:pPr>
                      <a:r>
                        <a:rPr b="1" i="0" lang="en-US" sz="1200">
                          <a:solidFill>
                            <a:schemeClr val="dk1"/>
                          </a:solidFill>
                          <a:latin typeface="Poppins"/>
                          <a:ea typeface="Poppins"/>
                          <a:cs typeface="Poppins"/>
                          <a:sym typeface="Poppins"/>
                        </a:rPr>
                        <a:t>Customer_ID (FK) </a:t>
                      </a:r>
                      <a:endParaRPr/>
                    </a:p>
                  </a:txBody>
                  <a:tcPr marT="45725" marB="45725" marR="91450" marL="91450"/>
                </a:tc>
              </a:tr>
              <a:tr h="370850">
                <a:tc>
                  <a:txBody>
                    <a:bodyPr/>
                    <a:lstStyle/>
                    <a:p>
                      <a:pPr indent="0" lvl="0" marL="0" marR="0" rtl="0" algn="l">
                        <a:lnSpc>
                          <a:spcPct val="100000"/>
                        </a:lnSpc>
                        <a:spcBef>
                          <a:spcPts val="0"/>
                        </a:spcBef>
                        <a:spcAft>
                          <a:spcPts val="0"/>
                        </a:spcAft>
                        <a:buClr>
                          <a:schemeClr val="dk1"/>
                        </a:buClr>
                        <a:buSzPts val="1200"/>
                        <a:buFont typeface="Arial"/>
                        <a:buNone/>
                      </a:pPr>
                      <a:r>
                        <a:rPr b="1" i="0" lang="en-US" sz="1200">
                          <a:solidFill>
                            <a:schemeClr val="dk1"/>
                          </a:solidFill>
                          <a:latin typeface="Poppins"/>
                          <a:ea typeface="Poppins"/>
                          <a:cs typeface="Poppins"/>
                          <a:sym typeface="Poppins"/>
                        </a:rPr>
                        <a:t>Time_ID (FK)</a:t>
                      </a:r>
                      <a:endParaRPr/>
                    </a:p>
                  </a:txBody>
                  <a:tcPr marT="45725" marB="45725" marR="91450" marL="91450"/>
                </a:tc>
              </a:tr>
              <a:tr h="370850">
                <a:tc>
                  <a:txBody>
                    <a:bodyPr/>
                    <a:lstStyle/>
                    <a:p>
                      <a:pPr indent="0" lvl="0" marL="0" marR="0" rtl="0" algn="l">
                        <a:lnSpc>
                          <a:spcPct val="100000"/>
                        </a:lnSpc>
                        <a:spcBef>
                          <a:spcPts val="0"/>
                        </a:spcBef>
                        <a:spcAft>
                          <a:spcPts val="0"/>
                        </a:spcAft>
                        <a:buClr>
                          <a:schemeClr val="dk1"/>
                        </a:buClr>
                        <a:buSzPts val="1200"/>
                        <a:buFont typeface="Arial"/>
                        <a:buNone/>
                      </a:pPr>
                      <a:r>
                        <a:rPr b="1" i="0" lang="en-US" sz="1200">
                          <a:solidFill>
                            <a:schemeClr val="dk1"/>
                          </a:solidFill>
                          <a:latin typeface="Poppins"/>
                          <a:ea typeface="Poppins"/>
                          <a:cs typeface="Poppins"/>
                          <a:sym typeface="Poppins"/>
                        </a:rPr>
                        <a:t>Total_Sales</a:t>
                      </a:r>
                      <a:endParaRPr b="1" i="0" sz="1200">
                        <a:solidFill>
                          <a:schemeClr val="dk1"/>
                        </a:solidFill>
                        <a:latin typeface="Poppins"/>
                        <a:ea typeface="Poppins"/>
                        <a:cs typeface="Poppins"/>
                        <a:sym typeface="Poppins"/>
                      </a:endParaRPr>
                    </a:p>
                  </a:txBody>
                  <a:tcPr marT="45725" marB="45725" marR="91450" marL="91450"/>
                </a:tc>
              </a:tr>
              <a:tr h="370850">
                <a:tc>
                  <a:txBody>
                    <a:bodyPr/>
                    <a:lstStyle/>
                    <a:p>
                      <a:pPr indent="0" lvl="0" marL="0" marR="0" rtl="0" algn="l">
                        <a:lnSpc>
                          <a:spcPct val="100000"/>
                        </a:lnSpc>
                        <a:spcBef>
                          <a:spcPts val="0"/>
                        </a:spcBef>
                        <a:spcAft>
                          <a:spcPts val="0"/>
                        </a:spcAft>
                        <a:buClr>
                          <a:schemeClr val="dk1"/>
                        </a:buClr>
                        <a:buSzPts val="1200"/>
                        <a:buFont typeface="Arial"/>
                        <a:buNone/>
                      </a:pPr>
                      <a:r>
                        <a:rPr b="1" i="0" lang="en-US" sz="1200">
                          <a:solidFill>
                            <a:schemeClr val="dk1"/>
                          </a:solidFill>
                          <a:latin typeface="Poppins"/>
                          <a:ea typeface="Poppins"/>
                          <a:cs typeface="Poppins"/>
                          <a:sym typeface="Poppins"/>
                        </a:rPr>
                        <a:t>Amount</a:t>
                      </a:r>
                      <a:endParaRPr b="1" i="0" sz="1200">
                        <a:solidFill>
                          <a:srgbClr val="262626"/>
                        </a:solidFill>
                        <a:latin typeface="Poppins"/>
                        <a:ea typeface="Poppins"/>
                        <a:cs typeface="Poppins"/>
                        <a:sym typeface="Poppins"/>
                      </a:endParaRPr>
                    </a:p>
                  </a:txBody>
                  <a:tcPr marT="45725" marB="45725" marR="91450" marL="91450"/>
                </a:tc>
              </a:tr>
              <a:tr h="370850">
                <a:tc>
                  <a:txBody>
                    <a:bodyPr/>
                    <a:lstStyle/>
                    <a:p>
                      <a:pPr indent="0" lvl="0" marL="0" marR="0" rtl="0" algn="l">
                        <a:spcBef>
                          <a:spcPts val="0"/>
                        </a:spcBef>
                        <a:spcAft>
                          <a:spcPts val="0"/>
                        </a:spcAft>
                        <a:buClr>
                          <a:schemeClr val="dk1"/>
                        </a:buClr>
                        <a:buSzPts val="1200"/>
                        <a:buFont typeface="Arial"/>
                        <a:buNone/>
                      </a:pPr>
                      <a:r>
                        <a:rPr b="1" i="0" lang="en-US" sz="1200">
                          <a:solidFill>
                            <a:schemeClr val="dk1"/>
                          </a:solidFill>
                          <a:latin typeface="Poppins"/>
                          <a:ea typeface="Poppins"/>
                          <a:cs typeface="Poppins"/>
                          <a:sym typeface="Poppins"/>
                        </a:rPr>
                        <a:t>Quantity</a:t>
                      </a:r>
                      <a:endParaRPr b="1" i="0" sz="1200">
                        <a:solidFill>
                          <a:srgbClr val="262626"/>
                        </a:solidFill>
                        <a:latin typeface="Poppins"/>
                        <a:ea typeface="Poppins"/>
                        <a:cs typeface="Poppins"/>
                        <a:sym typeface="Poppins"/>
                      </a:endParaRPr>
                    </a:p>
                  </a:txBody>
                  <a:tcPr marT="45725" marB="45725" marR="91450" marL="91450"/>
                </a:tc>
              </a:tr>
              <a:tr h="370850">
                <a:tc>
                  <a:txBody>
                    <a:bodyPr/>
                    <a:lstStyle/>
                    <a:p>
                      <a:pPr indent="0" lvl="0" marL="0" marR="0" rtl="0" algn="l">
                        <a:lnSpc>
                          <a:spcPct val="100000"/>
                        </a:lnSpc>
                        <a:spcBef>
                          <a:spcPts val="0"/>
                        </a:spcBef>
                        <a:spcAft>
                          <a:spcPts val="0"/>
                        </a:spcAft>
                        <a:buClr>
                          <a:schemeClr val="dk1"/>
                        </a:buClr>
                        <a:buSzPts val="1200"/>
                        <a:buFont typeface="Arial"/>
                        <a:buNone/>
                      </a:pPr>
                      <a:r>
                        <a:rPr b="1" i="0" lang="en-US" sz="1200">
                          <a:solidFill>
                            <a:schemeClr val="dk1"/>
                          </a:solidFill>
                          <a:latin typeface="Poppins"/>
                          <a:ea typeface="Poppins"/>
                          <a:cs typeface="Poppins"/>
                          <a:sym typeface="Poppins"/>
                        </a:rPr>
                        <a:t>Discount</a:t>
                      </a:r>
                      <a:endParaRPr b="1" i="0" sz="1200">
                        <a:solidFill>
                          <a:schemeClr val="dk1"/>
                        </a:solidFill>
                        <a:latin typeface="Poppins"/>
                        <a:ea typeface="Poppins"/>
                        <a:cs typeface="Poppins"/>
                        <a:sym typeface="Poppins"/>
                      </a:endParaRPr>
                    </a:p>
                  </a:txBody>
                  <a:tcPr marT="45725" marB="45725" marR="91450" marL="91450"/>
                </a:tc>
              </a:tr>
            </a:tbl>
          </a:graphicData>
        </a:graphic>
      </p:graphicFrame>
      <p:graphicFrame>
        <p:nvGraphicFramePr>
          <p:cNvPr id="520" name="Google Shape;520;p30"/>
          <p:cNvGraphicFramePr/>
          <p:nvPr/>
        </p:nvGraphicFramePr>
        <p:xfrm>
          <a:off x="6745154" y="3344941"/>
          <a:ext cx="3000000" cy="3000000"/>
        </p:xfrm>
        <a:graphic>
          <a:graphicData uri="http://schemas.openxmlformats.org/drawingml/2006/table">
            <a:tbl>
              <a:tblPr bandRow="1" firstRow="1">
                <a:noFill/>
                <a:tableStyleId>{D039530D-C3FC-42E7-A2E3-BCAF978C4BFB}</a:tableStyleId>
              </a:tblPr>
              <a:tblGrid>
                <a:gridCol w="1389775"/>
              </a:tblGrid>
              <a:tr h="370850">
                <a:tc>
                  <a:txBody>
                    <a:bodyPr/>
                    <a:lstStyle/>
                    <a:p>
                      <a:pPr indent="0" lvl="0" marL="0" marR="0" rtl="0" algn="ctr">
                        <a:spcBef>
                          <a:spcPts val="0"/>
                        </a:spcBef>
                        <a:spcAft>
                          <a:spcPts val="0"/>
                        </a:spcAft>
                        <a:buNone/>
                      </a:pPr>
                      <a:r>
                        <a:rPr b="1" i="0" lang="en-US" sz="1200">
                          <a:solidFill>
                            <a:schemeClr val="lt1"/>
                          </a:solidFill>
                          <a:latin typeface="Poppins"/>
                          <a:ea typeface="Poppins"/>
                          <a:cs typeface="Poppins"/>
                          <a:sym typeface="Poppins"/>
                        </a:rPr>
                        <a:t>Store_Dim</a:t>
                      </a:r>
                      <a:endParaRPr b="1" i="0" sz="1200">
                        <a:solidFill>
                          <a:schemeClr val="lt1"/>
                        </a:solidFill>
                        <a:latin typeface="Poppins"/>
                        <a:ea typeface="Poppins"/>
                        <a:cs typeface="Poppins"/>
                        <a:sym typeface="Poppins"/>
                      </a:endParaRPr>
                    </a:p>
                  </a:txBody>
                  <a:tcPr marT="45725" marB="45725" marR="91450" marL="91450"/>
                </a:tc>
              </a:tr>
              <a:tr h="370850">
                <a:tc>
                  <a:txBody>
                    <a:bodyPr/>
                    <a:lstStyle/>
                    <a:p>
                      <a:pPr indent="0" lvl="0" marL="0" marR="0" rtl="0" algn="l">
                        <a:spcBef>
                          <a:spcPts val="0"/>
                        </a:spcBef>
                        <a:spcAft>
                          <a:spcPts val="0"/>
                        </a:spcAft>
                        <a:buNone/>
                      </a:pPr>
                      <a:r>
                        <a:rPr b="1" i="0" lang="en-US" sz="1200">
                          <a:solidFill>
                            <a:schemeClr val="dk1"/>
                          </a:solidFill>
                          <a:latin typeface="Poppins"/>
                          <a:ea typeface="Poppins"/>
                          <a:cs typeface="Poppins"/>
                          <a:sym typeface="Poppins"/>
                        </a:rPr>
                        <a:t>Store_ID (PK)</a:t>
                      </a:r>
                      <a:endParaRPr/>
                    </a:p>
                  </a:txBody>
                  <a:tcPr marT="45725" marB="45725" marR="91450" marL="91450"/>
                </a:tc>
              </a:tr>
              <a:tr h="370850">
                <a:tc>
                  <a:txBody>
                    <a:bodyPr/>
                    <a:lstStyle/>
                    <a:p>
                      <a:pPr indent="0" lvl="0" marL="0" marR="0" rtl="0" algn="l">
                        <a:spcBef>
                          <a:spcPts val="0"/>
                        </a:spcBef>
                        <a:spcAft>
                          <a:spcPts val="0"/>
                        </a:spcAft>
                        <a:buNone/>
                      </a:pPr>
                      <a:r>
                        <a:rPr b="1" i="0" lang="en-US" sz="1200">
                          <a:solidFill>
                            <a:schemeClr val="dk1"/>
                          </a:solidFill>
                          <a:latin typeface="Poppins"/>
                          <a:ea typeface="Poppins"/>
                          <a:cs typeface="Poppins"/>
                          <a:sym typeface="Poppins"/>
                        </a:rPr>
                        <a:t>Store_Name</a:t>
                      </a:r>
                      <a:endParaRPr b="1" i="0" sz="1200">
                        <a:solidFill>
                          <a:schemeClr val="dk1"/>
                        </a:solidFill>
                        <a:latin typeface="Poppins"/>
                        <a:ea typeface="Poppins"/>
                        <a:cs typeface="Poppins"/>
                        <a:sym typeface="Poppins"/>
                      </a:endParaRPr>
                    </a:p>
                  </a:txBody>
                  <a:tcPr marT="45725" marB="45725" marR="91450" marL="91450"/>
                </a:tc>
              </a:tr>
              <a:tr h="370850">
                <a:tc>
                  <a:txBody>
                    <a:bodyPr/>
                    <a:lstStyle/>
                    <a:p>
                      <a:pPr indent="0" lvl="0" marL="0" marR="0" rtl="0" algn="l">
                        <a:spcBef>
                          <a:spcPts val="0"/>
                        </a:spcBef>
                        <a:spcAft>
                          <a:spcPts val="0"/>
                        </a:spcAft>
                        <a:buNone/>
                      </a:pPr>
                      <a:r>
                        <a:rPr b="1" i="0" lang="en-US" sz="1200">
                          <a:solidFill>
                            <a:schemeClr val="dk1"/>
                          </a:solidFill>
                          <a:latin typeface="Poppins"/>
                          <a:ea typeface="Poppins"/>
                          <a:cs typeface="Poppins"/>
                          <a:sym typeface="Poppins"/>
                        </a:rPr>
                        <a:t>Location</a:t>
                      </a:r>
                      <a:endParaRPr/>
                    </a:p>
                  </a:txBody>
                  <a:tcPr marT="45725" marB="45725" marR="91450" marL="91450"/>
                </a:tc>
              </a:tr>
              <a:tr h="370850">
                <a:tc>
                  <a:txBody>
                    <a:bodyPr/>
                    <a:lstStyle/>
                    <a:p>
                      <a:pPr indent="0" lvl="0" marL="0" marR="0" rtl="0" algn="l">
                        <a:spcBef>
                          <a:spcPts val="0"/>
                        </a:spcBef>
                        <a:spcAft>
                          <a:spcPts val="0"/>
                        </a:spcAft>
                        <a:buNone/>
                      </a:pPr>
                      <a:r>
                        <a:rPr b="1" i="0" lang="en-US" sz="1200">
                          <a:solidFill>
                            <a:schemeClr val="dk1"/>
                          </a:solidFill>
                          <a:latin typeface="Poppins"/>
                          <a:ea typeface="Poppins"/>
                          <a:cs typeface="Poppins"/>
                          <a:sym typeface="Poppins"/>
                        </a:rPr>
                        <a:t>Manager</a:t>
                      </a:r>
                      <a:endParaRPr/>
                    </a:p>
                  </a:txBody>
                  <a:tcPr marT="45725" marB="45725" marR="91450" marL="91450"/>
                </a:tc>
              </a:tr>
            </a:tbl>
          </a:graphicData>
        </a:graphic>
      </p:graphicFrame>
      <p:graphicFrame>
        <p:nvGraphicFramePr>
          <p:cNvPr id="521" name="Google Shape;521;p30"/>
          <p:cNvGraphicFramePr/>
          <p:nvPr/>
        </p:nvGraphicFramePr>
        <p:xfrm>
          <a:off x="1515805" y="1054983"/>
          <a:ext cx="3000000" cy="3000000"/>
        </p:xfrm>
        <a:graphic>
          <a:graphicData uri="http://schemas.openxmlformats.org/drawingml/2006/table">
            <a:tbl>
              <a:tblPr bandRow="1" firstRow="1">
                <a:noFill/>
                <a:tableStyleId>{D039530D-C3FC-42E7-A2E3-BCAF978C4BFB}</a:tableStyleId>
              </a:tblPr>
              <a:tblGrid>
                <a:gridCol w="1644575"/>
              </a:tblGrid>
              <a:tr h="370850">
                <a:tc>
                  <a:txBody>
                    <a:bodyPr/>
                    <a:lstStyle/>
                    <a:p>
                      <a:pPr indent="0" lvl="0" marL="0" marR="0" rtl="0" algn="l">
                        <a:spcBef>
                          <a:spcPts val="0"/>
                        </a:spcBef>
                        <a:spcAft>
                          <a:spcPts val="0"/>
                        </a:spcAft>
                        <a:buNone/>
                      </a:pPr>
                      <a:r>
                        <a:rPr b="1" i="0" lang="en-US" sz="1200">
                          <a:solidFill>
                            <a:schemeClr val="lt1"/>
                          </a:solidFill>
                          <a:latin typeface="Poppins"/>
                          <a:ea typeface="Poppins"/>
                          <a:cs typeface="Poppins"/>
                          <a:sym typeface="Poppins"/>
                        </a:rPr>
                        <a:t>Customer_Dim</a:t>
                      </a:r>
                      <a:endParaRPr b="0" i="0" sz="1200">
                        <a:solidFill>
                          <a:schemeClr val="lt1"/>
                        </a:solidFill>
                        <a:latin typeface="Poppins"/>
                        <a:ea typeface="Poppins"/>
                        <a:cs typeface="Poppins"/>
                        <a:sym typeface="Poppins"/>
                      </a:endParaRPr>
                    </a:p>
                  </a:txBody>
                  <a:tcPr marT="45725" marB="45725" marR="91450" marL="91450"/>
                </a:tc>
              </a:tr>
              <a:tr h="370850">
                <a:tc>
                  <a:txBody>
                    <a:bodyPr/>
                    <a:lstStyle/>
                    <a:p>
                      <a:pPr indent="0" lvl="0" marL="0" marR="0" rtl="0" algn="l">
                        <a:spcBef>
                          <a:spcPts val="0"/>
                        </a:spcBef>
                        <a:spcAft>
                          <a:spcPts val="0"/>
                        </a:spcAft>
                        <a:buNone/>
                      </a:pPr>
                      <a:r>
                        <a:rPr b="1" i="0" lang="en-US" sz="1200">
                          <a:solidFill>
                            <a:schemeClr val="dk1"/>
                          </a:solidFill>
                          <a:latin typeface="Poppins"/>
                          <a:ea typeface="Poppins"/>
                          <a:cs typeface="Poppins"/>
                          <a:sym typeface="Poppins"/>
                        </a:rPr>
                        <a:t>Customer_ID</a:t>
                      </a:r>
                      <a:r>
                        <a:rPr b="0" i="0" lang="en-US" sz="1200">
                          <a:solidFill>
                            <a:schemeClr val="dk1"/>
                          </a:solidFill>
                          <a:latin typeface="Poppins"/>
                          <a:ea typeface="Poppins"/>
                          <a:cs typeface="Poppins"/>
                          <a:sym typeface="Poppins"/>
                        </a:rPr>
                        <a:t> (PK)</a:t>
                      </a:r>
                      <a:endParaRPr/>
                    </a:p>
                  </a:txBody>
                  <a:tcPr marT="45725" marB="45725" marR="91450" marL="91450"/>
                </a:tc>
              </a:tr>
              <a:tr h="370850">
                <a:tc>
                  <a:txBody>
                    <a:bodyPr/>
                    <a:lstStyle/>
                    <a:p>
                      <a:pPr indent="0" lvl="0" marL="0" marR="0" rtl="0" algn="l">
                        <a:spcBef>
                          <a:spcPts val="0"/>
                        </a:spcBef>
                        <a:spcAft>
                          <a:spcPts val="0"/>
                        </a:spcAft>
                        <a:buNone/>
                      </a:pPr>
                      <a:r>
                        <a:rPr b="1" i="0" lang="en-US" sz="1200">
                          <a:solidFill>
                            <a:schemeClr val="dk1"/>
                          </a:solidFill>
                          <a:latin typeface="Poppins"/>
                          <a:ea typeface="Poppins"/>
                          <a:cs typeface="Poppins"/>
                          <a:sym typeface="Poppins"/>
                        </a:rPr>
                        <a:t>Customer_Name</a:t>
                      </a:r>
                      <a:endParaRPr b="0" i="0" sz="1200">
                        <a:solidFill>
                          <a:schemeClr val="dk1"/>
                        </a:solidFill>
                        <a:latin typeface="Poppins"/>
                        <a:ea typeface="Poppins"/>
                        <a:cs typeface="Poppins"/>
                        <a:sym typeface="Poppins"/>
                      </a:endParaRPr>
                    </a:p>
                  </a:txBody>
                  <a:tcPr marT="45725" marB="45725" marR="91450" marL="91450"/>
                </a:tc>
              </a:tr>
              <a:tr h="370850">
                <a:tc>
                  <a:txBody>
                    <a:bodyPr/>
                    <a:lstStyle/>
                    <a:p>
                      <a:pPr indent="0" lvl="0" marL="0" marR="0" rtl="0" algn="l">
                        <a:spcBef>
                          <a:spcPts val="0"/>
                        </a:spcBef>
                        <a:spcAft>
                          <a:spcPts val="0"/>
                        </a:spcAft>
                        <a:buNone/>
                      </a:pPr>
                      <a:r>
                        <a:rPr b="1" i="0" lang="en-US" sz="1200">
                          <a:solidFill>
                            <a:schemeClr val="dk1"/>
                          </a:solidFill>
                          <a:latin typeface="Poppins"/>
                          <a:ea typeface="Poppins"/>
                          <a:cs typeface="Poppins"/>
                          <a:sym typeface="Poppins"/>
                        </a:rPr>
                        <a:t>Age</a:t>
                      </a:r>
                      <a:endParaRPr b="0" i="0" sz="1200">
                        <a:solidFill>
                          <a:schemeClr val="dk1"/>
                        </a:solidFill>
                        <a:latin typeface="Poppins"/>
                        <a:ea typeface="Poppins"/>
                        <a:cs typeface="Poppins"/>
                        <a:sym typeface="Poppins"/>
                      </a:endParaRPr>
                    </a:p>
                  </a:txBody>
                  <a:tcPr marT="45725" marB="45725" marR="91450" marL="91450"/>
                </a:tc>
              </a:tr>
              <a:tr h="370850">
                <a:tc>
                  <a:txBody>
                    <a:bodyPr/>
                    <a:lstStyle/>
                    <a:p>
                      <a:pPr indent="0" lvl="0" marL="0" marR="0" rtl="0" algn="l">
                        <a:spcBef>
                          <a:spcPts val="0"/>
                        </a:spcBef>
                        <a:spcAft>
                          <a:spcPts val="0"/>
                        </a:spcAft>
                        <a:buNone/>
                      </a:pPr>
                      <a:r>
                        <a:rPr b="1" i="0" lang="en-US" sz="1200">
                          <a:solidFill>
                            <a:schemeClr val="dk1"/>
                          </a:solidFill>
                          <a:latin typeface="Poppins"/>
                          <a:ea typeface="Poppins"/>
                          <a:cs typeface="Poppins"/>
                          <a:sym typeface="Poppins"/>
                        </a:rPr>
                        <a:t>Gender</a:t>
                      </a:r>
                      <a:endParaRPr b="0" i="0" sz="1200">
                        <a:solidFill>
                          <a:schemeClr val="dk1"/>
                        </a:solidFill>
                        <a:latin typeface="Poppins"/>
                        <a:ea typeface="Poppins"/>
                        <a:cs typeface="Poppins"/>
                        <a:sym typeface="Poppins"/>
                      </a:endParaRPr>
                    </a:p>
                  </a:txBody>
                  <a:tcPr marT="45725" marB="45725" marR="91450" marL="91450"/>
                </a:tc>
              </a:tr>
              <a:tr h="370850">
                <a:tc>
                  <a:txBody>
                    <a:bodyPr/>
                    <a:lstStyle/>
                    <a:p>
                      <a:pPr indent="0" lvl="0" marL="0" marR="0" rtl="0" algn="l">
                        <a:spcBef>
                          <a:spcPts val="0"/>
                        </a:spcBef>
                        <a:spcAft>
                          <a:spcPts val="0"/>
                        </a:spcAft>
                        <a:buNone/>
                      </a:pPr>
                      <a:r>
                        <a:rPr b="1" i="0" lang="en-US" sz="1200">
                          <a:solidFill>
                            <a:schemeClr val="dk1"/>
                          </a:solidFill>
                          <a:latin typeface="Poppins"/>
                          <a:ea typeface="Poppins"/>
                          <a:cs typeface="Poppins"/>
                          <a:sym typeface="Poppins"/>
                        </a:rPr>
                        <a:t>Region</a:t>
                      </a:r>
                      <a:endParaRPr b="0" i="0" sz="1200">
                        <a:solidFill>
                          <a:schemeClr val="dk1"/>
                        </a:solidFill>
                        <a:latin typeface="Poppins"/>
                        <a:ea typeface="Poppins"/>
                        <a:cs typeface="Poppins"/>
                        <a:sym typeface="Poppins"/>
                      </a:endParaRPr>
                    </a:p>
                  </a:txBody>
                  <a:tcPr marT="45725" marB="45725" marR="91450" marL="91450"/>
                </a:tc>
              </a:tr>
            </a:tbl>
          </a:graphicData>
        </a:graphic>
      </p:graphicFrame>
      <p:graphicFrame>
        <p:nvGraphicFramePr>
          <p:cNvPr id="522" name="Google Shape;522;p30"/>
          <p:cNvGraphicFramePr/>
          <p:nvPr/>
        </p:nvGraphicFramePr>
        <p:xfrm>
          <a:off x="1526386" y="3344941"/>
          <a:ext cx="3000000" cy="3000000"/>
        </p:xfrm>
        <a:graphic>
          <a:graphicData uri="http://schemas.openxmlformats.org/drawingml/2006/table">
            <a:tbl>
              <a:tblPr bandRow="1" firstRow="1">
                <a:noFill/>
                <a:tableStyleId>{D039530D-C3FC-42E7-A2E3-BCAF978C4BFB}</a:tableStyleId>
              </a:tblPr>
              <a:tblGrid>
                <a:gridCol w="1636575"/>
              </a:tblGrid>
              <a:tr h="370850">
                <a:tc>
                  <a:txBody>
                    <a:bodyPr/>
                    <a:lstStyle/>
                    <a:p>
                      <a:pPr indent="0" lvl="0" marL="0" marR="0" rtl="0" algn="ctr">
                        <a:spcBef>
                          <a:spcPts val="0"/>
                        </a:spcBef>
                        <a:spcAft>
                          <a:spcPts val="0"/>
                        </a:spcAft>
                        <a:buNone/>
                      </a:pPr>
                      <a:r>
                        <a:rPr b="1" i="0" lang="en-US" sz="1200">
                          <a:solidFill>
                            <a:schemeClr val="lt1"/>
                          </a:solidFill>
                          <a:latin typeface="Poppins"/>
                          <a:ea typeface="Poppins"/>
                          <a:cs typeface="Poppins"/>
                          <a:sym typeface="Poppins"/>
                        </a:rPr>
                        <a:t>Time_Dimension</a:t>
                      </a:r>
                      <a:endParaRPr b="0" i="0" sz="1200">
                        <a:solidFill>
                          <a:schemeClr val="lt1"/>
                        </a:solidFill>
                        <a:latin typeface="Poppins"/>
                        <a:ea typeface="Poppins"/>
                        <a:cs typeface="Poppins"/>
                        <a:sym typeface="Poppins"/>
                      </a:endParaRPr>
                    </a:p>
                  </a:txBody>
                  <a:tcPr marT="45725" marB="45725" marR="91450" marL="91450"/>
                </a:tc>
              </a:tr>
              <a:tr h="370850">
                <a:tc>
                  <a:txBody>
                    <a:bodyPr/>
                    <a:lstStyle/>
                    <a:p>
                      <a:pPr indent="0" lvl="0" marL="0" marR="0" rtl="0" algn="l">
                        <a:spcBef>
                          <a:spcPts val="0"/>
                        </a:spcBef>
                        <a:spcAft>
                          <a:spcPts val="0"/>
                        </a:spcAft>
                        <a:buNone/>
                      </a:pPr>
                      <a:r>
                        <a:rPr b="1" i="0" lang="en-US" sz="1200">
                          <a:solidFill>
                            <a:schemeClr val="dk1"/>
                          </a:solidFill>
                          <a:latin typeface="Poppins"/>
                          <a:ea typeface="Poppins"/>
                          <a:cs typeface="Poppins"/>
                          <a:sym typeface="Poppins"/>
                        </a:rPr>
                        <a:t>Time_ID (PK)</a:t>
                      </a:r>
                      <a:endParaRPr/>
                    </a:p>
                  </a:txBody>
                  <a:tcPr marT="45725" marB="45725" marR="91450" marL="91450"/>
                </a:tc>
              </a:tr>
              <a:tr h="370850">
                <a:tc>
                  <a:txBody>
                    <a:bodyPr/>
                    <a:lstStyle/>
                    <a:p>
                      <a:pPr indent="0" lvl="0" marL="0" marR="0" rtl="0" algn="l">
                        <a:lnSpc>
                          <a:spcPct val="100000"/>
                        </a:lnSpc>
                        <a:spcBef>
                          <a:spcPts val="0"/>
                        </a:spcBef>
                        <a:spcAft>
                          <a:spcPts val="0"/>
                        </a:spcAft>
                        <a:buClr>
                          <a:schemeClr val="dk1"/>
                        </a:buClr>
                        <a:buSzPts val="1200"/>
                        <a:buFont typeface="Poppins"/>
                        <a:buNone/>
                      </a:pPr>
                      <a:r>
                        <a:rPr b="1" i="0" lang="en-US" sz="1200">
                          <a:solidFill>
                            <a:schemeClr val="dk1"/>
                          </a:solidFill>
                          <a:latin typeface="Poppins"/>
                          <a:ea typeface="Poppins"/>
                          <a:cs typeface="Poppins"/>
                          <a:sym typeface="Poppins"/>
                        </a:rPr>
                        <a:t>Date</a:t>
                      </a:r>
                      <a:endParaRPr/>
                    </a:p>
                  </a:txBody>
                  <a:tcPr marT="45725" marB="45725" marR="91450" marL="91450"/>
                </a:tc>
              </a:tr>
              <a:tr h="370850">
                <a:tc>
                  <a:txBody>
                    <a:bodyPr/>
                    <a:lstStyle/>
                    <a:p>
                      <a:pPr indent="0" lvl="0" marL="0" marR="0" rtl="0" algn="l">
                        <a:spcBef>
                          <a:spcPts val="0"/>
                        </a:spcBef>
                        <a:spcAft>
                          <a:spcPts val="0"/>
                        </a:spcAft>
                        <a:buNone/>
                      </a:pPr>
                      <a:r>
                        <a:rPr b="1" i="0" lang="en-US" sz="1200">
                          <a:solidFill>
                            <a:schemeClr val="dk1"/>
                          </a:solidFill>
                          <a:latin typeface="Poppins"/>
                          <a:ea typeface="Poppins"/>
                          <a:cs typeface="Poppins"/>
                          <a:sym typeface="Poppins"/>
                        </a:rPr>
                        <a:t>Month</a:t>
                      </a:r>
                      <a:endParaRPr b="0" i="0" sz="1200">
                        <a:solidFill>
                          <a:schemeClr val="dk1"/>
                        </a:solidFill>
                        <a:latin typeface="Poppins"/>
                        <a:ea typeface="Poppins"/>
                        <a:cs typeface="Poppins"/>
                        <a:sym typeface="Poppins"/>
                      </a:endParaRPr>
                    </a:p>
                  </a:txBody>
                  <a:tcPr marT="45725" marB="45725" marR="91450" marL="91450"/>
                </a:tc>
              </a:tr>
              <a:tr h="370850">
                <a:tc>
                  <a:txBody>
                    <a:bodyPr/>
                    <a:lstStyle/>
                    <a:p>
                      <a:pPr indent="0" lvl="0" marL="0" marR="0" rtl="0" algn="l">
                        <a:spcBef>
                          <a:spcPts val="0"/>
                        </a:spcBef>
                        <a:spcAft>
                          <a:spcPts val="0"/>
                        </a:spcAft>
                        <a:buNone/>
                      </a:pPr>
                      <a:r>
                        <a:rPr b="1" i="0" lang="en-US" sz="1200">
                          <a:solidFill>
                            <a:schemeClr val="dk1"/>
                          </a:solidFill>
                          <a:latin typeface="Poppins"/>
                          <a:ea typeface="Poppins"/>
                          <a:cs typeface="Poppins"/>
                          <a:sym typeface="Poppins"/>
                        </a:rPr>
                        <a:t>Quarter</a:t>
                      </a:r>
                      <a:endParaRPr b="0" i="0" sz="1200">
                        <a:solidFill>
                          <a:schemeClr val="dk1"/>
                        </a:solidFill>
                        <a:latin typeface="Poppins"/>
                        <a:ea typeface="Poppins"/>
                        <a:cs typeface="Poppins"/>
                        <a:sym typeface="Poppins"/>
                      </a:endParaRPr>
                    </a:p>
                  </a:txBody>
                  <a:tcPr marT="45725" marB="45725" marR="91450" marL="91450"/>
                </a:tc>
              </a:tr>
              <a:tr h="370850">
                <a:tc>
                  <a:txBody>
                    <a:bodyPr/>
                    <a:lstStyle/>
                    <a:p>
                      <a:pPr indent="0" lvl="0" marL="0" marR="0" rtl="0" algn="l">
                        <a:spcBef>
                          <a:spcPts val="0"/>
                        </a:spcBef>
                        <a:spcAft>
                          <a:spcPts val="0"/>
                        </a:spcAft>
                        <a:buNone/>
                      </a:pPr>
                      <a:r>
                        <a:rPr b="1" i="0" lang="en-US" sz="1200">
                          <a:solidFill>
                            <a:schemeClr val="dk1"/>
                          </a:solidFill>
                          <a:latin typeface="Poppins"/>
                          <a:ea typeface="Poppins"/>
                          <a:cs typeface="Poppins"/>
                          <a:sym typeface="Poppins"/>
                        </a:rPr>
                        <a:t>Year</a:t>
                      </a:r>
                      <a:endParaRPr b="0" i="0" sz="1200">
                        <a:solidFill>
                          <a:schemeClr val="dk1"/>
                        </a:solidFill>
                        <a:latin typeface="Poppins"/>
                        <a:ea typeface="Poppins"/>
                        <a:cs typeface="Poppins"/>
                        <a:sym typeface="Poppins"/>
                      </a:endParaRPr>
                    </a:p>
                  </a:txBody>
                  <a:tcPr marT="45725" marB="45725" marR="91450" marL="91450"/>
                </a:tc>
              </a:tr>
            </a:tbl>
          </a:graphicData>
        </a:graphic>
      </p:graphicFrame>
      <p:grpSp>
        <p:nvGrpSpPr>
          <p:cNvPr id="523" name="Google Shape;523;p30"/>
          <p:cNvGrpSpPr/>
          <p:nvPr/>
        </p:nvGrpSpPr>
        <p:grpSpPr>
          <a:xfrm>
            <a:off x="5859611" y="2592615"/>
            <a:ext cx="882977" cy="1356186"/>
            <a:chOff x="6593036" y="2571317"/>
            <a:chExt cx="913057" cy="1601060"/>
          </a:xfrm>
        </p:grpSpPr>
        <p:cxnSp>
          <p:nvCxnSpPr>
            <p:cNvPr id="524" name="Google Shape;524;p30"/>
            <p:cNvCxnSpPr/>
            <p:nvPr/>
          </p:nvCxnSpPr>
          <p:spPr>
            <a:xfrm flipH="1" rot="-5400000">
              <a:off x="6469673" y="3135957"/>
              <a:ext cx="1601060" cy="471780"/>
            </a:xfrm>
            <a:prstGeom prst="bentConnector2">
              <a:avLst/>
            </a:prstGeom>
            <a:noFill/>
            <a:ln cap="flat" cmpd="sng" w="38100">
              <a:solidFill>
                <a:srgbClr val="294F73"/>
              </a:solidFill>
              <a:prstDash val="solid"/>
              <a:round/>
              <a:headEnd len="sm" w="sm" type="none"/>
              <a:tailEnd len="sm" w="sm" type="none"/>
            </a:ln>
          </p:spPr>
        </p:cxnSp>
        <p:cxnSp>
          <p:nvCxnSpPr>
            <p:cNvPr id="525" name="Google Shape;525;p30"/>
            <p:cNvCxnSpPr/>
            <p:nvPr/>
          </p:nvCxnSpPr>
          <p:spPr>
            <a:xfrm>
              <a:off x="6593036" y="2587245"/>
              <a:ext cx="441274" cy="0"/>
            </a:xfrm>
            <a:prstGeom prst="straightConnector1">
              <a:avLst/>
            </a:prstGeom>
            <a:noFill/>
            <a:ln cap="flat" cmpd="sng" w="38100">
              <a:solidFill>
                <a:srgbClr val="294F73"/>
              </a:solidFill>
              <a:prstDash val="solid"/>
              <a:round/>
              <a:headEnd len="sm" w="sm" type="none"/>
              <a:tailEnd len="sm" w="sm" type="none"/>
            </a:ln>
          </p:spPr>
        </p:cxnSp>
      </p:grpSp>
      <p:grpSp>
        <p:nvGrpSpPr>
          <p:cNvPr id="526" name="Google Shape;526;p30"/>
          <p:cNvGrpSpPr/>
          <p:nvPr/>
        </p:nvGrpSpPr>
        <p:grpSpPr>
          <a:xfrm>
            <a:off x="3160388" y="3356746"/>
            <a:ext cx="817020" cy="466197"/>
            <a:chOff x="7405254" y="1596116"/>
            <a:chExt cx="967509" cy="1193266"/>
          </a:xfrm>
        </p:grpSpPr>
        <p:cxnSp>
          <p:nvCxnSpPr>
            <p:cNvPr id="527" name="Google Shape;527;p30"/>
            <p:cNvCxnSpPr/>
            <p:nvPr/>
          </p:nvCxnSpPr>
          <p:spPr>
            <a:xfrm flipH="1">
              <a:off x="7943273" y="1596116"/>
              <a:ext cx="9236" cy="1193266"/>
            </a:xfrm>
            <a:prstGeom prst="straightConnector1">
              <a:avLst/>
            </a:prstGeom>
            <a:noFill/>
            <a:ln cap="flat" cmpd="sng" w="38100">
              <a:solidFill>
                <a:srgbClr val="294F73"/>
              </a:solidFill>
              <a:prstDash val="solid"/>
              <a:round/>
              <a:headEnd len="sm" w="sm" type="none"/>
              <a:tailEnd len="sm" w="sm" type="none"/>
            </a:ln>
          </p:spPr>
        </p:cxnSp>
        <p:cxnSp>
          <p:nvCxnSpPr>
            <p:cNvPr id="528" name="Google Shape;528;p30"/>
            <p:cNvCxnSpPr/>
            <p:nvPr/>
          </p:nvCxnSpPr>
          <p:spPr>
            <a:xfrm>
              <a:off x="7943273" y="1605641"/>
              <a:ext cx="429490" cy="0"/>
            </a:xfrm>
            <a:prstGeom prst="straightConnector1">
              <a:avLst/>
            </a:prstGeom>
            <a:noFill/>
            <a:ln cap="flat" cmpd="sng" w="38100">
              <a:solidFill>
                <a:srgbClr val="294F73"/>
              </a:solidFill>
              <a:prstDash val="solid"/>
              <a:round/>
              <a:headEnd len="sm" w="sm" type="none"/>
              <a:tailEnd len="sm" w="sm" type="none"/>
            </a:ln>
          </p:spPr>
        </p:cxnSp>
        <p:cxnSp>
          <p:nvCxnSpPr>
            <p:cNvPr id="529" name="Google Shape;529;p30"/>
            <p:cNvCxnSpPr/>
            <p:nvPr/>
          </p:nvCxnSpPr>
          <p:spPr>
            <a:xfrm>
              <a:off x="7405254" y="2789382"/>
              <a:ext cx="547255" cy="0"/>
            </a:xfrm>
            <a:prstGeom prst="straightConnector1">
              <a:avLst/>
            </a:prstGeom>
            <a:noFill/>
            <a:ln cap="flat" cmpd="sng" w="38100">
              <a:solidFill>
                <a:srgbClr val="294F73"/>
              </a:solidFill>
              <a:prstDash val="solid"/>
              <a:round/>
              <a:headEnd len="sm" w="sm" type="none"/>
              <a:tailEnd len="sm" w="sm" type="none"/>
            </a:ln>
          </p:spPr>
        </p:cxnSp>
      </p:grpSp>
      <p:grpSp>
        <p:nvGrpSpPr>
          <p:cNvPr id="530" name="Google Shape;530;p30"/>
          <p:cNvGrpSpPr/>
          <p:nvPr/>
        </p:nvGrpSpPr>
        <p:grpSpPr>
          <a:xfrm>
            <a:off x="3160387" y="1518782"/>
            <a:ext cx="817020" cy="1455266"/>
            <a:chOff x="3392054" y="1636360"/>
            <a:chExt cx="967510" cy="1486082"/>
          </a:xfrm>
        </p:grpSpPr>
        <p:cxnSp>
          <p:nvCxnSpPr>
            <p:cNvPr id="531" name="Google Shape;531;p30"/>
            <p:cNvCxnSpPr/>
            <p:nvPr/>
          </p:nvCxnSpPr>
          <p:spPr>
            <a:xfrm flipH="1" rot="-5400000">
              <a:off x="3366565" y="2129443"/>
              <a:ext cx="1486082" cy="499916"/>
            </a:xfrm>
            <a:prstGeom prst="bentConnector2">
              <a:avLst/>
            </a:prstGeom>
            <a:noFill/>
            <a:ln cap="flat" cmpd="sng" w="38100">
              <a:solidFill>
                <a:srgbClr val="294F73"/>
              </a:solidFill>
              <a:prstDash val="solid"/>
              <a:round/>
              <a:headEnd len="sm" w="sm" type="none"/>
              <a:tailEnd len="sm" w="sm" type="none"/>
            </a:ln>
          </p:spPr>
        </p:cxnSp>
        <p:cxnSp>
          <p:nvCxnSpPr>
            <p:cNvPr id="532" name="Google Shape;532;p30"/>
            <p:cNvCxnSpPr/>
            <p:nvPr/>
          </p:nvCxnSpPr>
          <p:spPr>
            <a:xfrm>
              <a:off x="3392054" y="1658617"/>
              <a:ext cx="467591" cy="0"/>
            </a:xfrm>
            <a:prstGeom prst="straightConnector1">
              <a:avLst/>
            </a:prstGeom>
            <a:noFill/>
            <a:ln cap="flat" cmpd="sng" w="38100">
              <a:solidFill>
                <a:srgbClr val="294F73"/>
              </a:solidFill>
              <a:prstDash val="solid"/>
              <a:round/>
              <a:headEnd len="sm" w="sm" type="none"/>
              <a:tailEnd len="sm" w="sm" type="none"/>
            </a:ln>
          </p:spPr>
        </p:cxnSp>
      </p:grpSp>
      <p:graphicFrame>
        <p:nvGraphicFramePr>
          <p:cNvPr id="533" name="Google Shape;533;p30"/>
          <p:cNvGraphicFramePr/>
          <p:nvPr/>
        </p:nvGraphicFramePr>
        <p:xfrm>
          <a:off x="9175779" y="1353512"/>
          <a:ext cx="3000000" cy="3000000"/>
        </p:xfrm>
        <a:graphic>
          <a:graphicData uri="http://schemas.openxmlformats.org/drawingml/2006/table">
            <a:tbl>
              <a:tblPr bandRow="1" firstRow="1">
                <a:noFill/>
                <a:tableStyleId>{D039530D-C3FC-42E7-A2E3-BCAF978C4BFB}</a:tableStyleId>
              </a:tblPr>
              <a:tblGrid>
                <a:gridCol w="1614950"/>
              </a:tblGrid>
              <a:tr h="370850">
                <a:tc>
                  <a:txBody>
                    <a:bodyPr/>
                    <a:lstStyle/>
                    <a:p>
                      <a:pPr indent="0" lvl="0" marL="0" marR="0" rtl="0" algn="ctr">
                        <a:spcBef>
                          <a:spcPts val="0"/>
                        </a:spcBef>
                        <a:spcAft>
                          <a:spcPts val="0"/>
                        </a:spcAft>
                        <a:buNone/>
                      </a:pPr>
                      <a:r>
                        <a:rPr b="1" i="0" lang="en-US" sz="1200">
                          <a:solidFill>
                            <a:schemeClr val="lt1"/>
                          </a:solidFill>
                          <a:latin typeface="Poppins"/>
                          <a:ea typeface="Poppins"/>
                          <a:cs typeface="Poppins"/>
                          <a:sym typeface="Poppins"/>
                        </a:rPr>
                        <a:t>Inventory_Fact</a:t>
                      </a:r>
                      <a:endParaRPr b="1" i="0" sz="1200">
                        <a:solidFill>
                          <a:schemeClr val="lt1"/>
                        </a:solidFill>
                        <a:latin typeface="Poppins"/>
                        <a:ea typeface="Poppins"/>
                        <a:cs typeface="Poppins"/>
                        <a:sym typeface="Poppins"/>
                      </a:endParaRPr>
                    </a:p>
                  </a:txBody>
                  <a:tcPr marT="45725" marB="45725" marR="91450" marL="91450"/>
                </a:tc>
              </a:tr>
              <a:tr h="370850">
                <a:tc>
                  <a:txBody>
                    <a:bodyPr/>
                    <a:lstStyle/>
                    <a:p>
                      <a:pPr indent="0" lvl="0" marL="0" marR="0" rtl="0" algn="l">
                        <a:spcBef>
                          <a:spcPts val="0"/>
                        </a:spcBef>
                        <a:spcAft>
                          <a:spcPts val="0"/>
                        </a:spcAft>
                        <a:buClr>
                          <a:schemeClr val="dk1"/>
                        </a:buClr>
                        <a:buSzPts val="1200"/>
                        <a:buFont typeface="Arial"/>
                        <a:buNone/>
                      </a:pPr>
                      <a:r>
                        <a:rPr b="1" i="0" lang="en-US" sz="1200">
                          <a:solidFill>
                            <a:schemeClr val="dk1"/>
                          </a:solidFill>
                          <a:latin typeface="Poppins"/>
                          <a:ea typeface="Poppins"/>
                          <a:cs typeface="Poppins"/>
                          <a:sym typeface="Poppins"/>
                        </a:rPr>
                        <a:t>Inventory_ID (PK)</a:t>
                      </a:r>
                      <a:endParaRPr/>
                    </a:p>
                  </a:txBody>
                  <a:tcPr marT="45725" marB="45725" marR="91450" marL="91450"/>
                </a:tc>
              </a:tr>
              <a:tr h="370850">
                <a:tc>
                  <a:txBody>
                    <a:bodyPr/>
                    <a:lstStyle/>
                    <a:p>
                      <a:pPr indent="0" lvl="0" marL="0" marR="0" rtl="0" algn="l">
                        <a:lnSpc>
                          <a:spcPct val="100000"/>
                        </a:lnSpc>
                        <a:spcBef>
                          <a:spcPts val="0"/>
                        </a:spcBef>
                        <a:spcAft>
                          <a:spcPts val="0"/>
                        </a:spcAft>
                        <a:buClr>
                          <a:schemeClr val="dk1"/>
                        </a:buClr>
                        <a:buSzPts val="1200"/>
                        <a:buFont typeface="Poppins"/>
                        <a:buNone/>
                      </a:pPr>
                      <a:r>
                        <a:rPr b="1" i="0" lang="en-US" sz="1200">
                          <a:solidFill>
                            <a:schemeClr val="dk1"/>
                          </a:solidFill>
                          <a:latin typeface="Poppins"/>
                          <a:ea typeface="Poppins"/>
                          <a:cs typeface="Poppins"/>
                          <a:sym typeface="Poppins"/>
                        </a:rPr>
                        <a:t>Product_ID (FK)</a:t>
                      </a:r>
                      <a:endParaRPr/>
                    </a:p>
                  </a:txBody>
                  <a:tcPr marT="45725" marB="45725" marR="91450" marL="91450"/>
                </a:tc>
              </a:tr>
              <a:tr h="370850">
                <a:tc>
                  <a:txBody>
                    <a:bodyPr/>
                    <a:lstStyle/>
                    <a:p>
                      <a:pPr indent="0" lvl="0" marL="0" marR="0" rtl="0" algn="l">
                        <a:lnSpc>
                          <a:spcPct val="100000"/>
                        </a:lnSpc>
                        <a:spcBef>
                          <a:spcPts val="0"/>
                        </a:spcBef>
                        <a:spcAft>
                          <a:spcPts val="0"/>
                        </a:spcAft>
                        <a:buClr>
                          <a:schemeClr val="dk1"/>
                        </a:buClr>
                        <a:buSzPts val="1200"/>
                        <a:buFont typeface="Poppins"/>
                        <a:buNone/>
                      </a:pPr>
                      <a:r>
                        <a:rPr b="1" i="0" lang="en-US" sz="1200">
                          <a:solidFill>
                            <a:schemeClr val="dk1"/>
                          </a:solidFill>
                          <a:latin typeface="Poppins"/>
                          <a:ea typeface="Poppins"/>
                          <a:cs typeface="Poppins"/>
                          <a:sym typeface="Poppins"/>
                        </a:rPr>
                        <a:t>Store_ID (FK)</a:t>
                      </a:r>
                      <a:endParaRPr/>
                    </a:p>
                  </a:txBody>
                  <a:tcPr marT="45725" marB="45725" marR="91450" marL="91450"/>
                </a:tc>
              </a:tr>
              <a:tr h="370850">
                <a:tc>
                  <a:txBody>
                    <a:bodyPr/>
                    <a:lstStyle/>
                    <a:p>
                      <a:pPr indent="0" lvl="0" marL="0" marR="0" rtl="0" algn="l">
                        <a:lnSpc>
                          <a:spcPct val="100000"/>
                        </a:lnSpc>
                        <a:spcBef>
                          <a:spcPts val="0"/>
                        </a:spcBef>
                        <a:spcAft>
                          <a:spcPts val="0"/>
                        </a:spcAft>
                        <a:buClr>
                          <a:schemeClr val="dk1"/>
                        </a:buClr>
                        <a:buSzPts val="1200"/>
                        <a:buFont typeface="Poppins"/>
                        <a:buNone/>
                      </a:pPr>
                      <a:r>
                        <a:rPr b="1" i="0" lang="en-US" sz="1200">
                          <a:solidFill>
                            <a:schemeClr val="dk1"/>
                          </a:solidFill>
                          <a:latin typeface="Poppins"/>
                          <a:ea typeface="Poppins"/>
                          <a:cs typeface="Poppins"/>
                          <a:sym typeface="Poppins"/>
                        </a:rPr>
                        <a:t>Date_ID (FK)</a:t>
                      </a:r>
                      <a:endParaRPr/>
                    </a:p>
                  </a:txBody>
                  <a:tcPr marT="45725" marB="45725" marR="91450" marL="91450"/>
                </a:tc>
              </a:tr>
              <a:tr h="370850">
                <a:tc>
                  <a:txBody>
                    <a:bodyPr/>
                    <a:lstStyle/>
                    <a:p>
                      <a:pPr indent="0" lvl="0" marL="0" marR="0" rtl="0" algn="l">
                        <a:lnSpc>
                          <a:spcPct val="100000"/>
                        </a:lnSpc>
                        <a:spcBef>
                          <a:spcPts val="0"/>
                        </a:spcBef>
                        <a:spcAft>
                          <a:spcPts val="0"/>
                        </a:spcAft>
                        <a:buClr>
                          <a:schemeClr val="dk1"/>
                        </a:buClr>
                        <a:buSzPts val="1200"/>
                        <a:buFont typeface="Poppins"/>
                        <a:buNone/>
                      </a:pPr>
                      <a:r>
                        <a:rPr b="1" i="0" lang="en-US" sz="1200">
                          <a:solidFill>
                            <a:schemeClr val="dk1"/>
                          </a:solidFill>
                          <a:latin typeface="Poppins"/>
                          <a:ea typeface="Poppins"/>
                          <a:cs typeface="Poppins"/>
                          <a:sym typeface="Poppins"/>
                        </a:rPr>
                        <a:t>Stock_Level</a:t>
                      </a:r>
                      <a:endParaRPr b="1" i="0" sz="1200">
                        <a:solidFill>
                          <a:schemeClr val="dk1"/>
                        </a:solidFill>
                        <a:latin typeface="Poppins"/>
                        <a:ea typeface="Poppins"/>
                        <a:cs typeface="Poppins"/>
                        <a:sym typeface="Poppins"/>
                      </a:endParaRPr>
                    </a:p>
                  </a:txBody>
                  <a:tcPr marT="45725" marB="45725" marR="91450" marL="91450"/>
                </a:tc>
              </a:tr>
              <a:tr h="370850">
                <a:tc>
                  <a:txBody>
                    <a:bodyPr/>
                    <a:lstStyle/>
                    <a:p>
                      <a:pPr indent="0" lvl="0" marL="0" marR="0" rtl="0" algn="l">
                        <a:lnSpc>
                          <a:spcPct val="100000"/>
                        </a:lnSpc>
                        <a:spcBef>
                          <a:spcPts val="0"/>
                        </a:spcBef>
                        <a:spcAft>
                          <a:spcPts val="0"/>
                        </a:spcAft>
                        <a:buClr>
                          <a:schemeClr val="dk1"/>
                        </a:buClr>
                        <a:buSzPts val="1200"/>
                        <a:buFont typeface="Poppins"/>
                        <a:buNone/>
                      </a:pPr>
                      <a:r>
                        <a:rPr b="1" i="0" lang="en-US" sz="1200">
                          <a:solidFill>
                            <a:schemeClr val="dk1"/>
                          </a:solidFill>
                          <a:latin typeface="Poppins"/>
                          <a:ea typeface="Poppins"/>
                          <a:cs typeface="Poppins"/>
                          <a:sym typeface="Poppins"/>
                        </a:rPr>
                        <a:t>Reorder_Quantity</a:t>
                      </a:r>
                      <a:endParaRPr b="1" i="0" sz="1200">
                        <a:solidFill>
                          <a:schemeClr val="dk1"/>
                        </a:solidFill>
                        <a:latin typeface="Poppins"/>
                        <a:ea typeface="Poppins"/>
                        <a:cs typeface="Poppins"/>
                        <a:sym typeface="Poppins"/>
                      </a:endParaRPr>
                    </a:p>
                  </a:txBody>
                  <a:tcPr marT="45725" marB="45725" marR="91450" marL="91450"/>
                </a:tc>
              </a:tr>
              <a:tr h="370850">
                <a:tc>
                  <a:txBody>
                    <a:bodyPr/>
                    <a:lstStyle/>
                    <a:p>
                      <a:pPr indent="0" lvl="0" marL="0" marR="0" rtl="0" algn="l">
                        <a:lnSpc>
                          <a:spcPct val="100000"/>
                        </a:lnSpc>
                        <a:spcBef>
                          <a:spcPts val="0"/>
                        </a:spcBef>
                        <a:spcAft>
                          <a:spcPts val="0"/>
                        </a:spcAft>
                        <a:buClr>
                          <a:schemeClr val="dk1"/>
                        </a:buClr>
                        <a:buSzPts val="1200"/>
                        <a:buFont typeface="Poppins"/>
                        <a:buNone/>
                      </a:pPr>
                      <a:r>
                        <a:rPr b="1" i="0" lang="en-US" sz="1200">
                          <a:solidFill>
                            <a:schemeClr val="dk1"/>
                          </a:solidFill>
                          <a:latin typeface="Poppins"/>
                          <a:ea typeface="Poppins"/>
                          <a:cs typeface="Poppins"/>
                          <a:sym typeface="Poppins"/>
                        </a:rPr>
                        <a:t>Inventory_value</a:t>
                      </a:r>
                      <a:endParaRPr b="1" i="0" sz="1200">
                        <a:solidFill>
                          <a:schemeClr val="dk1"/>
                        </a:solidFill>
                        <a:latin typeface="Poppins"/>
                        <a:ea typeface="Poppins"/>
                        <a:cs typeface="Poppins"/>
                        <a:sym typeface="Poppins"/>
                      </a:endParaRPr>
                    </a:p>
                  </a:txBody>
                  <a:tcPr marT="45725" marB="45725" marR="91450" marL="91450"/>
                </a:tc>
              </a:tr>
            </a:tbl>
          </a:graphicData>
        </a:graphic>
      </p:graphicFrame>
      <p:graphicFrame>
        <p:nvGraphicFramePr>
          <p:cNvPr id="534" name="Google Shape;534;p30"/>
          <p:cNvGraphicFramePr/>
          <p:nvPr/>
        </p:nvGraphicFramePr>
        <p:xfrm>
          <a:off x="6518489" y="1674526"/>
          <a:ext cx="3000000" cy="3000000"/>
        </p:xfrm>
        <a:graphic>
          <a:graphicData uri="http://schemas.openxmlformats.org/drawingml/2006/table">
            <a:tbl>
              <a:tblPr bandRow="1" firstRow="1">
                <a:noFill/>
                <a:tableStyleId>{D039530D-C3FC-42E7-A2E3-BCAF978C4BFB}</a:tableStyleId>
              </a:tblPr>
              <a:tblGrid>
                <a:gridCol w="1753750"/>
              </a:tblGrid>
              <a:tr h="370850">
                <a:tc>
                  <a:txBody>
                    <a:bodyPr/>
                    <a:lstStyle/>
                    <a:p>
                      <a:pPr indent="0" lvl="0" marL="0" marR="0" rtl="0" algn="l">
                        <a:spcBef>
                          <a:spcPts val="0"/>
                        </a:spcBef>
                        <a:spcAft>
                          <a:spcPts val="0"/>
                        </a:spcAft>
                        <a:buNone/>
                      </a:pPr>
                      <a:r>
                        <a:rPr b="1" i="0" lang="en-US" sz="1200">
                          <a:solidFill>
                            <a:schemeClr val="lt1"/>
                          </a:solidFill>
                          <a:latin typeface="Poppins"/>
                          <a:ea typeface="Poppins"/>
                          <a:cs typeface="Poppins"/>
                          <a:sym typeface="Poppins"/>
                        </a:rPr>
                        <a:t>Product_Dim</a:t>
                      </a:r>
                      <a:endParaRPr b="1" i="0" sz="1200">
                        <a:solidFill>
                          <a:schemeClr val="lt1"/>
                        </a:solidFill>
                        <a:latin typeface="Poppins"/>
                        <a:ea typeface="Poppins"/>
                        <a:cs typeface="Poppins"/>
                        <a:sym typeface="Poppins"/>
                      </a:endParaRPr>
                    </a:p>
                  </a:txBody>
                  <a:tcPr marT="45725" marB="45725" marR="91450" marL="91450"/>
                </a:tc>
              </a:tr>
              <a:tr h="370850">
                <a:tc>
                  <a:txBody>
                    <a:bodyPr/>
                    <a:lstStyle/>
                    <a:p>
                      <a:pPr indent="0" lvl="0" marL="0" marR="0" rtl="0" algn="l">
                        <a:lnSpc>
                          <a:spcPct val="100000"/>
                        </a:lnSpc>
                        <a:spcBef>
                          <a:spcPts val="0"/>
                        </a:spcBef>
                        <a:spcAft>
                          <a:spcPts val="0"/>
                        </a:spcAft>
                        <a:buClr>
                          <a:schemeClr val="dk1"/>
                        </a:buClr>
                        <a:buSzPts val="1200"/>
                        <a:buFont typeface="Poppins"/>
                        <a:buNone/>
                      </a:pPr>
                      <a:r>
                        <a:rPr b="1" i="0" lang="en-US" sz="1200">
                          <a:solidFill>
                            <a:schemeClr val="dk1"/>
                          </a:solidFill>
                          <a:latin typeface="Poppins"/>
                          <a:ea typeface="Poppins"/>
                          <a:cs typeface="Poppins"/>
                          <a:sym typeface="Poppins"/>
                        </a:rPr>
                        <a:t>Product_ID (PK)</a:t>
                      </a:r>
                      <a:endParaRPr b="1" i="0" sz="1200">
                        <a:solidFill>
                          <a:schemeClr val="dk1"/>
                        </a:solidFill>
                        <a:latin typeface="Poppins"/>
                        <a:ea typeface="Poppins"/>
                        <a:cs typeface="Poppins"/>
                        <a:sym typeface="Poppins"/>
                      </a:endParaRPr>
                    </a:p>
                  </a:txBody>
                  <a:tcPr marT="45725" marB="45725" marR="91450" marL="91450"/>
                </a:tc>
              </a:tr>
              <a:tr h="370850">
                <a:tc>
                  <a:txBody>
                    <a:bodyPr/>
                    <a:lstStyle/>
                    <a:p>
                      <a:pPr indent="0" lvl="0" marL="0" marR="0" rtl="0" algn="l">
                        <a:lnSpc>
                          <a:spcPct val="100000"/>
                        </a:lnSpc>
                        <a:spcBef>
                          <a:spcPts val="0"/>
                        </a:spcBef>
                        <a:spcAft>
                          <a:spcPts val="0"/>
                        </a:spcAft>
                        <a:buClr>
                          <a:schemeClr val="dk1"/>
                        </a:buClr>
                        <a:buSzPts val="1200"/>
                        <a:buFont typeface="Poppins"/>
                        <a:buNone/>
                      </a:pPr>
                      <a:r>
                        <a:rPr b="1" i="0" lang="en-US" sz="1200">
                          <a:solidFill>
                            <a:schemeClr val="dk1"/>
                          </a:solidFill>
                          <a:latin typeface="Poppins"/>
                          <a:ea typeface="Poppins"/>
                          <a:cs typeface="Poppins"/>
                          <a:sym typeface="Poppins"/>
                        </a:rPr>
                        <a:t>Product_Name</a:t>
                      </a:r>
                      <a:endParaRPr b="1" i="0" sz="1200">
                        <a:solidFill>
                          <a:schemeClr val="dk1"/>
                        </a:solidFill>
                        <a:latin typeface="Poppins"/>
                        <a:ea typeface="Poppins"/>
                        <a:cs typeface="Poppins"/>
                        <a:sym typeface="Poppins"/>
                      </a:endParaRPr>
                    </a:p>
                  </a:txBody>
                  <a:tcPr marT="45725" marB="45725" marR="91450" marL="91450"/>
                </a:tc>
              </a:tr>
              <a:tr h="370850">
                <a:tc>
                  <a:txBody>
                    <a:bodyPr/>
                    <a:lstStyle/>
                    <a:p>
                      <a:pPr indent="0" lvl="0" marL="0" marR="0" rtl="0" algn="l">
                        <a:lnSpc>
                          <a:spcPct val="100000"/>
                        </a:lnSpc>
                        <a:spcBef>
                          <a:spcPts val="0"/>
                        </a:spcBef>
                        <a:spcAft>
                          <a:spcPts val="0"/>
                        </a:spcAft>
                        <a:buClr>
                          <a:schemeClr val="dk1"/>
                        </a:buClr>
                        <a:buSzPts val="1200"/>
                        <a:buFont typeface="Poppins"/>
                        <a:buNone/>
                      </a:pPr>
                      <a:r>
                        <a:rPr b="1" i="0" lang="en-US" sz="1200">
                          <a:solidFill>
                            <a:schemeClr val="dk1"/>
                          </a:solidFill>
                          <a:latin typeface="Poppins"/>
                          <a:ea typeface="Poppins"/>
                          <a:cs typeface="Poppins"/>
                          <a:sym typeface="Poppins"/>
                        </a:rPr>
                        <a:t>Brand</a:t>
                      </a:r>
                      <a:endParaRPr b="1" i="0" sz="1200">
                        <a:solidFill>
                          <a:schemeClr val="dk1"/>
                        </a:solidFill>
                        <a:latin typeface="Poppins"/>
                        <a:ea typeface="Poppins"/>
                        <a:cs typeface="Poppins"/>
                        <a:sym typeface="Poppins"/>
                      </a:endParaRPr>
                    </a:p>
                  </a:txBody>
                  <a:tcPr marT="45725" marB="45725" marR="91450" marL="91450"/>
                </a:tc>
              </a:tr>
            </a:tbl>
          </a:graphicData>
        </a:graphic>
      </p:graphicFrame>
      <p:grpSp>
        <p:nvGrpSpPr>
          <p:cNvPr id="535" name="Google Shape;535;p30"/>
          <p:cNvGrpSpPr/>
          <p:nvPr/>
        </p:nvGrpSpPr>
        <p:grpSpPr>
          <a:xfrm>
            <a:off x="8134936" y="2609126"/>
            <a:ext cx="1040843" cy="1339675"/>
            <a:chOff x="7405254" y="1596116"/>
            <a:chExt cx="967509" cy="1193266"/>
          </a:xfrm>
        </p:grpSpPr>
        <p:cxnSp>
          <p:nvCxnSpPr>
            <p:cNvPr id="536" name="Google Shape;536;p30"/>
            <p:cNvCxnSpPr/>
            <p:nvPr/>
          </p:nvCxnSpPr>
          <p:spPr>
            <a:xfrm flipH="1">
              <a:off x="7943273" y="1596116"/>
              <a:ext cx="9236" cy="1193266"/>
            </a:xfrm>
            <a:prstGeom prst="straightConnector1">
              <a:avLst/>
            </a:prstGeom>
            <a:noFill/>
            <a:ln cap="flat" cmpd="sng" w="38100">
              <a:solidFill>
                <a:srgbClr val="294F73"/>
              </a:solidFill>
              <a:prstDash val="solid"/>
              <a:round/>
              <a:headEnd len="sm" w="sm" type="none"/>
              <a:tailEnd len="sm" w="sm" type="none"/>
            </a:ln>
          </p:spPr>
        </p:cxnSp>
        <p:cxnSp>
          <p:nvCxnSpPr>
            <p:cNvPr id="537" name="Google Shape;537;p30"/>
            <p:cNvCxnSpPr/>
            <p:nvPr/>
          </p:nvCxnSpPr>
          <p:spPr>
            <a:xfrm>
              <a:off x="7943273" y="1605641"/>
              <a:ext cx="429490" cy="0"/>
            </a:xfrm>
            <a:prstGeom prst="straightConnector1">
              <a:avLst/>
            </a:prstGeom>
            <a:noFill/>
            <a:ln cap="flat" cmpd="sng" w="38100">
              <a:solidFill>
                <a:srgbClr val="294F73"/>
              </a:solidFill>
              <a:prstDash val="solid"/>
              <a:round/>
              <a:headEnd len="sm" w="sm" type="none"/>
              <a:tailEnd len="sm" w="sm" type="none"/>
            </a:ln>
          </p:spPr>
        </p:cxnSp>
        <p:cxnSp>
          <p:nvCxnSpPr>
            <p:cNvPr id="538" name="Google Shape;538;p30"/>
            <p:cNvCxnSpPr/>
            <p:nvPr/>
          </p:nvCxnSpPr>
          <p:spPr>
            <a:xfrm>
              <a:off x="7405254" y="2789382"/>
              <a:ext cx="547255" cy="0"/>
            </a:xfrm>
            <a:prstGeom prst="straightConnector1">
              <a:avLst/>
            </a:prstGeom>
            <a:noFill/>
            <a:ln cap="flat" cmpd="sng" w="38100">
              <a:solidFill>
                <a:srgbClr val="294F73"/>
              </a:solidFill>
              <a:prstDash val="solid"/>
              <a:round/>
              <a:headEnd len="sm" w="sm" type="none"/>
              <a:tailEnd len="sm" w="sm" type="none"/>
            </a:ln>
          </p:spPr>
        </p:cxnSp>
      </p:grpSp>
      <p:grpSp>
        <p:nvGrpSpPr>
          <p:cNvPr id="539" name="Google Shape;539;p30"/>
          <p:cNvGrpSpPr/>
          <p:nvPr/>
        </p:nvGrpSpPr>
        <p:grpSpPr>
          <a:xfrm>
            <a:off x="3160387" y="3011931"/>
            <a:ext cx="6017976" cy="2372517"/>
            <a:chOff x="3893812" y="2990633"/>
            <a:chExt cx="6017976" cy="2372517"/>
          </a:xfrm>
        </p:grpSpPr>
        <p:cxnSp>
          <p:nvCxnSpPr>
            <p:cNvPr id="540" name="Google Shape;540;p30"/>
            <p:cNvCxnSpPr/>
            <p:nvPr/>
          </p:nvCxnSpPr>
          <p:spPr>
            <a:xfrm>
              <a:off x="9596183" y="3008995"/>
              <a:ext cx="315605" cy="0"/>
            </a:xfrm>
            <a:prstGeom prst="straightConnector1">
              <a:avLst/>
            </a:prstGeom>
            <a:noFill/>
            <a:ln cap="flat" cmpd="sng" w="38100">
              <a:solidFill>
                <a:srgbClr val="294F73"/>
              </a:solidFill>
              <a:prstDash val="solid"/>
              <a:round/>
              <a:headEnd len="sm" w="sm" type="none"/>
              <a:tailEnd len="sm" w="sm" type="none"/>
            </a:ln>
          </p:spPr>
        </p:cxnSp>
        <p:grpSp>
          <p:nvGrpSpPr>
            <p:cNvPr id="541" name="Google Shape;541;p30"/>
            <p:cNvGrpSpPr/>
            <p:nvPr/>
          </p:nvGrpSpPr>
          <p:grpSpPr>
            <a:xfrm>
              <a:off x="3893812" y="2990633"/>
              <a:ext cx="5709159" cy="2372517"/>
              <a:chOff x="3893811" y="2990057"/>
              <a:chExt cx="5709159" cy="2372517"/>
            </a:xfrm>
          </p:grpSpPr>
          <p:cxnSp>
            <p:nvCxnSpPr>
              <p:cNvPr id="542" name="Google Shape;542;p30"/>
              <p:cNvCxnSpPr/>
              <p:nvPr/>
            </p:nvCxnSpPr>
            <p:spPr>
              <a:xfrm flipH="1">
                <a:off x="9596183" y="2990057"/>
                <a:ext cx="6787" cy="2372517"/>
              </a:xfrm>
              <a:prstGeom prst="straightConnector1">
                <a:avLst/>
              </a:prstGeom>
              <a:noFill/>
              <a:ln cap="flat" cmpd="sng" w="38100">
                <a:solidFill>
                  <a:srgbClr val="294F73"/>
                </a:solidFill>
                <a:prstDash val="solid"/>
                <a:round/>
                <a:headEnd len="sm" w="sm" type="none"/>
                <a:tailEnd len="sm" w="sm" type="none"/>
              </a:ln>
            </p:spPr>
          </p:cxnSp>
          <p:cxnSp>
            <p:nvCxnSpPr>
              <p:cNvPr id="543" name="Google Shape;543;p30"/>
              <p:cNvCxnSpPr/>
              <p:nvPr/>
            </p:nvCxnSpPr>
            <p:spPr>
              <a:xfrm>
                <a:off x="4710832" y="5327343"/>
                <a:ext cx="4892138" cy="35231"/>
              </a:xfrm>
              <a:prstGeom prst="straightConnector1">
                <a:avLst/>
              </a:prstGeom>
              <a:noFill/>
              <a:ln cap="flat" cmpd="sng" w="38100">
                <a:solidFill>
                  <a:srgbClr val="294F73"/>
                </a:solidFill>
                <a:prstDash val="solid"/>
                <a:round/>
                <a:headEnd len="sm" w="sm" type="none"/>
                <a:tailEnd len="sm" w="sm" type="none"/>
              </a:ln>
            </p:spPr>
          </p:cxnSp>
          <p:cxnSp>
            <p:nvCxnSpPr>
              <p:cNvPr id="544" name="Google Shape;544;p30"/>
              <p:cNvCxnSpPr/>
              <p:nvPr/>
            </p:nvCxnSpPr>
            <p:spPr>
              <a:xfrm flipH="1" rot="-5400000">
                <a:off x="3838188" y="4365616"/>
                <a:ext cx="1455266" cy="468187"/>
              </a:xfrm>
              <a:prstGeom prst="bentConnector2">
                <a:avLst/>
              </a:prstGeom>
              <a:noFill/>
              <a:ln cap="flat" cmpd="sng" w="38100">
                <a:solidFill>
                  <a:srgbClr val="294F73"/>
                </a:solidFill>
                <a:prstDash val="solid"/>
                <a:round/>
                <a:headEnd len="sm" w="sm" type="none"/>
                <a:tailEnd len="sm" w="sm" type="none"/>
              </a:ln>
            </p:spPr>
          </p:cxnSp>
          <p:cxnSp>
            <p:nvCxnSpPr>
              <p:cNvPr id="545" name="Google Shape;545;p30"/>
              <p:cNvCxnSpPr/>
              <p:nvPr/>
            </p:nvCxnSpPr>
            <p:spPr>
              <a:xfrm>
                <a:off x="3893811" y="3893871"/>
                <a:ext cx="437913" cy="0"/>
              </a:xfrm>
              <a:prstGeom prst="straightConnector1">
                <a:avLst/>
              </a:prstGeom>
              <a:noFill/>
              <a:ln cap="flat" cmpd="sng" w="38100">
                <a:solidFill>
                  <a:srgbClr val="294F73"/>
                </a:solidFill>
                <a:prstDash val="solid"/>
                <a:round/>
                <a:headEnd len="sm" w="sm" type="none"/>
                <a:tailEnd len="sm" w="sm" type="none"/>
              </a:ln>
            </p:spPr>
          </p:cxnSp>
        </p:grpSp>
      </p:grpSp>
      <p:cxnSp>
        <p:nvCxnSpPr>
          <p:cNvPr id="546" name="Google Shape;546;p30"/>
          <p:cNvCxnSpPr/>
          <p:nvPr/>
        </p:nvCxnSpPr>
        <p:spPr>
          <a:xfrm flipH="1" rot="10800000">
            <a:off x="8272242" y="2239378"/>
            <a:ext cx="903537" cy="7036"/>
          </a:xfrm>
          <a:prstGeom prst="straightConnector1">
            <a:avLst/>
          </a:prstGeom>
          <a:noFill/>
          <a:ln cap="flat" cmpd="sng" w="38100">
            <a:solidFill>
              <a:srgbClr val="294F73"/>
            </a:solidFill>
            <a:prstDash val="solid"/>
            <a:round/>
            <a:headEnd len="sm" w="sm" type="none"/>
            <a:tailEnd len="sm" w="sm" type="none"/>
          </a:ln>
        </p:spPr>
      </p:cxnSp>
      <p:cxnSp>
        <p:nvCxnSpPr>
          <p:cNvPr id="547" name="Google Shape;547;p30"/>
          <p:cNvCxnSpPr/>
          <p:nvPr/>
        </p:nvCxnSpPr>
        <p:spPr>
          <a:xfrm flipH="1" rot="10800000">
            <a:off x="5855374" y="2245758"/>
            <a:ext cx="659095" cy="7036"/>
          </a:xfrm>
          <a:prstGeom prst="straightConnector1">
            <a:avLst/>
          </a:prstGeom>
          <a:noFill/>
          <a:ln cap="flat" cmpd="sng" w="38100">
            <a:solidFill>
              <a:srgbClr val="294F73"/>
            </a:solidFill>
            <a:prstDash val="solid"/>
            <a:round/>
            <a:headEnd len="sm" w="sm" type="none"/>
            <a:tailEnd len="sm" w="sm" type="none"/>
          </a:ln>
        </p:spPr>
      </p:cxn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19"/>
                                        </p:tgtEl>
                                        <p:attrNameLst>
                                          <p:attrName>style.visibility</p:attrName>
                                        </p:attrNameLst>
                                      </p:cBhvr>
                                      <p:to>
                                        <p:strVal val="visible"/>
                                      </p:to>
                                    </p:set>
                                    <p:animEffect filter="fade" transition="in">
                                      <p:cBhvr>
                                        <p:cTn dur="500"/>
                                        <p:tgtEl>
                                          <p:spTgt spid="51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33"/>
                                        </p:tgtEl>
                                        <p:attrNameLst>
                                          <p:attrName>style.visibility</p:attrName>
                                        </p:attrNameLst>
                                      </p:cBhvr>
                                      <p:to>
                                        <p:strVal val="visible"/>
                                      </p:to>
                                    </p:set>
                                    <p:animEffect filter="fade" transition="in">
                                      <p:cBhvr>
                                        <p:cTn dur="500"/>
                                        <p:tgtEl>
                                          <p:spTgt spid="53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34"/>
                                        </p:tgtEl>
                                        <p:attrNameLst>
                                          <p:attrName>style.visibility</p:attrName>
                                        </p:attrNameLst>
                                      </p:cBhvr>
                                      <p:to>
                                        <p:strVal val="visible"/>
                                      </p:to>
                                    </p:set>
                                    <p:animEffect filter="fade" transition="in">
                                      <p:cBhvr>
                                        <p:cTn dur="500"/>
                                        <p:tgtEl>
                                          <p:spTgt spid="534"/>
                                        </p:tgtEl>
                                      </p:cBhvr>
                                    </p:animEffect>
                                  </p:childTnLst>
                                </p:cTn>
                              </p:par>
                              <p:par>
                                <p:cTn fill="hold" nodeType="withEffect" presetClass="entr" presetID="10" presetSubtype="0">
                                  <p:stCondLst>
                                    <p:cond delay="0"/>
                                  </p:stCondLst>
                                  <p:childTnLst>
                                    <p:set>
                                      <p:cBhvr>
                                        <p:cTn dur="1" fill="hold">
                                          <p:stCondLst>
                                            <p:cond delay="0"/>
                                          </p:stCondLst>
                                        </p:cTn>
                                        <p:tgtEl>
                                          <p:spTgt spid="547"/>
                                        </p:tgtEl>
                                        <p:attrNameLst>
                                          <p:attrName>style.visibility</p:attrName>
                                        </p:attrNameLst>
                                      </p:cBhvr>
                                      <p:to>
                                        <p:strVal val="visible"/>
                                      </p:to>
                                    </p:set>
                                    <p:animEffect filter="fade" transition="in">
                                      <p:cBhvr>
                                        <p:cTn dur="500"/>
                                        <p:tgtEl>
                                          <p:spTgt spid="547"/>
                                        </p:tgtEl>
                                      </p:cBhvr>
                                    </p:animEffect>
                                  </p:childTnLst>
                                </p:cTn>
                              </p:par>
                              <p:par>
                                <p:cTn fill="hold" nodeType="withEffect" presetClass="entr" presetID="10" presetSubtype="0">
                                  <p:stCondLst>
                                    <p:cond delay="0"/>
                                  </p:stCondLst>
                                  <p:childTnLst>
                                    <p:set>
                                      <p:cBhvr>
                                        <p:cTn dur="1" fill="hold">
                                          <p:stCondLst>
                                            <p:cond delay="0"/>
                                          </p:stCondLst>
                                        </p:cTn>
                                        <p:tgtEl>
                                          <p:spTgt spid="546"/>
                                        </p:tgtEl>
                                        <p:attrNameLst>
                                          <p:attrName>style.visibility</p:attrName>
                                        </p:attrNameLst>
                                      </p:cBhvr>
                                      <p:to>
                                        <p:strVal val="visible"/>
                                      </p:to>
                                    </p:set>
                                    <p:animEffect filter="fade" transition="in">
                                      <p:cBhvr>
                                        <p:cTn dur="500"/>
                                        <p:tgtEl>
                                          <p:spTgt spid="54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23"/>
                                        </p:tgtEl>
                                        <p:attrNameLst>
                                          <p:attrName>style.visibility</p:attrName>
                                        </p:attrNameLst>
                                      </p:cBhvr>
                                      <p:to>
                                        <p:strVal val="visible"/>
                                      </p:to>
                                    </p:set>
                                    <p:animEffect filter="fade" transition="in">
                                      <p:cBhvr>
                                        <p:cTn dur="500"/>
                                        <p:tgtEl>
                                          <p:spTgt spid="523"/>
                                        </p:tgtEl>
                                      </p:cBhvr>
                                    </p:animEffect>
                                  </p:childTnLst>
                                </p:cTn>
                              </p:par>
                              <p:par>
                                <p:cTn fill="hold" nodeType="withEffect" presetClass="entr" presetID="10" presetSubtype="0">
                                  <p:stCondLst>
                                    <p:cond delay="0"/>
                                  </p:stCondLst>
                                  <p:childTnLst>
                                    <p:set>
                                      <p:cBhvr>
                                        <p:cTn dur="1" fill="hold">
                                          <p:stCondLst>
                                            <p:cond delay="0"/>
                                          </p:stCondLst>
                                        </p:cTn>
                                        <p:tgtEl>
                                          <p:spTgt spid="520"/>
                                        </p:tgtEl>
                                        <p:attrNameLst>
                                          <p:attrName>style.visibility</p:attrName>
                                        </p:attrNameLst>
                                      </p:cBhvr>
                                      <p:to>
                                        <p:strVal val="visible"/>
                                      </p:to>
                                    </p:set>
                                    <p:animEffect filter="fade" transition="in">
                                      <p:cBhvr>
                                        <p:cTn dur="500"/>
                                        <p:tgtEl>
                                          <p:spTgt spid="520"/>
                                        </p:tgtEl>
                                      </p:cBhvr>
                                    </p:animEffect>
                                  </p:childTnLst>
                                </p:cTn>
                              </p:par>
                              <p:par>
                                <p:cTn fill="hold" nodeType="withEffect" presetClass="entr" presetID="10" presetSubtype="0">
                                  <p:stCondLst>
                                    <p:cond delay="0"/>
                                  </p:stCondLst>
                                  <p:childTnLst>
                                    <p:set>
                                      <p:cBhvr>
                                        <p:cTn dur="1" fill="hold">
                                          <p:stCondLst>
                                            <p:cond delay="0"/>
                                          </p:stCondLst>
                                        </p:cTn>
                                        <p:tgtEl>
                                          <p:spTgt spid="535"/>
                                        </p:tgtEl>
                                        <p:attrNameLst>
                                          <p:attrName>style.visibility</p:attrName>
                                        </p:attrNameLst>
                                      </p:cBhvr>
                                      <p:to>
                                        <p:strVal val="visible"/>
                                      </p:to>
                                    </p:set>
                                    <p:animEffect filter="fade" transition="in">
                                      <p:cBhvr>
                                        <p:cTn dur="500"/>
                                        <p:tgtEl>
                                          <p:spTgt spid="53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30"/>
                                        </p:tgtEl>
                                        <p:attrNameLst>
                                          <p:attrName>style.visibility</p:attrName>
                                        </p:attrNameLst>
                                      </p:cBhvr>
                                      <p:to>
                                        <p:strVal val="visible"/>
                                      </p:to>
                                    </p:set>
                                    <p:animEffect filter="fade" transition="in">
                                      <p:cBhvr>
                                        <p:cTn dur="500"/>
                                        <p:tgtEl>
                                          <p:spTgt spid="530"/>
                                        </p:tgtEl>
                                      </p:cBhvr>
                                    </p:animEffect>
                                  </p:childTnLst>
                                </p:cTn>
                              </p:par>
                              <p:par>
                                <p:cTn fill="hold" nodeType="withEffect" presetClass="entr" presetID="10" presetSubtype="0">
                                  <p:stCondLst>
                                    <p:cond delay="0"/>
                                  </p:stCondLst>
                                  <p:childTnLst>
                                    <p:set>
                                      <p:cBhvr>
                                        <p:cTn dur="1" fill="hold">
                                          <p:stCondLst>
                                            <p:cond delay="0"/>
                                          </p:stCondLst>
                                        </p:cTn>
                                        <p:tgtEl>
                                          <p:spTgt spid="521"/>
                                        </p:tgtEl>
                                        <p:attrNameLst>
                                          <p:attrName>style.visibility</p:attrName>
                                        </p:attrNameLst>
                                      </p:cBhvr>
                                      <p:to>
                                        <p:strVal val="visible"/>
                                      </p:to>
                                    </p:set>
                                    <p:animEffect filter="fade" transition="in">
                                      <p:cBhvr>
                                        <p:cTn dur="500"/>
                                        <p:tgtEl>
                                          <p:spTgt spid="52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26"/>
                                        </p:tgtEl>
                                        <p:attrNameLst>
                                          <p:attrName>style.visibility</p:attrName>
                                        </p:attrNameLst>
                                      </p:cBhvr>
                                      <p:to>
                                        <p:strVal val="visible"/>
                                      </p:to>
                                    </p:set>
                                    <p:animEffect filter="fade" transition="in">
                                      <p:cBhvr>
                                        <p:cTn dur="500"/>
                                        <p:tgtEl>
                                          <p:spTgt spid="526"/>
                                        </p:tgtEl>
                                      </p:cBhvr>
                                    </p:animEffect>
                                  </p:childTnLst>
                                </p:cTn>
                              </p:par>
                              <p:par>
                                <p:cTn fill="hold" nodeType="withEffect" presetClass="entr" presetID="10" presetSubtype="0">
                                  <p:stCondLst>
                                    <p:cond delay="0"/>
                                  </p:stCondLst>
                                  <p:childTnLst>
                                    <p:set>
                                      <p:cBhvr>
                                        <p:cTn dur="1" fill="hold">
                                          <p:stCondLst>
                                            <p:cond delay="0"/>
                                          </p:stCondLst>
                                        </p:cTn>
                                        <p:tgtEl>
                                          <p:spTgt spid="522"/>
                                        </p:tgtEl>
                                        <p:attrNameLst>
                                          <p:attrName>style.visibility</p:attrName>
                                        </p:attrNameLst>
                                      </p:cBhvr>
                                      <p:to>
                                        <p:strVal val="visible"/>
                                      </p:to>
                                    </p:set>
                                    <p:animEffect filter="fade" transition="in">
                                      <p:cBhvr>
                                        <p:cTn dur="500"/>
                                        <p:tgtEl>
                                          <p:spTgt spid="52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39"/>
                                        </p:tgtEl>
                                        <p:attrNameLst>
                                          <p:attrName>style.visibility</p:attrName>
                                        </p:attrNameLst>
                                      </p:cBhvr>
                                      <p:to>
                                        <p:strVal val="visible"/>
                                      </p:to>
                                    </p:set>
                                    <p:animEffect filter="fade" transition="in">
                                      <p:cBhvr>
                                        <p:cTn dur="500"/>
                                        <p:tgtEl>
                                          <p:spTgt spid="53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1" name="Shape 551"/>
        <p:cNvGrpSpPr/>
        <p:nvPr/>
      </p:nvGrpSpPr>
      <p:grpSpPr>
        <a:xfrm>
          <a:off x="0" y="0"/>
          <a:ext cx="0" cy="0"/>
          <a:chOff x="0" y="0"/>
          <a:chExt cx="0" cy="0"/>
        </a:xfrm>
      </p:grpSpPr>
      <p:sp>
        <p:nvSpPr>
          <p:cNvPr id="552" name="Google Shape;552;p31"/>
          <p:cNvSpPr txBox="1"/>
          <p:nvPr/>
        </p:nvSpPr>
        <p:spPr>
          <a:xfrm>
            <a:off x="9728" y="1020555"/>
            <a:ext cx="11682919" cy="4592301"/>
          </a:xfrm>
          <a:prstGeom prst="rect">
            <a:avLst/>
          </a:prstGeom>
          <a:noFill/>
          <a:ln>
            <a:noFill/>
          </a:ln>
        </p:spPr>
        <p:txBody>
          <a:bodyPr anchorCtr="0" anchor="t" bIns="45700" lIns="91425" spcFirstLastPara="1" rIns="91425" wrap="square" tIns="45700">
            <a:noAutofit/>
          </a:bodyPr>
          <a:lstStyle/>
          <a:p>
            <a:pPr indent="-228600" lvl="0" marL="228600" marR="0" rtl="0" algn="just">
              <a:lnSpc>
                <a:spcPct val="150000"/>
              </a:lnSpc>
              <a:spcBef>
                <a:spcPts val="0"/>
              </a:spcBef>
              <a:spcAft>
                <a:spcPts val="0"/>
              </a:spcAft>
              <a:buClr>
                <a:srgbClr val="74A2CD"/>
              </a:buClr>
              <a:buSzPts val="3200"/>
              <a:buFont typeface="Arial"/>
              <a:buChar char="•"/>
            </a:pPr>
            <a:r>
              <a:rPr b="0" i="0" lang="en-US" sz="2000" cap="none">
                <a:solidFill>
                  <a:srgbClr val="262626"/>
                </a:solidFill>
                <a:latin typeface="Poppins"/>
                <a:ea typeface="Poppins"/>
                <a:cs typeface="Poppins"/>
                <a:sym typeface="Poppins"/>
              </a:rPr>
              <a:t>Slowly changing dimensions (SCD) are a critical concept in data warehousing that refer to how to manage and track changes in dimension data over time. </a:t>
            </a:r>
            <a:endParaRPr/>
          </a:p>
          <a:p>
            <a:pPr indent="-228600" lvl="0" marL="228600" marR="0" rtl="0" algn="just">
              <a:lnSpc>
                <a:spcPct val="150000"/>
              </a:lnSpc>
              <a:spcBef>
                <a:spcPts val="1000"/>
              </a:spcBef>
              <a:spcAft>
                <a:spcPts val="0"/>
              </a:spcAft>
              <a:buClr>
                <a:srgbClr val="74A2CD"/>
              </a:buClr>
              <a:buSzPts val="3200"/>
              <a:buFont typeface="Arial"/>
              <a:buChar char="•"/>
            </a:pPr>
            <a:r>
              <a:rPr b="0" i="0" lang="en-US" sz="2000" cap="none">
                <a:solidFill>
                  <a:srgbClr val="262626"/>
                </a:solidFill>
                <a:latin typeface="Poppins"/>
                <a:ea typeface="Poppins"/>
                <a:cs typeface="Poppins"/>
                <a:sym typeface="Poppins"/>
              </a:rPr>
              <a:t>Dimensions are descriptive attributes related to the facts in a data warehouse, such as customer names, product descriptions, and geographic locations.</a:t>
            </a:r>
            <a:endParaRPr/>
          </a:p>
          <a:p>
            <a:pPr indent="-228600" lvl="0" marL="228600" marR="0" rtl="0" algn="just">
              <a:lnSpc>
                <a:spcPct val="150000"/>
              </a:lnSpc>
              <a:spcBef>
                <a:spcPts val="1000"/>
              </a:spcBef>
              <a:spcAft>
                <a:spcPts val="0"/>
              </a:spcAft>
              <a:buClr>
                <a:srgbClr val="74A2CD"/>
              </a:buClr>
              <a:buSzPts val="3200"/>
              <a:buFont typeface="Arial"/>
              <a:buChar char="•"/>
            </a:pPr>
            <a:r>
              <a:rPr b="0" i="0" lang="en-US" sz="2000" cap="none">
                <a:solidFill>
                  <a:srgbClr val="262626"/>
                </a:solidFill>
                <a:latin typeface="Poppins"/>
                <a:ea typeface="Poppins"/>
                <a:cs typeface="Poppins"/>
                <a:sym typeface="Poppins"/>
              </a:rPr>
              <a:t>Identifying changes in dimension data can be challenging, especially when dealing with multiple attributes.</a:t>
            </a:r>
            <a:endParaRPr sz="2000" cap="none">
              <a:solidFill>
                <a:srgbClr val="262626"/>
              </a:solidFill>
              <a:latin typeface="Poppins"/>
              <a:ea typeface="Poppins"/>
              <a:cs typeface="Poppins"/>
              <a:sym typeface="Poppins"/>
            </a:endParaRPr>
          </a:p>
          <a:p>
            <a:pPr indent="-228600" lvl="0" marL="228600" marR="0" rtl="0" algn="just">
              <a:lnSpc>
                <a:spcPct val="150000"/>
              </a:lnSpc>
              <a:spcBef>
                <a:spcPts val="1000"/>
              </a:spcBef>
              <a:spcAft>
                <a:spcPts val="0"/>
              </a:spcAft>
              <a:buClr>
                <a:srgbClr val="74A2CD"/>
              </a:buClr>
              <a:buSzPts val="3200"/>
              <a:buFont typeface="Arial"/>
              <a:buChar char="•"/>
            </a:pPr>
            <a:r>
              <a:rPr b="0" i="0" lang="en-US" sz="2000" cap="none">
                <a:solidFill>
                  <a:srgbClr val="262626"/>
                </a:solidFill>
                <a:latin typeface="Poppins"/>
                <a:ea typeface="Poppins"/>
                <a:cs typeface="Poppins"/>
                <a:sym typeface="Poppins"/>
              </a:rPr>
              <a:t>Businesses need a strategy for handling these changes, involving data governance representatives.</a:t>
            </a:r>
            <a:endParaRPr/>
          </a:p>
        </p:txBody>
      </p:sp>
      <p:sp>
        <p:nvSpPr>
          <p:cNvPr id="553" name="Google Shape;553;p31"/>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lang="en-US" sz="3600" cap="none">
                <a:solidFill>
                  <a:srgbClr val="74A2CD"/>
                </a:solidFill>
                <a:latin typeface="Poppins"/>
                <a:ea typeface="Poppins"/>
                <a:cs typeface="Poppins"/>
                <a:sym typeface="Poppins"/>
              </a:rPr>
              <a:t>Slowly Changing Dimensions</a:t>
            </a:r>
            <a:endParaRPr/>
          </a:p>
        </p:txBody>
      </p:sp>
      <p:cxnSp>
        <p:nvCxnSpPr>
          <p:cNvPr id="554" name="Google Shape;554;p31"/>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555" name="Google Shape;555;p31"/>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13: COURSE REVIEW</a:t>
            </a:r>
            <a:endParaRPr b="1" sz="1600">
              <a:solidFill>
                <a:schemeClr val="lt1"/>
              </a:solidFill>
              <a:latin typeface="Poppins"/>
              <a:ea typeface="Poppins"/>
              <a:cs typeface="Poppins"/>
              <a:sym typeface="Poppins"/>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9" name="Shape 559"/>
        <p:cNvGrpSpPr/>
        <p:nvPr/>
      </p:nvGrpSpPr>
      <p:grpSpPr>
        <a:xfrm>
          <a:off x="0" y="0"/>
          <a:ext cx="0" cy="0"/>
          <a:chOff x="0" y="0"/>
          <a:chExt cx="0" cy="0"/>
        </a:xfrm>
      </p:grpSpPr>
      <p:cxnSp>
        <p:nvCxnSpPr>
          <p:cNvPr id="560" name="Google Shape;560;p32"/>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561" name="Google Shape;561;p32"/>
          <p:cNvSpPr txBox="1"/>
          <p:nvPr/>
        </p:nvSpPr>
        <p:spPr>
          <a:xfrm>
            <a:off x="84309" y="1009289"/>
            <a:ext cx="11585642" cy="4578711"/>
          </a:xfrm>
          <a:prstGeom prst="rect">
            <a:avLst/>
          </a:prstGeom>
          <a:noFill/>
          <a:ln>
            <a:noFill/>
          </a:ln>
        </p:spPr>
        <p:txBody>
          <a:bodyPr anchorCtr="0" anchor="t" bIns="45700" lIns="91425" spcFirstLastPara="1" rIns="91425" wrap="square" tIns="45700">
            <a:noAutofit/>
          </a:bodyPr>
          <a:lstStyle/>
          <a:p>
            <a:pPr indent="0" lvl="0" marL="0" marR="0" rtl="0" algn="l">
              <a:lnSpc>
                <a:spcPct val="150000"/>
              </a:lnSpc>
              <a:spcBef>
                <a:spcPts val="0"/>
              </a:spcBef>
              <a:spcAft>
                <a:spcPts val="0"/>
              </a:spcAft>
              <a:buClr>
                <a:srgbClr val="74A2CD"/>
              </a:buClr>
              <a:buSzPts val="3200"/>
              <a:buFont typeface="Arial"/>
              <a:buNone/>
            </a:pPr>
            <a:r>
              <a:rPr b="1" i="0" lang="en-US" sz="2000" cap="none">
                <a:solidFill>
                  <a:srgbClr val="262626"/>
                </a:solidFill>
                <a:latin typeface="Poppins"/>
                <a:ea typeface="Poppins"/>
                <a:cs typeface="Poppins"/>
                <a:sym typeface="Poppins"/>
              </a:rPr>
              <a:t>a) Type 0 (Retain original)</a:t>
            </a:r>
            <a:endParaRPr/>
          </a:p>
          <a:p>
            <a:pPr indent="0" lvl="0" marL="0" marR="0" rtl="0" algn="l">
              <a:lnSpc>
                <a:spcPct val="150000"/>
              </a:lnSpc>
              <a:spcBef>
                <a:spcPts val="1000"/>
              </a:spcBef>
              <a:spcAft>
                <a:spcPts val="0"/>
              </a:spcAft>
              <a:buClr>
                <a:srgbClr val="74A2CD"/>
              </a:buClr>
              <a:buSzPts val="3200"/>
              <a:buFont typeface="Arial"/>
              <a:buNone/>
            </a:pPr>
            <a:r>
              <a:rPr b="0" i="0" lang="en-US" sz="2000" cap="none">
                <a:solidFill>
                  <a:srgbClr val="262626"/>
                </a:solidFill>
                <a:latin typeface="Poppins"/>
                <a:ea typeface="Poppins"/>
                <a:cs typeface="Poppins"/>
                <a:sym typeface="Poppins"/>
              </a:rPr>
              <a:t>No changes are made to the dimension data. The original data remains unchanged, and historical data is not tracked.</a:t>
            </a:r>
            <a:endParaRPr/>
          </a:p>
          <a:p>
            <a:pPr indent="0" lvl="0" marL="0" marR="0" rtl="0" algn="l">
              <a:lnSpc>
                <a:spcPct val="150000"/>
              </a:lnSpc>
              <a:spcBef>
                <a:spcPts val="1000"/>
              </a:spcBef>
              <a:spcAft>
                <a:spcPts val="0"/>
              </a:spcAft>
              <a:buClr>
                <a:srgbClr val="74A2CD"/>
              </a:buClr>
              <a:buSzPts val="3200"/>
              <a:buFont typeface="Arial"/>
              <a:buNone/>
            </a:pPr>
            <a:r>
              <a:t/>
            </a:r>
            <a:endParaRPr b="0" i="0" sz="2000" cap="none">
              <a:solidFill>
                <a:srgbClr val="262626"/>
              </a:solidFill>
              <a:latin typeface="Poppins"/>
              <a:ea typeface="Poppins"/>
              <a:cs typeface="Poppins"/>
              <a:sym typeface="Poppins"/>
            </a:endParaRPr>
          </a:p>
        </p:txBody>
      </p:sp>
      <p:sp>
        <p:nvSpPr>
          <p:cNvPr id="562" name="Google Shape;562;p32"/>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lang="en-US" sz="3600" cap="none">
                <a:solidFill>
                  <a:srgbClr val="74A2CD"/>
                </a:solidFill>
                <a:latin typeface="Poppins"/>
                <a:ea typeface="Poppins"/>
                <a:cs typeface="Poppins"/>
                <a:sym typeface="Poppins"/>
              </a:rPr>
              <a:t>Types of Slowly Changing Dimension</a:t>
            </a:r>
            <a:endParaRPr/>
          </a:p>
        </p:txBody>
      </p:sp>
      <p:sp>
        <p:nvSpPr>
          <p:cNvPr id="563" name="Google Shape;563;p32"/>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13: COURSE REVIEW</a:t>
            </a:r>
            <a:endParaRPr b="1" sz="1600">
              <a:solidFill>
                <a:schemeClr val="lt1"/>
              </a:solidFill>
              <a:latin typeface="Poppins"/>
              <a:ea typeface="Poppins"/>
              <a:cs typeface="Poppins"/>
              <a:sym typeface="Poppins"/>
            </a:endParaRPr>
          </a:p>
        </p:txBody>
      </p:sp>
      <p:graphicFrame>
        <p:nvGraphicFramePr>
          <p:cNvPr id="564" name="Google Shape;564;p32"/>
          <p:cNvGraphicFramePr/>
          <p:nvPr/>
        </p:nvGraphicFramePr>
        <p:xfrm>
          <a:off x="593388" y="3143002"/>
          <a:ext cx="3000000" cy="3000000"/>
        </p:xfrm>
        <a:graphic>
          <a:graphicData uri="http://schemas.openxmlformats.org/drawingml/2006/table">
            <a:tbl>
              <a:tblPr bandRow="1" firstRow="1">
                <a:noFill/>
                <a:tableStyleId>{D039530D-C3FC-42E7-A2E3-BCAF978C4BFB}</a:tableStyleId>
              </a:tblPr>
              <a:tblGrid>
                <a:gridCol w="2001950"/>
                <a:gridCol w="2001950"/>
                <a:gridCol w="1871600"/>
                <a:gridCol w="2132300"/>
                <a:gridCol w="2001950"/>
              </a:tblGrid>
              <a:tr h="370850">
                <a:tc>
                  <a:txBody>
                    <a:bodyPr/>
                    <a:lstStyle/>
                    <a:p>
                      <a:pPr indent="0" lvl="0" marL="0" marR="0" rtl="0" algn="l">
                        <a:spcBef>
                          <a:spcPts val="0"/>
                        </a:spcBef>
                        <a:spcAft>
                          <a:spcPts val="0"/>
                        </a:spcAft>
                        <a:buNone/>
                      </a:pPr>
                      <a:r>
                        <a:rPr lang="en-US" sz="2000">
                          <a:latin typeface="Poppins"/>
                          <a:ea typeface="Poppins"/>
                          <a:cs typeface="Poppins"/>
                          <a:sym typeface="Poppins"/>
                        </a:rPr>
                        <a:t>Person_ID</a:t>
                      </a:r>
                      <a:endParaRPr sz="2000">
                        <a:latin typeface="Poppins"/>
                        <a:ea typeface="Poppins"/>
                        <a:cs typeface="Poppins"/>
                        <a:sym typeface="Poppins"/>
                      </a:endParaRPr>
                    </a:p>
                  </a:txBody>
                  <a:tcPr marT="45725" marB="45725" marR="99050" marL="99050" anchor="ctr"/>
                </a:tc>
                <a:tc>
                  <a:txBody>
                    <a:bodyPr/>
                    <a:lstStyle/>
                    <a:p>
                      <a:pPr indent="0" lvl="0" marL="0" marR="0" rtl="0" algn="l">
                        <a:spcBef>
                          <a:spcPts val="0"/>
                        </a:spcBef>
                        <a:spcAft>
                          <a:spcPts val="0"/>
                        </a:spcAft>
                        <a:buNone/>
                      </a:pPr>
                      <a:r>
                        <a:rPr lang="en-US" sz="2000">
                          <a:latin typeface="Poppins"/>
                          <a:ea typeface="Poppins"/>
                          <a:cs typeface="Poppins"/>
                          <a:sym typeface="Poppins"/>
                        </a:rPr>
                        <a:t>First_Name</a:t>
                      </a:r>
                      <a:endParaRPr/>
                    </a:p>
                  </a:txBody>
                  <a:tcPr marT="45725" marB="45725" marR="99050" marL="99050" anchor="ctr"/>
                </a:tc>
                <a:tc>
                  <a:txBody>
                    <a:bodyPr/>
                    <a:lstStyle/>
                    <a:p>
                      <a:pPr indent="0" lvl="0" marL="0" marR="0" rtl="0" algn="l">
                        <a:spcBef>
                          <a:spcPts val="0"/>
                        </a:spcBef>
                        <a:spcAft>
                          <a:spcPts val="0"/>
                        </a:spcAft>
                        <a:buNone/>
                      </a:pPr>
                      <a:r>
                        <a:rPr lang="en-US" sz="2000">
                          <a:latin typeface="Poppins"/>
                          <a:ea typeface="Poppins"/>
                          <a:cs typeface="Poppins"/>
                          <a:sym typeface="Poppins"/>
                        </a:rPr>
                        <a:t>Last_Name</a:t>
                      </a:r>
                      <a:endParaRPr/>
                    </a:p>
                  </a:txBody>
                  <a:tcPr marT="45725" marB="45725" marR="99050" marL="99050" anchor="ctr"/>
                </a:tc>
                <a:tc>
                  <a:txBody>
                    <a:bodyPr/>
                    <a:lstStyle/>
                    <a:p>
                      <a:pPr indent="0" lvl="0" marL="0" marR="0" rtl="0" algn="l">
                        <a:spcBef>
                          <a:spcPts val="0"/>
                        </a:spcBef>
                        <a:spcAft>
                          <a:spcPts val="0"/>
                        </a:spcAft>
                        <a:buNone/>
                      </a:pPr>
                      <a:r>
                        <a:rPr lang="en-US" sz="2000">
                          <a:latin typeface="Poppins"/>
                          <a:ea typeface="Poppins"/>
                          <a:cs typeface="Poppins"/>
                          <a:sym typeface="Poppins"/>
                        </a:rPr>
                        <a:t>Date_of_Birth</a:t>
                      </a:r>
                      <a:endParaRPr/>
                    </a:p>
                  </a:txBody>
                  <a:tcPr marT="45725" marB="45725" marR="99050" marL="99050" anchor="ctr"/>
                </a:tc>
                <a:tc>
                  <a:txBody>
                    <a:bodyPr/>
                    <a:lstStyle/>
                    <a:p>
                      <a:pPr indent="0" lvl="0" marL="0" marR="0" rtl="0" algn="l">
                        <a:spcBef>
                          <a:spcPts val="0"/>
                        </a:spcBef>
                        <a:spcAft>
                          <a:spcPts val="0"/>
                        </a:spcAft>
                        <a:buNone/>
                      </a:pPr>
                      <a:r>
                        <a:rPr lang="en-US" sz="2000">
                          <a:latin typeface="Poppins"/>
                          <a:ea typeface="Poppins"/>
                          <a:cs typeface="Poppins"/>
                          <a:sym typeface="Poppins"/>
                        </a:rPr>
                        <a:t>Gender</a:t>
                      </a:r>
                      <a:endParaRPr/>
                    </a:p>
                  </a:txBody>
                  <a:tcPr marT="45725" marB="45725" marR="99050" marL="99050" anchor="ctr"/>
                </a:tc>
              </a:tr>
              <a:tr h="370850">
                <a:tc>
                  <a:txBody>
                    <a:bodyPr/>
                    <a:lstStyle/>
                    <a:p>
                      <a:pPr indent="0" lvl="0" marL="0" marR="0" rtl="0" algn="l">
                        <a:spcBef>
                          <a:spcPts val="0"/>
                        </a:spcBef>
                        <a:spcAft>
                          <a:spcPts val="0"/>
                        </a:spcAft>
                        <a:buNone/>
                      </a:pPr>
                      <a:r>
                        <a:rPr lang="en-US" sz="2000">
                          <a:latin typeface="Poppins"/>
                          <a:ea typeface="Poppins"/>
                          <a:cs typeface="Poppins"/>
                          <a:sym typeface="Poppins"/>
                        </a:rPr>
                        <a:t>1</a:t>
                      </a:r>
                      <a:endParaRPr/>
                    </a:p>
                  </a:txBody>
                  <a:tcPr marT="45725" marB="45725" marR="99050" marL="99050" anchor="ctr"/>
                </a:tc>
                <a:tc>
                  <a:txBody>
                    <a:bodyPr/>
                    <a:lstStyle/>
                    <a:p>
                      <a:pPr indent="0" lvl="0" marL="0" marR="0" rtl="0" algn="l">
                        <a:spcBef>
                          <a:spcPts val="0"/>
                        </a:spcBef>
                        <a:spcAft>
                          <a:spcPts val="0"/>
                        </a:spcAft>
                        <a:buNone/>
                      </a:pPr>
                      <a:r>
                        <a:rPr lang="en-US" sz="2000">
                          <a:latin typeface="Poppins"/>
                          <a:ea typeface="Poppins"/>
                          <a:cs typeface="Poppins"/>
                          <a:sym typeface="Poppins"/>
                        </a:rPr>
                        <a:t>John</a:t>
                      </a:r>
                      <a:endParaRPr/>
                    </a:p>
                  </a:txBody>
                  <a:tcPr marT="45725" marB="45725" marR="99050" marL="99050" anchor="ctr"/>
                </a:tc>
                <a:tc>
                  <a:txBody>
                    <a:bodyPr/>
                    <a:lstStyle/>
                    <a:p>
                      <a:pPr indent="0" lvl="0" marL="0" marR="0" rtl="0" algn="l">
                        <a:spcBef>
                          <a:spcPts val="0"/>
                        </a:spcBef>
                        <a:spcAft>
                          <a:spcPts val="0"/>
                        </a:spcAft>
                        <a:buNone/>
                      </a:pPr>
                      <a:r>
                        <a:rPr lang="en-US" sz="2000">
                          <a:latin typeface="Poppins"/>
                          <a:ea typeface="Poppins"/>
                          <a:cs typeface="Poppins"/>
                          <a:sym typeface="Poppins"/>
                        </a:rPr>
                        <a:t>Doe</a:t>
                      </a:r>
                      <a:endParaRPr/>
                    </a:p>
                  </a:txBody>
                  <a:tcPr marT="45725" marB="45725" marR="99050" marL="99050" anchor="ctr"/>
                </a:tc>
                <a:tc>
                  <a:txBody>
                    <a:bodyPr/>
                    <a:lstStyle/>
                    <a:p>
                      <a:pPr indent="0" lvl="0" marL="0" marR="0" rtl="0" algn="l">
                        <a:spcBef>
                          <a:spcPts val="0"/>
                        </a:spcBef>
                        <a:spcAft>
                          <a:spcPts val="0"/>
                        </a:spcAft>
                        <a:buNone/>
                      </a:pPr>
                      <a:r>
                        <a:rPr lang="en-US" sz="2000">
                          <a:latin typeface="Poppins"/>
                          <a:ea typeface="Poppins"/>
                          <a:cs typeface="Poppins"/>
                          <a:sym typeface="Poppins"/>
                        </a:rPr>
                        <a:t>1990-05-15</a:t>
                      </a:r>
                      <a:endParaRPr/>
                    </a:p>
                  </a:txBody>
                  <a:tcPr marT="45725" marB="45725" marR="99050" marL="99050" anchor="ctr"/>
                </a:tc>
                <a:tc>
                  <a:txBody>
                    <a:bodyPr/>
                    <a:lstStyle/>
                    <a:p>
                      <a:pPr indent="0" lvl="0" marL="0" marR="0" rtl="0" algn="l">
                        <a:spcBef>
                          <a:spcPts val="0"/>
                        </a:spcBef>
                        <a:spcAft>
                          <a:spcPts val="0"/>
                        </a:spcAft>
                        <a:buNone/>
                      </a:pPr>
                      <a:r>
                        <a:rPr lang="en-US" sz="2000">
                          <a:latin typeface="Poppins"/>
                          <a:ea typeface="Poppins"/>
                          <a:cs typeface="Poppins"/>
                          <a:sym typeface="Poppins"/>
                        </a:rPr>
                        <a:t>Male</a:t>
                      </a:r>
                      <a:endParaRPr/>
                    </a:p>
                  </a:txBody>
                  <a:tcPr marT="45725" marB="45725" marR="99050" marL="99050" anchor="ctr"/>
                </a:tc>
              </a:tr>
              <a:tr h="370850">
                <a:tc>
                  <a:txBody>
                    <a:bodyPr/>
                    <a:lstStyle/>
                    <a:p>
                      <a:pPr indent="0" lvl="0" marL="0" marR="0" rtl="0" algn="l">
                        <a:spcBef>
                          <a:spcPts val="0"/>
                        </a:spcBef>
                        <a:spcAft>
                          <a:spcPts val="0"/>
                        </a:spcAft>
                        <a:buNone/>
                      </a:pPr>
                      <a:r>
                        <a:rPr lang="en-US" sz="2000">
                          <a:latin typeface="Poppins"/>
                          <a:ea typeface="Poppins"/>
                          <a:cs typeface="Poppins"/>
                          <a:sym typeface="Poppins"/>
                        </a:rPr>
                        <a:t>2</a:t>
                      </a:r>
                      <a:endParaRPr/>
                    </a:p>
                  </a:txBody>
                  <a:tcPr marT="45725" marB="45725" marR="99050" marL="99050" anchor="ctr"/>
                </a:tc>
                <a:tc>
                  <a:txBody>
                    <a:bodyPr/>
                    <a:lstStyle/>
                    <a:p>
                      <a:pPr indent="0" lvl="0" marL="0" marR="0" rtl="0" algn="l">
                        <a:spcBef>
                          <a:spcPts val="0"/>
                        </a:spcBef>
                        <a:spcAft>
                          <a:spcPts val="0"/>
                        </a:spcAft>
                        <a:buNone/>
                      </a:pPr>
                      <a:r>
                        <a:rPr lang="en-US" sz="2000">
                          <a:latin typeface="Poppins"/>
                          <a:ea typeface="Poppins"/>
                          <a:cs typeface="Poppins"/>
                          <a:sym typeface="Poppins"/>
                        </a:rPr>
                        <a:t>Jane</a:t>
                      </a:r>
                      <a:endParaRPr/>
                    </a:p>
                  </a:txBody>
                  <a:tcPr marT="45725" marB="45725" marR="99050" marL="99050" anchor="ctr"/>
                </a:tc>
                <a:tc>
                  <a:txBody>
                    <a:bodyPr/>
                    <a:lstStyle/>
                    <a:p>
                      <a:pPr indent="0" lvl="0" marL="0" marR="0" rtl="0" algn="l">
                        <a:spcBef>
                          <a:spcPts val="0"/>
                        </a:spcBef>
                        <a:spcAft>
                          <a:spcPts val="0"/>
                        </a:spcAft>
                        <a:buNone/>
                      </a:pPr>
                      <a:r>
                        <a:rPr lang="en-US" sz="2000">
                          <a:latin typeface="Poppins"/>
                          <a:ea typeface="Poppins"/>
                          <a:cs typeface="Poppins"/>
                          <a:sym typeface="Poppins"/>
                        </a:rPr>
                        <a:t>Smith</a:t>
                      </a:r>
                      <a:endParaRPr/>
                    </a:p>
                  </a:txBody>
                  <a:tcPr marT="45725" marB="45725" marR="99050" marL="99050" anchor="ctr"/>
                </a:tc>
                <a:tc>
                  <a:txBody>
                    <a:bodyPr/>
                    <a:lstStyle/>
                    <a:p>
                      <a:pPr indent="0" lvl="0" marL="0" marR="0" rtl="0" algn="l">
                        <a:spcBef>
                          <a:spcPts val="0"/>
                        </a:spcBef>
                        <a:spcAft>
                          <a:spcPts val="0"/>
                        </a:spcAft>
                        <a:buNone/>
                      </a:pPr>
                      <a:r>
                        <a:rPr lang="en-US" sz="2000">
                          <a:latin typeface="Poppins"/>
                          <a:ea typeface="Poppins"/>
                          <a:cs typeface="Poppins"/>
                          <a:sym typeface="Poppins"/>
                        </a:rPr>
                        <a:t>1985-11-22</a:t>
                      </a:r>
                      <a:endParaRPr/>
                    </a:p>
                  </a:txBody>
                  <a:tcPr marT="45725" marB="45725" marR="99050" marL="99050" anchor="ctr"/>
                </a:tc>
                <a:tc>
                  <a:txBody>
                    <a:bodyPr/>
                    <a:lstStyle/>
                    <a:p>
                      <a:pPr indent="0" lvl="0" marL="0" marR="0" rtl="0" algn="l">
                        <a:spcBef>
                          <a:spcPts val="0"/>
                        </a:spcBef>
                        <a:spcAft>
                          <a:spcPts val="0"/>
                        </a:spcAft>
                        <a:buNone/>
                      </a:pPr>
                      <a:r>
                        <a:rPr lang="en-US" sz="2000">
                          <a:latin typeface="Poppins"/>
                          <a:ea typeface="Poppins"/>
                          <a:cs typeface="Poppins"/>
                          <a:sym typeface="Poppins"/>
                        </a:rPr>
                        <a:t>Female</a:t>
                      </a:r>
                      <a:endParaRPr/>
                    </a:p>
                  </a:txBody>
                  <a:tcPr marT="45725" marB="45725" marR="99050" marL="99050" anchor="ctr"/>
                </a:tc>
              </a:tr>
              <a:tr h="370850">
                <a:tc>
                  <a:txBody>
                    <a:bodyPr/>
                    <a:lstStyle/>
                    <a:p>
                      <a:pPr indent="0" lvl="0" marL="0" marR="0" rtl="0" algn="l">
                        <a:spcBef>
                          <a:spcPts val="0"/>
                        </a:spcBef>
                        <a:spcAft>
                          <a:spcPts val="0"/>
                        </a:spcAft>
                        <a:buNone/>
                      </a:pPr>
                      <a:r>
                        <a:rPr lang="en-US" sz="2000">
                          <a:latin typeface="Poppins"/>
                          <a:ea typeface="Poppins"/>
                          <a:cs typeface="Poppins"/>
                          <a:sym typeface="Poppins"/>
                        </a:rPr>
                        <a:t>3</a:t>
                      </a:r>
                      <a:endParaRPr/>
                    </a:p>
                  </a:txBody>
                  <a:tcPr marT="45725" marB="45725" marR="99050" marL="99050" anchor="ctr"/>
                </a:tc>
                <a:tc>
                  <a:txBody>
                    <a:bodyPr/>
                    <a:lstStyle/>
                    <a:p>
                      <a:pPr indent="0" lvl="0" marL="0" marR="0" rtl="0" algn="l">
                        <a:spcBef>
                          <a:spcPts val="0"/>
                        </a:spcBef>
                        <a:spcAft>
                          <a:spcPts val="0"/>
                        </a:spcAft>
                        <a:buNone/>
                      </a:pPr>
                      <a:r>
                        <a:rPr lang="en-US" sz="2000">
                          <a:latin typeface="Poppins"/>
                          <a:ea typeface="Poppins"/>
                          <a:cs typeface="Poppins"/>
                          <a:sym typeface="Poppins"/>
                        </a:rPr>
                        <a:t>Alice</a:t>
                      </a:r>
                      <a:endParaRPr/>
                    </a:p>
                  </a:txBody>
                  <a:tcPr marT="45725" marB="45725" marR="99050" marL="99050" anchor="ctr"/>
                </a:tc>
                <a:tc>
                  <a:txBody>
                    <a:bodyPr/>
                    <a:lstStyle/>
                    <a:p>
                      <a:pPr indent="0" lvl="0" marL="0" marR="0" rtl="0" algn="l">
                        <a:spcBef>
                          <a:spcPts val="0"/>
                        </a:spcBef>
                        <a:spcAft>
                          <a:spcPts val="0"/>
                        </a:spcAft>
                        <a:buNone/>
                      </a:pPr>
                      <a:r>
                        <a:rPr lang="en-US" sz="2000">
                          <a:latin typeface="Poppins"/>
                          <a:ea typeface="Poppins"/>
                          <a:cs typeface="Poppins"/>
                          <a:sym typeface="Poppins"/>
                        </a:rPr>
                        <a:t>Johnson</a:t>
                      </a:r>
                      <a:endParaRPr/>
                    </a:p>
                  </a:txBody>
                  <a:tcPr marT="45725" marB="45725" marR="99050" marL="99050" anchor="ctr"/>
                </a:tc>
                <a:tc>
                  <a:txBody>
                    <a:bodyPr/>
                    <a:lstStyle/>
                    <a:p>
                      <a:pPr indent="0" lvl="0" marL="0" marR="0" rtl="0" algn="l">
                        <a:spcBef>
                          <a:spcPts val="0"/>
                        </a:spcBef>
                        <a:spcAft>
                          <a:spcPts val="0"/>
                        </a:spcAft>
                        <a:buNone/>
                      </a:pPr>
                      <a:r>
                        <a:rPr lang="en-US" sz="2000">
                          <a:latin typeface="Poppins"/>
                          <a:ea typeface="Poppins"/>
                          <a:cs typeface="Poppins"/>
                          <a:sym typeface="Poppins"/>
                        </a:rPr>
                        <a:t>1992-03-30</a:t>
                      </a:r>
                      <a:endParaRPr/>
                    </a:p>
                  </a:txBody>
                  <a:tcPr marT="45725" marB="45725" marR="99050" marL="99050" anchor="ctr"/>
                </a:tc>
                <a:tc>
                  <a:txBody>
                    <a:bodyPr/>
                    <a:lstStyle/>
                    <a:p>
                      <a:pPr indent="0" lvl="0" marL="0" marR="0" rtl="0" algn="l">
                        <a:spcBef>
                          <a:spcPts val="0"/>
                        </a:spcBef>
                        <a:spcAft>
                          <a:spcPts val="0"/>
                        </a:spcAft>
                        <a:buNone/>
                      </a:pPr>
                      <a:r>
                        <a:rPr lang="en-US" sz="2000">
                          <a:latin typeface="Poppins"/>
                          <a:ea typeface="Poppins"/>
                          <a:cs typeface="Poppins"/>
                          <a:sym typeface="Poppins"/>
                        </a:rPr>
                        <a:t>Female</a:t>
                      </a:r>
                      <a:endParaRPr/>
                    </a:p>
                  </a:txBody>
                  <a:tcPr marT="45725" marB="45725" marR="99050" marL="99050" anchor="ctr"/>
                </a:tc>
              </a:tr>
              <a:tr h="370850">
                <a:tc>
                  <a:txBody>
                    <a:bodyPr/>
                    <a:lstStyle/>
                    <a:p>
                      <a:pPr indent="0" lvl="0" marL="0" marR="0" rtl="0" algn="l">
                        <a:spcBef>
                          <a:spcPts val="0"/>
                        </a:spcBef>
                        <a:spcAft>
                          <a:spcPts val="0"/>
                        </a:spcAft>
                        <a:buNone/>
                      </a:pPr>
                      <a:r>
                        <a:rPr lang="en-US" sz="2000">
                          <a:latin typeface="Poppins"/>
                          <a:ea typeface="Poppins"/>
                          <a:cs typeface="Poppins"/>
                          <a:sym typeface="Poppins"/>
                        </a:rPr>
                        <a:t>4</a:t>
                      </a:r>
                      <a:endParaRPr/>
                    </a:p>
                  </a:txBody>
                  <a:tcPr marT="45725" marB="45725" marR="99050" marL="99050" anchor="ctr"/>
                </a:tc>
                <a:tc>
                  <a:txBody>
                    <a:bodyPr/>
                    <a:lstStyle/>
                    <a:p>
                      <a:pPr indent="0" lvl="0" marL="0" marR="0" rtl="0" algn="l">
                        <a:spcBef>
                          <a:spcPts val="0"/>
                        </a:spcBef>
                        <a:spcAft>
                          <a:spcPts val="0"/>
                        </a:spcAft>
                        <a:buNone/>
                      </a:pPr>
                      <a:r>
                        <a:rPr lang="en-US" sz="2000">
                          <a:latin typeface="Poppins"/>
                          <a:ea typeface="Poppins"/>
                          <a:cs typeface="Poppins"/>
                          <a:sym typeface="Poppins"/>
                        </a:rPr>
                        <a:t>Bob</a:t>
                      </a:r>
                      <a:endParaRPr/>
                    </a:p>
                  </a:txBody>
                  <a:tcPr marT="45725" marB="45725" marR="99050" marL="99050" anchor="ctr"/>
                </a:tc>
                <a:tc>
                  <a:txBody>
                    <a:bodyPr/>
                    <a:lstStyle/>
                    <a:p>
                      <a:pPr indent="0" lvl="0" marL="0" marR="0" rtl="0" algn="l">
                        <a:spcBef>
                          <a:spcPts val="0"/>
                        </a:spcBef>
                        <a:spcAft>
                          <a:spcPts val="0"/>
                        </a:spcAft>
                        <a:buNone/>
                      </a:pPr>
                      <a:r>
                        <a:rPr lang="en-US" sz="2000">
                          <a:latin typeface="Poppins"/>
                          <a:ea typeface="Poppins"/>
                          <a:cs typeface="Poppins"/>
                          <a:sym typeface="Poppins"/>
                        </a:rPr>
                        <a:t>Brown</a:t>
                      </a:r>
                      <a:endParaRPr/>
                    </a:p>
                  </a:txBody>
                  <a:tcPr marT="45725" marB="45725" marR="99050" marL="99050" anchor="ctr"/>
                </a:tc>
                <a:tc>
                  <a:txBody>
                    <a:bodyPr/>
                    <a:lstStyle/>
                    <a:p>
                      <a:pPr indent="0" lvl="0" marL="0" marR="0" rtl="0" algn="l">
                        <a:spcBef>
                          <a:spcPts val="0"/>
                        </a:spcBef>
                        <a:spcAft>
                          <a:spcPts val="0"/>
                        </a:spcAft>
                        <a:buNone/>
                      </a:pPr>
                      <a:r>
                        <a:rPr lang="en-US" sz="2000">
                          <a:latin typeface="Poppins"/>
                          <a:ea typeface="Poppins"/>
                          <a:cs typeface="Poppins"/>
                          <a:sym typeface="Poppins"/>
                        </a:rPr>
                        <a:t>1988-07-19</a:t>
                      </a:r>
                      <a:endParaRPr/>
                    </a:p>
                  </a:txBody>
                  <a:tcPr marT="45725" marB="45725" marR="99050" marL="99050" anchor="ctr"/>
                </a:tc>
                <a:tc>
                  <a:txBody>
                    <a:bodyPr/>
                    <a:lstStyle/>
                    <a:p>
                      <a:pPr indent="0" lvl="0" marL="0" marR="0" rtl="0" algn="l">
                        <a:spcBef>
                          <a:spcPts val="0"/>
                        </a:spcBef>
                        <a:spcAft>
                          <a:spcPts val="0"/>
                        </a:spcAft>
                        <a:buNone/>
                      </a:pPr>
                      <a:r>
                        <a:rPr lang="en-US" sz="2000">
                          <a:latin typeface="Poppins"/>
                          <a:ea typeface="Poppins"/>
                          <a:cs typeface="Poppins"/>
                          <a:sym typeface="Poppins"/>
                        </a:rPr>
                        <a:t>Male</a:t>
                      </a:r>
                      <a:endParaRPr/>
                    </a:p>
                  </a:txBody>
                  <a:tcPr marT="45725" marB="45725" marR="99050" marL="99050" anchor="ctr"/>
                </a:tc>
              </a:tr>
            </a:tbl>
          </a:graphicData>
        </a:graphic>
      </p:graphicFrame>
      <p:graphicFrame>
        <p:nvGraphicFramePr>
          <p:cNvPr id="565" name="Google Shape;565;p32"/>
          <p:cNvGraphicFramePr/>
          <p:nvPr/>
        </p:nvGraphicFramePr>
        <p:xfrm>
          <a:off x="6507804" y="3540868"/>
          <a:ext cx="3000000" cy="3000000"/>
        </p:xfrm>
        <a:graphic>
          <a:graphicData uri="http://schemas.openxmlformats.org/drawingml/2006/table">
            <a:tbl>
              <a:tblPr>
                <a:noFill/>
                <a:tableStyleId>{E0B539A2-A2B4-4C91-B711-6CC7E4122DC7}</a:tableStyleId>
              </a:tblPr>
              <a:tblGrid>
                <a:gridCol w="2101175"/>
              </a:tblGrid>
              <a:tr h="1583325">
                <a:tc>
                  <a:txBody>
                    <a:bodyPr/>
                    <a:lstStyle/>
                    <a:p>
                      <a:pPr indent="0" lvl="0" marL="0" marR="0" rtl="0" algn="l">
                        <a:spcBef>
                          <a:spcPts val="0"/>
                        </a:spcBef>
                        <a:spcAft>
                          <a:spcPts val="0"/>
                        </a:spcAft>
                        <a:buNone/>
                      </a:pPr>
                      <a:r>
                        <a:t/>
                      </a:r>
                      <a:endParaRPr sz="1800"/>
                    </a:p>
                  </a:txBody>
                  <a:tcPr marT="45725" marB="45725" marR="91450" marL="91450">
                    <a:lnL cap="flat" cmpd="sng" w="28575">
                      <a:solidFill>
                        <a:srgbClr val="FFFF00"/>
                      </a:solidFill>
                      <a:prstDash val="solid"/>
                      <a:round/>
                      <a:headEnd len="sm" w="sm" type="none"/>
                      <a:tailEnd len="sm" w="sm" type="none"/>
                    </a:lnL>
                    <a:lnR cap="flat" cmpd="sng" w="28575">
                      <a:solidFill>
                        <a:srgbClr val="FFFF00"/>
                      </a:solidFill>
                      <a:prstDash val="solid"/>
                      <a:round/>
                      <a:headEnd len="sm" w="sm" type="none"/>
                      <a:tailEnd len="sm" w="sm" type="none"/>
                    </a:lnR>
                    <a:lnT cap="flat" cmpd="sng" w="28575">
                      <a:solidFill>
                        <a:srgbClr val="FFFF00"/>
                      </a:solidFill>
                      <a:prstDash val="solid"/>
                      <a:round/>
                      <a:headEnd len="sm" w="sm" type="none"/>
                      <a:tailEnd len="sm" w="sm" type="none"/>
                    </a:lnT>
                    <a:lnB cap="flat" cmpd="sng" w="28575">
                      <a:solidFill>
                        <a:srgbClr val="FFFF00"/>
                      </a:solidFill>
                      <a:prstDash val="solid"/>
                      <a:round/>
                      <a:headEnd len="sm" w="sm" type="none"/>
                      <a:tailEnd len="sm" w="sm" type="none"/>
                    </a:lnB>
                  </a:tcPr>
                </a:tc>
              </a:tr>
            </a:tbl>
          </a:graphicData>
        </a:graphic>
      </p:graphicFrame>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64"/>
                                        </p:tgtEl>
                                        <p:attrNameLst>
                                          <p:attrName>style.visibility</p:attrName>
                                        </p:attrNameLst>
                                      </p:cBhvr>
                                      <p:to>
                                        <p:strVal val="visible"/>
                                      </p:to>
                                    </p:set>
                                    <p:animEffect filter="fade" transition="in">
                                      <p:cBhvr>
                                        <p:cTn dur="500"/>
                                        <p:tgtEl>
                                          <p:spTgt spid="56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65"/>
                                        </p:tgtEl>
                                        <p:attrNameLst>
                                          <p:attrName>style.visibility</p:attrName>
                                        </p:attrNameLst>
                                      </p:cBhvr>
                                      <p:to>
                                        <p:strVal val="visible"/>
                                      </p:to>
                                    </p:set>
                                    <p:animEffect filter="fade" transition="in">
                                      <p:cBhvr>
                                        <p:cTn dur="500"/>
                                        <p:tgtEl>
                                          <p:spTgt spid="56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9" name="Shape 569"/>
        <p:cNvGrpSpPr/>
        <p:nvPr/>
      </p:nvGrpSpPr>
      <p:grpSpPr>
        <a:xfrm>
          <a:off x="0" y="0"/>
          <a:ext cx="0" cy="0"/>
          <a:chOff x="0" y="0"/>
          <a:chExt cx="0" cy="0"/>
        </a:xfrm>
      </p:grpSpPr>
      <p:cxnSp>
        <p:nvCxnSpPr>
          <p:cNvPr id="570" name="Google Shape;570;p33"/>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571" name="Google Shape;571;p33"/>
          <p:cNvSpPr txBox="1"/>
          <p:nvPr/>
        </p:nvSpPr>
        <p:spPr>
          <a:xfrm>
            <a:off x="84309" y="1009289"/>
            <a:ext cx="11585642" cy="4578711"/>
          </a:xfrm>
          <a:prstGeom prst="rect">
            <a:avLst/>
          </a:prstGeom>
          <a:noFill/>
          <a:ln>
            <a:noFill/>
          </a:ln>
        </p:spPr>
        <p:txBody>
          <a:bodyPr anchorCtr="0" anchor="t" bIns="45700" lIns="91425" spcFirstLastPara="1" rIns="91425" wrap="square" tIns="45700">
            <a:noAutofit/>
          </a:bodyPr>
          <a:lstStyle/>
          <a:p>
            <a:pPr indent="0" lvl="0" marL="0" marR="0" rtl="0" algn="l">
              <a:lnSpc>
                <a:spcPct val="150000"/>
              </a:lnSpc>
              <a:spcBef>
                <a:spcPts val="0"/>
              </a:spcBef>
              <a:spcAft>
                <a:spcPts val="0"/>
              </a:spcAft>
              <a:buClr>
                <a:srgbClr val="74A2CD"/>
              </a:buClr>
              <a:buSzPts val="3200"/>
              <a:buFont typeface="Arial"/>
              <a:buNone/>
            </a:pPr>
            <a:r>
              <a:rPr b="1" i="0" lang="en-US" sz="2000" cap="none">
                <a:solidFill>
                  <a:srgbClr val="262626"/>
                </a:solidFill>
                <a:latin typeface="Poppins"/>
                <a:ea typeface="Poppins"/>
                <a:cs typeface="Poppins"/>
                <a:sym typeface="Poppins"/>
              </a:rPr>
              <a:t>b) Type 1: Overwrite</a:t>
            </a:r>
            <a:endParaRPr sz="2000" cap="none">
              <a:solidFill>
                <a:srgbClr val="262626"/>
              </a:solidFill>
              <a:latin typeface="Poppins"/>
              <a:ea typeface="Poppins"/>
              <a:cs typeface="Poppins"/>
              <a:sym typeface="Poppins"/>
            </a:endParaRPr>
          </a:p>
          <a:p>
            <a:pPr indent="0" lvl="0" marL="0" marR="0" rtl="0" algn="l">
              <a:lnSpc>
                <a:spcPct val="150000"/>
              </a:lnSpc>
              <a:spcBef>
                <a:spcPts val="1000"/>
              </a:spcBef>
              <a:spcAft>
                <a:spcPts val="0"/>
              </a:spcAft>
              <a:buClr>
                <a:srgbClr val="74A2CD"/>
              </a:buClr>
              <a:buSzPts val="3200"/>
              <a:buFont typeface="Arial"/>
              <a:buNone/>
            </a:pPr>
            <a:r>
              <a:rPr b="0" i="0" lang="en-US" sz="2000" cap="none">
                <a:solidFill>
                  <a:srgbClr val="262626"/>
                </a:solidFill>
                <a:latin typeface="Poppins"/>
                <a:ea typeface="Poppins"/>
                <a:cs typeface="Poppins"/>
                <a:sym typeface="Poppins"/>
              </a:rPr>
              <a:t>The existing data is overwritten with new data. This approach does not keep any historical records.</a:t>
            </a:r>
            <a:endParaRPr/>
          </a:p>
          <a:p>
            <a:pPr indent="0" lvl="0" marL="0" marR="0" rtl="0" algn="l">
              <a:lnSpc>
                <a:spcPct val="150000"/>
              </a:lnSpc>
              <a:spcBef>
                <a:spcPts val="1000"/>
              </a:spcBef>
              <a:spcAft>
                <a:spcPts val="0"/>
              </a:spcAft>
              <a:buClr>
                <a:srgbClr val="74A2CD"/>
              </a:buClr>
              <a:buSzPts val="3200"/>
              <a:buFont typeface="Arial"/>
              <a:buNone/>
            </a:pPr>
            <a:r>
              <a:rPr b="0" i="0" lang="en-US" sz="2000" cap="none">
                <a:solidFill>
                  <a:srgbClr val="262626"/>
                </a:solidFill>
                <a:latin typeface="Poppins"/>
                <a:ea typeface="Poppins"/>
                <a:cs typeface="Poppins"/>
                <a:sym typeface="Poppins"/>
              </a:rPr>
              <a:t>This type of SCD is useful for data that does not require historical tracking, like correcting a typo in a customer’s name or address.</a:t>
            </a:r>
            <a:endParaRPr/>
          </a:p>
          <a:p>
            <a:pPr indent="0" lvl="0" marL="0" marR="0" rtl="0" algn="l">
              <a:lnSpc>
                <a:spcPct val="150000"/>
              </a:lnSpc>
              <a:spcBef>
                <a:spcPts val="1000"/>
              </a:spcBef>
              <a:spcAft>
                <a:spcPts val="0"/>
              </a:spcAft>
              <a:buClr>
                <a:srgbClr val="74A2CD"/>
              </a:buClr>
              <a:buSzPts val="3200"/>
              <a:buFont typeface="Arial"/>
              <a:buNone/>
            </a:pPr>
            <a:r>
              <a:rPr b="1" i="0" lang="en-US" sz="2000" cap="none">
                <a:solidFill>
                  <a:srgbClr val="262626"/>
                </a:solidFill>
                <a:latin typeface="Poppins"/>
                <a:ea typeface="Poppins"/>
                <a:cs typeface="Poppins"/>
                <a:sym typeface="Poppins"/>
              </a:rPr>
              <a:t>Example</a:t>
            </a:r>
            <a:r>
              <a:rPr lang="en-US" sz="2000" cap="none">
                <a:solidFill>
                  <a:srgbClr val="262626"/>
                </a:solidFill>
                <a:latin typeface="Poppins"/>
                <a:ea typeface="Poppins"/>
                <a:cs typeface="Poppins"/>
                <a:sym typeface="Poppins"/>
              </a:rPr>
              <a:t> </a:t>
            </a:r>
            <a:endParaRPr/>
          </a:p>
          <a:p>
            <a:pPr indent="0" lvl="0" marL="0" marR="0" rtl="0" algn="l">
              <a:lnSpc>
                <a:spcPct val="150000"/>
              </a:lnSpc>
              <a:spcBef>
                <a:spcPts val="1000"/>
              </a:spcBef>
              <a:spcAft>
                <a:spcPts val="0"/>
              </a:spcAft>
              <a:buClr>
                <a:srgbClr val="74A2CD"/>
              </a:buClr>
              <a:buSzPts val="3200"/>
              <a:buFont typeface="Arial"/>
              <a:buNone/>
            </a:pPr>
            <a:r>
              <a:rPr lang="en-US" sz="2000" cap="none">
                <a:solidFill>
                  <a:srgbClr val="262626"/>
                </a:solidFill>
                <a:latin typeface="Poppins"/>
                <a:ea typeface="Poppins"/>
                <a:cs typeface="Poppins"/>
                <a:sym typeface="Poppins"/>
              </a:rPr>
              <a:t>A</a:t>
            </a:r>
            <a:r>
              <a:rPr b="0" i="0" lang="en-US" sz="2000" cap="none">
                <a:solidFill>
                  <a:srgbClr val="262626"/>
                </a:solidFill>
                <a:latin typeface="Poppins"/>
                <a:ea typeface="Poppins"/>
                <a:cs typeface="Poppins"/>
                <a:sym typeface="Poppins"/>
              </a:rPr>
              <a:t> customer's address is updated in the dimension table. The old address is replaced with the new one.</a:t>
            </a:r>
            <a:endParaRPr/>
          </a:p>
        </p:txBody>
      </p:sp>
      <p:sp>
        <p:nvSpPr>
          <p:cNvPr id="572" name="Google Shape;572;p33"/>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13: COURSE REVIEW</a:t>
            </a:r>
            <a:endParaRPr b="1" sz="1600">
              <a:solidFill>
                <a:schemeClr val="lt1"/>
              </a:solidFill>
              <a:latin typeface="Poppins"/>
              <a:ea typeface="Poppins"/>
              <a:cs typeface="Poppins"/>
              <a:sym typeface="Poppins"/>
            </a:endParaRPr>
          </a:p>
        </p:txBody>
      </p:sp>
      <p:sp>
        <p:nvSpPr>
          <p:cNvPr id="573" name="Google Shape;573;p33"/>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lang="en-US" sz="3600" cap="none">
                <a:solidFill>
                  <a:srgbClr val="74A2CD"/>
                </a:solidFill>
                <a:latin typeface="Poppins"/>
                <a:ea typeface="Poppins"/>
                <a:cs typeface="Poppins"/>
                <a:sym typeface="Poppins"/>
              </a:rPr>
              <a:t>Types of Slowly Changing Dimension</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7" name="Shape 577"/>
        <p:cNvGrpSpPr/>
        <p:nvPr/>
      </p:nvGrpSpPr>
      <p:grpSpPr>
        <a:xfrm>
          <a:off x="0" y="0"/>
          <a:ext cx="0" cy="0"/>
          <a:chOff x="0" y="0"/>
          <a:chExt cx="0" cy="0"/>
        </a:xfrm>
      </p:grpSpPr>
      <p:cxnSp>
        <p:nvCxnSpPr>
          <p:cNvPr id="578" name="Google Shape;578;p34"/>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579" name="Google Shape;579;p34"/>
          <p:cNvSpPr txBox="1"/>
          <p:nvPr/>
        </p:nvSpPr>
        <p:spPr>
          <a:xfrm>
            <a:off x="84309" y="1009289"/>
            <a:ext cx="11585642" cy="4578711"/>
          </a:xfrm>
          <a:prstGeom prst="rect">
            <a:avLst/>
          </a:prstGeom>
          <a:noFill/>
          <a:ln>
            <a:noFill/>
          </a:ln>
        </p:spPr>
        <p:txBody>
          <a:bodyPr anchorCtr="0" anchor="t" bIns="45700" lIns="91425" spcFirstLastPara="1" rIns="91425" wrap="square" tIns="45700">
            <a:noAutofit/>
          </a:bodyPr>
          <a:lstStyle/>
          <a:p>
            <a:pPr indent="0" lvl="0" marL="0" marR="0" rtl="0" algn="l">
              <a:lnSpc>
                <a:spcPct val="150000"/>
              </a:lnSpc>
              <a:spcBef>
                <a:spcPts val="0"/>
              </a:spcBef>
              <a:spcAft>
                <a:spcPts val="0"/>
              </a:spcAft>
              <a:buClr>
                <a:srgbClr val="74A2CD"/>
              </a:buClr>
              <a:buSzPts val="3200"/>
              <a:buFont typeface="Arial"/>
              <a:buNone/>
            </a:pPr>
            <a:r>
              <a:rPr b="1" i="0" lang="en-US" sz="2000" cap="none">
                <a:solidFill>
                  <a:srgbClr val="262626"/>
                </a:solidFill>
                <a:latin typeface="Poppins"/>
                <a:ea typeface="Poppins"/>
                <a:cs typeface="Poppins"/>
                <a:sym typeface="Poppins"/>
              </a:rPr>
              <a:t>c) Type 2: Add new row</a:t>
            </a:r>
            <a:endParaRPr sz="2000" cap="none">
              <a:solidFill>
                <a:srgbClr val="262626"/>
              </a:solidFill>
              <a:latin typeface="Poppins"/>
              <a:ea typeface="Poppins"/>
              <a:cs typeface="Poppins"/>
              <a:sym typeface="Poppins"/>
            </a:endParaRPr>
          </a:p>
          <a:p>
            <a:pPr indent="0" lvl="0" marL="0" marR="0" rtl="0" algn="l">
              <a:lnSpc>
                <a:spcPct val="150000"/>
              </a:lnSpc>
              <a:spcBef>
                <a:spcPts val="0"/>
              </a:spcBef>
              <a:spcAft>
                <a:spcPts val="0"/>
              </a:spcAft>
              <a:buClr>
                <a:srgbClr val="74A2CD"/>
              </a:buClr>
              <a:buSzPts val="3200"/>
              <a:buFont typeface="Arial"/>
              <a:buNone/>
            </a:pPr>
            <a:r>
              <a:rPr b="0" i="0" lang="en-US" sz="2000" cap="none">
                <a:solidFill>
                  <a:srgbClr val="262626"/>
                </a:solidFill>
                <a:latin typeface="Poppins"/>
                <a:ea typeface="Poppins"/>
                <a:cs typeface="Poppins"/>
                <a:sym typeface="Poppins"/>
              </a:rPr>
              <a:t>A new record is added to the dimension table whenever a change occurs, preserving the historical data. This typically includes fields like "effective date" and "end date" to indicate the validity of the records.</a:t>
            </a:r>
            <a:endParaRPr/>
          </a:p>
          <a:p>
            <a:pPr indent="0" lvl="0" marL="0" marR="0" rtl="0" algn="l">
              <a:lnSpc>
                <a:spcPct val="150000"/>
              </a:lnSpc>
              <a:spcBef>
                <a:spcPts val="0"/>
              </a:spcBef>
              <a:spcAft>
                <a:spcPts val="0"/>
              </a:spcAft>
              <a:buClr>
                <a:srgbClr val="74A2CD"/>
              </a:buClr>
              <a:buSzPts val="3200"/>
              <a:buFont typeface="Arial"/>
              <a:buNone/>
            </a:pPr>
            <a:r>
              <a:rPr lang="en-US" sz="2000" cap="none">
                <a:solidFill>
                  <a:srgbClr val="262626"/>
                </a:solidFill>
                <a:latin typeface="Poppins"/>
                <a:ea typeface="Poppins"/>
                <a:cs typeface="Poppins"/>
                <a:sym typeface="Poppins"/>
              </a:rPr>
              <a:t>Type 2 of SCD is </a:t>
            </a:r>
            <a:r>
              <a:rPr b="0" i="0" lang="en-US" sz="2000" cap="none">
                <a:solidFill>
                  <a:srgbClr val="262626"/>
                </a:solidFill>
                <a:latin typeface="Poppins"/>
                <a:ea typeface="Poppins"/>
                <a:cs typeface="Poppins"/>
                <a:sym typeface="Poppins"/>
              </a:rPr>
              <a:t>ideal for scenarios where maintaining historical data is crucial, such as tracking customer behavior over time for marketing analysis.</a:t>
            </a:r>
            <a:endParaRPr/>
          </a:p>
          <a:p>
            <a:pPr indent="0" lvl="0" marL="0" marR="0" rtl="0" algn="l">
              <a:lnSpc>
                <a:spcPct val="150000"/>
              </a:lnSpc>
              <a:spcBef>
                <a:spcPts val="0"/>
              </a:spcBef>
              <a:spcAft>
                <a:spcPts val="0"/>
              </a:spcAft>
              <a:buClr>
                <a:srgbClr val="74A2CD"/>
              </a:buClr>
              <a:buSzPts val="3200"/>
              <a:buFont typeface="Arial"/>
              <a:buNone/>
            </a:pPr>
            <a:r>
              <a:rPr b="1" i="0" lang="en-US" sz="2000" cap="none">
                <a:solidFill>
                  <a:srgbClr val="262626"/>
                </a:solidFill>
                <a:latin typeface="Poppins"/>
                <a:ea typeface="Poppins"/>
                <a:cs typeface="Poppins"/>
                <a:sym typeface="Poppins"/>
              </a:rPr>
              <a:t>Example</a:t>
            </a:r>
            <a:r>
              <a:rPr lang="en-US" sz="2000" cap="none">
                <a:solidFill>
                  <a:srgbClr val="262626"/>
                </a:solidFill>
                <a:latin typeface="Poppins"/>
                <a:ea typeface="Poppins"/>
                <a:cs typeface="Poppins"/>
                <a:sym typeface="Poppins"/>
              </a:rPr>
              <a:t> </a:t>
            </a:r>
            <a:endParaRPr/>
          </a:p>
          <a:p>
            <a:pPr indent="0" lvl="0" marL="0" marR="0" rtl="0" algn="l">
              <a:lnSpc>
                <a:spcPct val="150000"/>
              </a:lnSpc>
              <a:spcBef>
                <a:spcPts val="0"/>
              </a:spcBef>
              <a:spcAft>
                <a:spcPts val="0"/>
              </a:spcAft>
              <a:buClr>
                <a:srgbClr val="74A2CD"/>
              </a:buClr>
              <a:buSzPts val="3200"/>
              <a:buFont typeface="Arial"/>
              <a:buNone/>
            </a:pPr>
            <a:r>
              <a:rPr b="0" i="0" lang="en-US" sz="2000" cap="none">
                <a:solidFill>
                  <a:srgbClr val="262626"/>
                </a:solidFill>
                <a:latin typeface="Poppins"/>
                <a:ea typeface="Poppins"/>
                <a:cs typeface="Poppins"/>
                <a:sym typeface="Poppins"/>
              </a:rPr>
              <a:t>when a customer moves to a new address, a new record is created in the customer dimension table with the new address, while the old record remains unchanged with an "end date."</a:t>
            </a:r>
            <a:endParaRPr/>
          </a:p>
        </p:txBody>
      </p:sp>
      <p:sp>
        <p:nvSpPr>
          <p:cNvPr id="580" name="Google Shape;580;p34"/>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13: COURSE REVIEW</a:t>
            </a:r>
            <a:endParaRPr b="1" sz="1600">
              <a:solidFill>
                <a:schemeClr val="lt1"/>
              </a:solidFill>
              <a:latin typeface="Poppins"/>
              <a:ea typeface="Poppins"/>
              <a:cs typeface="Poppins"/>
              <a:sym typeface="Poppins"/>
            </a:endParaRPr>
          </a:p>
        </p:txBody>
      </p:sp>
      <p:sp>
        <p:nvSpPr>
          <p:cNvPr id="581" name="Google Shape;581;p34"/>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lang="en-US" sz="3600" cap="none">
                <a:solidFill>
                  <a:srgbClr val="74A2CD"/>
                </a:solidFill>
                <a:latin typeface="Poppins"/>
                <a:ea typeface="Poppins"/>
                <a:cs typeface="Poppins"/>
                <a:sym typeface="Poppins"/>
              </a:rPr>
              <a:t>Types of Slowly Changing Dimension</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5" name="Shape 585"/>
        <p:cNvGrpSpPr/>
        <p:nvPr/>
      </p:nvGrpSpPr>
      <p:grpSpPr>
        <a:xfrm>
          <a:off x="0" y="0"/>
          <a:ext cx="0" cy="0"/>
          <a:chOff x="0" y="0"/>
          <a:chExt cx="0" cy="0"/>
        </a:xfrm>
      </p:grpSpPr>
      <p:cxnSp>
        <p:nvCxnSpPr>
          <p:cNvPr id="586" name="Google Shape;586;p35"/>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587" name="Google Shape;587;p35"/>
          <p:cNvSpPr txBox="1"/>
          <p:nvPr/>
        </p:nvSpPr>
        <p:spPr>
          <a:xfrm>
            <a:off x="84309" y="1009289"/>
            <a:ext cx="11585642" cy="4578711"/>
          </a:xfrm>
          <a:prstGeom prst="rect">
            <a:avLst/>
          </a:prstGeom>
          <a:noFill/>
          <a:ln>
            <a:noFill/>
          </a:ln>
        </p:spPr>
        <p:txBody>
          <a:bodyPr anchorCtr="0" anchor="t" bIns="45700" lIns="91425" spcFirstLastPara="1" rIns="91425" wrap="square" tIns="45700">
            <a:noAutofit/>
          </a:bodyPr>
          <a:lstStyle/>
          <a:p>
            <a:pPr indent="0" lvl="0" marL="0" marR="0" rtl="0" algn="l">
              <a:lnSpc>
                <a:spcPct val="150000"/>
              </a:lnSpc>
              <a:spcBef>
                <a:spcPts val="0"/>
              </a:spcBef>
              <a:spcAft>
                <a:spcPts val="0"/>
              </a:spcAft>
              <a:buClr>
                <a:srgbClr val="74A2CD"/>
              </a:buClr>
              <a:buSzPts val="3200"/>
              <a:buFont typeface="Arial"/>
              <a:buNone/>
            </a:pPr>
            <a:r>
              <a:rPr b="1" i="0" lang="en-US" sz="2000" cap="none">
                <a:solidFill>
                  <a:srgbClr val="262626"/>
                </a:solidFill>
                <a:latin typeface="Poppins"/>
                <a:ea typeface="Poppins"/>
                <a:cs typeface="Poppins"/>
                <a:sym typeface="Poppins"/>
              </a:rPr>
              <a:t>d) Type 3: Add </a:t>
            </a:r>
            <a:r>
              <a:rPr b="1" lang="en-US" sz="2000" cap="none">
                <a:solidFill>
                  <a:srgbClr val="262626"/>
                </a:solidFill>
                <a:latin typeface="Poppins"/>
                <a:ea typeface="Poppins"/>
                <a:cs typeface="Poppins"/>
                <a:sym typeface="Poppins"/>
              </a:rPr>
              <a:t>N</a:t>
            </a:r>
            <a:r>
              <a:rPr b="1" i="0" lang="en-US" sz="2000" cap="none">
                <a:solidFill>
                  <a:srgbClr val="262626"/>
                </a:solidFill>
                <a:latin typeface="Poppins"/>
                <a:ea typeface="Poppins"/>
                <a:cs typeface="Poppins"/>
                <a:sym typeface="Poppins"/>
              </a:rPr>
              <a:t>ew </a:t>
            </a:r>
            <a:r>
              <a:rPr b="1" lang="en-US" sz="2000" cap="none">
                <a:solidFill>
                  <a:srgbClr val="262626"/>
                </a:solidFill>
                <a:latin typeface="Poppins"/>
                <a:ea typeface="Poppins"/>
                <a:cs typeface="Poppins"/>
                <a:sym typeface="Poppins"/>
              </a:rPr>
              <a:t>C</a:t>
            </a:r>
            <a:r>
              <a:rPr b="1" i="0" lang="en-US" sz="2000" cap="none">
                <a:solidFill>
                  <a:srgbClr val="262626"/>
                </a:solidFill>
                <a:latin typeface="Poppins"/>
                <a:ea typeface="Poppins"/>
                <a:cs typeface="Poppins"/>
                <a:sym typeface="Poppins"/>
              </a:rPr>
              <a:t>olumn</a:t>
            </a:r>
            <a:endParaRPr sz="2000" cap="none">
              <a:solidFill>
                <a:srgbClr val="262626"/>
              </a:solidFill>
              <a:latin typeface="Poppins"/>
              <a:ea typeface="Poppins"/>
              <a:cs typeface="Poppins"/>
              <a:sym typeface="Poppins"/>
            </a:endParaRPr>
          </a:p>
          <a:p>
            <a:pPr indent="0" lvl="0" marL="0" marR="0" rtl="0" algn="l">
              <a:lnSpc>
                <a:spcPct val="150000"/>
              </a:lnSpc>
              <a:spcBef>
                <a:spcPts val="1000"/>
              </a:spcBef>
              <a:spcAft>
                <a:spcPts val="0"/>
              </a:spcAft>
              <a:buClr>
                <a:srgbClr val="74A2CD"/>
              </a:buClr>
              <a:buSzPts val="3200"/>
              <a:buFont typeface="Arial"/>
              <a:buNone/>
            </a:pPr>
            <a:r>
              <a:rPr b="0" i="0" lang="en-US" sz="2000" cap="none">
                <a:solidFill>
                  <a:srgbClr val="262626"/>
                </a:solidFill>
                <a:latin typeface="Poppins"/>
                <a:ea typeface="Poppins"/>
                <a:cs typeface="Poppins"/>
                <a:sym typeface="Poppins"/>
              </a:rPr>
              <a:t>A new column is added to the existing record to store the new value, while the old value is retained in another column. This allows tracking of limited historical changes.</a:t>
            </a:r>
            <a:endParaRPr/>
          </a:p>
          <a:p>
            <a:pPr indent="0" lvl="0" marL="0" marR="0" rtl="0" algn="l">
              <a:lnSpc>
                <a:spcPct val="150000"/>
              </a:lnSpc>
              <a:spcBef>
                <a:spcPts val="1000"/>
              </a:spcBef>
              <a:spcAft>
                <a:spcPts val="0"/>
              </a:spcAft>
              <a:buClr>
                <a:srgbClr val="74A2CD"/>
              </a:buClr>
              <a:buSzPts val="3200"/>
              <a:buFont typeface="Arial"/>
              <a:buNone/>
            </a:pPr>
            <a:r>
              <a:rPr lang="en-US" sz="2000" cap="none">
                <a:solidFill>
                  <a:srgbClr val="262626"/>
                </a:solidFill>
                <a:latin typeface="Poppins"/>
                <a:ea typeface="Poppins"/>
                <a:cs typeface="Poppins"/>
                <a:sym typeface="Poppins"/>
              </a:rPr>
              <a:t>It’s</a:t>
            </a:r>
            <a:r>
              <a:rPr b="1" lang="en-US" sz="2000" cap="none">
                <a:solidFill>
                  <a:srgbClr val="262626"/>
                </a:solidFill>
                <a:latin typeface="Poppins"/>
                <a:ea typeface="Poppins"/>
                <a:cs typeface="Poppins"/>
                <a:sym typeface="Poppins"/>
              </a:rPr>
              <a:t> </a:t>
            </a:r>
            <a:r>
              <a:rPr b="0" i="0" lang="en-US" sz="2000" cap="none">
                <a:solidFill>
                  <a:srgbClr val="262626"/>
                </a:solidFill>
                <a:latin typeface="Poppins"/>
                <a:ea typeface="Poppins"/>
                <a:cs typeface="Poppins"/>
                <a:sym typeface="Poppins"/>
              </a:rPr>
              <a:t>useful for limited historical tracking where only the most recent change is relevant, such as tracking a product's price changes over time.</a:t>
            </a:r>
            <a:endParaRPr/>
          </a:p>
          <a:p>
            <a:pPr indent="0" lvl="0" marL="0" marR="0" rtl="0" algn="l">
              <a:lnSpc>
                <a:spcPct val="150000"/>
              </a:lnSpc>
              <a:spcBef>
                <a:spcPts val="1000"/>
              </a:spcBef>
              <a:spcAft>
                <a:spcPts val="0"/>
              </a:spcAft>
              <a:buClr>
                <a:srgbClr val="74A2CD"/>
              </a:buClr>
              <a:buSzPts val="3200"/>
              <a:buFont typeface="Arial"/>
              <a:buNone/>
            </a:pPr>
            <a:r>
              <a:rPr b="1" i="0" lang="en-US" sz="2000" cap="none">
                <a:solidFill>
                  <a:srgbClr val="262626"/>
                </a:solidFill>
                <a:latin typeface="Poppins"/>
                <a:ea typeface="Poppins"/>
                <a:cs typeface="Poppins"/>
                <a:sym typeface="Poppins"/>
              </a:rPr>
              <a:t>Example</a:t>
            </a:r>
            <a:r>
              <a:rPr b="0" i="0" lang="en-US" sz="2000" cap="none">
                <a:solidFill>
                  <a:srgbClr val="262626"/>
                </a:solidFill>
                <a:latin typeface="Poppins"/>
                <a:ea typeface="Poppins"/>
                <a:cs typeface="Poppins"/>
                <a:sym typeface="Poppins"/>
              </a:rPr>
              <a:t> </a:t>
            </a:r>
            <a:endParaRPr/>
          </a:p>
          <a:p>
            <a:pPr indent="0" lvl="0" marL="0" marR="0" rtl="0" algn="l">
              <a:lnSpc>
                <a:spcPct val="150000"/>
              </a:lnSpc>
              <a:spcBef>
                <a:spcPts val="1000"/>
              </a:spcBef>
              <a:spcAft>
                <a:spcPts val="0"/>
              </a:spcAft>
              <a:buClr>
                <a:srgbClr val="74A2CD"/>
              </a:buClr>
              <a:buSzPts val="3200"/>
              <a:buFont typeface="Arial"/>
              <a:buNone/>
            </a:pPr>
            <a:r>
              <a:rPr lang="en-US" sz="2000" cap="none">
                <a:solidFill>
                  <a:srgbClr val="262626"/>
                </a:solidFill>
                <a:latin typeface="Poppins"/>
                <a:ea typeface="Poppins"/>
                <a:cs typeface="Poppins"/>
                <a:sym typeface="Poppins"/>
              </a:rPr>
              <a:t>A</a:t>
            </a:r>
            <a:r>
              <a:rPr b="0" i="0" lang="en-US" sz="2000" cap="none">
                <a:solidFill>
                  <a:srgbClr val="262626"/>
                </a:solidFill>
                <a:latin typeface="Poppins"/>
                <a:ea typeface="Poppins"/>
                <a:cs typeface="Poppins"/>
                <a:sym typeface="Poppins"/>
              </a:rPr>
              <a:t> product's price changes. The current price is stored in one column, and the previous price is stored in another column.</a:t>
            </a:r>
            <a:endParaRPr/>
          </a:p>
        </p:txBody>
      </p:sp>
      <p:sp>
        <p:nvSpPr>
          <p:cNvPr id="588" name="Google Shape;588;p35"/>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13: COURSE REVIEW</a:t>
            </a:r>
            <a:endParaRPr b="1" sz="1600">
              <a:solidFill>
                <a:schemeClr val="lt1"/>
              </a:solidFill>
              <a:latin typeface="Poppins"/>
              <a:ea typeface="Poppins"/>
              <a:cs typeface="Poppins"/>
              <a:sym typeface="Poppins"/>
            </a:endParaRPr>
          </a:p>
        </p:txBody>
      </p:sp>
      <p:sp>
        <p:nvSpPr>
          <p:cNvPr id="589" name="Google Shape;589;p35"/>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lang="en-US" sz="3600" cap="none">
                <a:solidFill>
                  <a:srgbClr val="74A2CD"/>
                </a:solidFill>
                <a:latin typeface="Poppins"/>
                <a:ea typeface="Poppins"/>
                <a:cs typeface="Poppins"/>
                <a:sym typeface="Poppins"/>
              </a:rPr>
              <a:t>Types of Slowly Changing Dimension</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3" name="Shape 593"/>
        <p:cNvGrpSpPr/>
        <p:nvPr/>
      </p:nvGrpSpPr>
      <p:grpSpPr>
        <a:xfrm>
          <a:off x="0" y="0"/>
          <a:ext cx="0" cy="0"/>
          <a:chOff x="0" y="0"/>
          <a:chExt cx="0" cy="0"/>
        </a:xfrm>
      </p:grpSpPr>
      <p:sp>
        <p:nvSpPr>
          <p:cNvPr id="594" name="Google Shape;594;p36"/>
          <p:cNvSpPr txBox="1"/>
          <p:nvPr/>
        </p:nvSpPr>
        <p:spPr>
          <a:xfrm>
            <a:off x="9728" y="1020555"/>
            <a:ext cx="11682919" cy="4592301"/>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lang="en-US" sz="2000" cap="none">
                <a:solidFill>
                  <a:schemeClr val="dk1"/>
                </a:solidFill>
                <a:latin typeface="Poppins"/>
                <a:ea typeface="Poppins"/>
                <a:cs typeface="Poppins"/>
                <a:sym typeface="Poppins"/>
              </a:rPr>
              <a:t>Set of measures, practices, and technologies used to protect the data stored within a data warehouse from unauthorized access, misuse, corruption, or theft. </a:t>
            </a:r>
            <a:endParaRPr/>
          </a:p>
          <a:p>
            <a:pPr indent="-228600" lvl="0" marL="228600" marR="0" rtl="0" algn="l">
              <a:lnSpc>
                <a:spcPct val="150000"/>
              </a:lnSpc>
              <a:spcBef>
                <a:spcPts val="1000"/>
              </a:spcBef>
              <a:spcAft>
                <a:spcPts val="0"/>
              </a:spcAft>
              <a:buClr>
                <a:srgbClr val="74A2CD"/>
              </a:buClr>
              <a:buSzPts val="3200"/>
              <a:buFont typeface="Arial"/>
              <a:buChar char="•"/>
            </a:pPr>
            <a:r>
              <a:rPr lang="en-US" sz="2000" cap="none">
                <a:solidFill>
                  <a:schemeClr val="dk1"/>
                </a:solidFill>
                <a:latin typeface="Poppins"/>
                <a:ea typeface="Poppins"/>
                <a:cs typeface="Poppins"/>
                <a:sym typeface="Poppins"/>
              </a:rPr>
              <a:t>It involves securing the data warehouse's infrastructure, data flows, user access controls, and all associated processes to ensure that sensitive and valuable data remains confidential, available, and integral. </a:t>
            </a:r>
            <a:endParaRPr/>
          </a:p>
          <a:p>
            <a:pPr indent="-228600" lvl="0" marL="228600" marR="0" rtl="0" algn="l">
              <a:lnSpc>
                <a:spcPct val="150000"/>
              </a:lnSpc>
              <a:spcBef>
                <a:spcPts val="1000"/>
              </a:spcBef>
              <a:spcAft>
                <a:spcPts val="0"/>
              </a:spcAft>
              <a:buClr>
                <a:srgbClr val="74A2CD"/>
              </a:buClr>
              <a:buSzPts val="3200"/>
              <a:buFont typeface="Arial"/>
              <a:buChar char="•"/>
            </a:pPr>
            <a:r>
              <a:rPr lang="en-US" sz="2000" cap="none">
                <a:solidFill>
                  <a:schemeClr val="dk1"/>
                </a:solidFill>
                <a:latin typeface="Poppins"/>
                <a:ea typeface="Poppins"/>
                <a:cs typeface="Poppins"/>
                <a:sym typeface="Poppins"/>
              </a:rPr>
              <a:t>Security mechanisms may include user authentication, data encryption, access controls, auditing, and compliance with data protection regulations.</a:t>
            </a:r>
            <a:endParaRPr b="0" i="0" sz="2000" cap="none">
              <a:solidFill>
                <a:srgbClr val="262626"/>
              </a:solidFill>
              <a:latin typeface="Poppins"/>
              <a:ea typeface="Poppins"/>
              <a:cs typeface="Poppins"/>
              <a:sym typeface="Poppins"/>
            </a:endParaRPr>
          </a:p>
        </p:txBody>
      </p:sp>
      <p:sp>
        <p:nvSpPr>
          <p:cNvPr id="595" name="Google Shape;595;p36"/>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lang="en-US" sz="3600" cap="none">
                <a:solidFill>
                  <a:srgbClr val="74A2CD"/>
                </a:solidFill>
                <a:latin typeface="Poppins"/>
                <a:ea typeface="Poppins"/>
                <a:cs typeface="Poppins"/>
                <a:sym typeface="Poppins"/>
              </a:rPr>
              <a:t>Data Warehousing Security</a:t>
            </a:r>
            <a:endParaRPr/>
          </a:p>
        </p:txBody>
      </p:sp>
      <p:cxnSp>
        <p:nvCxnSpPr>
          <p:cNvPr id="596" name="Google Shape;596;p36"/>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597" name="Google Shape;597;p36"/>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13: COURSE REVIEW</a:t>
            </a:r>
            <a:endParaRPr b="1" sz="1600">
              <a:solidFill>
                <a:schemeClr val="lt1"/>
              </a:solidFill>
              <a:latin typeface="Poppins"/>
              <a:ea typeface="Poppins"/>
              <a:cs typeface="Poppins"/>
              <a:sym typeface="Poppins"/>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1" name="Shape 601"/>
        <p:cNvGrpSpPr/>
        <p:nvPr/>
      </p:nvGrpSpPr>
      <p:grpSpPr>
        <a:xfrm>
          <a:off x="0" y="0"/>
          <a:ext cx="0" cy="0"/>
          <a:chOff x="0" y="0"/>
          <a:chExt cx="0" cy="0"/>
        </a:xfrm>
      </p:grpSpPr>
      <p:cxnSp>
        <p:nvCxnSpPr>
          <p:cNvPr id="602" name="Google Shape;602;p37"/>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603" name="Google Shape;603;p37"/>
          <p:cNvSpPr txBox="1"/>
          <p:nvPr/>
        </p:nvSpPr>
        <p:spPr>
          <a:xfrm>
            <a:off x="84309" y="870152"/>
            <a:ext cx="11585642" cy="4538421"/>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1" lang="en-US" sz="2000" cap="none">
                <a:solidFill>
                  <a:srgbClr val="262626"/>
                </a:solidFill>
                <a:latin typeface="Poppins"/>
                <a:ea typeface="Poppins"/>
                <a:cs typeface="Poppins"/>
                <a:sym typeface="Poppins"/>
              </a:rPr>
              <a:t>Internal Threats</a:t>
            </a:r>
            <a:endParaRPr/>
          </a:p>
          <a:p>
            <a:pPr indent="-228600" lvl="1" marL="685800" marR="0" rtl="0" algn="l">
              <a:lnSpc>
                <a:spcPct val="150000"/>
              </a:lnSpc>
              <a:spcBef>
                <a:spcPts val="500"/>
              </a:spcBef>
              <a:spcAft>
                <a:spcPts val="0"/>
              </a:spcAft>
              <a:buClr>
                <a:srgbClr val="74A2CD"/>
              </a:buClr>
              <a:buSzPts val="3200"/>
              <a:buFont typeface="Noto Sans Symbols"/>
              <a:buChar char="▪"/>
            </a:pPr>
            <a:r>
              <a:rPr b="1" i="0" lang="en-US" sz="2000" u="none" cap="none" strike="noStrike">
                <a:solidFill>
                  <a:schemeClr val="dk1"/>
                </a:solidFill>
                <a:latin typeface="Poppins"/>
                <a:ea typeface="Poppins"/>
                <a:cs typeface="Poppins"/>
                <a:sym typeface="Poppins"/>
              </a:rPr>
              <a:t>Accidental Data Leaks</a:t>
            </a:r>
            <a:r>
              <a:rPr b="0" i="0" lang="en-US" sz="2000" u="none" cap="none" strike="noStrike">
                <a:solidFill>
                  <a:schemeClr val="dk1"/>
                </a:solidFill>
                <a:latin typeface="Poppins"/>
                <a:ea typeface="Poppins"/>
                <a:cs typeface="Poppins"/>
                <a:sym typeface="Poppins"/>
              </a:rPr>
              <a:t> </a:t>
            </a:r>
            <a:endParaRPr/>
          </a:p>
          <a:p>
            <a:pPr indent="0" lvl="1" marL="457200" marR="0" rtl="0" algn="l">
              <a:lnSpc>
                <a:spcPct val="150000"/>
              </a:lnSpc>
              <a:spcBef>
                <a:spcPts val="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Employees may unintentionally expose sensitive data through improper handling, sharing information with unauthorized personnel, or using insecure channels.</a:t>
            </a:r>
            <a:endParaRPr/>
          </a:p>
          <a:p>
            <a:pPr indent="-228600" lvl="1" marL="685800" marR="0" rtl="0" algn="l">
              <a:lnSpc>
                <a:spcPct val="150000"/>
              </a:lnSpc>
              <a:spcBef>
                <a:spcPts val="500"/>
              </a:spcBef>
              <a:spcAft>
                <a:spcPts val="0"/>
              </a:spcAft>
              <a:buClr>
                <a:srgbClr val="74A2CD"/>
              </a:buClr>
              <a:buSzPts val="3200"/>
              <a:buFont typeface="Noto Sans Symbols"/>
              <a:buChar char="▪"/>
            </a:pPr>
            <a:r>
              <a:rPr b="1" i="0" lang="en-US" sz="2000" u="none" cap="none" strike="noStrike">
                <a:solidFill>
                  <a:schemeClr val="dk1"/>
                </a:solidFill>
                <a:latin typeface="Poppins"/>
                <a:ea typeface="Poppins"/>
                <a:cs typeface="Poppins"/>
                <a:sym typeface="Poppins"/>
              </a:rPr>
              <a:t>Malicious Insider Activity</a:t>
            </a:r>
            <a:r>
              <a:rPr b="0" i="0" lang="en-US" sz="2000" u="none" cap="none" strike="noStrike">
                <a:solidFill>
                  <a:schemeClr val="dk1"/>
                </a:solidFill>
                <a:latin typeface="Poppins"/>
                <a:ea typeface="Poppins"/>
                <a:cs typeface="Poppins"/>
                <a:sym typeface="Poppins"/>
              </a:rPr>
              <a:t> </a:t>
            </a:r>
            <a:endParaRPr/>
          </a:p>
          <a:p>
            <a:pPr indent="0" lvl="1" marL="457200" marR="0" rtl="0" algn="l">
              <a:lnSpc>
                <a:spcPct val="150000"/>
              </a:lnSpc>
              <a:spcBef>
                <a:spcPts val="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Unhappy employees or those with malicious intent may intentionally misuse their access privileges to steal, alter, or delete data.</a:t>
            </a:r>
            <a:endParaRPr/>
          </a:p>
          <a:p>
            <a:pPr indent="-228600" lvl="1" marL="685800" marR="0" rtl="0" algn="l">
              <a:lnSpc>
                <a:spcPct val="150000"/>
              </a:lnSpc>
              <a:spcBef>
                <a:spcPts val="0"/>
              </a:spcBef>
              <a:spcAft>
                <a:spcPts val="0"/>
              </a:spcAft>
              <a:buClr>
                <a:srgbClr val="74A2CD"/>
              </a:buClr>
              <a:buSzPts val="3200"/>
              <a:buFont typeface="Noto Sans Symbols"/>
              <a:buChar char="▪"/>
            </a:pPr>
            <a:r>
              <a:rPr b="1" i="0" lang="en-US" sz="2000" u="none" cap="none" strike="noStrike">
                <a:solidFill>
                  <a:schemeClr val="dk1"/>
                </a:solidFill>
                <a:latin typeface="Poppins"/>
                <a:ea typeface="Poppins"/>
                <a:cs typeface="Poppins"/>
                <a:sym typeface="Poppins"/>
              </a:rPr>
              <a:t>Privilege Abuse</a:t>
            </a:r>
            <a:r>
              <a:rPr b="0" i="0" lang="en-US" sz="2000" u="none" cap="none" strike="noStrike">
                <a:solidFill>
                  <a:schemeClr val="dk1"/>
                </a:solidFill>
                <a:latin typeface="Poppins"/>
                <a:ea typeface="Poppins"/>
                <a:cs typeface="Poppins"/>
                <a:sym typeface="Poppins"/>
              </a:rPr>
              <a:t> </a:t>
            </a:r>
            <a:endParaRPr/>
          </a:p>
          <a:p>
            <a:pPr indent="0" lvl="1" marL="457200" marR="0" rtl="0" algn="l">
              <a:lnSpc>
                <a:spcPct val="150000"/>
              </a:lnSpc>
              <a:spcBef>
                <a:spcPts val="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Users with high levels of access may exploit their privileges to access or manipulate data for unauthorized purposes, such as viewing confidential information.</a:t>
            </a:r>
            <a:endParaRPr/>
          </a:p>
        </p:txBody>
      </p:sp>
      <p:sp>
        <p:nvSpPr>
          <p:cNvPr id="604" name="Google Shape;604;p37"/>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lang="en-US" sz="3600" cap="none">
                <a:solidFill>
                  <a:srgbClr val="74A2CD"/>
                </a:solidFill>
                <a:latin typeface="Poppins"/>
                <a:ea typeface="Poppins"/>
                <a:cs typeface="Poppins"/>
                <a:sym typeface="Poppins"/>
              </a:rPr>
              <a:t>Types of Security Threats</a:t>
            </a:r>
            <a:endParaRPr/>
          </a:p>
        </p:txBody>
      </p:sp>
      <p:sp>
        <p:nvSpPr>
          <p:cNvPr id="605" name="Google Shape;605;p37"/>
          <p:cNvSpPr txBox="1"/>
          <p:nvPr>
            <p:ph idx="11" type="ftr"/>
          </p:nvPr>
        </p:nvSpPr>
        <p:spPr>
          <a:xfrm>
            <a:off x="126462" y="5790601"/>
            <a:ext cx="11585642"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13: COURSE REVIEW</a:t>
            </a:r>
            <a:endParaRPr b="1" sz="2000">
              <a:solidFill>
                <a:schemeClr val="lt1"/>
              </a:solidFill>
              <a:latin typeface="Poppins"/>
              <a:ea typeface="Poppins"/>
              <a:cs typeface="Poppins"/>
              <a:sym typeface="Poppins"/>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9" name="Shape 609"/>
        <p:cNvGrpSpPr/>
        <p:nvPr/>
      </p:nvGrpSpPr>
      <p:grpSpPr>
        <a:xfrm>
          <a:off x="0" y="0"/>
          <a:ext cx="0" cy="0"/>
          <a:chOff x="0" y="0"/>
          <a:chExt cx="0" cy="0"/>
        </a:xfrm>
      </p:grpSpPr>
      <p:cxnSp>
        <p:nvCxnSpPr>
          <p:cNvPr id="610" name="Google Shape;610;p38"/>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611" name="Google Shape;611;p38"/>
          <p:cNvSpPr txBox="1"/>
          <p:nvPr/>
        </p:nvSpPr>
        <p:spPr>
          <a:xfrm>
            <a:off x="84309" y="1064708"/>
            <a:ext cx="11585642" cy="4538421"/>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1" i="0" lang="en-US" sz="2000" u="none" cap="none" strike="noStrike">
                <a:solidFill>
                  <a:schemeClr val="dk1"/>
                </a:solidFill>
                <a:latin typeface="Poppins"/>
                <a:ea typeface="Poppins"/>
                <a:cs typeface="Poppins"/>
                <a:sym typeface="Poppins"/>
              </a:rPr>
              <a:t>Internal Threat</a:t>
            </a:r>
            <a:endParaRPr/>
          </a:p>
          <a:p>
            <a:pPr indent="-228600" lvl="1" marL="685800" marR="0" rtl="0" algn="l">
              <a:lnSpc>
                <a:spcPct val="150000"/>
              </a:lnSpc>
              <a:spcBef>
                <a:spcPts val="500"/>
              </a:spcBef>
              <a:spcAft>
                <a:spcPts val="0"/>
              </a:spcAft>
              <a:buClr>
                <a:srgbClr val="74A2CD"/>
              </a:buClr>
              <a:buSzPts val="3200"/>
              <a:buFont typeface="Noto Sans Symbols"/>
              <a:buChar char="▪"/>
            </a:pPr>
            <a:r>
              <a:rPr b="1" i="0" lang="en-US" sz="2000" u="none" cap="none" strike="noStrike">
                <a:solidFill>
                  <a:schemeClr val="dk1"/>
                </a:solidFill>
                <a:latin typeface="Poppins"/>
                <a:ea typeface="Poppins"/>
                <a:cs typeface="Poppins"/>
                <a:sym typeface="Poppins"/>
              </a:rPr>
              <a:t>Poor Data Handling Practices</a:t>
            </a:r>
            <a:endParaRPr/>
          </a:p>
          <a:p>
            <a:pPr indent="0" lvl="1" marL="457200" marR="0" rtl="0" algn="l">
              <a:lnSpc>
                <a:spcPct val="150000"/>
              </a:lnSpc>
              <a:spcBef>
                <a:spcPts val="5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Inadequate training or negligence in data handling can lead to accidental data deletion, data corruption, or the exposure of sensitive information.</a:t>
            </a:r>
            <a:endParaRPr/>
          </a:p>
          <a:p>
            <a:pPr indent="-228600" lvl="1" marL="685800" marR="0" rtl="0" algn="l">
              <a:lnSpc>
                <a:spcPct val="150000"/>
              </a:lnSpc>
              <a:spcBef>
                <a:spcPts val="500"/>
              </a:spcBef>
              <a:spcAft>
                <a:spcPts val="0"/>
              </a:spcAft>
              <a:buClr>
                <a:srgbClr val="74A2CD"/>
              </a:buClr>
              <a:buSzPts val="3200"/>
              <a:buFont typeface="Noto Sans Symbols"/>
              <a:buChar char="▪"/>
            </a:pPr>
            <a:r>
              <a:rPr b="1" i="0" lang="en-US" sz="2000" u="none" cap="none" strike="noStrike">
                <a:solidFill>
                  <a:schemeClr val="dk1"/>
                </a:solidFill>
                <a:latin typeface="Poppins"/>
                <a:ea typeface="Poppins"/>
                <a:cs typeface="Poppins"/>
                <a:sym typeface="Poppins"/>
              </a:rPr>
              <a:t>Compromised User Accounts</a:t>
            </a:r>
            <a:endParaRPr/>
          </a:p>
          <a:p>
            <a:pPr indent="0" lvl="1" marL="457200" marR="0" rtl="0" algn="l">
              <a:lnSpc>
                <a:spcPct val="150000"/>
              </a:lnSpc>
              <a:spcBef>
                <a:spcPts val="5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If an employee's login credentials are compromised (e.g., through phishing attacks or weak passwords), attackers can use the compromised account to access the data warehouse from within the network.</a:t>
            </a:r>
            <a:endParaRPr b="0" i="0" sz="2000" u="none" cap="none" strike="noStrike">
              <a:solidFill>
                <a:srgbClr val="262626"/>
              </a:solidFill>
              <a:latin typeface="Poppins"/>
              <a:ea typeface="Poppins"/>
              <a:cs typeface="Poppins"/>
              <a:sym typeface="Poppins"/>
            </a:endParaRPr>
          </a:p>
        </p:txBody>
      </p:sp>
      <p:sp>
        <p:nvSpPr>
          <p:cNvPr id="612" name="Google Shape;612;p38"/>
          <p:cNvSpPr txBox="1"/>
          <p:nvPr>
            <p:ph idx="11" type="ftr"/>
          </p:nvPr>
        </p:nvSpPr>
        <p:spPr>
          <a:xfrm>
            <a:off x="126462" y="5790601"/>
            <a:ext cx="11585642"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13: COURSE REVIEW</a:t>
            </a:r>
            <a:endParaRPr b="1" sz="2000">
              <a:solidFill>
                <a:schemeClr val="lt1"/>
              </a:solidFill>
              <a:latin typeface="Poppins"/>
              <a:ea typeface="Poppins"/>
              <a:cs typeface="Poppins"/>
              <a:sym typeface="Poppins"/>
            </a:endParaRPr>
          </a:p>
        </p:txBody>
      </p:sp>
      <p:sp>
        <p:nvSpPr>
          <p:cNvPr id="613" name="Google Shape;613;p38"/>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lang="en-US" sz="3600" cap="none">
                <a:solidFill>
                  <a:srgbClr val="74A2CD"/>
                </a:solidFill>
                <a:latin typeface="Poppins"/>
                <a:ea typeface="Poppins"/>
                <a:cs typeface="Poppins"/>
                <a:sym typeface="Poppins"/>
              </a:rPr>
              <a:t>Types of Security Threats</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7" name="Shape 617"/>
        <p:cNvGrpSpPr/>
        <p:nvPr/>
      </p:nvGrpSpPr>
      <p:grpSpPr>
        <a:xfrm>
          <a:off x="0" y="0"/>
          <a:ext cx="0" cy="0"/>
          <a:chOff x="0" y="0"/>
          <a:chExt cx="0" cy="0"/>
        </a:xfrm>
      </p:grpSpPr>
      <p:cxnSp>
        <p:nvCxnSpPr>
          <p:cNvPr id="618" name="Google Shape;618;p39"/>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619" name="Google Shape;619;p39"/>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lang="en-US" sz="3600" cap="none">
                <a:solidFill>
                  <a:srgbClr val="74A2CD"/>
                </a:solidFill>
                <a:latin typeface="Poppins"/>
                <a:ea typeface="Poppins"/>
                <a:cs typeface="Poppins"/>
                <a:sym typeface="Poppins"/>
              </a:rPr>
              <a:t>Types of Security Threats</a:t>
            </a:r>
            <a:endParaRPr/>
          </a:p>
        </p:txBody>
      </p:sp>
      <p:sp>
        <p:nvSpPr>
          <p:cNvPr id="620" name="Google Shape;620;p39"/>
          <p:cNvSpPr txBox="1"/>
          <p:nvPr>
            <p:ph idx="11" type="ftr"/>
          </p:nvPr>
        </p:nvSpPr>
        <p:spPr>
          <a:xfrm>
            <a:off x="126462" y="5790601"/>
            <a:ext cx="11585642"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2000">
                <a:solidFill>
                  <a:schemeClr val="lt1"/>
                </a:solidFill>
                <a:latin typeface="Poppins"/>
                <a:ea typeface="Poppins"/>
                <a:cs typeface="Poppins"/>
                <a:sym typeface="Poppins"/>
              </a:rPr>
              <a:t>LECTURE 13: COURSE REVIEW</a:t>
            </a:r>
            <a:endParaRPr b="1" sz="2000">
              <a:solidFill>
                <a:schemeClr val="lt1"/>
              </a:solidFill>
              <a:latin typeface="Poppins"/>
              <a:ea typeface="Poppins"/>
              <a:cs typeface="Poppins"/>
              <a:sym typeface="Poppins"/>
            </a:endParaRPr>
          </a:p>
        </p:txBody>
      </p:sp>
      <p:sp>
        <p:nvSpPr>
          <p:cNvPr id="621" name="Google Shape;621;p39"/>
          <p:cNvSpPr txBox="1"/>
          <p:nvPr/>
        </p:nvSpPr>
        <p:spPr>
          <a:xfrm>
            <a:off x="84309" y="928516"/>
            <a:ext cx="11585642" cy="4616245"/>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1" lang="en-US" sz="2000" cap="none">
                <a:solidFill>
                  <a:srgbClr val="262626"/>
                </a:solidFill>
                <a:latin typeface="Poppins"/>
                <a:ea typeface="Poppins"/>
                <a:cs typeface="Poppins"/>
                <a:sym typeface="Poppins"/>
              </a:rPr>
              <a:t>External Threats</a:t>
            </a:r>
            <a:endParaRPr/>
          </a:p>
          <a:p>
            <a:pPr indent="-228600" lvl="1" marL="685800" marR="0" rtl="0" algn="l">
              <a:lnSpc>
                <a:spcPct val="150000"/>
              </a:lnSpc>
              <a:spcBef>
                <a:spcPts val="500"/>
              </a:spcBef>
              <a:spcAft>
                <a:spcPts val="0"/>
              </a:spcAft>
              <a:buClr>
                <a:srgbClr val="74A2CD"/>
              </a:buClr>
              <a:buSzPts val="3200"/>
              <a:buFont typeface="Noto Sans Symbols"/>
              <a:buChar char="▪"/>
            </a:pPr>
            <a:r>
              <a:rPr b="1" i="0" lang="en-US" sz="2000" u="none" cap="none" strike="noStrike">
                <a:solidFill>
                  <a:schemeClr val="dk1"/>
                </a:solidFill>
                <a:latin typeface="Poppins"/>
                <a:ea typeface="Poppins"/>
                <a:cs typeface="Poppins"/>
                <a:sym typeface="Poppins"/>
              </a:rPr>
              <a:t>Hacking and Cyber Attacks</a:t>
            </a:r>
            <a:endParaRPr b="0" i="0" sz="2000" u="none" cap="none" strike="noStrike">
              <a:solidFill>
                <a:schemeClr val="dk1"/>
              </a:solidFill>
              <a:latin typeface="Poppins"/>
              <a:ea typeface="Poppins"/>
              <a:cs typeface="Poppins"/>
              <a:sym typeface="Poppins"/>
            </a:endParaRPr>
          </a:p>
          <a:p>
            <a:pPr indent="0" lvl="1" marL="457200" marR="0" rtl="0" algn="l">
              <a:lnSpc>
                <a:spcPct val="150000"/>
              </a:lnSpc>
              <a:spcBef>
                <a:spcPts val="12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Cybercriminals may use techniques such as SQL injection, brute force attacks, or malware to gain unauthorized access to the data warehouse.</a:t>
            </a:r>
            <a:endParaRPr/>
          </a:p>
          <a:p>
            <a:pPr indent="-228600" lvl="1" marL="685800" marR="0" rtl="0" algn="l">
              <a:lnSpc>
                <a:spcPct val="150000"/>
              </a:lnSpc>
              <a:spcBef>
                <a:spcPts val="500"/>
              </a:spcBef>
              <a:spcAft>
                <a:spcPts val="0"/>
              </a:spcAft>
              <a:buClr>
                <a:srgbClr val="74A2CD"/>
              </a:buClr>
              <a:buSzPts val="3200"/>
              <a:buFont typeface="Noto Sans Symbols"/>
              <a:buChar char="▪"/>
            </a:pPr>
            <a:r>
              <a:rPr b="1" i="0" lang="en-US" sz="2000" u="none" cap="none" strike="noStrike">
                <a:solidFill>
                  <a:schemeClr val="dk1"/>
                </a:solidFill>
                <a:latin typeface="Poppins"/>
                <a:ea typeface="Poppins"/>
                <a:cs typeface="Poppins"/>
                <a:sym typeface="Poppins"/>
              </a:rPr>
              <a:t>Phishing and Social Engineering</a:t>
            </a:r>
            <a:endParaRPr b="0" i="0" sz="2000" u="none" cap="none" strike="noStrike">
              <a:solidFill>
                <a:schemeClr val="dk1"/>
              </a:solidFill>
              <a:latin typeface="Poppins"/>
              <a:ea typeface="Poppins"/>
              <a:cs typeface="Poppins"/>
              <a:sym typeface="Poppins"/>
            </a:endParaRPr>
          </a:p>
          <a:p>
            <a:pPr indent="0" lvl="1" marL="457200" marR="0" rtl="0" algn="l">
              <a:lnSpc>
                <a:spcPct val="150000"/>
              </a:lnSpc>
              <a:spcBef>
                <a:spcPts val="12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Attackers use deceptive methods to trick employees into revealing sensitive information, such as login credentials, which can then be used to access the data warehouse.</a:t>
            </a:r>
            <a:endParaRPr/>
          </a:p>
          <a:p>
            <a:pPr indent="0" lvl="0" marL="0" marR="0" rtl="0" algn="l">
              <a:lnSpc>
                <a:spcPct val="150000"/>
              </a:lnSpc>
              <a:spcBef>
                <a:spcPts val="0"/>
              </a:spcBef>
              <a:spcAft>
                <a:spcPts val="0"/>
              </a:spcAft>
              <a:buClr>
                <a:schemeClr val="dk1"/>
              </a:buClr>
              <a:buSzPts val="2000"/>
              <a:buFont typeface="Arial"/>
              <a:buNone/>
            </a:pPr>
            <a:r>
              <a:t/>
            </a:r>
            <a:endParaRPr b="1" i="0" sz="2000" u="none" cap="none" strike="noStrike">
              <a:solidFill>
                <a:srgbClr val="262626"/>
              </a:solidFill>
              <a:latin typeface="Poppins"/>
              <a:ea typeface="Poppins"/>
              <a:cs typeface="Poppins"/>
              <a:sym typeface="Poppins"/>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5" name="Shape 625"/>
        <p:cNvGrpSpPr/>
        <p:nvPr/>
      </p:nvGrpSpPr>
      <p:grpSpPr>
        <a:xfrm>
          <a:off x="0" y="0"/>
          <a:ext cx="0" cy="0"/>
          <a:chOff x="0" y="0"/>
          <a:chExt cx="0" cy="0"/>
        </a:xfrm>
      </p:grpSpPr>
      <p:cxnSp>
        <p:nvCxnSpPr>
          <p:cNvPr id="626" name="Google Shape;626;p40"/>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627" name="Google Shape;627;p40"/>
          <p:cNvSpPr txBox="1"/>
          <p:nvPr/>
        </p:nvSpPr>
        <p:spPr>
          <a:xfrm>
            <a:off x="84309" y="986884"/>
            <a:ext cx="11585642" cy="4616245"/>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Noto Sans Symbols"/>
              <a:buChar char="▪"/>
            </a:pPr>
            <a:r>
              <a:rPr b="1" i="0" lang="en-US" sz="2000" u="none" cap="none" strike="noStrike">
                <a:solidFill>
                  <a:schemeClr val="dk1"/>
                </a:solidFill>
                <a:latin typeface="Poppins"/>
                <a:ea typeface="Poppins"/>
                <a:cs typeface="Poppins"/>
                <a:sym typeface="Poppins"/>
              </a:rPr>
              <a:t>Denial of Service (DoS) Attacks</a:t>
            </a:r>
            <a:r>
              <a:rPr lang="en-US" sz="2000" cap="none">
                <a:solidFill>
                  <a:schemeClr val="dk1"/>
                </a:solidFill>
                <a:latin typeface="Poppins"/>
                <a:ea typeface="Poppins"/>
                <a:cs typeface="Poppins"/>
                <a:sym typeface="Poppins"/>
              </a:rPr>
              <a:t> </a:t>
            </a:r>
            <a:endParaRPr/>
          </a:p>
          <a:p>
            <a:pPr indent="0" lvl="0" marL="0" marR="0" rtl="0" algn="l">
              <a:lnSpc>
                <a:spcPct val="150000"/>
              </a:lnSpc>
              <a:spcBef>
                <a:spcPts val="6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Attackers may overwhelm the data warehouse systems with excessive requests, causing downtime or making the data unavailable for legitimate users.</a:t>
            </a:r>
            <a:endParaRPr/>
          </a:p>
          <a:p>
            <a:pPr indent="-228600" lvl="0" marL="228600" marR="0" rtl="0" algn="l">
              <a:lnSpc>
                <a:spcPct val="150000"/>
              </a:lnSpc>
              <a:spcBef>
                <a:spcPts val="1000"/>
              </a:spcBef>
              <a:spcAft>
                <a:spcPts val="0"/>
              </a:spcAft>
              <a:buClr>
                <a:srgbClr val="74A2CD"/>
              </a:buClr>
              <a:buSzPts val="3200"/>
              <a:buFont typeface="Noto Sans Symbols"/>
              <a:buChar char="▪"/>
            </a:pPr>
            <a:r>
              <a:rPr b="1" i="0" lang="en-US" sz="2000" u="none" cap="none" strike="noStrike">
                <a:solidFill>
                  <a:schemeClr val="dk1"/>
                </a:solidFill>
                <a:latin typeface="Poppins"/>
                <a:ea typeface="Poppins"/>
                <a:cs typeface="Poppins"/>
                <a:sym typeface="Poppins"/>
              </a:rPr>
              <a:t>Exploiting Software Vulnerabilities</a:t>
            </a:r>
            <a:endParaRPr sz="2000" cap="none">
              <a:solidFill>
                <a:schemeClr val="dk1"/>
              </a:solidFill>
              <a:latin typeface="Poppins"/>
              <a:ea typeface="Poppins"/>
              <a:cs typeface="Poppins"/>
              <a:sym typeface="Poppins"/>
            </a:endParaRPr>
          </a:p>
          <a:p>
            <a:pPr indent="0" lvl="0" marL="0" marR="0" rtl="0" algn="l">
              <a:lnSpc>
                <a:spcPct val="150000"/>
              </a:lnSpc>
              <a:spcBef>
                <a:spcPts val="6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Attackers can exploit known or unknown software vulnerabilities in the data warehouse infrastructure (e.g., DBMS, ETL tools) to gain access or cause disruptions.</a:t>
            </a:r>
            <a:endParaRPr/>
          </a:p>
          <a:p>
            <a:pPr indent="-228600" lvl="0" marL="228600" marR="0" rtl="0" algn="l">
              <a:lnSpc>
                <a:spcPct val="150000"/>
              </a:lnSpc>
              <a:spcBef>
                <a:spcPts val="1000"/>
              </a:spcBef>
              <a:spcAft>
                <a:spcPts val="0"/>
              </a:spcAft>
              <a:buClr>
                <a:srgbClr val="74A2CD"/>
              </a:buClr>
              <a:buSzPts val="3200"/>
              <a:buFont typeface="Noto Sans Symbols"/>
              <a:buChar char="▪"/>
            </a:pPr>
            <a:r>
              <a:rPr b="1" i="0" lang="en-US" sz="2000" u="none" cap="none" strike="noStrike">
                <a:solidFill>
                  <a:schemeClr val="dk1"/>
                </a:solidFill>
                <a:latin typeface="Poppins"/>
                <a:ea typeface="Poppins"/>
                <a:cs typeface="Poppins"/>
                <a:sym typeface="Poppins"/>
              </a:rPr>
              <a:t>Man-in-the-Middle (MITM) Attacks</a:t>
            </a:r>
            <a:endParaRPr sz="2000" cap="none">
              <a:solidFill>
                <a:schemeClr val="dk1"/>
              </a:solidFill>
              <a:latin typeface="Poppins"/>
              <a:ea typeface="Poppins"/>
              <a:cs typeface="Poppins"/>
              <a:sym typeface="Poppins"/>
            </a:endParaRPr>
          </a:p>
          <a:p>
            <a:pPr indent="0" lvl="0" marL="0" marR="0" rtl="0" algn="l">
              <a:lnSpc>
                <a:spcPct val="150000"/>
              </a:lnSpc>
              <a:spcBef>
                <a:spcPts val="600"/>
              </a:spcBef>
              <a:spcAft>
                <a:spcPts val="0"/>
              </a:spcAft>
              <a:buClr>
                <a:srgbClr val="74A2CD"/>
              </a:buClr>
              <a:buSzPts val="3200"/>
              <a:buFont typeface="Arial"/>
              <a:buNone/>
            </a:pPr>
            <a:r>
              <a:rPr b="0" i="0" lang="en-US" sz="2000" u="none" cap="none" strike="noStrike">
                <a:solidFill>
                  <a:schemeClr val="dk1"/>
                </a:solidFill>
                <a:latin typeface="Poppins"/>
                <a:ea typeface="Poppins"/>
                <a:cs typeface="Poppins"/>
                <a:sym typeface="Poppins"/>
              </a:rPr>
              <a:t>Interception of data transmissions between the data warehouse and end-users, allowing attackers to view or manipulate the data being transferred.</a:t>
            </a:r>
            <a:endParaRPr/>
          </a:p>
        </p:txBody>
      </p:sp>
      <p:sp>
        <p:nvSpPr>
          <p:cNvPr id="628" name="Google Shape;628;p40"/>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13: COURSE REVIEW</a:t>
            </a:r>
            <a:endParaRPr b="1" sz="1600">
              <a:solidFill>
                <a:schemeClr val="lt1"/>
              </a:solidFill>
              <a:latin typeface="Poppins"/>
              <a:ea typeface="Poppins"/>
              <a:cs typeface="Poppins"/>
              <a:sym typeface="Poppins"/>
            </a:endParaRPr>
          </a:p>
        </p:txBody>
      </p:sp>
      <p:sp>
        <p:nvSpPr>
          <p:cNvPr id="629" name="Google Shape;629;p40"/>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lang="en-US" sz="3600" cap="none">
                <a:solidFill>
                  <a:srgbClr val="74A2CD"/>
                </a:solidFill>
                <a:latin typeface="Poppins"/>
                <a:ea typeface="Poppins"/>
                <a:cs typeface="Poppins"/>
                <a:sym typeface="Poppins"/>
              </a:rPr>
              <a:t>Types of Security Threats</a:t>
            </a:r>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3" name="Shape 633"/>
        <p:cNvGrpSpPr/>
        <p:nvPr/>
      </p:nvGrpSpPr>
      <p:grpSpPr>
        <a:xfrm>
          <a:off x="0" y="0"/>
          <a:ext cx="0" cy="0"/>
          <a:chOff x="0" y="0"/>
          <a:chExt cx="0" cy="0"/>
        </a:xfrm>
      </p:grpSpPr>
      <p:cxnSp>
        <p:nvCxnSpPr>
          <p:cNvPr id="634" name="Google Shape;634;p41"/>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635" name="Google Shape;635;p41"/>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13: COURSE REVIEW</a:t>
            </a:r>
            <a:endParaRPr b="1" sz="1600">
              <a:solidFill>
                <a:schemeClr val="lt1"/>
              </a:solidFill>
              <a:latin typeface="Poppins"/>
              <a:ea typeface="Poppins"/>
              <a:cs typeface="Poppins"/>
              <a:sym typeface="Poppins"/>
            </a:endParaRPr>
          </a:p>
        </p:txBody>
      </p:sp>
      <p:sp>
        <p:nvSpPr>
          <p:cNvPr id="636" name="Google Shape;636;p41"/>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lang="en-US" sz="3600" cap="none">
                <a:solidFill>
                  <a:srgbClr val="74A2CD"/>
                </a:solidFill>
                <a:latin typeface="Poppins"/>
                <a:ea typeface="Poppins"/>
                <a:cs typeface="Poppins"/>
                <a:sym typeface="Poppins"/>
              </a:rPr>
              <a:t>Data Warehousing Security Considerations</a:t>
            </a:r>
            <a:endParaRPr/>
          </a:p>
        </p:txBody>
      </p:sp>
      <p:sp>
        <p:nvSpPr>
          <p:cNvPr id="637" name="Google Shape;637;p41"/>
          <p:cNvSpPr txBox="1"/>
          <p:nvPr/>
        </p:nvSpPr>
        <p:spPr>
          <a:xfrm>
            <a:off x="84309" y="1025797"/>
            <a:ext cx="11585642" cy="4587061"/>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i="0" lang="en-US" sz="2000" cap="none">
                <a:solidFill>
                  <a:srgbClr val="262626"/>
                </a:solidFill>
                <a:latin typeface="Poppins"/>
                <a:ea typeface="Poppins"/>
                <a:cs typeface="Poppins"/>
                <a:sym typeface="Poppins"/>
              </a:rPr>
              <a:t>Data classification</a:t>
            </a:r>
            <a:endParaRPr/>
          </a:p>
          <a:p>
            <a:pPr indent="-228600" lvl="0" marL="228600" marR="0" rtl="0" algn="l">
              <a:lnSpc>
                <a:spcPct val="150000"/>
              </a:lnSpc>
              <a:spcBef>
                <a:spcPts val="1000"/>
              </a:spcBef>
              <a:spcAft>
                <a:spcPts val="0"/>
              </a:spcAft>
              <a:buClr>
                <a:srgbClr val="74A2CD"/>
              </a:buClr>
              <a:buSzPts val="3200"/>
              <a:buFont typeface="Arial"/>
              <a:buChar char="•"/>
            </a:pPr>
            <a:r>
              <a:rPr i="0" lang="en-US" sz="2000" cap="none">
                <a:solidFill>
                  <a:srgbClr val="262626"/>
                </a:solidFill>
                <a:latin typeface="Poppins"/>
                <a:ea typeface="Poppins"/>
                <a:cs typeface="Poppins"/>
                <a:sym typeface="Poppins"/>
              </a:rPr>
              <a:t>Access control mechanisms</a:t>
            </a:r>
            <a:endParaRPr sz="2000" cap="none">
              <a:solidFill>
                <a:srgbClr val="262626"/>
              </a:solidFill>
              <a:latin typeface="Poppins"/>
              <a:ea typeface="Poppins"/>
              <a:cs typeface="Poppins"/>
              <a:sym typeface="Poppins"/>
            </a:endParaRPr>
          </a:p>
          <a:p>
            <a:pPr indent="-228600" lvl="0" marL="228600" marR="0" rtl="0" algn="l">
              <a:lnSpc>
                <a:spcPct val="150000"/>
              </a:lnSpc>
              <a:spcBef>
                <a:spcPts val="1000"/>
              </a:spcBef>
              <a:spcAft>
                <a:spcPts val="0"/>
              </a:spcAft>
              <a:buClr>
                <a:srgbClr val="74A2CD"/>
              </a:buClr>
              <a:buSzPts val="3200"/>
              <a:buFont typeface="Arial"/>
              <a:buChar char="•"/>
            </a:pPr>
            <a:r>
              <a:rPr i="0" lang="en-US" sz="2000" cap="none">
                <a:solidFill>
                  <a:srgbClr val="262626"/>
                </a:solidFill>
                <a:latin typeface="Poppins"/>
                <a:ea typeface="Poppins"/>
                <a:cs typeface="Poppins"/>
                <a:sym typeface="Poppins"/>
              </a:rPr>
              <a:t>Data encryption</a:t>
            </a:r>
            <a:endParaRPr i="0" sz="2000" cap="none">
              <a:solidFill>
                <a:srgbClr val="262626"/>
              </a:solidFill>
              <a:latin typeface="Poppins"/>
              <a:ea typeface="Poppins"/>
              <a:cs typeface="Poppins"/>
              <a:sym typeface="Poppins"/>
            </a:endParaRPr>
          </a:p>
          <a:p>
            <a:pPr indent="-228600" lvl="0" marL="228600" marR="0" rtl="0" algn="l">
              <a:lnSpc>
                <a:spcPct val="150000"/>
              </a:lnSpc>
              <a:spcBef>
                <a:spcPts val="1000"/>
              </a:spcBef>
              <a:spcAft>
                <a:spcPts val="0"/>
              </a:spcAft>
              <a:buClr>
                <a:srgbClr val="74A2CD"/>
              </a:buClr>
              <a:buSzPts val="3200"/>
              <a:buFont typeface="Arial"/>
              <a:buChar char="•"/>
            </a:pPr>
            <a:r>
              <a:rPr i="0" lang="en-US" sz="2000" cap="none">
                <a:solidFill>
                  <a:srgbClr val="262626"/>
                </a:solidFill>
                <a:latin typeface="Poppins"/>
                <a:ea typeface="Poppins"/>
                <a:cs typeface="Poppins"/>
                <a:sym typeface="Poppins"/>
              </a:rPr>
              <a:t>Audit trails and monitoring</a:t>
            </a:r>
            <a:endParaRPr sz="2000" cap="none">
              <a:solidFill>
                <a:srgbClr val="262626"/>
              </a:solidFill>
              <a:latin typeface="Poppins"/>
              <a:ea typeface="Poppins"/>
              <a:cs typeface="Poppins"/>
              <a:sym typeface="Poppins"/>
            </a:endParaRPr>
          </a:p>
          <a:p>
            <a:pPr indent="-228600" lvl="0" marL="228600" marR="0" rtl="0" algn="l">
              <a:lnSpc>
                <a:spcPct val="150000"/>
              </a:lnSpc>
              <a:spcBef>
                <a:spcPts val="1000"/>
              </a:spcBef>
              <a:spcAft>
                <a:spcPts val="0"/>
              </a:spcAft>
              <a:buClr>
                <a:srgbClr val="74A2CD"/>
              </a:buClr>
              <a:buSzPts val="3200"/>
              <a:buFont typeface="Arial"/>
              <a:buChar char="•"/>
            </a:pPr>
            <a:r>
              <a:rPr i="0" lang="en-US" sz="2000" cap="none">
                <a:solidFill>
                  <a:srgbClr val="262626"/>
                </a:solidFill>
                <a:latin typeface="Poppins"/>
                <a:ea typeface="Poppins"/>
                <a:cs typeface="Poppins"/>
                <a:sym typeface="Poppins"/>
              </a:rPr>
              <a:t>Backup and recovery </a:t>
            </a:r>
            <a:endParaRPr i="0" sz="2000" cap="none">
              <a:solidFill>
                <a:srgbClr val="262626"/>
              </a:solidFill>
              <a:latin typeface="Poppins"/>
              <a:ea typeface="Poppins"/>
              <a:cs typeface="Poppins"/>
              <a:sym typeface="Poppins"/>
            </a:endParaRPr>
          </a:p>
          <a:p>
            <a:pPr indent="-228600" lvl="0" marL="228600" marR="0" rtl="0" algn="l">
              <a:lnSpc>
                <a:spcPct val="150000"/>
              </a:lnSpc>
              <a:spcBef>
                <a:spcPts val="1000"/>
              </a:spcBef>
              <a:spcAft>
                <a:spcPts val="0"/>
              </a:spcAft>
              <a:buClr>
                <a:srgbClr val="74A2CD"/>
              </a:buClr>
              <a:buSzPts val="3200"/>
              <a:buFont typeface="Arial"/>
              <a:buChar char="•"/>
            </a:pPr>
            <a:r>
              <a:rPr i="0" lang="en-US" sz="2000" cap="none">
                <a:solidFill>
                  <a:srgbClr val="262626"/>
                </a:solidFill>
                <a:latin typeface="Poppins"/>
                <a:ea typeface="Poppins"/>
                <a:cs typeface="Poppins"/>
                <a:sym typeface="Poppins"/>
              </a:rPr>
              <a:t>Data masking and anonymization</a:t>
            </a:r>
            <a:endParaRPr i="0" sz="2400" u="none" cap="none" strike="noStrike">
              <a:solidFill>
                <a:srgbClr val="262626"/>
              </a:solidFill>
              <a:latin typeface="Poppins"/>
              <a:ea typeface="Poppins"/>
              <a:cs typeface="Poppins"/>
              <a:sym typeface="Poppins"/>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1" name="Shape 641"/>
        <p:cNvGrpSpPr/>
        <p:nvPr/>
      </p:nvGrpSpPr>
      <p:grpSpPr>
        <a:xfrm>
          <a:off x="0" y="0"/>
          <a:ext cx="0" cy="0"/>
          <a:chOff x="0" y="0"/>
          <a:chExt cx="0" cy="0"/>
        </a:xfrm>
      </p:grpSpPr>
      <p:sp>
        <p:nvSpPr>
          <p:cNvPr id="642" name="Google Shape;642;p42"/>
          <p:cNvSpPr txBox="1"/>
          <p:nvPr/>
        </p:nvSpPr>
        <p:spPr>
          <a:xfrm>
            <a:off x="87549" y="899333"/>
            <a:ext cx="11585642" cy="4694067"/>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lang="en-US" sz="2000" cap="none">
                <a:solidFill>
                  <a:schemeClr val="dk1"/>
                </a:solidFill>
                <a:latin typeface="Poppins"/>
                <a:ea typeface="Poppins"/>
                <a:cs typeface="Poppins"/>
                <a:sym typeface="Poppins"/>
              </a:rPr>
              <a:t>In this lecture, participants explored the essential concepts of data warehousing, emphasizing its significance in facilitating business intelligence and reporting. The key features of a data warehouse were highlighted, including its subject-oriented, integrated, non-volatile, and time-variant nature, which collectively enhance data analysis and insights.</a:t>
            </a:r>
            <a:endParaRPr/>
          </a:p>
          <a:p>
            <a:pPr indent="-228600" lvl="0" marL="228600" marR="0" rtl="0" algn="l">
              <a:lnSpc>
                <a:spcPct val="150000"/>
              </a:lnSpc>
              <a:spcBef>
                <a:spcPts val="1000"/>
              </a:spcBef>
              <a:spcAft>
                <a:spcPts val="0"/>
              </a:spcAft>
              <a:buClr>
                <a:srgbClr val="74A2CD"/>
              </a:buClr>
              <a:buSzPts val="3200"/>
              <a:buFont typeface="Arial"/>
              <a:buChar char="•"/>
            </a:pPr>
            <a:r>
              <a:rPr lang="en-US" sz="2000" cap="none">
                <a:solidFill>
                  <a:schemeClr val="dk1"/>
                </a:solidFill>
                <a:latin typeface="Poppins"/>
                <a:ea typeface="Poppins"/>
                <a:cs typeface="Poppins"/>
                <a:sym typeface="Poppins"/>
              </a:rPr>
              <a:t>Participants examined the architecture of data warehousing, gaining an understanding of its core components, such as data sources, data staging areas, the ETL process, and metadata. The principles of dimensional modeling were discussed, with participants differentiating between various types of dimensional models, including star, snowflake, and galaxy schemas.</a:t>
            </a:r>
            <a:endParaRPr/>
          </a:p>
        </p:txBody>
      </p:sp>
      <p:cxnSp>
        <p:nvCxnSpPr>
          <p:cNvPr id="643" name="Google Shape;643;p42"/>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644" name="Google Shape;644;p42"/>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lang="en-US" sz="3600" cap="none">
                <a:solidFill>
                  <a:srgbClr val="74A2CD"/>
                </a:solidFill>
                <a:latin typeface="Poppins"/>
                <a:ea typeface="Poppins"/>
                <a:cs typeface="Poppins"/>
                <a:sym typeface="Poppins"/>
              </a:rPr>
              <a:t>Lecture 13 Summary</a:t>
            </a:r>
            <a:endParaRPr/>
          </a:p>
        </p:txBody>
      </p:sp>
      <p:sp>
        <p:nvSpPr>
          <p:cNvPr id="645" name="Google Shape;645;p42"/>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13: COURSE REVIEW</a:t>
            </a:r>
            <a:endParaRPr b="1" sz="1600">
              <a:solidFill>
                <a:schemeClr val="lt1"/>
              </a:solidFill>
              <a:latin typeface="Poppins"/>
              <a:ea typeface="Poppins"/>
              <a:cs typeface="Poppins"/>
              <a:sym typeface="Poppins"/>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42">
                                            <p:txEl>
                                              <p:pRg end="0" st="0"/>
                                            </p:txEl>
                                          </p:spTgt>
                                        </p:tgtEl>
                                        <p:attrNameLst>
                                          <p:attrName>style.visibility</p:attrName>
                                        </p:attrNameLst>
                                      </p:cBhvr>
                                      <p:to>
                                        <p:strVal val="visible"/>
                                      </p:to>
                                    </p:set>
                                    <p:animEffect filter="fade" transition="in">
                                      <p:cBhvr>
                                        <p:cTn dur="500"/>
                                        <p:tgtEl>
                                          <p:spTgt spid="642">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42">
                                            <p:txEl>
                                              <p:pRg end="1" st="1"/>
                                            </p:txEl>
                                          </p:spTgt>
                                        </p:tgtEl>
                                        <p:attrNameLst>
                                          <p:attrName>style.visibility</p:attrName>
                                        </p:attrNameLst>
                                      </p:cBhvr>
                                      <p:to>
                                        <p:strVal val="visible"/>
                                      </p:to>
                                    </p:set>
                                    <p:animEffect filter="fade" transition="in">
                                      <p:cBhvr>
                                        <p:cTn dur="500"/>
                                        <p:tgtEl>
                                          <p:spTgt spid="642">
                                            <p:txEl>
                                              <p:pRg end="1" st="1"/>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9" name="Shape 649"/>
        <p:cNvGrpSpPr/>
        <p:nvPr/>
      </p:nvGrpSpPr>
      <p:grpSpPr>
        <a:xfrm>
          <a:off x="0" y="0"/>
          <a:ext cx="0" cy="0"/>
          <a:chOff x="0" y="0"/>
          <a:chExt cx="0" cy="0"/>
        </a:xfrm>
      </p:grpSpPr>
      <p:sp>
        <p:nvSpPr>
          <p:cNvPr id="650" name="Google Shape;650;p43"/>
          <p:cNvSpPr txBox="1"/>
          <p:nvPr/>
        </p:nvSpPr>
        <p:spPr>
          <a:xfrm>
            <a:off x="87549" y="1054982"/>
            <a:ext cx="11585642" cy="4497890"/>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lang="en-US" sz="2000" cap="none">
                <a:solidFill>
                  <a:schemeClr val="dk1"/>
                </a:solidFill>
                <a:latin typeface="Poppins"/>
                <a:ea typeface="Poppins"/>
                <a:cs typeface="Poppins"/>
                <a:sym typeface="Poppins"/>
              </a:rPr>
              <a:t>Additionally, the concept of slowly changing dimensions (SCD) was addressed, allowing participants to evaluate strategies for managing changes in dimension data over time. Overall, the lecture provided a comprehensive overview of data warehousing, equipping participants with the knowledge to understand its critical role in data management and analysis.</a:t>
            </a:r>
            <a:endParaRPr/>
          </a:p>
        </p:txBody>
      </p:sp>
      <p:cxnSp>
        <p:nvCxnSpPr>
          <p:cNvPr id="651" name="Google Shape;651;p43"/>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652" name="Google Shape;652;p43"/>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lang="en-US" sz="3600" cap="none">
                <a:solidFill>
                  <a:srgbClr val="74A2CD"/>
                </a:solidFill>
                <a:latin typeface="Poppins"/>
                <a:ea typeface="Poppins"/>
                <a:cs typeface="Poppins"/>
                <a:sym typeface="Poppins"/>
              </a:rPr>
              <a:t>Lecture 13 Summary</a:t>
            </a:r>
            <a:endParaRPr/>
          </a:p>
        </p:txBody>
      </p:sp>
      <p:sp>
        <p:nvSpPr>
          <p:cNvPr id="653" name="Google Shape;653;p43"/>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13: COURSE REVIEW</a:t>
            </a:r>
            <a:endParaRPr b="1" sz="1600">
              <a:solidFill>
                <a:schemeClr val="lt1"/>
              </a:solidFill>
              <a:latin typeface="Poppins"/>
              <a:ea typeface="Poppins"/>
              <a:cs typeface="Poppins"/>
              <a:sym typeface="Poppins"/>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50">
                                            <p:txEl>
                                              <p:pRg end="0" st="0"/>
                                            </p:txEl>
                                          </p:spTgt>
                                        </p:tgtEl>
                                        <p:attrNameLst>
                                          <p:attrName>style.visibility</p:attrName>
                                        </p:attrNameLst>
                                      </p:cBhvr>
                                      <p:to>
                                        <p:strVal val="visible"/>
                                      </p:to>
                                    </p:set>
                                    <p:animEffect filter="fade" transition="in">
                                      <p:cBhvr>
                                        <p:cTn dur="500"/>
                                        <p:tgtEl>
                                          <p:spTgt spid="650">
                                            <p:txEl>
                                              <p:pRg end="0" st="0"/>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7" name="Shape 657"/>
        <p:cNvGrpSpPr/>
        <p:nvPr/>
      </p:nvGrpSpPr>
      <p:grpSpPr>
        <a:xfrm>
          <a:off x="0" y="0"/>
          <a:ext cx="0" cy="0"/>
          <a:chOff x="0" y="0"/>
          <a:chExt cx="0" cy="0"/>
        </a:xfrm>
      </p:grpSpPr>
      <p:sp>
        <p:nvSpPr>
          <p:cNvPr id="658" name="Google Shape;658;p44"/>
          <p:cNvSpPr txBox="1"/>
          <p:nvPr/>
        </p:nvSpPr>
        <p:spPr>
          <a:xfrm>
            <a:off x="48641" y="1032822"/>
            <a:ext cx="11614826" cy="4502215"/>
          </a:xfrm>
          <a:prstGeom prst="rect">
            <a:avLst/>
          </a:prstGeom>
          <a:noFill/>
          <a:ln>
            <a:noFill/>
          </a:ln>
        </p:spPr>
        <p:txBody>
          <a:bodyPr anchorCtr="0" anchor="t" bIns="45700" lIns="91425" spcFirstLastPara="1" rIns="91425" wrap="square" tIns="45700">
            <a:noAutofit/>
          </a:bodyPr>
          <a:lstStyle/>
          <a:p>
            <a:pPr indent="-228600" lvl="0" marL="228600" marR="0" rtl="0" algn="l">
              <a:lnSpc>
                <a:spcPct val="150000"/>
              </a:lnSpc>
              <a:spcBef>
                <a:spcPts val="0"/>
              </a:spcBef>
              <a:spcAft>
                <a:spcPts val="0"/>
              </a:spcAft>
              <a:buClr>
                <a:srgbClr val="74A2CD"/>
              </a:buClr>
              <a:buSzPts val="3200"/>
              <a:buFont typeface="Arial"/>
              <a:buChar char="•"/>
            </a:pPr>
            <a:r>
              <a:rPr b="0" i="0" lang="en-US" sz="2000" cap="none">
                <a:solidFill>
                  <a:srgbClr val="262626"/>
                </a:solidFill>
                <a:latin typeface="Poppins"/>
                <a:ea typeface="Poppins"/>
                <a:cs typeface="Poppins"/>
                <a:sym typeface="Poppins"/>
              </a:rPr>
              <a:t>Kimball, R., &amp; Ross, M. (2013). </a:t>
            </a:r>
            <a:r>
              <a:rPr b="0" i="1" lang="en-US" sz="2000" cap="none">
                <a:solidFill>
                  <a:srgbClr val="262626"/>
                </a:solidFill>
                <a:latin typeface="Poppins"/>
                <a:ea typeface="Poppins"/>
                <a:cs typeface="Poppins"/>
                <a:sym typeface="Poppins"/>
              </a:rPr>
              <a:t>The data warehouse toolkit: the definitive guide to dimensional modeling</a:t>
            </a:r>
            <a:r>
              <a:rPr b="0" i="0" lang="en-US" sz="2000" cap="none">
                <a:solidFill>
                  <a:srgbClr val="262626"/>
                </a:solidFill>
                <a:latin typeface="Poppins"/>
                <a:ea typeface="Poppins"/>
                <a:cs typeface="Poppins"/>
                <a:sym typeface="Poppins"/>
              </a:rPr>
              <a:t> (3rd ed.). John </a:t>
            </a:r>
            <a:r>
              <a:rPr lang="en-US" sz="2000" cap="none">
                <a:solidFill>
                  <a:srgbClr val="262626"/>
                </a:solidFill>
                <a:latin typeface="Poppins"/>
                <a:ea typeface="Poppins"/>
                <a:cs typeface="Poppins"/>
                <a:sym typeface="Poppins"/>
              </a:rPr>
              <a:t>W</a:t>
            </a:r>
            <a:r>
              <a:rPr b="0" i="0" lang="en-US" sz="2000" cap="none">
                <a:solidFill>
                  <a:srgbClr val="262626"/>
                </a:solidFill>
                <a:latin typeface="Poppins"/>
                <a:ea typeface="Poppins"/>
                <a:cs typeface="Poppins"/>
                <a:sym typeface="Poppins"/>
              </a:rPr>
              <a:t>iley &amp; sons.</a:t>
            </a:r>
            <a:endParaRPr/>
          </a:p>
          <a:p>
            <a:pPr indent="-228600" lvl="0" marL="228600" marR="0" rtl="0" algn="l">
              <a:lnSpc>
                <a:spcPct val="150000"/>
              </a:lnSpc>
              <a:spcBef>
                <a:spcPts val="800"/>
              </a:spcBef>
              <a:spcAft>
                <a:spcPts val="0"/>
              </a:spcAft>
              <a:buClr>
                <a:srgbClr val="74A2CD"/>
              </a:buClr>
              <a:buSzPts val="3200"/>
              <a:buFont typeface="Arial"/>
              <a:buChar char="•"/>
            </a:pPr>
            <a:r>
              <a:rPr b="0" i="0" lang="en-US" sz="2000" cap="none">
                <a:solidFill>
                  <a:srgbClr val="262626"/>
                </a:solidFill>
                <a:latin typeface="Poppins"/>
                <a:ea typeface="Poppins"/>
                <a:cs typeface="Poppins"/>
                <a:sym typeface="Poppins"/>
              </a:rPr>
              <a:t>Davenport, t. H., &amp; Harris, J. G. (2007). </a:t>
            </a:r>
            <a:r>
              <a:rPr b="0" i="1" lang="en-US" sz="2000" cap="none">
                <a:solidFill>
                  <a:srgbClr val="262626"/>
                </a:solidFill>
                <a:latin typeface="Poppins"/>
                <a:ea typeface="Poppins"/>
                <a:cs typeface="Poppins"/>
                <a:sym typeface="Poppins"/>
              </a:rPr>
              <a:t>Competing on analytics: the new science of winning</a:t>
            </a:r>
            <a:r>
              <a:rPr b="0" i="0" lang="en-US" sz="2000" cap="none">
                <a:solidFill>
                  <a:srgbClr val="262626"/>
                </a:solidFill>
                <a:latin typeface="Poppins"/>
                <a:ea typeface="Poppins"/>
                <a:cs typeface="Poppins"/>
                <a:sym typeface="Poppins"/>
              </a:rPr>
              <a:t>. Harvard business review press.</a:t>
            </a:r>
            <a:endParaRPr/>
          </a:p>
          <a:p>
            <a:pPr indent="-228600" lvl="0" marL="228600" marR="0" rtl="0" algn="l">
              <a:lnSpc>
                <a:spcPct val="150000"/>
              </a:lnSpc>
              <a:spcBef>
                <a:spcPts val="800"/>
              </a:spcBef>
              <a:spcAft>
                <a:spcPts val="0"/>
              </a:spcAft>
              <a:buClr>
                <a:srgbClr val="74A2CD"/>
              </a:buClr>
              <a:buSzPts val="3200"/>
              <a:buFont typeface="Arial"/>
              <a:buChar char="•"/>
            </a:pPr>
            <a:r>
              <a:rPr b="0" i="0" lang="en-US" sz="2000" cap="none">
                <a:solidFill>
                  <a:srgbClr val="262626"/>
                </a:solidFill>
                <a:latin typeface="Poppins"/>
                <a:ea typeface="Poppins"/>
                <a:cs typeface="Poppins"/>
                <a:sym typeface="Poppins"/>
              </a:rPr>
              <a:t>Kimball, r., &amp; Ross, M. (2016). </a:t>
            </a:r>
            <a:r>
              <a:rPr b="0" i="1" lang="en-US" sz="2000" cap="none">
                <a:solidFill>
                  <a:srgbClr val="262626"/>
                </a:solidFill>
                <a:latin typeface="Poppins"/>
                <a:ea typeface="Poppins"/>
                <a:cs typeface="Poppins"/>
                <a:sym typeface="Poppins"/>
              </a:rPr>
              <a:t>The </a:t>
            </a:r>
            <a:r>
              <a:rPr i="1" lang="en-US" sz="2000" cap="none">
                <a:solidFill>
                  <a:srgbClr val="262626"/>
                </a:solidFill>
                <a:latin typeface="Poppins"/>
                <a:ea typeface="Poppins"/>
                <a:cs typeface="Poppins"/>
                <a:sym typeface="Poppins"/>
              </a:rPr>
              <a:t>K</a:t>
            </a:r>
            <a:r>
              <a:rPr b="0" i="1" lang="en-US" sz="2000" cap="none">
                <a:solidFill>
                  <a:srgbClr val="262626"/>
                </a:solidFill>
                <a:latin typeface="Poppins"/>
                <a:ea typeface="Poppins"/>
                <a:cs typeface="Poppins"/>
                <a:sym typeface="Poppins"/>
              </a:rPr>
              <a:t>imball group reader: relentlessly practical tools for data warehousing and business intelligence</a:t>
            </a:r>
            <a:r>
              <a:rPr b="0" i="0" lang="en-US" sz="2000" cap="none">
                <a:solidFill>
                  <a:srgbClr val="262626"/>
                </a:solidFill>
                <a:latin typeface="Poppins"/>
                <a:ea typeface="Poppins"/>
                <a:cs typeface="Poppins"/>
                <a:sym typeface="Poppins"/>
              </a:rPr>
              <a:t>. Wiley.</a:t>
            </a:r>
            <a:endParaRPr/>
          </a:p>
          <a:p>
            <a:pPr indent="-228600" lvl="0" marL="228600" marR="0" rtl="0" algn="l">
              <a:lnSpc>
                <a:spcPct val="150000"/>
              </a:lnSpc>
              <a:spcBef>
                <a:spcPts val="800"/>
              </a:spcBef>
              <a:spcAft>
                <a:spcPts val="0"/>
              </a:spcAft>
              <a:buClr>
                <a:srgbClr val="74A2CD"/>
              </a:buClr>
              <a:buSzPts val="3200"/>
              <a:buFont typeface="Arial"/>
              <a:buChar char="•"/>
            </a:pPr>
            <a:r>
              <a:rPr b="0" i="0" lang="en-US" sz="2000" cap="none">
                <a:solidFill>
                  <a:srgbClr val="262626"/>
                </a:solidFill>
                <a:latin typeface="Poppins"/>
                <a:ea typeface="Poppins"/>
                <a:cs typeface="Poppins"/>
                <a:sym typeface="Poppins"/>
              </a:rPr>
              <a:t>Talend. (2020). Best practices for data warehousing security</a:t>
            </a:r>
            <a:endParaRPr/>
          </a:p>
          <a:p>
            <a:pPr indent="-228600" lvl="0" marL="228600" marR="0" rtl="0" algn="l">
              <a:lnSpc>
                <a:spcPct val="150000"/>
              </a:lnSpc>
              <a:spcBef>
                <a:spcPts val="800"/>
              </a:spcBef>
              <a:spcAft>
                <a:spcPts val="0"/>
              </a:spcAft>
              <a:buClr>
                <a:srgbClr val="74A2CD"/>
              </a:buClr>
              <a:buSzPts val="3200"/>
              <a:buFont typeface="Arial"/>
              <a:buChar char="•"/>
            </a:pPr>
            <a:r>
              <a:rPr lang="en-US" sz="2000" cap="none">
                <a:solidFill>
                  <a:schemeClr val="dk1"/>
                </a:solidFill>
                <a:latin typeface="Poppins"/>
                <a:ea typeface="Poppins"/>
                <a:cs typeface="Poppins"/>
                <a:sym typeface="Poppins"/>
              </a:rPr>
              <a:t>Data warehousing security: A guide for new professionals</a:t>
            </a:r>
            <a:endParaRPr b="0" i="0" sz="2000" cap="none">
              <a:solidFill>
                <a:srgbClr val="262626"/>
              </a:solidFill>
              <a:latin typeface="Poppins"/>
              <a:ea typeface="Poppins"/>
              <a:cs typeface="Poppins"/>
              <a:sym typeface="Poppins"/>
            </a:endParaRPr>
          </a:p>
        </p:txBody>
      </p:sp>
      <p:sp>
        <p:nvSpPr>
          <p:cNvPr id="659" name="Google Shape;659;p44"/>
          <p:cNvSpPr txBox="1"/>
          <p:nvPr/>
        </p:nvSpPr>
        <p:spPr>
          <a:xfrm>
            <a:off x="0" y="266476"/>
            <a:ext cx="11692647" cy="63125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4A2CD"/>
              </a:buClr>
              <a:buSzPts val="3600"/>
              <a:buFont typeface="Poppins"/>
              <a:buNone/>
            </a:pPr>
            <a:r>
              <a:rPr b="1" lang="en-US" sz="3600" cap="none">
                <a:solidFill>
                  <a:srgbClr val="74A2CD"/>
                </a:solidFill>
                <a:latin typeface="Poppins"/>
                <a:ea typeface="Poppins"/>
                <a:cs typeface="Poppins"/>
                <a:sym typeface="Poppins"/>
              </a:rPr>
              <a:t>References</a:t>
            </a:r>
            <a:endParaRPr/>
          </a:p>
        </p:txBody>
      </p:sp>
      <p:cxnSp>
        <p:nvCxnSpPr>
          <p:cNvPr id="660" name="Google Shape;660;p44"/>
          <p:cNvCxnSpPr/>
          <p:nvPr/>
        </p:nvCxnSpPr>
        <p:spPr>
          <a:xfrm>
            <a:off x="0" y="976358"/>
            <a:ext cx="11692647" cy="0"/>
          </a:xfrm>
          <a:prstGeom prst="straightConnector1">
            <a:avLst/>
          </a:prstGeom>
          <a:noFill/>
          <a:ln cap="flat" cmpd="sng" w="85725">
            <a:solidFill>
              <a:srgbClr val="5682A8"/>
            </a:solidFill>
            <a:prstDash val="solid"/>
            <a:round/>
            <a:headEnd len="sm" w="sm" type="none"/>
            <a:tailEnd len="sm" w="sm" type="none"/>
          </a:ln>
        </p:spPr>
      </p:cxnSp>
      <p:sp>
        <p:nvSpPr>
          <p:cNvPr id="661" name="Google Shape;661;p44"/>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13: COURSE REVIEW</a:t>
            </a:r>
            <a:endParaRPr b="1" sz="1600">
              <a:solidFill>
                <a:schemeClr val="lt1"/>
              </a:solidFill>
              <a:latin typeface="Poppins"/>
              <a:ea typeface="Poppins"/>
              <a:cs typeface="Poppins"/>
              <a:sym typeface="Poppins"/>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5" name="Shape 665"/>
        <p:cNvGrpSpPr/>
        <p:nvPr/>
      </p:nvGrpSpPr>
      <p:grpSpPr>
        <a:xfrm>
          <a:off x="0" y="0"/>
          <a:ext cx="0" cy="0"/>
          <a:chOff x="0" y="0"/>
          <a:chExt cx="0" cy="0"/>
        </a:xfrm>
      </p:grpSpPr>
      <p:cxnSp>
        <p:nvCxnSpPr>
          <p:cNvPr id="666" name="Google Shape;666;p45"/>
          <p:cNvCxnSpPr/>
          <p:nvPr/>
        </p:nvCxnSpPr>
        <p:spPr>
          <a:xfrm>
            <a:off x="0" y="1295466"/>
            <a:ext cx="11692647" cy="0"/>
          </a:xfrm>
          <a:prstGeom prst="straightConnector1">
            <a:avLst/>
          </a:prstGeom>
          <a:noFill/>
          <a:ln cap="flat" cmpd="sng" w="85725">
            <a:solidFill>
              <a:srgbClr val="5682A8"/>
            </a:solidFill>
            <a:prstDash val="solid"/>
            <a:round/>
            <a:headEnd len="sm" w="sm" type="none"/>
            <a:tailEnd len="sm" w="sm" type="none"/>
          </a:ln>
        </p:spPr>
      </p:cxnSp>
      <p:sp>
        <p:nvSpPr>
          <p:cNvPr id="667" name="Google Shape;667;p45"/>
          <p:cNvSpPr txBox="1"/>
          <p:nvPr/>
        </p:nvSpPr>
        <p:spPr>
          <a:xfrm>
            <a:off x="0" y="2631940"/>
            <a:ext cx="11692647" cy="1473125"/>
          </a:xfrm>
          <a:prstGeom prst="rect">
            <a:avLst/>
          </a:prstGeom>
          <a:noFill/>
          <a:ln>
            <a:noFill/>
          </a:ln>
        </p:spPr>
        <p:txBody>
          <a:bodyPr anchorCtr="0" anchor="t" bIns="45700" lIns="91425" spcFirstLastPara="1" rIns="91425" wrap="square" tIns="45700">
            <a:noAutofit/>
          </a:bodyPr>
          <a:lstStyle/>
          <a:p>
            <a:pPr indent="0" lvl="0" marL="0" marR="0" rtl="0" algn="ctr">
              <a:lnSpc>
                <a:spcPct val="150000"/>
              </a:lnSpc>
              <a:spcBef>
                <a:spcPts val="0"/>
              </a:spcBef>
              <a:spcAft>
                <a:spcPts val="0"/>
              </a:spcAft>
              <a:buClr>
                <a:srgbClr val="74A2CD"/>
              </a:buClr>
              <a:buSzPts val="6000"/>
              <a:buFont typeface="Poppins"/>
              <a:buNone/>
            </a:pPr>
            <a:r>
              <a:rPr b="1" i="1" lang="en-US" sz="6000" cap="none">
                <a:solidFill>
                  <a:srgbClr val="74A2CD"/>
                </a:solidFill>
                <a:latin typeface="Poppins"/>
                <a:ea typeface="Poppins"/>
                <a:cs typeface="Poppins"/>
                <a:sym typeface="Poppins"/>
              </a:rPr>
              <a:t>THANK YOU</a:t>
            </a:r>
            <a:endParaRPr b="1" i="1" sz="6000" cap="none">
              <a:solidFill>
                <a:srgbClr val="74A2CD"/>
              </a:solidFill>
              <a:latin typeface="Poppins"/>
              <a:ea typeface="Poppins"/>
              <a:cs typeface="Poppins"/>
              <a:sym typeface="Poppins"/>
            </a:endParaRPr>
          </a:p>
        </p:txBody>
      </p:sp>
      <p:sp>
        <p:nvSpPr>
          <p:cNvPr id="668" name="Google Shape;668;p45"/>
          <p:cNvSpPr txBox="1"/>
          <p:nvPr>
            <p:ph idx="11" type="ftr"/>
          </p:nvPr>
        </p:nvSpPr>
        <p:spPr>
          <a:xfrm>
            <a:off x="189691" y="5774753"/>
            <a:ext cx="8847305" cy="49847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1600">
                <a:solidFill>
                  <a:schemeClr val="lt1"/>
                </a:solidFill>
                <a:latin typeface="Poppins"/>
                <a:ea typeface="Poppins"/>
                <a:cs typeface="Poppins"/>
                <a:sym typeface="Poppins"/>
              </a:rPr>
              <a:t>LECTURE 13: COURSE REVIEW</a:t>
            </a:r>
            <a:endParaRPr b="1" sz="1600">
              <a:solidFill>
                <a:schemeClr val="lt1"/>
              </a:solidFill>
              <a:latin typeface="Poppins"/>
              <a:ea typeface="Poppins"/>
              <a:cs typeface="Poppins"/>
              <a:sym typeface="Poppins"/>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Main Event">
  <a:themeElements>
    <a:clrScheme name="Main Event">
      <a:dk1>
        <a:srgbClr val="000000"/>
      </a:dk1>
      <a:lt1>
        <a:srgbClr val="FFFFFF"/>
      </a:lt1>
      <a:dk2>
        <a:srgbClr val="424242"/>
      </a:dk2>
      <a:lt2>
        <a:srgbClr val="C8C8C8"/>
      </a:lt2>
      <a:accent1>
        <a:srgbClr val="346492"/>
      </a:accent1>
      <a:accent2>
        <a:srgbClr val="6DA5D4"/>
      </a:accent2>
      <a:accent3>
        <a:srgbClr val="538C79"/>
      </a:accent3>
      <a:accent4>
        <a:srgbClr val="93B75D"/>
      </a:accent4>
      <a:accent5>
        <a:srgbClr val="DEB050"/>
      </a:accent5>
      <a:accent6>
        <a:srgbClr val="BB5354"/>
      </a:accent6>
      <a:hlink>
        <a:srgbClr val="3289DD"/>
      </a:hlink>
      <a:folHlink>
        <a:srgbClr val="859EB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2024-09-13T06:08:27Z</dcterms:created>
  <dc:creator>user</dc:creator>
</cp:coreProperties>
</file>