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94861" y="548680"/>
            <a:ext cx="27542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3 – MA’RUZA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42984"/>
            <a:ext cx="82089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solidFill>
                  <a:srgbClr val="7030A0"/>
                </a:solidFill>
                <a:latin typeface="Times New Roman"/>
                <a:ea typeface="Calibri"/>
              </a:rPr>
              <a:t>Mavzu</a:t>
            </a:r>
            <a:r>
              <a:rPr lang="en-US" sz="2800" b="1" dirty="0">
                <a:solidFill>
                  <a:srgbClr val="7030A0"/>
                </a:solidFill>
                <a:latin typeface="Times New Roman"/>
                <a:ea typeface="Calibri"/>
              </a:rPr>
              <a:t>:</a:t>
            </a:r>
            <a:r>
              <a:rPr lang="en-US" sz="2800" dirty="0"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Toʻgʻri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chiziqning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ortogonal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proyeksiyalari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va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xususiy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toʻgʻri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chiziqlar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vaziyatdagi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toʻgʻri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chiziqning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</a:rPr>
              <a:t>analizi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</a:rPr>
              <a:t>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2714620"/>
            <a:ext cx="80648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ortogonal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proyeksiyalari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chiziqlar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analizi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591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5852" y="1052736"/>
            <a:ext cx="6929486" cy="327307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536" y="332656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chiziqning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ortogonal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proyeksiyalari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32943" t="62500" r="29722" b="14358"/>
          <a:stretch>
            <a:fillRect/>
          </a:stretch>
        </p:blipFill>
        <p:spPr bwMode="auto">
          <a:xfrm>
            <a:off x="1285852" y="4286256"/>
            <a:ext cx="7215238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22979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6903" t="37109" r="26427" b="14062"/>
          <a:stretch>
            <a:fillRect/>
          </a:stretch>
        </p:blipFill>
        <p:spPr bwMode="auto">
          <a:xfrm>
            <a:off x="164275" y="785794"/>
            <a:ext cx="886545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97422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9649" t="30273" r="26427" b="19922"/>
          <a:stretch>
            <a:fillRect/>
          </a:stretch>
        </p:blipFill>
        <p:spPr bwMode="auto">
          <a:xfrm>
            <a:off x="285720" y="561657"/>
            <a:ext cx="8643998" cy="5510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6903" t="31250" r="26427" b="52148"/>
          <a:stretch>
            <a:fillRect/>
          </a:stretch>
        </p:blipFill>
        <p:spPr bwMode="auto">
          <a:xfrm>
            <a:off x="214282" y="285728"/>
            <a:ext cx="892975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 l="27489" t="27539" r="26940" b="22350"/>
          <a:stretch>
            <a:fillRect/>
          </a:stretch>
        </p:blipFill>
        <p:spPr bwMode="auto">
          <a:xfrm>
            <a:off x="500034" y="1988190"/>
            <a:ext cx="8001056" cy="4512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4707" t="31250" r="24231" b="12109"/>
          <a:stretch>
            <a:fillRect/>
          </a:stretch>
        </p:blipFill>
        <p:spPr bwMode="auto">
          <a:xfrm>
            <a:off x="214281" y="642918"/>
            <a:ext cx="8591035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 l="28002" t="42969" r="26427" b="43359"/>
          <a:stretch>
            <a:fillRect/>
          </a:stretch>
        </p:blipFill>
        <p:spPr bwMode="auto">
          <a:xfrm>
            <a:off x="428596" y="500041"/>
            <a:ext cx="8358246" cy="1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 l="27489" t="29492" r="26940" b="24609"/>
          <a:stretch>
            <a:fillRect/>
          </a:stretch>
        </p:blipFill>
        <p:spPr bwMode="auto">
          <a:xfrm>
            <a:off x="357158" y="1857364"/>
            <a:ext cx="8358246" cy="4732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 l="28002" t="33203" r="26976" b="9179"/>
          <a:stretch>
            <a:fillRect/>
          </a:stretch>
        </p:blipFill>
        <p:spPr bwMode="auto">
          <a:xfrm>
            <a:off x="214282" y="214289"/>
            <a:ext cx="8572560" cy="6168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25805" t="33203" r="26976" b="57031"/>
          <a:stretch>
            <a:fillRect/>
          </a:stretch>
        </p:blipFill>
        <p:spPr bwMode="auto">
          <a:xfrm>
            <a:off x="571464" y="500042"/>
            <a:ext cx="8186763" cy="951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 l="28002" t="43946" r="37957" b="53125"/>
          <a:stretch>
            <a:fillRect/>
          </a:stretch>
        </p:blipFill>
        <p:spPr bwMode="auto">
          <a:xfrm>
            <a:off x="928662" y="1500174"/>
            <a:ext cx="5905541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rcRect l="30234" t="29492" r="30783" b="8984"/>
          <a:stretch>
            <a:fillRect/>
          </a:stretch>
        </p:blipFill>
        <p:spPr bwMode="auto">
          <a:xfrm>
            <a:off x="2071670" y="1785925"/>
            <a:ext cx="5429288" cy="481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2644170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rahmat</a:t>
            </a:r>
            <a:endParaRPr lang="ru-RU" sz="4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37382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33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asilbek1992</cp:lastModifiedBy>
  <cp:revision>5</cp:revision>
  <dcterms:created xsi:type="dcterms:W3CDTF">2015-05-27T15:37:59Z</dcterms:created>
  <dcterms:modified xsi:type="dcterms:W3CDTF">2019-10-05T07:28:44Z</dcterms:modified>
</cp:coreProperties>
</file>