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8.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Master+xml" PartName="/ppt/slideMasters/slideMaster4.xml"/>
  <Override ContentType="application/vnd.openxmlformats-officedocument.presentationml.slideMaster+xml" PartName="/ppt/slideMasters/slideMaster7.xml"/>
  <Override ContentType="application/vnd.openxmlformats-officedocument.presentationml.slideMaster+xml" PartName="/ppt/slideMasters/slideMaster6.xml"/>
  <Override ContentType="application/vnd.openxmlformats-officedocument.presentationml.slideMaster+xml" PartName="/ppt/slideMasters/slideMaster5.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theme+xml" PartName="/ppt/theme/theme1.xml"/>
  <Override ContentType="application/vnd.openxmlformats-officedocument.theme+xml" PartName="/ppt/theme/theme7.xml"/>
  <Override ContentType="application/vnd.openxmlformats-officedocument.theme+xml" PartName="/ppt/theme/theme6.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Override ContentType="application/vnd.openxmlformats-officedocument.theme+xml" PartName="/ppt/theme/theme5.xml"/>
  <Override ContentType="application/vnd.openxmlformats-officedocument.theme+xml" PartName="/ppt/theme/theme8.xml"/>
  <Override ContentType="application/vnd.openxmlformats-officedocument.theme+xml" PartName="/ppt/theme/theme9.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binary" PartName="/ppt/metadata"/>
  <Override ContentType="application/vnd.openxmlformats-officedocument.presentationml.notesMaster+xml" PartName="/ppt/notesMasters/notesMaster1.xml"/>
  <Override ContentType="application/vnd.openxmlformats-officedocument.presentationml.presProps+xml" PartName="/ppt/presProps.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4" r:id="rId6"/>
    <p:sldMasterId id="2147483656" r:id="rId7"/>
    <p:sldMasterId id="2147483658" r:id="rId8"/>
    <p:sldMasterId id="2147483670" r:id="rId9"/>
    <p:sldMasterId id="2147483672" r:id="rId10"/>
    <p:sldMasterId id="2147483674" r:id="rId11"/>
    <p:sldMasterId id="2147483676" r:id="rId12"/>
  </p:sldMasterIdLst>
  <p:notesMasterIdLst>
    <p:notesMasterId r:id="rId13"/>
  </p:notesMasterIdLst>
  <p:sldIdLst>
    <p:sldId id="256" r:id="rId14"/>
    <p:sldId id="257" r:id="rId15"/>
    <p:sldId id="258" r:id="rId16"/>
    <p:sldId id="259" r:id="rId17"/>
    <p:sldId id="260" r:id="rId18"/>
    <p:sldId id="261" r:id="rId19"/>
    <p:sldId id="262" r:id="rId20"/>
    <p:sldId id="263" r:id="rId21"/>
    <p:sldId id="264" r:id="rId22"/>
    <p:sldId id="265" r:id="rId23"/>
    <p:sldId id="266" r:id="rId24"/>
    <p:sldId id="267" r:id="rId25"/>
    <p:sldId id="268" r:id="rId26"/>
    <p:sldId id="269" r:id="rId27"/>
    <p:sldId id="270" r:id="rId28"/>
    <p:sldId id="271" r:id="rId29"/>
    <p:sldId id="272" r:id="rId30"/>
    <p:sldId id="273" r:id="rId31"/>
    <p:sldId id="274" r:id="rId32"/>
    <p:sldId id="275" r:id="rId33"/>
    <p:sldId id="276" r:id="rId34"/>
    <p:sldId id="277" r:id="rId35"/>
    <p:sldId id="278" r:id="rId36"/>
    <p:sldId id="279" r:id="rId37"/>
    <p:sldId id="280" r:id="rId38"/>
    <p:sldId id="281" r:id="rId39"/>
    <p:sldId id="282" r:id="rId40"/>
    <p:sldId id="283" r:id="rId41"/>
    <p:sldId id="284" r:id="rId42"/>
    <p:sldId id="285" r:id="rId43"/>
    <p:sldId id="286" r:id="rId44"/>
    <p:sldId id="287" r:id="rId45"/>
    <p:sldId id="288" r:id="rId46"/>
    <p:sldId id="289" r:id="rId47"/>
    <p:sldId id="290" r:id="rId48"/>
    <p:sldId id="291" r:id="rId49"/>
    <p:sldId id="292" r:id="rId50"/>
    <p:sldId id="293" r:id="rId51"/>
  </p:sldIdLst>
  <p:sldSz cy="6858000" cx="9144000"/>
  <p:notesSz cx="4416425" cy="6684950"/>
  <p:embeddedFontLst>
    <p:embeddedFont>
      <p:font typeface="Corbel"/>
      <p:regular r:id="rId52"/>
      <p:bold r:id="rId53"/>
      <p:italic r:id="rId54"/>
      <p:boldItalic r:id="rId55"/>
    </p:embeddedFont>
    <p:embeddedFont>
      <p:font typeface="Palatino Linotype"/>
      <p:regular r:id="rId56"/>
      <p:bold r:id="rId57"/>
      <p:italic r:id="rId58"/>
      <p:boldItalic r:id="rId59"/>
    </p:embeddedFont>
    <p:embeddedFont>
      <p:font typeface="Gill Sans"/>
      <p:regular r:id="rId60"/>
      <p:bold r:id="rId6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2D200454-40CA-4A62-9FC3-DE9A4176ACB9}">
      <p15:notesGuideLst>
        <p15:guide id="1" orient="horz" pos="2105">
          <p15:clr>
            <a:srgbClr val="000000"/>
          </p15:clr>
        </p15:guide>
        <p15:guide id="2" pos="1391">
          <p15:clr>
            <a:srgbClr val="000000"/>
          </p15:clr>
        </p15:guide>
      </p15:notesGuideLst>
    </p:ext>
    <p:ext uri="GoogleSlidesCustomDataVersion2">
      <go:slidesCustomData xmlns:go="http://customooxmlschemas.google.com/" r:id="rId62" roundtripDataSignature="AMtx7miP/IFR0IRA8oroLyliIg76Ta7tP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5019B06-D70A-47AB-ABED-79F008FE1043}">
  <a:tblStyle styleId="{85019B06-D70A-47AB-ABED-79F008FE1043}"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notesViewPr>
    <p:cSldViewPr snapToGrid="0">
      <p:cViewPr varScale="1">
        <p:scale>
          <a:sx n="100" d="100"/>
          <a:sy n="100" d="100"/>
        </p:scale>
        <p:origin x="0" y="0"/>
      </p:cViewPr>
      <p:guideLst>
        <p:guide pos="2105" orient="horz"/>
        <p:guide pos="1391"/>
      </p:guideLst>
    </p:cSldViewPr>
  </p:notesViewPr>
</p:viewPr>
</file>

<file path=ppt/_rels/presentation.xml.rels><?xml version="1.0" encoding="UTF-8" standalone="yes"?><Relationships xmlns="http://schemas.openxmlformats.org/package/2006/relationships"><Relationship Id="rId40" Type="http://schemas.openxmlformats.org/officeDocument/2006/relationships/slide" Target="slides/slide27.xml"/><Relationship Id="rId42" Type="http://schemas.openxmlformats.org/officeDocument/2006/relationships/slide" Target="slides/slide29.xml"/><Relationship Id="rId41" Type="http://schemas.openxmlformats.org/officeDocument/2006/relationships/slide" Target="slides/slide28.xml"/><Relationship Id="rId44" Type="http://schemas.openxmlformats.org/officeDocument/2006/relationships/slide" Target="slides/slide31.xml"/><Relationship Id="rId43" Type="http://schemas.openxmlformats.org/officeDocument/2006/relationships/slide" Target="slides/slide30.xml"/><Relationship Id="rId46" Type="http://schemas.openxmlformats.org/officeDocument/2006/relationships/slide" Target="slides/slide33.xml"/><Relationship Id="rId45" Type="http://schemas.openxmlformats.org/officeDocument/2006/relationships/slide" Target="slides/slide32.xml"/><Relationship Id="rId1" Type="http://schemas.openxmlformats.org/officeDocument/2006/relationships/theme" Target="theme/theme7.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Master" Target="slideMasters/slideMaster5.xml"/><Relationship Id="rId48" Type="http://schemas.openxmlformats.org/officeDocument/2006/relationships/slide" Target="slides/slide35.xml"/><Relationship Id="rId47" Type="http://schemas.openxmlformats.org/officeDocument/2006/relationships/slide" Target="slides/slide34.xml"/><Relationship Id="rId49" Type="http://schemas.openxmlformats.org/officeDocument/2006/relationships/slide" Target="slides/slide36.xml"/><Relationship Id="rId5" Type="http://schemas.openxmlformats.org/officeDocument/2006/relationships/slideMaster" Target="slideMasters/slideMaster1.xml"/><Relationship Id="rId6" Type="http://schemas.openxmlformats.org/officeDocument/2006/relationships/slideMaster" Target="slideMasters/slideMaster2.xml"/><Relationship Id="rId7" Type="http://schemas.openxmlformats.org/officeDocument/2006/relationships/slideMaster" Target="slideMasters/slideMaster3.xml"/><Relationship Id="rId8" Type="http://schemas.openxmlformats.org/officeDocument/2006/relationships/slideMaster" Target="slideMasters/slideMaster4.xml"/><Relationship Id="rId31" Type="http://schemas.openxmlformats.org/officeDocument/2006/relationships/slide" Target="slides/slide18.xml"/><Relationship Id="rId30" Type="http://schemas.openxmlformats.org/officeDocument/2006/relationships/slide" Target="slides/slide17.xml"/><Relationship Id="rId33" Type="http://schemas.openxmlformats.org/officeDocument/2006/relationships/slide" Target="slides/slide20.xml"/><Relationship Id="rId32" Type="http://schemas.openxmlformats.org/officeDocument/2006/relationships/slide" Target="slides/slide19.xml"/><Relationship Id="rId35" Type="http://schemas.openxmlformats.org/officeDocument/2006/relationships/slide" Target="slides/slide22.xml"/><Relationship Id="rId34" Type="http://schemas.openxmlformats.org/officeDocument/2006/relationships/slide" Target="slides/slide21.xml"/><Relationship Id="rId37" Type="http://schemas.openxmlformats.org/officeDocument/2006/relationships/slide" Target="slides/slide24.xml"/><Relationship Id="rId36" Type="http://schemas.openxmlformats.org/officeDocument/2006/relationships/slide" Target="slides/slide23.xml"/><Relationship Id="rId39" Type="http://schemas.openxmlformats.org/officeDocument/2006/relationships/slide" Target="slides/slide26.xml"/><Relationship Id="rId38" Type="http://schemas.openxmlformats.org/officeDocument/2006/relationships/slide" Target="slides/slide25.xml"/><Relationship Id="rId62" Type="http://customschemas.google.com/relationships/presentationmetadata" Target="metadata"/><Relationship Id="rId61" Type="http://schemas.openxmlformats.org/officeDocument/2006/relationships/font" Target="fonts/GillSans-bold.fntdata"/><Relationship Id="rId20" Type="http://schemas.openxmlformats.org/officeDocument/2006/relationships/slide" Target="slides/slide7.xml"/><Relationship Id="rId22" Type="http://schemas.openxmlformats.org/officeDocument/2006/relationships/slide" Target="slides/slide9.xml"/><Relationship Id="rId21" Type="http://schemas.openxmlformats.org/officeDocument/2006/relationships/slide" Target="slides/slide8.xml"/><Relationship Id="rId24" Type="http://schemas.openxmlformats.org/officeDocument/2006/relationships/slide" Target="slides/slide11.xml"/><Relationship Id="rId23" Type="http://schemas.openxmlformats.org/officeDocument/2006/relationships/slide" Target="slides/slide10.xml"/><Relationship Id="rId60" Type="http://schemas.openxmlformats.org/officeDocument/2006/relationships/font" Target="fonts/GillSans-regular.fntdata"/><Relationship Id="rId26" Type="http://schemas.openxmlformats.org/officeDocument/2006/relationships/slide" Target="slides/slide13.xml"/><Relationship Id="rId25" Type="http://schemas.openxmlformats.org/officeDocument/2006/relationships/slide" Target="slides/slide12.xml"/><Relationship Id="rId28" Type="http://schemas.openxmlformats.org/officeDocument/2006/relationships/slide" Target="slides/slide15.xml"/><Relationship Id="rId27" Type="http://schemas.openxmlformats.org/officeDocument/2006/relationships/slide" Target="slides/slide14.xml"/><Relationship Id="rId29" Type="http://schemas.openxmlformats.org/officeDocument/2006/relationships/slide" Target="slides/slide16.xml"/><Relationship Id="rId51" Type="http://schemas.openxmlformats.org/officeDocument/2006/relationships/slide" Target="slides/slide38.xml"/><Relationship Id="rId50" Type="http://schemas.openxmlformats.org/officeDocument/2006/relationships/slide" Target="slides/slide37.xml"/><Relationship Id="rId53" Type="http://schemas.openxmlformats.org/officeDocument/2006/relationships/font" Target="fonts/Corbel-bold.fntdata"/><Relationship Id="rId52" Type="http://schemas.openxmlformats.org/officeDocument/2006/relationships/font" Target="fonts/Corbel-regular.fntdata"/><Relationship Id="rId11" Type="http://schemas.openxmlformats.org/officeDocument/2006/relationships/slideMaster" Target="slideMasters/slideMaster7.xml"/><Relationship Id="rId55" Type="http://schemas.openxmlformats.org/officeDocument/2006/relationships/font" Target="fonts/Corbel-boldItalic.fntdata"/><Relationship Id="rId10" Type="http://schemas.openxmlformats.org/officeDocument/2006/relationships/slideMaster" Target="slideMasters/slideMaster6.xml"/><Relationship Id="rId54" Type="http://schemas.openxmlformats.org/officeDocument/2006/relationships/font" Target="fonts/Corbel-italic.fntdata"/><Relationship Id="rId13" Type="http://schemas.openxmlformats.org/officeDocument/2006/relationships/notesMaster" Target="notesMasters/notesMaster1.xml"/><Relationship Id="rId57" Type="http://schemas.openxmlformats.org/officeDocument/2006/relationships/font" Target="fonts/PalatinoLinotype-bold.fntdata"/><Relationship Id="rId12" Type="http://schemas.openxmlformats.org/officeDocument/2006/relationships/slideMaster" Target="slideMasters/slideMaster8.xml"/><Relationship Id="rId56" Type="http://schemas.openxmlformats.org/officeDocument/2006/relationships/font" Target="fonts/PalatinoLinotype-regular.fntdata"/><Relationship Id="rId15" Type="http://schemas.openxmlformats.org/officeDocument/2006/relationships/slide" Target="slides/slide2.xml"/><Relationship Id="rId59" Type="http://schemas.openxmlformats.org/officeDocument/2006/relationships/font" Target="fonts/PalatinoLinotype-boldItalic.fntdata"/><Relationship Id="rId14" Type="http://schemas.openxmlformats.org/officeDocument/2006/relationships/slide" Target="slides/slide1.xml"/><Relationship Id="rId58" Type="http://schemas.openxmlformats.org/officeDocument/2006/relationships/font" Target="fonts/PalatinoLinotype-italic.fntdata"/><Relationship Id="rId17" Type="http://schemas.openxmlformats.org/officeDocument/2006/relationships/slide" Target="slides/slide4.xml"/><Relationship Id="rId16" Type="http://schemas.openxmlformats.org/officeDocument/2006/relationships/slide" Target="slides/slide3.xml"/><Relationship Id="rId19" Type="http://schemas.openxmlformats.org/officeDocument/2006/relationships/slide" Target="slides/slide6.xml"/><Relationship Id="rId1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00000"/>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1914525" cy="334962"/>
          </a:xfrm>
          <a:prstGeom prst="rect">
            <a:avLst/>
          </a:prstGeom>
          <a:noFill/>
          <a:ln>
            <a:noFill/>
          </a:ln>
        </p:spPr>
        <p:txBody>
          <a:bodyPr anchorCtr="0" anchor="t" bIns="31700" lIns="63425" spcFirstLastPara="1" rIns="63425" wrap="square" tIns="31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9pPr>
          </a:lstStyle>
          <a:p/>
        </p:txBody>
      </p:sp>
      <p:sp>
        <p:nvSpPr>
          <p:cNvPr id="4" name="Google Shape;4;n"/>
          <p:cNvSpPr txBox="1"/>
          <p:nvPr>
            <p:ph idx="10" type="dt"/>
          </p:nvPr>
        </p:nvSpPr>
        <p:spPr>
          <a:xfrm>
            <a:off x="2501900" y="0"/>
            <a:ext cx="1914525" cy="334962"/>
          </a:xfrm>
          <a:prstGeom prst="rect">
            <a:avLst/>
          </a:prstGeom>
          <a:noFill/>
          <a:ln>
            <a:noFill/>
          </a:ln>
        </p:spPr>
        <p:txBody>
          <a:bodyPr anchorCtr="0" anchor="t" bIns="31700" lIns="63425" spcFirstLastPara="1" rIns="63425" wrap="square" tIns="31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9pPr>
          </a:lstStyle>
          <a:p/>
        </p:txBody>
      </p:sp>
      <p:sp>
        <p:nvSpPr>
          <p:cNvPr id="5" name="Google Shape;5;n"/>
          <p:cNvSpPr/>
          <p:nvPr>
            <p:ph idx="3"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miter lim="800000"/>
            <a:headEnd len="sm" w="sm" type="none"/>
            <a:tailEnd len="sm" w="sm" type="none"/>
          </a:ln>
        </p:spPr>
      </p:sp>
      <p:sp>
        <p:nvSpPr>
          <p:cNvPr id="6" name="Google Shape;6;n"/>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lvl1pPr indent="-228600" lvl="0" marL="457200" marR="0" rtl="0" algn="l">
              <a:spcBef>
                <a:spcPts val="0"/>
              </a:spcBef>
              <a:spcAft>
                <a:spcPts val="0"/>
              </a:spcAft>
              <a:buSzPts val="1400"/>
              <a:buNone/>
              <a:defRPr b="0" i="0" sz="1800" u="none" cap="none" strike="noStrike"/>
            </a:lvl1pPr>
            <a:lvl2pPr indent="-228600" lvl="1" marL="914400" marR="0" rtl="0" algn="l">
              <a:spcBef>
                <a:spcPts val="0"/>
              </a:spcBef>
              <a:spcAft>
                <a:spcPts val="0"/>
              </a:spcAft>
              <a:buSzPts val="1400"/>
              <a:buNone/>
              <a:defRPr b="0" i="0" sz="1800" u="none" cap="none" strike="noStrike"/>
            </a:lvl2pPr>
            <a:lvl3pPr indent="-228600" lvl="2" marL="1371600" marR="0" rtl="0" algn="l">
              <a:spcBef>
                <a:spcPts val="0"/>
              </a:spcBef>
              <a:spcAft>
                <a:spcPts val="0"/>
              </a:spcAft>
              <a:buSzPts val="1400"/>
              <a:buNone/>
              <a:defRPr b="0" i="0" sz="1800" u="none" cap="none" strike="noStrike"/>
            </a:lvl3pPr>
            <a:lvl4pPr indent="-228600" lvl="3" marL="1828800" marR="0" rtl="0" algn="l">
              <a:spcBef>
                <a:spcPts val="0"/>
              </a:spcBef>
              <a:spcAft>
                <a:spcPts val="0"/>
              </a:spcAft>
              <a:buSzPts val="1400"/>
              <a:buNone/>
              <a:defRPr b="0" i="0" sz="1800" u="none" cap="none" strike="noStrike"/>
            </a:lvl4pPr>
            <a:lvl5pPr indent="-228600" lvl="4" marL="2286000" marR="0" rtl="0" algn="l">
              <a:spcBef>
                <a:spcPts val="0"/>
              </a:spcBef>
              <a:spcAft>
                <a:spcPts val="0"/>
              </a:spcAft>
              <a:buSzPts val="1400"/>
              <a:buNone/>
              <a:defRPr b="0" i="0" sz="1800" u="none" cap="none" strike="noStrike"/>
            </a:lvl5pPr>
            <a:lvl6pPr indent="-228600" lvl="5" marL="2743200" marR="0" rtl="0" algn="l">
              <a:spcBef>
                <a:spcPts val="0"/>
              </a:spcBef>
              <a:spcAft>
                <a:spcPts val="0"/>
              </a:spcAft>
              <a:buSzPts val="1400"/>
              <a:buNone/>
              <a:defRPr b="0" i="0" sz="1800" u="none" cap="none" strike="noStrike"/>
            </a:lvl6pPr>
            <a:lvl7pPr indent="-228600" lvl="6" marL="3200400" marR="0" rtl="0" algn="l">
              <a:spcBef>
                <a:spcPts val="0"/>
              </a:spcBef>
              <a:spcAft>
                <a:spcPts val="0"/>
              </a:spcAft>
              <a:buSzPts val="1400"/>
              <a:buNone/>
              <a:defRPr b="0" i="0" sz="1800" u="none" cap="none" strike="noStrike"/>
            </a:lvl7pPr>
            <a:lvl8pPr indent="-228600" lvl="7" marL="3657600" marR="0" rtl="0" algn="l">
              <a:spcBef>
                <a:spcPts val="0"/>
              </a:spcBef>
              <a:spcAft>
                <a:spcPts val="0"/>
              </a:spcAft>
              <a:buSzPts val="1400"/>
              <a:buNone/>
              <a:defRPr b="0" i="0" sz="1800" u="none" cap="none" strike="noStrike"/>
            </a:lvl8pPr>
            <a:lvl9pPr indent="-228600" lvl="8" marL="4114800" marR="0" rtl="0" algn="l">
              <a:spcBef>
                <a:spcPts val="0"/>
              </a:spcBef>
              <a:spcAft>
                <a:spcPts val="0"/>
              </a:spcAft>
              <a:buSzPts val="1400"/>
              <a:buNone/>
              <a:defRPr b="0" i="0" sz="1800" u="none" cap="none" strike="noStrike"/>
            </a:lvl9pPr>
          </a:lstStyle>
          <a:p/>
        </p:txBody>
      </p:sp>
      <p:sp>
        <p:nvSpPr>
          <p:cNvPr id="7" name="Google Shape;7;n"/>
          <p:cNvSpPr txBox="1"/>
          <p:nvPr>
            <p:ph idx="11" type="ftr"/>
          </p:nvPr>
        </p:nvSpPr>
        <p:spPr>
          <a:xfrm>
            <a:off x="0" y="6350000"/>
            <a:ext cx="1914525" cy="334962"/>
          </a:xfrm>
          <a:prstGeom prst="rect">
            <a:avLst/>
          </a:prstGeom>
          <a:noFill/>
          <a:ln>
            <a:noFill/>
          </a:ln>
        </p:spPr>
        <p:txBody>
          <a:bodyPr anchorCtr="0" anchor="b" bIns="31700" lIns="63425" spcFirstLastPara="1" rIns="63425" wrap="square" tIns="31700">
            <a:noAutofit/>
          </a:bodyPr>
          <a:lstStyle>
            <a:lvl1pPr lvl="0"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rgbClr val="000000"/>
                </a:solidFill>
                <a:latin typeface="Arial"/>
                <a:ea typeface="Arial"/>
                <a:cs typeface="Arial"/>
                <a:sym typeface="Arial"/>
              </a:defRPr>
            </a:lvl9pPr>
          </a:lstStyle>
          <a:p/>
        </p:txBody>
      </p:sp>
      <p:sp>
        <p:nvSpPr>
          <p:cNvPr id="8" name="Google Shape;8;n"/>
          <p:cNvSpPr txBox="1"/>
          <p:nvPr>
            <p:ph idx="12" type="sldNum"/>
          </p:nvPr>
        </p:nvSpPr>
        <p:spPr>
          <a:xfrm>
            <a:off x="2501900" y="6350000"/>
            <a:ext cx="1914525" cy="334962"/>
          </a:xfrm>
          <a:prstGeom prst="rect">
            <a:avLst/>
          </a:prstGeom>
          <a:noFill/>
          <a:ln>
            <a:noFill/>
          </a:ln>
        </p:spPr>
        <p:txBody>
          <a:bodyPr anchorCtr="0" anchor="b" bIns="31700" lIns="63425" spcFirstLastPara="1" rIns="63425" wrap="square" tIns="31700">
            <a:noAutofit/>
          </a:bodyPr>
          <a:lstStyle/>
          <a:p>
            <a:pPr indent="0" lvl="0" marL="0" marR="0" rtl="0" algn="r">
              <a:lnSpc>
                <a:spcPct val="100000"/>
              </a:lnSpc>
              <a:spcBef>
                <a:spcPts val="0"/>
              </a:spcBef>
              <a:spcAft>
                <a:spcPts val="0"/>
              </a:spcAft>
              <a:buClr>
                <a:srgbClr val="000000"/>
              </a:buClr>
              <a:buSzPts val="800"/>
              <a:buFont typeface="Arial"/>
              <a:buNone/>
            </a:pPr>
            <a:fld id="{00000000-1234-1234-1234-123412341234}" type="slidenum">
              <a:rPr b="0" i="0" lang="en-US" sz="800" u="none" cap="none" strike="noStrike">
                <a:solidFill>
                  <a:srgbClr val="000000"/>
                </a:solidFill>
                <a:latin typeface="Arial"/>
                <a:ea typeface="Arial"/>
                <a:cs typeface="Arial"/>
                <a:sym typeface="Arial"/>
              </a:rPr>
              <a:t>‹#›</a:t>
            </a:fld>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notes"/>
          <p:cNvSpPr/>
          <p:nvPr>
            <p:ph idx="2" type="sldImg"/>
          </p:nvPr>
        </p:nvSpPr>
        <p:spPr>
          <a:xfrm>
            <a:off x="703262" y="835025"/>
            <a:ext cx="3009900" cy="2257425"/>
          </a:xfrm>
          <a:custGeom>
            <a:rect b="b" l="l" r="r" t="t"/>
            <a:pathLst>
              <a:path extrusionOk="0" h="120000" w="120000">
                <a:moveTo>
                  <a:pt x="0" y="0"/>
                </a:moveTo>
                <a:lnTo>
                  <a:pt x="120000" y="0"/>
                </a:lnTo>
                <a:lnTo>
                  <a:pt x="120000" y="120000"/>
                </a:lnTo>
                <a:lnTo>
                  <a:pt x="0" y="120000"/>
                </a:lnTo>
                <a:close/>
              </a:path>
            </a:pathLst>
          </a:custGeom>
          <a:noFill/>
          <a:ln>
            <a:noFill/>
          </a:ln>
        </p:spPr>
      </p:sp>
      <p:sp>
        <p:nvSpPr>
          <p:cNvPr id="218" name="Google Shape;218;p1: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19" name="Google Shape;219;p1:notes"/>
          <p:cNvSpPr txBox="1"/>
          <p:nvPr/>
        </p:nvSpPr>
        <p:spPr>
          <a:xfrm>
            <a:off x="2501900" y="6350000"/>
            <a:ext cx="1914525" cy="334962"/>
          </a:xfrm>
          <a:prstGeom prst="rect">
            <a:avLst/>
          </a:prstGeom>
          <a:noFill/>
          <a:ln>
            <a:noFill/>
          </a:ln>
        </p:spPr>
        <p:txBody>
          <a:bodyPr anchorCtr="0" anchor="b" bIns="31700" lIns="63425" spcFirstLastPara="1" rIns="63425" wrap="square" tIns="31700">
            <a:noAutofit/>
          </a:bodyPr>
          <a:lstStyle/>
          <a:p>
            <a:pPr indent="0" lvl="0" marL="0" marR="0" rtl="0" algn="r">
              <a:lnSpc>
                <a:spcPct val="100000"/>
              </a:lnSpc>
              <a:spcBef>
                <a:spcPts val="0"/>
              </a:spcBef>
              <a:spcAft>
                <a:spcPts val="0"/>
              </a:spcAft>
              <a:buClr>
                <a:srgbClr val="000000"/>
              </a:buClr>
              <a:buSzPts val="800"/>
              <a:buFont typeface="Arial"/>
              <a:buNone/>
            </a:pPr>
            <a:fld id="{00000000-1234-1234-1234-123412341234}" type="slidenum">
              <a:rPr b="0" i="0" lang="en-US" sz="800" u="none">
                <a:solidFill>
                  <a:srgbClr val="000000"/>
                </a:solidFill>
                <a:latin typeface="Arial"/>
                <a:ea typeface="Arial"/>
                <a:cs typeface="Arial"/>
                <a:sym typeface="Arial"/>
              </a:rPr>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26" name="Google Shape;226;p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33" name="Google Shape;233;p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4: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40" name="Google Shape;240;p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5: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248" name="Google Shape;248;p5: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49" name="Google Shape;249;p5: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4" name="Shape 264"/>
        <p:cNvGrpSpPr/>
        <p:nvPr/>
      </p:nvGrpSpPr>
      <p:grpSpPr>
        <a:xfrm>
          <a:off x="0" y="0"/>
          <a:ext cx="0" cy="0"/>
          <a:chOff x="0" y="0"/>
          <a:chExt cx="0" cy="0"/>
        </a:xfrm>
      </p:grpSpPr>
      <p:sp>
        <p:nvSpPr>
          <p:cNvPr id="265" name="Google Shape;265;p6: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266" name="Google Shape;266;p6: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67" name="Google Shape;267;p6: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7: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277" name="Google Shape;277;p7: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78" name="Google Shape;278;p7: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8: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296" name="Google Shape;296;p8: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297" name="Google Shape;297;p8: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9: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308" name="Google Shape;308;p9: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09" name="Google Shape;309;p9: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10: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318" name="Google Shape;318;p10: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19" name="Google Shape;319;p10: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11: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331" name="Google Shape;331;p11: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32" name="Google Shape;332;p11: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p12: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341" name="Google Shape;341;p12: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42" name="Google Shape;342;p12: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p13: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353" name="Google Shape;353;p13: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54" name="Google Shape;354;p13: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p14:notes"/>
          <p:cNvSpPr/>
          <p:nvPr>
            <p:ph idx="2" type="sldImg"/>
          </p:nvPr>
        </p:nvSpPr>
        <p:spPr>
          <a:xfrm>
            <a:off x="538162" y="508000"/>
            <a:ext cx="3340100" cy="2506662"/>
          </a:xfrm>
          <a:custGeom>
            <a:rect b="b" l="l" r="r" t="t"/>
            <a:pathLst>
              <a:path extrusionOk="0" h="120000" w="120000">
                <a:moveTo>
                  <a:pt x="0" y="0"/>
                </a:moveTo>
                <a:lnTo>
                  <a:pt x="120000" y="0"/>
                </a:lnTo>
                <a:lnTo>
                  <a:pt x="120000" y="120000"/>
                </a:lnTo>
                <a:lnTo>
                  <a:pt x="0" y="120000"/>
                </a:lnTo>
                <a:close/>
              </a:path>
            </a:pathLst>
          </a:custGeom>
          <a:noFill/>
          <a:ln>
            <a:noFill/>
          </a:ln>
        </p:spPr>
      </p:sp>
      <p:sp>
        <p:nvSpPr>
          <p:cNvPr id="365" name="Google Shape;365;p14:notes"/>
          <p:cNvSpPr txBox="1"/>
          <p:nvPr>
            <p:ph idx="1" type="body"/>
          </p:nvPr>
        </p:nvSpPr>
        <p:spPr>
          <a:xfrm>
            <a:off x="588962" y="3175000"/>
            <a:ext cx="3238500" cy="3008312"/>
          </a:xfrm>
          <a:prstGeom prst="rect">
            <a:avLst/>
          </a:prstGeom>
          <a:noFill/>
          <a:ln>
            <a:noFill/>
          </a:ln>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66" name="Google Shape;366;p14:notes"/>
          <p:cNvSpPr txBox="1"/>
          <p:nvPr/>
        </p:nvSpPr>
        <p:spPr>
          <a:xfrm>
            <a:off x="2500312" y="6350000"/>
            <a:ext cx="1916112" cy="334962"/>
          </a:xfrm>
          <a:prstGeom prst="rect">
            <a:avLst/>
          </a:prstGeom>
          <a:noFill/>
          <a:ln>
            <a:noFill/>
          </a:ln>
        </p:spPr>
        <p:txBody>
          <a:bodyPr anchorCtr="0" anchor="b" bIns="0" lIns="0" spcFirstLastPara="1" rIns="0" wrap="square" tIns="0">
            <a:noAutofit/>
          </a:bodyPr>
          <a:lstStyle/>
          <a:p>
            <a:pPr indent="0" lvl="0" marL="0" marR="0" rtl="0" algn="r">
              <a:lnSpc>
                <a:spcPct val="100000"/>
              </a:lnSpc>
              <a:spcBef>
                <a:spcPts val="0"/>
              </a:spcBef>
              <a:spcAft>
                <a:spcPts val="0"/>
              </a:spcAft>
              <a:buClr>
                <a:srgbClr val="000000"/>
              </a:buClr>
              <a:buSzPts val="900"/>
              <a:buFont typeface="Arial"/>
              <a:buNone/>
            </a:pPr>
            <a:fld id="{00000000-1234-1234-1234-123412341234}" type="slidenum">
              <a:rPr b="0" i="0" lang="en-US" sz="900" u="none">
                <a:solidFill>
                  <a:srgbClr val="000000"/>
                </a:solidFill>
                <a:latin typeface="Arial"/>
                <a:ea typeface="Arial"/>
                <a:cs typeface="Arial"/>
                <a:sym typeface="Arial"/>
              </a:rPr>
              <a:t>‹#›</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p15: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76" name="Google Shape;376;p15: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2" name="Shape 382"/>
        <p:cNvGrpSpPr/>
        <p:nvPr/>
      </p:nvGrpSpPr>
      <p:grpSpPr>
        <a:xfrm>
          <a:off x="0" y="0"/>
          <a:ext cx="0" cy="0"/>
          <a:chOff x="0" y="0"/>
          <a:chExt cx="0" cy="0"/>
        </a:xfrm>
      </p:grpSpPr>
      <p:sp>
        <p:nvSpPr>
          <p:cNvPr id="383" name="Google Shape;383;p1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84" name="Google Shape;384;p1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1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394" name="Google Shape;394;p1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p18: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01" name="Google Shape;401;p18: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19: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08" name="Google Shape;408;p19: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7" name="Shape 417"/>
        <p:cNvGrpSpPr/>
        <p:nvPr/>
      </p:nvGrpSpPr>
      <p:grpSpPr>
        <a:xfrm>
          <a:off x="0" y="0"/>
          <a:ext cx="0" cy="0"/>
          <a:chOff x="0" y="0"/>
          <a:chExt cx="0" cy="0"/>
        </a:xfrm>
      </p:grpSpPr>
      <p:sp>
        <p:nvSpPr>
          <p:cNvPr id="418" name="Google Shape;418;p20: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19" name="Google Shape;419;p20: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1" name="Shape 451"/>
        <p:cNvGrpSpPr/>
        <p:nvPr/>
      </p:nvGrpSpPr>
      <p:grpSpPr>
        <a:xfrm>
          <a:off x="0" y="0"/>
          <a:ext cx="0" cy="0"/>
          <a:chOff x="0" y="0"/>
          <a:chExt cx="0" cy="0"/>
        </a:xfrm>
      </p:grpSpPr>
      <p:sp>
        <p:nvSpPr>
          <p:cNvPr id="452" name="Google Shape;452;p21: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53" name="Google Shape;453;p21: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9" name="Shape 459"/>
        <p:cNvGrpSpPr/>
        <p:nvPr/>
      </p:nvGrpSpPr>
      <p:grpSpPr>
        <a:xfrm>
          <a:off x="0" y="0"/>
          <a:ext cx="0" cy="0"/>
          <a:chOff x="0" y="0"/>
          <a:chExt cx="0" cy="0"/>
        </a:xfrm>
      </p:grpSpPr>
      <p:sp>
        <p:nvSpPr>
          <p:cNvPr id="460" name="Google Shape;460;p2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61" name="Google Shape;461;p2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8" name="Shape 468"/>
        <p:cNvGrpSpPr/>
        <p:nvPr/>
      </p:nvGrpSpPr>
      <p:grpSpPr>
        <a:xfrm>
          <a:off x="0" y="0"/>
          <a:ext cx="0" cy="0"/>
          <a:chOff x="0" y="0"/>
          <a:chExt cx="0" cy="0"/>
        </a:xfrm>
      </p:grpSpPr>
      <p:sp>
        <p:nvSpPr>
          <p:cNvPr id="469" name="Google Shape;469;p2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70" name="Google Shape;470;p2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5" name="Shape 475"/>
        <p:cNvGrpSpPr/>
        <p:nvPr/>
      </p:nvGrpSpPr>
      <p:grpSpPr>
        <a:xfrm>
          <a:off x="0" y="0"/>
          <a:ext cx="0" cy="0"/>
          <a:chOff x="0" y="0"/>
          <a:chExt cx="0" cy="0"/>
        </a:xfrm>
      </p:grpSpPr>
      <p:sp>
        <p:nvSpPr>
          <p:cNvPr id="476" name="Google Shape;476;p24: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77" name="Google Shape;477;p2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4" name="Shape 484"/>
        <p:cNvGrpSpPr/>
        <p:nvPr/>
      </p:nvGrpSpPr>
      <p:grpSpPr>
        <a:xfrm>
          <a:off x="0" y="0"/>
          <a:ext cx="0" cy="0"/>
          <a:chOff x="0" y="0"/>
          <a:chExt cx="0" cy="0"/>
        </a:xfrm>
      </p:grpSpPr>
      <p:sp>
        <p:nvSpPr>
          <p:cNvPr id="485" name="Google Shape;485;p25: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86" name="Google Shape;486;p25: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3" name="Shape 493"/>
        <p:cNvGrpSpPr/>
        <p:nvPr/>
      </p:nvGrpSpPr>
      <p:grpSpPr>
        <a:xfrm>
          <a:off x="0" y="0"/>
          <a:ext cx="0" cy="0"/>
          <a:chOff x="0" y="0"/>
          <a:chExt cx="0" cy="0"/>
        </a:xfrm>
      </p:grpSpPr>
      <p:sp>
        <p:nvSpPr>
          <p:cNvPr id="494" name="Google Shape;494;p2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495" name="Google Shape;495;p2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4" name="Shape 504"/>
        <p:cNvGrpSpPr/>
        <p:nvPr/>
      </p:nvGrpSpPr>
      <p:grpSpPr>
        <a:xfrm>
          <a:off x="0" y="0"/>
          <a:ext cx="0" cy="0"/>
          <a:chOff x="0" y="0"/>
          <a:chExt cx="0" cy="0"/>
        </a:xfrm>
      </p:grpSpPr>
      <p:sp>
        <p:nvSpPr>
          <p:cNvPr id="505" name="Google Shape;505;p2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06" name="Google Shape;506;p2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9" name="Shape 519"/>
        <p:cNvGrpSpPr/>
        <p:nvPr/>
      </p:nvGrpSpPr>
      <p:grpSpPr>
        <a:xfrm>
          <a:off x="0" y="0"/>
          <a:ext cx="0" cy="0"/>
          <a:chOff x="0" y="0"/>
          <a:chExt cx="0" cy="0"/>
        </a:xfrm>
      </p:grpSpPr>
      <p:sp>
        <p:nvSpPr>
          <p:cNvPr id="520" name="Google Shape;520;p28: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21" name="Google Shape;521;p28: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7" name="Shape 527"/>
        <p:cNvGrpSpPr/>
        <p:nvPr/>
      </p:nvGrpSpPr>
      <p:grpSpPr>
        <a:xfrm>
          <a:off x="0" y="0"/>
          <a:ext cx="0" cy="0"/>
          <a:chOff x="0" y="0"/>
          <a:chExt cx="0" cy="0"/>
        </a:xfrm>
      </p:grpSpPr>
      <p:sp>
        <p:nvSpPr>
          <p:cNvPr id="528" name="Google Shape;528;p29: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29" name="Google Shape;529;p29: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6" name="Shape 536"/>
        <p:cNvGrpSpPr/>
        <p:nvPr/>
      </p:nvGrpSpPr>
      <p:grpSpPr>
        <a:xfrm>
          <a:off x="0" y="0"/>
          <a:ext cx="0" cy="0"/>
          <a:chOff x="0" y="0"/>
          <a:chExt cx="0" cy="0"/>
        </a:xfrm>
      </p:grpSpPr>
      <p:sp>
        <p:nvSpPr>
          <p:cNvPr id="537" name="Google Shape;537;p30: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38" name="Google Shape;538;p30: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7" name="Shape 557"/>
        <p:cNvGrpSpPr/>
        <p:nvPr/>
      </p:nvGrpSpPr>
      <p:grpSpPr>
        <a:xfrm>
          <a:off x="0" y="0"/>
          <a:ext cx="0" cy="0"/>
          <a:chOff x="0" y="0"/>
          <a:chExt cx="0" cy="0"/>
        </a:xfrm>
      </p:grpSpPr>
      <p:sp>
        <p:nvSpPr>
          <p:cNvPr id="558" name="Google Shape;558;p31: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59" name="Google Shape;559;p31: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5" name="Shape 565"/>
        <p:cNvGrpSpPr/>
        <p:nvPr/>
      </p:nvGrpSpPr>
      <p:grpSpPr>
        <a:xfrm>
          <a:off x="0" y="0"/>
          <a:ext cx="0" cy="0"/>
          <a:chOff x="0" y="0"/>
          <a:chExt cx="0" cy="0"/>
        </a:xfrm>
      </p:grpSpPr>
      <p:sp>
        <p:nvSpPr>
          <p:cNvPr id="566" name="Google Shape;566;p32: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67" name="Google Shape;567;p32: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4" name="Shape 574"/>
        <p:cNvGrpSpPr/>
        <p:nvPr/>
      </p:nvGrpSpPr>
      <p:grpSpPr>
        <a:xfrm>
          <a:off x="0" y="0"/>
          <a:ext cx="0" cy="0"/>
          <a:chOff x="0" y="0"/>
          <a:chExt cx="0" cy="0"/>
        </a:xfrm>
      </p:grpSpPr>
      <p:sp>
        <p:nvSpPr>
          <p:cNvPr id="575" name="Google Shape;575;p33: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76" name="Google Shape;576;p33: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0" name="Shape 590"/>
        <p:cNvGrpSpPr/>
        <p:nvPr/>
      </p:nvGrpSpPr>
      <p:grpSpPr>
        <a:xfrm>
          <a:off x="0" y="0"/>
          <a:ext cx="0" cy="0"/>
          <a:chOff x="0" y="0"/>
          <a:chExt cx="0" cy="0"/>
        </a:xfrm>
      </p:grpSpPr>
      <p:sp>
        <p:nvSpPr>
          <p:cNvPr id="591" name="Google Shape;591;p34: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592" name="Google Shape;592;p34: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1" name="Shape 601"/>
        <p:cNvGrpSpPr/>
        <p:nvPr/>
      </p:nvGrpSpPr>
      <p:grpSpPr>
        <a:xfrm>
          <a:off x="0" y="0"/>
          <a:ext cx="0" cy="0"/>
          <a:chOff x="0" y="0"/>
          <a:chExt cx="0" cy="0"/>
        </a:xfrm>
      </p:grpSpPr>
      <p:sp>
        <p:nvSpPr>
          <p:cNvPr id="602" name="Google Shape;602;p35: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03" name="Google Shape;603;p35: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3" name="Shape 613"/>
        <p:cNvGrpSpPr/>
        <p:nvPr/>
      </p:nvGrpSpPr>
      <p:grpSpPr>
        <a:xfrm>
          <a:off x="0" y="0"/>
          <a:ext cx="0" cy="0"/>
          <a:chOff x="0" y="0"/>
          <a:chExt cx="0" cy="0"/>
        </a:xfrm>
      </p:grpSpPr>
      <p:sp>
        <p:nvSpPr>
          <p:cNvPr id="614" name="Google Shape;614;p36: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15" name="Google Shape;615;p36: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0" name="Shape 620"/>
        <p:cNvGrpSpPr/>
        <p:nvPr/>
      </p:nvGrpSpPr>
      <p:grpSpPr>
        <a:xfrm>
          <a:off x="0" y="0"/>
          <a:ext cx="0" cy="0"/>
          <a:chOff x="0" y="0"/>
          <a:chExt cx="0" cy="0"/>
        </a:xfrm>
      </p:grpSpPr>
      <p:sp>
        <p:nvSpPr>
          <p:cNvPr id="621" name="Google Shape;621;p37: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22" name="Google Shape;622;p37: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6" name="Shape 626"/>
        <p:cNvGrpSpPr/>
        <p:nvPr/>
      </p:nvGrpSpPr>
      <p:grpSpPr>
        <a:xfrm>
          <a:off x="0" y="0"/>
          <a:ext cx="0" cy="0"/>
          <a:chOff x="0" y="0"/>
          <a:chExt cx="0" cy="0"/>
        </a:xfrm>
      </p:grpSpPr>
      <p:sp>
        <p:nvSpPr>
          <p:cNvPr id="627" name="Google Shape;627;p38:notes"/>
          <p:cNvSpPr txBox="1"/>
          <p:nvPr>
            <p:ph idx="1" type="body"/>
          </p:nvPr>
        </p:nvSpPr>
        <p:spPr>
          <a:xfrm>
            <a:off x="588962" y="3175000"/>
            <a:ext cx="3238500" cy="3008312"/>
          </a:xfrm>
          <a:prstGeom prst="rect">
            <a:avLst/>
          </a:prstGeom>
        </p:spPr>
        <p:txBody>
          <a:bodyPr anchorCtr="0" anchor="t" bIns="31700" lIns="63425" spcFirstLastPara="1" rIns="63425" wrap="square" tIns="31700">
            <a:noAutofit/>
          </a:bodyPr>
          <a:lstStyle/>
          <a:p>
            <a:pPr indent="0" lvl="0" marL="0" rtl="0" algn="l">
              <a:spcBef>
                <a:spcPts val="0"/>
              </a:spcBef>
              <a:spcAft>
                <a:spcPts val="0"/>
              </a:spcAft>
              <a:buNone/>
            </a:pPr>
            <a:r>
              <a:t/>
            </a:r>
            <a:endParaRPr/>
          </a:p>
        </p:txBody>
      </p:sp>
      <p:sp>
        <p:nvSpPr>
          <p:cNvPr id="628" name="Google Shape;628;p38:notes"/>
          <p:cNvSpPr/>
          <p:nvPr>
            <p:ph idx="2" type="sldImg"/>
          </p:nvPr>
        </p:nvSpPr>
        <p:spPr>
          <a:xfrm>
            <a:off x="536575" y="501650"/>
            <a:ext cx="3343275" cy="2506662"/>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20" name="Shape 20"/>
        <p:cNvGrpSpPr/>
        <p:nvPr/>
      </p:nvGrpSpPr>
      <p:grpSpPr>
        <a:xfrm>
          <a:off x="0" y="0"/>
          <a:ext cx="0" cy="0"/>
          <a:chOff x="0" y="0"/>
          <a:chExt cx="0" cy="0"/>
        </a:xfrm>
      </p:grpSpPr>
      <p:sp>
        <p:nvSpPr>
          <p:cNvPr id="21" name="Google Shape;21;p40"/>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0"/>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20040" lvl="0" marL="457200" algn="l">
              <a:spcBef>
                <a:spcPts val="600"/>
              </a:spcBef>
              <a:spcAft>
                <a:spcPts val="0"/>
              </a:spcAft>
              <a:buSzPts val="1440"/>
              <a:buChar char="⚫"/>
              <a:defRPr/>
            </a:lvl1pPr>
            <a:lvl2pPr indent="-342900" lvl="1" marL="914400" algn="l">
              <a:spcBef>
                <a:spcPts val="55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23" name="Google Shape;23;p40"/>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40"/>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40"/>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26" name="Shape 26"/>
        <p:cNvGrpSpPr/>
        <p:nvPr/>
      </p:nvGrpSpPr>
      <p:grpSpPr>
        <a:xfrm>
          <a:off x="0" y="0"/>
          <a:ext cx="0" cy="0"/>
          <a:chOff x="0" y="0"/>
          <a:chExt cx="0" cy="0"/>
        </a:xfrm>
      </p:grpSpPr>
      <p:sp>
        <p:nvSpPr>
          <p:cNvPr id="27" name="Google Shape;27;p47"/>
          <p:cNvSpPr txBox="1"/>
          <p:nvPr>
            <p:ph type="title"/>
          </p:nvPr>
        </p:nvSpPr>
        <p:spPr>
          <a:xfrm rot="5400000">
            <a:off x="4846638" y="2286002"/>
            <a:ext cx="5851525" cy="1828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47"/>
          <p:cNvSpPr txBox="1"/>
          <p:nvPr>
            <p:ph idx="1" type="body"/>
          </p:nvPr>
        </p:nvSpPr>
        <p:spPr>
          <a:xfrm rot="5400000">
            <a:off x="998538" y="419103"/>
            <a:ext cx="5851525" cy="5562600"/>
          </a:xfrm>
          <a:prstGeom prst="rect">
            <a:avLst/>
          </a:prstGeom>
          <a:noFill/>
          <a:ln>
            <a:noFill/>
          </a:ln>
        </p:spPr>
        <p:txBody>
          <a:bodyPr anchorCtr="0" anchor="t" bIns="45700" lIns="91425" spcFirstLastPara="1" rIns="91425" wrap="square" tIns="45700">
            <a:noAutofit/>
          </a:bodyPr>
          <a:lstStyle>
            <a:lvl1pPr indent="-320040" lvl="0" marL="457200" algn="l">
              <a:spcBef>
                <a:spcPts val="600"/>
              </a:spcBef>
              <a:spcAft>
                <a:spcPts val="0"/>
              </a:spcAft>
              <a:buSzPts val="1440"/>
              <a:buChar char="⚫"/>
              <a:defRPr/>
            </a:lvl1pPr>
            <a:lvl2pPr indent="-342900" lvl="1" marL="914400" algn="l">
              <a:spcBef>
                <a:spcPts val="55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29" name="Google Shape;29;p47"/>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 name="Google Shape;30;p47"/>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47"/>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32" name="Shape 32"/>
        <p:cNvGrpSpPr/>
        <p:nvPr/>
      </p:nvGrpSpPr>
      <p:grpSpPr>
        <a:xfrm>
          <a:off x="0" y="0"/>
          <a:ext cx="0" cy="0"/>
          <a:chOff x="0" y="0"/>
          <a:chExt cx="0" cy="0"/>
        </a:xfrm>
      </p:grpSpPr>
      <p:sp>
        <p:nvSpPr>
          <p:cNvPr id="33" name="Google Shape;33;p48"/>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48"/>
          <p:cNvSpPr txBox="1"/>
          <p:nvPr>
            <p:ph idx="1" type="body"/>
          </p:nvPr>
        </p:nvSpPr>
        <p:spPr>
          <a:xfrm rot="5400000">
            <a:off x="2784475" y="98425"/>
            <a:ext cx="4800600" cy="7499350"/>
          </a:xfrm>
          <a:prstGeom prst="rect">
            <a:avLst/>
          </a:prstGeom>
          <a:noFill/>
          <a:ln>
            <a:noFill/>
          </a:ln>
        </p:spPr>
        <p:txBody>
          <a:bodyPr anchorCtr="0" anchor="t" bIns="45700" lIns="91425" spcFirstLastPara="1" rIns="91425" wrap="square" tIns="45700">
            <a:noAutofit/>
          </a:bodyPr>
          <a:lstStyle>
            <a:lvl1pPr indent="-320040" lvl="0" marL="457200" algn="l">
              <a:spcBef>
                <a:spcPts val="600"/>
              </a:spcBef>
              <a:spcAft>
                <a:spcPts val="0"/>
              </a:spcAft>
              <a:buSzPts val="1440"/>
              <a:buChar char="⚫"/>
              <a:defRPr/>
            </a:lvl1pPr>
            <a:lvl2pPr indent="-342900" lvl="1" marL="914400" algn="l">
              <a:spcBef>
                <a:spcPts val="55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35" name="Google Shape;35;p48"/>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 name="Google Shape;36;p48"/>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48"/>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38" name="Shape 38"/>
        <p:cNvGrpSpPr/>
        <p:nvPr/>
      </p:nvGrpSpPr>
      <p:grpSpPr>
        <a:xfrm>
          <a:off x="0" y="0"/>
          <a:ext cx="0" cy="0"/>
          <a:chOff x="0" y="0"/>
          <a:chExt cx="0" cy="0"/>
        </a:xfrm>
      </p:grpSpPr>
      <p:sp>
        <p:nvSpPr>
          <p:cNvPr id="39" name="Google Shape;39;p49"/>
          <p:cNvSpPr txBox="1"/>
          <p:nvPr>
            <p:ph type="title"/>
          </p:nvPr>
        </p:nvSpPr>
        <p:spPr>
          <a:xfrm>
            <a:off x="1435608" y="274320"/>
            <a:ext cx="749808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9"/>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1" name="Google Shape;41;p49"/>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49"/>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43" name="Shape 43"/>
        <p:cNvGrpSpPr/>
        <p:nvPr/>
      </p:nvGrpSpPr>
      <p:grpSpPr>
        <a:xfrm>
          <a:off x="0" y="0"/>
          <a:ext cx="0" cy="0"/>
          <a:chOff x="0" y="0"/>
          <a:chExt cx="0" cy="0"/>
        </a:xfrm>
      </p:grpSpPr>
      <p:sp>
        <p:nvSpPr>
          <p:cNvPr id="44" name="Google Shape;44;p50"/>
          <p:cNvSpPr txBox="1"/>
          <p:nvPr>
            <p:ph type="title"/>
          </p:nvPr>
        </p:nvSpPr>
        <p:spPr>
          <a:xfrm>
            <a:off x="1435608" y="274320"/>
            <a:ext cx="7498080" cy="11430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5" name="Google Shape;45;p50"/>
          <p:cNvSpPr txBox="1"/>
          <p:nvPr>
            <p:ph idx="1" type="body"/>
          </p:nvPr>
        </p:nvSpPr>
        <p:spPr>
          <a:xfrm>
            <a:off x="1435608" y="1524000"/>
            <a:ext cx="3657600" cy="4663440"/>
          </a:xfrm>
          <a:prstGeom prst="rect">
            <a:avLst/>
          </a:prstGeom>
          <a:noFill/>
          <a:ln>
            <a:noFill/>
          </a:ln>
        </p:spPr>
        <p:txBody>
          <a:bodyPr anchorCtr="0" anchor="t" bIns="45700" lIns="91425" spcFirstLastPara="1" rIns="91425" wrap="square" tIns="45700">
            <a:noAutofit/>
          </a:bodyPr>
          <a:lstStyle>
            <a:lvl1pPr indent="-370840" lvl="0" marL="457200" algn="l">
              <a:spcBef>
                <a:spcPts val="600"/>
              </a:spcBef>
              <a:spcAft>
                <a:spcPts val="0"/>
              </a:spcAft>
              <a:buSzPts val="2240"/>
              <a:buChar char="⚫"/>
              <a:defRPr sz="2800"/>
            </a:lvl1pPr>
            <a:lvl2pPr indent="-381000" lvl="1" marL="914400" algn="l">
              <a:spcBef>
                <a:spcPts val="550"/>
              </a:spcBef>
              <a:spcAft>
                <a:spcPts val="0"/>
              </a:spcAft>
              <a:buSzPts val="240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46" name="Google Shape;46;p50"/>
          <p:cNvSpPr txBox="1"/>
          <p:nvPr>
            <p:ph idx="2" type="body"/>
          </p:nvPr>
        </p:nvSpPr>
        <p:spPr>
          <a:xfrm>
            <a:off x="5276088" y="1524000"/>
            <a:ext cx="3657600" cy="4663440"/>
          </a:xfrm>
          <a:prstGeom prst="rect">
            <a:avLst/>
          </a:prstGeom>
          <a:noFill/>
          <a:ln>
            <a:noFill/>
          </a:ln>
        </p:spPr>
        <p:txBody>
          <a:bodyPr anchorCtr="0" anchor="t" bIns="45700" lIns="91425" spcFirstLastPara="1" rIns="91425" wrap="square" tIns="45700">
            <a:noAutofit/>
          </a:bodyPr>
          <a:lstStyle>
            <a:lvl1pPr indent="-370840" lvl="0" marL="457200" algn="l">
              <a:spcBef>
                <a:spcPts val="600"/>
              </a:spcBef>
              <a:spcAft>
                <a:spcPts val="0"/>
              </a:spcAft>
              <a:buSzPts val="2240"/>
              <a:buChar char="⚫"/>
              <a:defRPr sz="2800"/>
            </a:lvl1pPr>
            <a:lvl2pPr indent="-381000" lvl="1" marL="914400" algn="l">
              <a:spcBef>
                <a:spcPts val="550"/>
              </a:spcBef>
              <a:spcAft>
                <a:spcPts val="0"/>
              </a:spcAft>
              <a:buSzPts val="2400"/>
              <a:buChar char="◦"/>
              <a:defRPr sz="2400"/>
            </a:lvl2pPr>
            <a:lvl3pPr indent="-355600" lvl="2" marL="1371600" algn="l">
              <a:spcBef>
                <a:spcPts val="400"/>
              </a:spcBef>
              <a:spcAft>
                <a:spcPts val="0"/>
              </a:spcAft>
              <a:buSzPts val="2000"/>
              <a:buChar char="●"/>
              <a:defRPr sz="2000"/>
            </a:lvl3pPr>
            <a:lvl4pPr indent="-342900" lvl="3" marL="1828800" algn="l">
              <a:spcBef>
                <a:spcPts val="360"/>
              </a:spcBef>
              <a:spcAft>
                <a:spcPts val="0"/>
              </a:spcAft>
              <a:buSzPts val="1800"/>
              <a:buChar char="●"/>
              <a:defRPr sz="1800"/>
            </a:lvl4pPr>
            <a:lvl5pPr indent="-342900" lvl="4" marL="2286000" algn="l">
              <a:spcBef>
                <a:spcPts val="360"/>
              </a:spcBef>
              <a:spcAft>
                <a:spcPts val="0"/>
              </a:spcAft>
              <a:buSzPts val="1800"/>
              <a:buChar char="●"/>
              <a:defRPr sz="18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47" name="Google Shape;47;p50"/>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8" name="Google Shape;48;p50"/>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50"/>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63" name="Shape 63"/>
        <p:cNvGrpSpPr/>
        <p:nvPr/>
      </p:nvGrpSpPr>
      <p:grpSpPr>
        <a:xfrm>
          <a:off x="0" y="0"/>
          <a:ext cx="0" cy="0"/>
          <a:chOff x="0" y="0"/>
          <a:chExt cx="0" cy="0"/>
        </a:xfrm>
      </p:grpSpPr>
      <p:sp>
        <p:nvSpPr>
          <p:cNvPr id="64" name="Google Shape;64;p42"/>
          <p:cNvSpPr txBox="1"/>
          <p:nvPr>
            <p:ph type="ctrTitle"/>
          </p:nvPr>
        </p:nvSpPr>
        <p:spPr>
          <a:xfrm>
            <a:off x="1432560" y="359898"/>
            <a:ext cx="7406640" cy="1472184"/>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42"/>
          <p:cNvSpPr txBox="1"/>
          <p:nvPr>
            <p:ph idx="1" type="subTitle"/>
          </p:nvPr>
        </p:nvSpPr>
        <p:spPr>
          <a:xfrm>
            <a:off x="1432560" y="1850064"/>
            <a:ext cx="7406640" cy="1752600"/>
          </a:xfrm>
          <a:prstGeom prst="rect">
            <a:avLst/>
          </a:prstGeom>
          <a:noFill/>
          <a:ln>
            <a:noFill/>
          </a:ln>
        </p:spPr>
        <p:txBody>
          <a:bodyPr anchorCtr="0" anchor="t" bIns="45700" lIns="91425" spcFirstLastPara="1" rIns="91425" wrap="square" tIns="0">
            <a:noAutofit/>
          </a:bodyPr>
          <a:lstStyle>
            <a:lvl1pPr lvl="0" algn="l">
              <a:spcBef>
                <a:spcPts val="600"/>
              </a:spcBef>
              <a:spcAft>
                <a:spcPts val="0"/>
              </a:spcAft>
              <a:buSzPts val="2080"/>
              <a:buNone/>
              <a:defRPr sz="2600">
                <a:solidFill>
                  <a:srgbClr val="341108"/>
                </a:solidFill>
              </a:defRPr>
            </a:lvl1pPr>
            <a:lvl2pPr lvl="1" algn="ctr">
              <a:spcBef>
                <a:spcPts val="550"/>
              </a:spcBef>
              <a:spcAft>
                <a:spcPts val="0"/>
              </a:spcAft>
              <a:buSzPts val="1800"/>
              <a:buNone/>
              <a:defRPr/>
            </a:lvl2pPr>
            <a:lvl3pPr lvl="2" algn="ctr">
              <a:spcBef>
                <a:spcPts val="360"/>
              </a:spcBef>
              <a:spcAft>
                <a:spcPts val="0"/>
              </a:spcAft>
              <a:buSzPts val="1800"/>
              <a:buNone/>
              <a:defRPr/>
            </a:lvl3pPr>
            <a:lvl4pPr lvl="3" algn="ctr">
              <a:spcBef>
                <a:spcPts val="360"/>
              </a:spcBef>
              <a:spcAft>
                <a:spcPts val="0"/>
              </a:spcAft>
              <a:buSzPts val="1800"/>
              <a:buNone/>
              <a:defRPr/>
            </a:lvl4pPr>
            <a:lvl5pPr lvl="4" algn="ctr">
              <a:spcBef>
                <a:spcPts val="360"/>
              </a:spcBef>
              <a:spcAft>
                <a:spcPts val="0"/>
              </a:spcAft>
              <a:buSzPts val="1800"/>
              <a:buNone/>
              <a:defRPr/>
            </a:lvl5pPr>
            <a:lvl6pPr lvl="5" algn="ctr">
              <a:lnSpc>
                <a:spcPct val="100000"/>
              </a:lnSpc>
              <a:spcBef>
                <a:spcPts val="360"/>
              </a:spcBef>
              <a:spcAft>
                <a:spcPts val="0"/>
              </a:spcAft>
              <a:buSzPts val="1800"/>
              <a:buNone/>
              <a:defRPr/>
            </a:lvl6pPr>
            <a:lvl7pPr lvl="6" algn="ctr">
              <a:lnSpc>
                <a:spcPct val="100000"/>
              </a:lnSpc>
              <a:spcBef>
                <a:spcPts val="360"/>
              </a:spcBef>
              <a:spcAft>
                <a:spcPts val="0"/>
              </a:spcAft>
              <a:buSzPts val="1800"/>
              <a:buNone/>
              <a:defRPr/>
            </a:lvl7pPr>
            <a:lvl8pPr lvl="7" algn="ctr">
              <a:lnSpc>
                <a:spcPct val="100000"/>
              </a:lnSpc>
              <a:spcBef>
                <a:spcPts val="360"/>
              </a:spcBef>
              <a:spcAft>
                <a:spcPts val="0"/>
              </a:spcAft>
              <a:buSzPts val="1800"/>
              <a:buNone/>
              <a:defRPr/>
            </a:lvl8pPr>
            <a:lvl9pPr lvl="8" algn="ctr">
              <a:lnSpc>
                <a:spcPct val="100000"/>
              </a:lnSpc>
              <a:spcBef>
                <a:spcPts val="360"/>
              </a:spcBef>
              <a:spcAft>
                <a:spcPts val="0"/>
              </a:spcAft>
              <a:buSzPts val="1800"/>
              <a:buNone/>
              <a:defRPr/>
            </a:lvl9pPr>
          </a:lstStyle>
          <a:p/>
        </p:txBody>
      </p:sp>
      <p:sp>
        <p:nvSpPr>
          <p:cNvPr id="66" name="Google Shape;66;p42"/>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42"/>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42"/>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77" name="Shape 77"/>
        <p:cNvGrpSpPr/>
        <p:nvPr/>
      </p:nvGrpSpPr>
      <p:grpSpPr>
        <a:xfrm>
          <a:off x="0" y="0"/>
          <a:ext cx="0" cy="0"/>
          <a:chOff x="0" y="0"/>
          <a:chExt cx="0" cy="0"/>
        </a:xfrm>
      </p:grpSpPr>
      <p:sp>
        <p:nvSpPr>
          <p:cNvPr id="78" name="Google Shape;78;p44"/>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44"/>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44"/>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Пустой слайд" type="blank">
  <p:cSld name="BLANK">
    <p:spTree>
      <p:nvGrpSpPr>
        <p:cNvPr id="87" name="Shape 87"/>
        <p:cNvGrpSpPr/>
        <p:nvPr/>
      </p:nvGrpSpPr>
      <p:grpSpPr>
        <a:xfrm>
          <a:off x="0" y="0"/>
          <a:ext cx="0" cy="0"/>
          <a:chOff x="0" y="0"/>
          <a:chExt cx="0" cy="0"/>
        </a:xfrm>
      </p:grpSpPr>
      <p:sp>
        <p:nvSpPr>
          <p:cNvPr id="88" name="Google Shape;88;p4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9" name="Google Shape;89;p4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4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Вертикальный заголовок и текст" type="vertTitleAndTx">
  <p:cSld name="VERTICAL_TITLE_AND_VERTICAL_TEXT">
    <p:spTree>
      <p:nvGrpSpPr>
        <p:cNvPr id="91" name="Shape 91"/>
        <p:cNvGrpSpPr/>
        <p:nvPr/>
      </p:nvGrpSpPr>
      <p:grpSpPr>
        <a:xfrm>
          <a:off x="0" y="0"/>
          <a:ext cx="0" cy="0"/>
          <a:chOff x="0" y="0"/>
          <a:chExt cx="0" cy="0"/>
        </a:xfrm>
      </p:grpSpPr>
      <p:sp>
        <p:nvSpPr>
          <p:cNvPr id="92" name="Google Shape;92;p51"/>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3" name="Google Shape;93;p51"/>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94" name="Google Shape;94;p5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5" name="Google Shape;95;p5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5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вертикальный текст" type="vertTx">
  <p:cSld name="VERTICAL_TEXT">
    <p:spTree>
      <p:nvGrpSpPr>
        <p:cNvPr id="97" name="Shape 97"/>
        <p:cNvGrpSpPr/>
        <p:nvPr/>
      </p:nvGrpSpPr>
      <p:grpSpPr>
        <a:xfrm>
          <a:off x="0" y="0"/>
          <a:ext cx="0" cy="0"/>
          <a:chOff x="0" y="0"/>
          <a:chExt cx="0" cy="0"/>
        </a:xfrm>
      </p:grpSpPr>
      <p:sp>
        <p:nvSpPr>
          <p:cNvPr id="98" name="Google Shape;98;p52"/>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9" name="Google Shape;99;p52"/>
          <p:cNvSpPr txBox="1"/>
          <p:nvPr>
            <p:ph idx="1" type="body"/>
          </p:nvPr>
        </p:nvSpPr>
        <p:spPr>
          <a:xfrm rot="5400000">
            <a:off x="2309019" y="-251619"/>
            <a:ext cx="45259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00" name="Google Shape;100;p5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1" name="Google Shape;101;p5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2" name="Google Shape;102;p5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type="picTx">
  <p:cSld name="PICTURE_WITH_CAPTION_TEXT">
    <p:spTree>
      <p:nvGrpSpPr>
        <p:cNvPr id="103" name="Shape 103"/>
        <p:cNvGrpSpPr/>
        <p:nvPr/>
      </p:nvGrpSpPr>
      <p:grpSpPr>
        <a:xfrm>
          <a:off x="0" y="0"/>
          <a:ext cx="0" cy="0"/>
          <a:chOff x="0" y="0"/>
          <a:chExt cx="0" cy="0"/>
        </a:xfrm>
      </p:grpSpPr>
      <p:sp>
        <p:nvSpPr>
          <p:cNvPr id="104" name="Google Shape;104;p53"/>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5" name="Google Shape;105;p53"/>
          <p:cNvSpPr/>
          <p:nvPr>
            <p:ph idx="2" type="pic"/>
          </p:nvPr>
        </p:nvSpPr>
        <p:spPr>
          <a:xfrm>
            <a:off x="1792288" y="612775"/>
            <a:ext cx="5486400" cy="4114800"/>
          </a:xfrm>
          <a:prstGeom prst="rect">
            <a:avLst/>
          </a:prstGeom>
          <a:noFill/>
          <a:ln>
            <a:noFill/>
          </a:ln>
        </p:spPr>
      </p:sp>
      <p:sp>
        <p:nvSpPr>
          <p:cNvPr id="106" name="Google Shape;106;p53"/>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07" name="Google Shape;107;p5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8" name="Google Shape;108;p5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9" name="Google Shape;109;p5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type="objTx">
  <p:cSld name="OBJECT_WITH_CAPTION_TEXT">
    <p:spTree>
      <p:nvGrpSpPr>
        <p:cNvPr id="110" name="Shape 110"/>
        <p:cNvGrpSpPr/>
        <p:nvPr/>
      </p:nvGrpSpPr>
      <p:grpSpPr>
        <a:xfrm>
          <a:off x="0" y="0"/>
          <a:ext cx="0" cy="0"/>
          <a:chOff x="0" y="0"/>
          <a:chExt cx="0" cy="0"/>
        </a:xfrm>
      </p:grpSpPr>
      <p:sp>
        <p:nvSpPr>
          <p:cNvPr id="111" name="Google Shape;111;p54"/>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2" name="Google Shape;112;p54"/>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113" name="Google Shape;113;p54"/>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114" name="Google Shape;114;p5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5" name="Google Shape;115;p5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5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олько заголовок" type="titleOnly">
  <p:cSld name="TITLE_ONLY">
    <p:spTree>
      <p:nvGrpSpPr>
        <p:cNvPr id="117" name="Shape 117"/>
        <p:cNvGrpSpPr/>
        <p:nvPr/>
      </p:nvGrpSpPr>
      <p:grpSpPr>
        <a:xfrm>
          <a:off x="0" y="0"/>
          <a:ext cx="0" cy="0"/>
          <a:chOff x="0" y="0"/>
          <a:chExt cx="0" cy="0"/>
        </a:xfrm>
      </p:grpSpPr>
      <p:sp>
        <p:nvSpPr>
          <p:cNvPr id="118" name="Google Shape;118;p5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9" name="Google Shape;119;p5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5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1" name="Google Shape;121;p5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type="twoTxTwoObj">
  <p:cSld name="TWO_OBJECTS_WITH_TEXT">
    <p:spTree>
      <p:nvGrpSpPr>
        <p:cNvPr id="122" name="Shape 122"/>
        <p:cNvGrpSpPr/>
        <p:nvPr/>
      </p:nvGrpSpPr>
      <p:grpSpPr>
        <a:xfrm>
          <a:off x="0" y="0"/>
          <a:ext cx="0" cy="0"/>
          <a:chOff x="0" y="0"/>
          <a:chExt cx="0" cy="0"/>
        </a:xfrm>
      </p:grpSpPr>
      <p:sp>
        <p:nvSpPr>
          <p:cNvPr id="123" name="Google Shape;123;p56"/>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6"/>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25" name="Google Shape;125;p56"/>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26" name="Google Shape;126;p56"/>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127" name="Google Shape;127;p56"/>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128" name="Google Shape;128;p5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9" name="Google Shape;129;p5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0" name="Google Shape;130;p5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Два объекта" type="twoObj">
  <p:cSld name="TWO_OBJECTS">
    <p:spTree>
      <p:nvGrpSpPr>
        <p:cNvPr id="131" name="Shape 131"/>
        <p:cNvGrpSpPr/>
        <p:nvPr/>
      </p:nvGrpSpPr>
      <p:grpSpPr>
        <a:xfrm>
          <a:off x="0" y="0"/>
          <a:ext cx="0" cy="0"/>
          <a:chOff x="0" y="0"/>
          <a:chExt cx="0" cy="0"/>
        </a:xfrm>
      </p:grpSpPr>
      <p:sp>
        <p:nvSpPr>
          <p:cNvPr id="132" name="Google Shape;132;p57"/>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3" name="Google Shape;133;p57"/>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34" name="Google Shape;134;p57"/>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135" name="Google Shape;135;p5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6" name="Google Shape;136;p5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7" name="Google Shape;137;p5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type="secHead">
  <p:cSld name="SECTION_HEADER">
    <p:spTree>
      <p:nvGrpSpPr>
        <p:cNvPr id="138" name="Shape 138"/>
        <p:cNvGrpSpPr/>
        <p:nvPr/>
      </p:nvGrpSpPr>
      <p:grpSpPr>
        <a:xfrm>
          <a:off x="0" y="0"/>
          <a:ext cx="0" cy="0"/>
          <a:chOff x="0" y="0"/>
          <a:chExt cx="0" cy="0"/>
        </a:xfrm>
      </p:grpSpPr>
      <p:sp>
        <p:nvSpPr>
          <p:cNvPr id="139" name="Google Shape;139;p58"/>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0" name="Google Shape;140;p58"/>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141" name="Google Shape;141;p5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2" name="Google Shape;142;p5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3" name="Google Shape;143;p5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type="obj">
  <p:cSld name="OBJECT">
    <p:spTree>
      <p:nvGrpSpPr>
        <p:cNvPr id="144" name="Shape 144"/>
        <p:cNvGrpSpPr/>
        <p:nvPr/>
      </p:nvGrpSpPr>
      <p:grpSpPr>
        <a:xfrm>
          <a:off x="0" y="0"/>
          <a:ext cx="0" cy="0"/>
          <a:chOff x="0" y="0"/>
          <a:chExt cx="0" cy="0"/>
        </a:xfrm>
      </p:grpSpPr>
      <p:sp>
        <p:nvSpPr>
          <p:cNvPr id="145" name="Google Shape;145;p59"/>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46" name="Google Shape;146;p59"/>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147" name="Google Shape;147;p5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8" name="Google Shape;148;p5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9" name="Google Shape;149;p5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type="title">
  <p:cSld name="TITLE">
    <p:spTree>
      <p:nvGrpSpPr>
        <p:cNvPr id="150" name="Shape 150"/>
        <p:cNvGrpSpPr/>
        <p:nvPr/>
      </p:nvGrpSpPr>
      <p:grpSpPr>
        <a:xfrm>
          <a:off x="0" y="0"/>
          <a:ext cx="0" cy="0"/>
          <a:chOff x="0" y="0"/>
          <a:chExt cx="0" cy="0"/>
        </a:xfrm>
      </p:grpSpPr>
      <p:sp>
        <p:nvSpPr>
          <p:cNvPr id="151" name="Google Shape;151;p60"/>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52" name="Google Shape;152;p60"/>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53" name="Google Shape;153;p6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6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5" name="Google Shape;155;p6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раздела" showMasterSp="0" type="secHead">
  <p:cSld name="SECTION_HEADER">
    <p:spTree>
      <p:nvGrpSpPr>
        <p:cNvPr id="166" name="Shape 166"/>
        <p:cNvGrpSpPr/>
        <p:nvPr/>
      </p:nvGrpSpPr>
      <p:grpSpPr>
        <a:xfrm>
          <a:off x="0" y="0"/>
          <a:ext cx="0" cy="0"/>
          <a:chOff x="0" y="0"/>
          <a:chExt cx="0" cy="0"/>
        </a:xfrm>
      </p:grpSpPr>
      <p:sp>
        <p:nvSpPr>
          <p:cNvPr id="167" name="Google Shape;167;p62"/>
          <p:cNvSpPr txBox="1"/>
          <p:nvPr>
            <p:ph type="title"/>
          </p:nvPr>
        </p:nvSpPr>
        <p:spPr>
          <a:xfrm>
            <a:off x="2578392" y="2600325"/>
            <a:ext cx="6400800" cy="2286000"/>
          </a:xfrm>
          <a:prstGeom prst="rect">
            <a:avLst/>
          </a:prstGeom>
          <a:noFill/>
          <a:ln>
            <a:noFill/>
          </a:ln>
        </p:spPr>
        <p:txBody>
          <a:bodyPr anchorCtr="0" anchor="t" bIns="45700" lIns="91425" spcFirstLastPara="1" rIns="91425" wrap="square" tIns="45700">
            <a:normAutofit/>
          </a:bodyPr>
          <a:lstStyle>
            <a:lvl1pPr lvl="0" algn="l">
              <a:lnSpc>
                <a:spcPct val="112500"/>
              </a:lnSpc>
              <a:spcBef>
                <a:spcPts val="0"/>
              </a:spcBef>
              <a:spcAft>
                <a:spcPts val="0"/>
              </a:spcAft>
              <a:buClr>
                <a:srgbClr val="572314"/>
              </a:buClr>
              <a:buSzPts val="4000"/>
              <a:buFont typeface="Gill Sans"/>
              <a:buNone/>
              <a:defRPr b="1" sz="40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8" name="Google Shape;168;p62"/>
          <p:cNvSpPr txBox="1"/>
          <p:nvPr>
            <p:ph idx="1" type="body"/>
          </p:nvPr>
        </p:nvSpPr>
        <p:spPr>
          <a:xfrm>
            <a:off x="2578392" y="1066800"/>
            <a:ext cx="6400800" cy="1509712"/>
          </a:xfrm>
          <a:prstGeom prst="rect">
            <a:avLst/>
          </a:prstGeom>
          <a:noFill/>
          <a:ln>
            <a:noFill/>
          </a:ln>
        </p:spPr>
        <p:txBody>
          <a:bodyPr anchorCtr="0" anchor="b" bIns="45700" lIns="91425" spcFirstLastPara="1" rIns="91425" wrap="square" tIns="45700">
            <a:noAutofit/>
          </a:bodyPr>
          <a:lstStyle>
            <a:lvl1pPr indent="-228600" lvl="0" marL="457200" algn="l">
              <a:lnSpc>
                <a:spcPct val="115000"/>
              </a:lnSpc>
              <a:spcBef>
                <a:spcPts val="0"/>
              </a:spcBef>
              <a:spcAft>
                <a:spcPts val="0"/>
              </a:spcAft>
              <a:buSzPts val="1600"/>
              <a:buNone/>
              <a:defRPr sz="2000">
                <a:solidFill>
                  <a:srgbClr val="341108"/>
                </a:solidFill>
              </a:defRPr>
            </a:lvl1pPr>
            <a:lvl2pPr indent="-228600" lvl="1" marL="914400" algn="l">
              <a:spcBef>
                <a:spcPts val="550"/>
              </a:spcBef>
              <a:spcAft>
                <a:spcPts val="0"/>
              </a:spcAft>
              <a:buSzPts val="1800"/>
              <a:buNone/>
              <a:defRPr sz="1800">
                <a:solidFill>
                  <a:srgbClr val="888888"/>
                </a:solidFill>
              </a:defRPr>
            </a:lvl2pPr>
            <a:lvl3pPr indent="-228600" lvl="2" marL="1371600" algn="l">
              <a:spcBef>
                <a:spcPts val="320"/>
              </a:spcBef>
              <a:spcAft>
                <a:spcPts val="0"/>
              </a:spcAft>
              <a:buSzPts val="1600"/>
              <a:buNone/>
              <a:defRPr sz="1600">
                <a:solidFill>
                  <a:srgbClr val="888888"/>
                </a:solidFill>
              </a:defRPr>
            </a:lvl3pPr>
            <a:lvl4pPr indent="-228600" lvl="3" marL="1828800" algn="l">
              <a:spcBef>
                <a:spcPts val="280"/>
              </a:spcBef>
              <a:spcAft>
                <a:spcPts val="0"/>
              </a:spcAft>
              <a:buSzPts val="1400"/>
              <a:buNone/>
              <a:defRPr sz="1400">
                <a:solidFill>
                  <a:srgbClr val="888888"/>
                </a:solidFill>
              </a:defRPr>
            </a:lvl4pPr>
            <a:lvl5pPr indent="-228600" lvl="4" marL="2286000" algn="l">
              <a:spcBef>
                <a:spcPts val="280"/>
              </a:spcBef>
              <a:spcAft>
                <a:spcPts val="0"/>
              </a:spcAft>
              <a:buSzPts val="1400"/>
              <a:buNone/>
              <a:defRPr sz="1400">
                <a:solidFill>
                  <a:srgbClr val="888888"/>
                </a:solidFill>
              </a:defRPr>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69" name="Google Shape;169;p62"/>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0" name="Google Shape;170;p62"/>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62"/>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Сравнение" showMasterSp="0" type="twoTxTwoObj">
  <p:cSld name="TWO_OBJECTS_WITH_TEXT">
    <p:spTree>
      <p:nvGrpSpPr>
        <p:cNvPr id="178" name="Shape 178"/>
        <p:cNvGrpSpPr/>
        <p:nvPr/>
      </p:nvGrpSpPr>
      <p:grpSpPr>
        <a:xfrm>
          <a:off x="0" y="0"/>
          <a:ext cx="0" cy="0"/>
          <a:chOff x="0" y="0"/>
          <a:chExt cx="0" cy="0"/>
        </a:xfrm>
      </p:grpSpPr>
      <p:sp>
        <p:nvSpPr>
          <p:cNvPr id="179" name="Google Shape;179;p64"/>
          <p:cNvSpPr txBox="1"/>
          <p:nvPr>
            <p:ph type="title"/>
          </p:nvPr>
        </p:nvSpPr>
        <p:spPr>
          <a:xfrm>
            <a:off x="457200" y="5160336"/>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SzPts val="1400"/>
              <a:buNone/>
              <a:defRPr b="1" sz="45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80" name="Google Shape;180;p64"/>
          <p:cNvSpPr txBox="1"/>
          <p:nvPr>
            <p:ph idx="1" type="body"/>
          </p:nvPr>
        </p:nvSpPr>
        <p:spPr>
          <a:xfrm>
            <a:off x="457200" y="328278"/>
            <a:ext cx="4023360" cy="640080"/>
          </a:xfrm>
          <a:prstGeom prst="rect">
            <a:avLst/>
          </a:prstGeom>
          <a:solidFill>
            <a:schemeClr val="lt1"/>
          </a:solidFill>
          <a:ln cap="flat" cmpd="sng" w="107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lvl1pPr indent="-228600" lvl="0" marL="457200" algn="l">
              <a:lnSpc>
                <a:spcPct val="100000"/>
              </a:lnSpc>
              <a:spcBef>
                <a:spcPts val="100"/>
              </a:spcBef>
              <a:spcAft>
                <a:spcPts val="0"/>
              </a:spcAft>
              <a:buSzPts val="1520"/>
              <a:buNone/>
              <a:defRPr b="0" sz="1900">
                <a:solidFill>
                  <a:schemeClr val="dk1"/>
                </a:solidFill>
              </a:defRPr>
            </a:lvl1pPr>
            <a:lvl2pPr indent="-228600" lvl="1" marL="914400" algn="l">
              <a:spcBef>
                <a:spcPts val="55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81" name="Google Shape;181;p64"/>
          <p:cNvSpPr txBox="1"/>
          <p:nvPr>
            <p:ph idx="2" type="body"/>
          </p:nvPr>
        </p:nvSpPr>
        <p:spPr>
          <a:xfrm>
            <a:off x="4663440" y="328278"/>
            <a:ext cx="4023360" cy="640080"/>
          </a:xfrm>
          <a:prstGeom prst="rect">
            <a:avLst/>
          </a:prstGeom>
          <a:solidFill>
            <a:schemeClr val="lt1"/>
          </a:solidFill>
          <a:ln cap="flat" cmpd="sng" w="10775">
            <a:solidFill>
              <a:schemeClr val="lt1"/>
            </a:solidFill>
            <a:prstDash val="solid"/>
            <a:miter lim="800000"/>
            <a:headEnd len="sm" w="sm" type="none"/>
            <a:tailEnd len="sm" w="sm" type="none"/>
          </a:ln>
        </p:spPr>
        <p:txBody>
          <a:bodyPr anchorCtr="0" anchor="ctr" bIns="45700" lIns="91425" spcFirstLastPara="1" rIns="91425" wrap="square" tIns="45700">
            <a:noAutofit/>
          </a:bodyPr>
          <a:lstStyle>
            <a:lvl1pPr indent="-228600" lvl="0" marL="457200" algn="l">
              <a:lnSpc>
                <a:spcPct val="100000"/>
              </a:lnSpc>
              <a:spcBef>
                <a:spcPts val="100"/>
              </a:spcBef>
              <a:spcAft>
                <a:spcPts val="0"/>
              </a:spcAft>
              <a:buSzPts val="1520"/>
              <a:buNone/>
              <a:defRPr b="0" sz="1900">
                <a:solidFill>
                  <a:schemeClr val="dk1"/>
                </a:solidFill>
              </a:defRPr>
            </a:lvl1pPr>
            <a:lvl2pPr indent="-228600" lvl="1" marL="914400" algn="l">
              <a:spcBef>
                <a:spcPts val="550"/>
              </a:spcBef>
              <a:spcAft>
                <a:spcPts val="0"/>
              </a:spcAft>
              <a:buSzPts val="2000"/>
              <a:buNone/>
              <a:defRPr b="1" sz="2000"/>
            </a:lvl2pPr>
            <a:lvl3pPr indent="-228600" lvl="2" marL="1371600" algn="l">
              <a:spcBef>
                <a:spcPts val="360"/>
              </a:spcBef>
              <a:spcAft>
                <a:spcPts val="0"/>
              </a:spcAft>
              <a:buSzPts val="1800"/>
              <a:buNone/>
              <a:defRPr b="1" sz="1800"/>
            </a:lvl3pPr>
            <a:lvl4pPr indent="-228600" lvl="3" marL="1828800" algn="l">
              <a:spcBef>
                <a:spcPts val="320"/>
              </a:spcBef>
              <a:spcAft>
                <a:spcPts val="0"/>
              </a:spcAft>
              <a:buSzPts val="1600"/>
              <a:buNone/>
              <a:defRPr b="1" sz="1600"/>
            </a:lvl4pPr>
            <a:lvl5pPr indent="-228600" lvl="4" marL="2286000" algn="l">
              <a:spcBef>
                <a:spcPts val="320"/>
              </a:spcBef>
              <a:spcAft>
                <a:spcPts val="0"/>
              </a:spcAft>
              <a:buSzPts val="1600"/>
              <a:buNone/>
              <a:defRPr b="1" sz="16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82" name="Google Shape;182;p64"/>
          <p:cNvSpPr txBox="1"/>
          <p:nvPr>
            <p:ph idx="3" type="body"/>
          </p:nvPr>
        </p:nvSpPr>
        <p:spPr>
          <a:xfrm>
            <a:off x="457200" y="969336"/>
            <a:ext cx="4023360" cy="4114800"/>
          </a:xfrm>
          <a:prstGeom prst="rect">
            <a:avLst/>
          </a:prstGeom>
          <a:noFill/>
          <a:ln cap="flat" cmpd="sng" w="10775">
            <a:solidFill>
              <a:schemeClr val="lt1"/>
            </a:solidFill>
            <a:prstDash val="dash"/>
            <a:miter lim="800000"/>
            <a:headEnd len="sm" w="sm" type="none"/>
            <a:tailEnd len="sm" w="sm" type="none"/>
          </a:ln>
        </p:spPr>
        <p:txBody>
          <a:bodyPr anchorCtr="0" anchor="t" bIns="45700" lIns="91425" spcFirstLastPara="1" rIns="91425" wrap="square" tIns="45700">
            <a:noAutofit/>
          </a:bodyPr>
          <a:lstStyle>
            <a:lvl1pPr indent="-350520" lvl="0" marL="457200" algn="l">
              <a:lnSpc>
                <a:spcPct val="100000"/>
              </a:lnSpc>
              <a:spcBef>
                <a:spcPts val="700"/>
              </a:spcBef>
              <a:spcAft>
                <a:spcPts val="0"/>
              </a:spcAft>
              <a:buSzPts val="1920"/>
              <a:buChar char="⚫"/>
              <a:defRPr sz="2400"/>
            </a:lvl1pPr>
            <a:lvl2pPr indent="-355600" lvl="1" marL="914400" algn="l">
              <a:lnSpc>
                <a:spcPct val="100000"/>
              </a:lnSpc>
              <a:spcBef>
                <a:spcPts val="700"/>
              </a:spcBef>
              <a:spcAft>
                <a:spcPts val="0"/>
              </a:spcAft>
              <a:buSzPts val="2000"/>
              <a:buChar char="◦"/>
              <a:defRPr sz="2000"/>
            </a:lvl2pPr>
            <a:lvl3pPr indent="-342900" lvl="2" marL="1371600" algn="l">
              <a:lnSpc>
                <a:spcPct val="100000"/>
              </a:lnSpc>
              <a:spcBef>
                <a:spcPts val="700"/>
              </a:spcBef>
              <a:spcAft>
                <a:spcPts val="0"/>
              </a:spcAft>
              <a:buSzPts val="1800"/>
              <a:buChar char="●"/>
              <a:defRPr sz="1800"/>
            </a:lvl3pPr>
            <a:lvl4pPr indent="-330200" lvl="3" marL="1828800" algn="l">
              <a:lnSpc>
                <a:spcPct val="100000"/>
              </a:lnSpc>
              <a:spcBef>
                <a:spcPts val="700"/>
              </a:spcBef>
              <a:spcAft>
                <a:spcPts val="0"/>
              </a:spcAft>
              <a:buSzPts val="1600"/>
              <a:buChar char="●"/>
              <a:defRPr sz="1600"/>
            </a:lvl4pPr>
            <a:lvl5pPr indent="-330200" lvl="4" marL="2286000" algn="l">
              <a:lnSpc>
                <a:spcPct val="100000"/>
              </a:lnSpc>
              <a:spcBef>
                <a:spcPts val="700"/>
              </a:spcBef>
              <a:spcAft>
                <a:spcPts val="0"/>
              </a:spcAft>
              <a:buSzPts val="1600"/>
              <a:buChar char="●"/>
              <a:defRPr sz="16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83" name="Google Shape;183;p64"/>
          <p:cNvSpPr txBox="1"/>
          <p:nvPr>
            <p:ph idx="4" type="body"/>
          </p:nvPr>
        </p:nvSpPr>
        <p:spPr>
          <a:xfrm>
            <a:off x="4663440" y="969336"/>
            <a:ext cx="4023360" cy="4114800"/>
          </a:xfrm>
          <a:prstGeom prst="rect">
            <a:avLst/>
          </a:prstGeom>
          <a:noFill/>
          <a:ln cap="flat" cmpd="sng" w="10775">
            <a:solidFill>
              <a:schemeClr val="lt1"/>
            </a:solidFill>
            <a:prstDash val="dash"/>
            <a:miter lim="800000"/>
            <a:headEnd len="sm" w="sm" type="none"/>
            <a:tailEnd len="sm" w="sm" type="none"/>
          </a:ln>
        </p:spPr>
        <p:txBody>
          <a:bodyPr anchorCtr="0" anchor="t" bIns="45700" lIns="91425" spcFirstLastPara="1" rIns="91425" wrap="square" tIns="45700">
            <a:noAutofit/>
          </a:bodyPr>
          <a:lstStyle>
            <a:lvl1pPr indent="-350520" lvl="0" marL="457200" algn="l">
              <a:lnSpc>
                <a:spcPct val="100000"/>
              </a:lnSpc>
              <a:spcBef>
                <a:spcPts val="700"/>
              </a:spcBef>
              <a:spcAft>
                <a:spcPts val="0"/>
              </a:spcAft>
              <a:buSzPts val="1920"/>
              <a:buChar char="⚫"/>
              <a:defRPr sz="2400"/>
            </a:lvl1pPr>
            <a:lvl2pPr indent="-355600" lvl="1" marL="914400" algn="l">
              <a:lnSpc>
                <a:spcPct val="100000"/>
              </a:lnSpc>
              <a:spcBef>
                <a:spcPts val="700"/>
              </a:spcBef>
              <a:spcAft>
                <a:spcPts val="0"/>
              </a:spcAft>
              <a:buSzPts val="2000"/>
              <a:buChar char="◦"/>
              <a:defRPr sz="2000"/>
            </a:lvl2pPr>
            <a:lvl3pPr indent="-342900" lvl="2" marL="1371600" algn="l">
              <a:lnSpc>
                <a:spcPct val="100000"/>
              </a:lnSpc>
              <a:spcBef>
                <a:spcPts val="700"/>
              </a:spcBef>
              <a:spcAft>
                <a:spcPts val="0"/>
              </a:spcAft>
              <a:buSzPts val="1800"/>
              <a:buChar char="●"/>
              <a:defRPr sz="1800"/>
            </a:lvl3pPr>
            <a:lvl4pPr indent="-330200" lvl="3" marL="1828800" algn="l">
              <a:lnSpc>
                <a:spcPct val="100000"/>
              </a:lnSpc>
              <a:spcBef>
                <a:spcPts val="700"/>
              </a:spcBef>
              <a:spcAft>
                <a:spcPts val="0"/>
              </a:spcAft>
              <a:buSzPts val="1600"/>
              <a:buChar char="●"/>
              <a:defRPr sz="1600"/>
            </a:lvl4pPr>
            <a:lvl5pPr indent="-330200" lvl="4" marL="2286000" algn="l">
              <a:lnSpc>
                <a:spcPct val="100000"/>
              </a:lnSpc>
              <a:spcBef>
                <a:spcPts val="700"/>
              </a:spcBef>
              <a:spcAft>
                <a:spcPts val="0"/>
              </a:spcAft>
              <a:buSzPts val="1600"/>
              <a:buChar char="●"/>
              <a:defRPr sz="16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84" name="Google Shape;184;p64"/>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5" name="Google Shape;185;p64"/>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6" name="Google Shape;186;p64"/>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Объект с подписью" showMasterSp="0" type="objTx">
  <p:cSld name="OBJECT_WITH_CAPTION_TEXT">
    <p:spTree>
      <p:nvGrpSpPr>
        <p:cNvPr id="193" name="Shape 193"/>
        <p:cNvGrpSpPr/>
        <p:nvPr/>
      </p:nvGrpSpPr>
      <p:grpSpPr>
        <a:xfrm>
          <a:off x="0" y="0"/>
          <a:ext cx="0" cy="0"/>
          <a:chOff x="0" y="0"/>
          <a:chExt cx="0" cy="0"/>
        </a:xfrm>
      </p:grpSpPr>
      <p:sp>
        <p:nvSpPr>
          <p:cNvPr id="194" name="Google Shape;194;p66"/>
          <p:cNvSpPr txBox="1"/>
          <p:nvPr>
            <p:ph type="title"/>
          </p:nvPr>
        </p:nvSpPr>
        <p:spPr>
          <a:xfrm>
            <a:off x="457200" y="216778"/>
            <a:ext cx="3810000" cy="1162050"/>
          </a:xfrm>
          <a:prstGeom prst="rect">
            <a:avLst/>
          </a:prstGeom>
          <a:noFill/>
          <a:ln>
            <a:noFill/>
          </a:ln>
        </p:spPr>
        <p:txBody>
          <a:bodyPr anchorCtr="0" anchor="b" bIns="45700" lIns="91425" spcFirstLastPara="1" rIns="91425" wrap="square" tIns="45700">
            <a:normAutofit/>
          </a:bodyPr>
          <a:lstStyle>
            <a:lvl1pPr lvl="0" algn="l">
              <a:lnSpc>
                <a:spcPct val="90909"/>
              </a:lnSpc>
              <a:spcBef>
                <a:spcPts val="0"/>
              </a:spcBef>
              <a:spcAft>
                <a:spcPts val="0"/>
              </a:spcAft>
              <a:buClr>
                <a:srgbClr val="572314"/>
              </a:buClr>
              <a:buSzPts val="2200"/>
              <a:buFont typeface="Gill Sans"/>
              <a:buNone/>
              <a:defRPr b="1" sz="220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5" name="Google Shape;195;p66"/>
          <p:cNvSpPr txBox="1"/>
          <p:nvPr>
            <p:ph idx="1" type="body"/>
          </p:nvPr>
        </p:nvSpPr>
        <p:spPr>
          <a:xfrm>
            <a:off x="457200" y="1406964"/>
            <a:ext cx="3810000" cy="698500"/>
          </a:xfrm>
          <a:prstGeom prst="rect">
            <a:avLst/>
          </a:prstGeom>
          <a:noFill/>
          <a:ln>
            <a:noFill/>
          </a:ln>
        </p:spPr>
        <p:txBody>
          <a:bodyPr anchorCtr="0" anchor="t" bIns="45700" lIns="91425" spcFirstLastPara="1" rIns="91425" wrap="square" tIns="45700">
            <a:noAutofit/>
          </a:bodyPr>
          <a:lstStyle>
            <a:lvl1pPr indent="-228600" lvl="0" marL="457200" algn="l">
              <a:lnSpc>
                <a:spcPct val="100000"/>
              </a:lnSpc>
              <a:spcBef>
                <a:spcPts val="0"/>
              </a:spcBef>
              <a:spcAft>
                <a:spcPts val="0"/>
              </a:spcAft>
              <a:buSzPts val="1120"/>
              <a:buNone/>
              <a:defRPr sz="1400"/>
            </a:lvl1pPr>
            <a:lvl2pPr indent="-228600" lvl="1" marL="914400" algn="l">
              <a:spcBef>
                <a:spcPts val="550"/>
              </a:spcBef>
              <a:spcAft>
                <a:spcPts val="0"/>
              </a:spcAft>
              <a:buSzPts val="1200"/>
              <a:buNone/>
              <a:defRPr sz="1200"/>
            </a:lvl2pPr>
            <a:lvl3pPr indent="-228600" lvl="2" marL="1371600" algn="l">
              <a:spcBef>
                <a:spcPts val="200"/>
              </a:spcBef>
              <a:spcAft>
                <a:spcPts val="0"/>
              </a:spcAft>
              <a:buSzPts val="1000"/>
              <a:buNone/>
              <a:defRPr sz="1000"/>
            </a:lvl3pPr>
            <a:lvl4pPr indent="-228600" lvl="3" marL="1828800" algn="l">
              <a:spcBef>
                <a:spcPts val="180"/>
              </a:spcBef>
              <a:spcAft>
                <a:spcPts val="0"/>
              </a:spcAft>
              <a:buSzPts val="900"/>
              <a:buNone/>
              <a:defRPr sz="900"/>
            </a:lvl4pPr>
            <a:lvl5pPr indent="-228600" lvl="4" marL="2286000" algn="l">
              <a:spcBef>
                <a:spcPts val="180"/>
              </a:spcBef>
              <a:spcAft>
                <a:spcPts val="0"/>
              </a:spcAft>
              <a:buSzPts val="900"/>
              <a:buNone/>
              <a:defRPr sz="9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96" name="Google Shape;196;p66"/>
          <p:cNvSpPr txBox="1"/>
          <p:nvPr>
            <p:ph idx="2" type="body"/>
          </p:nvPr>
        </p:nvSpPr>
        <p:spPr>
          <a:xfrm>
            <a:off x="457200" y="2133600"/>
            <a:ext cx="8153400" cy="3992563"/>
          </a:xfrm>
          <a:prstGeom prst="rect">
            <a:avLst/>
          </a:prstGeom>
          <a:noFill/>
          <a:ln>
            <a:noFill/>
          </a:ln>
        </p:spPr>
        <p:txBody>
          <a:bodyPr anchorCtr="0" anchor="t" bIns="45700" lIns="91425" spcFirstLastPara="1" rIns="91425" wrap="square" tIns="45700">
            <a:noAutofit/>
          </a:bodyPr>
          <a:lstStyle>
            <a:lvl1pPr indent="-391160" lvl="0" marL="457200" algn="l">
              <a:spcBef>
                <a:spcPts val="600"/>
              </a:spcBef>
              <a:spcAft>
                <a:spcPts val="0"/>
              </a:spcAft>
              <a:buSzPts val="2560"/>
              <a:buChar char="⚫"/>
              <a:defRPr sz="3200"/>
            </a:lvl1pPr>
            <a:lvl2pPr indent="-406400" lvl="1" marL="914400" algn="l">
              <a:spcBef>
                <a:spcPts val="550"/>
              </a:spcBef>
              <a:spcAft>
                <a:spcPts val="0"/>
              </a:spcAft>
              <a:buSzPts val="2800"/>
              <a:buChar char="◦"/>
              <a:defRPr sz="2800"/>
            </a:lvl2pPr>
            <a:lvl3pPr indent="-381000" lvl="2" marL="1371600" algn="l">
              <a:spcBef>
                <a:spcPts val="480"/>
              </a:spcBef>
              <a:spcAft>
                <a:spcPts val="0"/>
              </a:spcAft>
              <a:buSzPts val="2400"/>
              <a:buChar char="●"/>
              <a:defRPr sz="2400"/>
            </a:lvl3pPr>
            <a:lvl4pPr indent="-355600" lvl="3" marL="1828800" algn="l">
              <a:spcBef>
                <a:spcPts val="400"/>
              </a:spcBef>
              <a:spcAft>
                <a:spcPts val="0"/>
              </a:spcAft>
              <a:buSzPts val="2000"/>
              <a:buChar char="●"/>
              <a:defRPr sz="2000"/>
            </a:lvl4pPr>
            <a:lvl5pPr indent="-355600" lvl="4" marL="2286000" algn="l">
              <a:spcBef>
                <a:spcPts val="400"/>
              </a:spcBef>
              <a:spcAft>
                <a:spcPts val="0"/>
              </a:spcAft>
              <a:buSzPts val="2000"/>
              <a:buChar char="●"/>
              <a:defRPr sz="20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197" name="Google Shape;197;p66"/>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66"/>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9" name="Google Shape;199;p66"/>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Рисунок с подписью" showMasterSp="0" type="picTx">
  <p:cSld name="PICTURE_WITH_CAPTION_TEXT">
    <p:spTree>
      <p:nvGrpSpPr>
        <p:cNvPr id="209" name="Shape 209"/>
        <p:cNvGrpSpPr/>
        <p:nvPr/>
      </p:nvGrpSpPr>
      <p:grpSpPr>
        <a:xfrm>
          <a:off x="0" y="0"/>
          <a:ext cx="0" cy="0"/>
          <a:chOff x="0" y="0"/>
          <a:chExt cx="0" cy="0"/>
        </a:xfrm>
      </p:grpSpPr>
      <p:sp>
        <p:nvSpPr>
          <p:cNvPr id="210" name="Google Shape;210;p68"/>
          <p:cNvSpPr txBox="1"/>
          <p:nvPr>
            <p:ph type="title"/>
          </p:nvPr>
        </p:nvSpPr>
        <p:spPr>
          <a:xfrm>
            <a:off x="5886896" y="1066800"/>
            <a:ext cx="2743200" cy="198120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Clr>
                <a:srgbClr val="572314"/>
              </a:buClr>
              <a:buSzPts val="2100"/>
              <a:buFont typeface="Gill Sans"/>
              <a:buNone/>
              <a:defRPr b="1" sz="21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1" name="Google Shape;211;p68"/>
          <p:cNvSpPr/>
          <p:nvPr>
            <p:ph idx="2" type="pic"/>
          </p:nvPr>
        </p:nvSpPr>
        <p:spPr>
          <a:xfrm>
            <a:off x="838200" y="1143003"/>
            <a:ext cx="4419600" cy="3514531"/>
          </a:xfrm>
          <a:prstGeom prst="roundRect">
            <a:avLst>
              <a:gd fmla="val 783" name="adj"/>
            </a:avLst>
          </a:prstGeom>
          <a:solidFill>
            <a:schemeClr val="lt2"/>
          </a:solidFill>
          <a:ln>
            <a:noFill/>
          </a:ln>
        </p:spPr>
      </p:sp>
      <p:sp>
        <p:nvSpPr>
          <p:cNvPr id="212" name="Google Shape;212;p68"/>
          <p:cNvSpPr txBox="1"/>
          <p:nvPr>
            <p:ph idx="1" type="body"/>
          </p:nvPr>
        </p:nvSpPr>
        <p:spPr>
          <a:xfrm>
            <a:off x="838200" y="4800600"/>
            <a:ext cx="4419600" cy="762000"/>
          </a:xfrm>
          <a:prstGeom prst="rect">
            <a:avLst/>
          </a:prstGeom>
          <a:noFill/>
          <a:ln>
            <a:noFill/>
          </a:ln>
        </p:spPr>
        <p:txBody>
          <a:bodyPr anchorCtr="0" anchor="ctr" bIns="45700" lIns="91425" spcFirstLastPara="1" rIns="91425" wrap="square" tIns="45700">
            <a:noAutofit/>
          </a:bodyPr>
          <a:lstStyle>
            <a:lvl1pPr indent="-228600" lvl="0" marL="457200" algn="l">
              <a:lnSpc>
                <a:spcPct val="114285"/>
              </a:lnSpc>
              <a:spcBef>
                <a:spcPts val="0"/>
              </a:spcBef>
              <a:spcAft>
                <a:spcPts val="0"/>
              </a:spcAft>
              <a:buSzPts val="1120"/>
              <a:buNone/>
              <a:defRPr sz="1400">
                <a:solidFill>
                  <a:srgbClr val="777777"/>
                </a:solidFill>
              </a:defRPr>
            </a:lvl1pPr>
            <a:lvl2pPr indent="-304800" lvl="1" marL="914400" algn="l">
              <a:spcBef>
                <a:spcPts val="550"/>
              </a:spcBef>
              <a:spcAft>
                <a:spcPts val="0"/>
              </a:spcAft>
              <a:buSzPts val="1200"/>
              <a:buChar char="◦"/>
              <a:defRPr sz="1200"/>
            </a:lvl2pPr>
            <a:lvl3pPr indent="-292100" lvl="2" marL="1371600" algn="l">
              <a:spcBef>
                <a:spcPts val="200"/>
              </a:spcBef>
              <a:spcAft>
                <a:spcPts val="0"/>
              </a:spcAft>
              <a:buSzPts val="1000"/>
              <a:buChar char="●"/>
              <a:defRPr sz="1000"/>
            </a:lvl3pPr>
            <a:lvl4pPr indent="-285750" lvl="3" marL="1828800" algn="l">
              <a:spcBef>
                <a:spcPts val="180"/>
              </a:spcBef>
              <a:spcAft>
                <a:spcPts val="0"/>
              </a:spcAft>
              <a:buSzPts val="900"/>
              <a:buChar char="●"/>
              <a:defRPr sz="900"/>
            </a:lvl4pPr>
            <a:lvl5pPr indent="-285750" lvl="4" marL="2286000" algn="l">
              <a:spcBef>
                <a:spcPts val="180"/>
              </a:spcBef>
              <a:spcAft>
                <a:spcPts val="0"/>
              </a:spcAft>
              <a:buSzPts val="900"/>
              <a:buChar char="●"/>
              <a:defRPr sz="900"/>
            </a:lvl5pPr>
            <a:lvl6pPr indent="-342900" lvl="5" marL="2743200" algn="l">
              <a:lnSpc>
                <a:spcPct val="100000"/>
              </a:lnSpc>
              <a:spcBef>
                <a:spcPts val="360"/>
              </a:spcBef>
              <a:spcAft>
                <a:spcPts val="0"/>
              </a:spcAft>
              <a:buSzPts val="1800"/>
              <a:buChar char="●"/>
              <a:defRPr/>
            </a:lvl6pPr>
            <a:lvl7pPr indent="-342900" lvl="6" marL="3200400" algn="l">
              <a:lnSpc>
                <a:spcPct val="100000"/>
              </a:lnSpc>
              <a:spcBef>
                <a:spcPts val="360"/>
              </a:spcBef>
              <a:spcAft>
                <a:spcPts val="0"/>
              </a:spcAft>
              <a:buSzPts val="1800"/>
              <a:buChar char="●"/>
              <a:defRPr/>
            </a:lvl7pPr>
            <a:lvl8pPr indent="-342900" lvl="7" marL="3657600" algn="l">
              <a:lnSpc>
                <a:spcPct val="100000"/>
              </a:lnSpc>
              <a:spcBef>
                <a:spcPts val="360"/>
              </a:spcBef>
              <a:spcAft>
                <a:spcPts val="0"/>
              </a:spcAft>
              <a:buSzPts val="1800"/>
              <a:buChar char="●"/>
              <a:defRPr/>
            </a:lvl8pPr>
            <a:lvl9pPr indent="-342900" lvl="8" marL="4114800" algn="l">
              <a:lnSpc>
                <a:spcPct val="100000"/>
              </a:lnSpc>
              <a:spcBef>
                <a:spcPts val="360"/>
              </a:spcBef>
              <a:spcAft>
                <a:spcPts val="0"/>
              </a:spcAft>
              <a:buSzPts val="1800"/>
              <a:buChar char="●"/>
              <a:defRPr/>
            </a:lvl9pPr>
          </a:lstStyle>
          <a:p/>
        </p:txBody>
      </p:sp>
      <p:sp>
        <p:nvSpPr>
          <p:cNvPr id="213" name="Google Shape;213;p68"/>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4" name="Google Shape;214;p68"/>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68"/>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7.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6.xml"/><Relationship Id="rId3" Type="http://schemas.openxmlformats.org/officeDocument/2006/relationships/theme" Target="../theme/theme1.xml"/></Relationships>
</file>

<file path=ppt/slideMasters/_rels/slideMaster3.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7.xml"/><Relationship Id="rId3" Type="http://schemas.openxmlformats.org/officeDocument/2006/relationships/theme" Target="../theme/theme8.xml"/></Relationships>
</file>

<file path=ppt/slideMasters/_rels/slideMaster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slideLayout" Target="../slideLayouts/slideLayout9.xml"/><Relationship Id="rId3" Type="http://schemas.openxmlformats.org/officeDocument/2006/relationships/slideLayout" Target="../slideLayouts/slideLayout10.xml"/><Relationship Id="rId4" Type="http://schemas.openxmlformats.org/officeDocument/2006/relationships/slideLayout" Target="../slideLayouts/slideLayout11.xml"/><Relationship Id="rId11" Type="http://schemas.openxmlformats.org/officeDocument/2006/relationships/slideLayout" Target="../slideLayouts/slideLayout18.xml"/><Relationship Id="rId10" Type="http://schemas.openxmlformats.org/officeDocument/2006/relationships/slideLayout" Target="../slideLayouts/slideLayout17.xml"/><Relationship Id="rId12" Type="http://schemas.openxmlformats.org/officeDocument/2006/relationships/theme" Target="../theme/theme5.xml"/><Relationship Id="rId9" Type="http://schemas.openxmlformats.org/officeDocument/2006/relationships/slideLayout" Target="../slideLayouts/slideLayout16.xml"/><Relationship Id="rId5" Type="http://schemas.openxmlformats.org/officeDocument/2006/relationships/slideLayout" Target="../slideLayouts/slideLayout12.xml"/><Relationship Id="rId6" Type="http://schemas.openxmlformats.org/officeDocument/2006/relationships/slideLayout" Target="../slideLayouts/slideLayout13.xml"/><Relationship Id="rId7" Type="http://schemas.openxmlformats.org/officeDocument/2006/relationships/slideLayout" Target="../slideLayouts/slideLayout14.xml"/><Relationship Id="rId8" Type="http://schemas.openxmlformats.org/officeDocument/2006/relationships/slideLayout" Target="../slideLayouts/slideLayout15.xml"/></Relationships>
</file>

<file path=ppt/slideMasters/_rels/slideMaster5.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19.xml"/><Relationship Id="rId3" Type="http://schemas.openxmlformats.org/officeDocument/2006/relationships/theme" Target="../theme/theme6.xml"/></Relationships>
</file>

<file path=ppt/slideMasters/_rels/slideMaster6.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0.xml"/><Relationship Id="rId3" Type="http://schemas.openxmlformats.org/officeDocument/2006/relationships/theme" Target="../theme/theme9.xml"/></Relationships>
</file>

<file path=ppt/slideMasters/_rels/slideMaster7.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1.xml"/><Relationship Id="rId3" Type="http://schemas.openxmlformats.org/officeDocument/2006/relationships/theme" Target="../theme/theme3.xml"/></Relationships>
</file>

<file path=ppt/slideMasters/_rels/slideMaster8.xml.rels><?xml version="1.0" encoding="UTF-8" standalone="yes"?><Relationships xmlns="http://schemas.openxmlformats.org/package/2006/relationships"><Relationship Id="rId1" Type="http://schemas.openxmlformats.org/officeDocument/2006/relationships/image" Target="../media/image1.jpg"/><Relationship Id="rId2" Type="http://schemas.openxmlformats.org/officeDocument/2006/relationships/slideLayout" Target="../slideLayouts/slideLayout22.xml"/><Relationship Id="rId3"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39"/>
          <p:cNvSpPr/>
          <p:nvPr/>
        </p:nvSpPr>
        <p:spPr>
          <a:xfrm>
            <a:off x="-815975" y="-815975"/>
            <a:ext cx="1638300" cy="1638300"/>
          </a:xfrm>
          <a:custGeom>
            <a:rect b="b" l="l" r="r" t="t"/>
            <a:pathLst>
              <a:path extrusionOk="0" h="1638300" w="1638300">
                <a:moveTo>
                  <a:pt x="1638300" y="819150"/>
                </a:moveTo>
                <a:cubicBezTo>
                  <a:pt x="1638300" y="1036490"/>
                  <a:pt x="1551928" y="1244920"/>
                  <a:pt x="1398198" y="1398555"/>
                </a:cubicBezTo>
                <a:cubicBezTo>
                  <a:pt x="1244468" y="1552190"/>
                  <a:pt x="1035985" y="1638434"/>
                  <a:pt x="818645" y="1638300"/>
                </a:cubicBezTo>
                <a:cubicBezTo>
                  <a:pt x="818813" y="1365250"/>
                  <a:pt x="818982" y="1092200"/>
                  <a:pt x="819150" y="819150"/>
                </a:cubicBezTo>
                <a:lnTo>
                  <a:pt x="1638300" y="819150"/>
                </a:lnTo>
                <a:close/>
              </a:path>
            </a:pathLst>
          </a:custGeom>
          <a:solidFill>
            <a:srgbClr val="FEFAF4">
              <a:alpha val="32549"/>
            </a:srgbClr>
          </a:solidFill>
          <a:ln cap="rnd" cmpd="sng" w="9525">
            <a:solidFill>
              <a:srgbClr val="D2C39E"/>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1" name="Google Shape;11;p39"/>
          <p:cNvSpPr/>
          <p:nvPr/>
        </p:nvSpPr>
        <p:spPr>
          <a:xfrm>
            <a:off x="168275" y="20637"/>
            <a:ext cx="1703387" cy="1703387"/>
          </a:xfrm>
          <a:prstGeom prst="ellipse">
            <a:avLst/>
          </a:prstGeom>
          <a:noFill/>
          <a:ln cap="rnd" cmpd="sng" w="27300">
            <a:solidFill>
              <a:srgbClr val="FFF6DB"/>
            </a:solidFill>
            <a:prstDash val="solid"/>
            <a:miter lim="800000"/>
            <a:headEnd len="sm" w="sm" type="none"/>
            <a:tailEnd len="sm" w="sm" type="none"/>
          </a:ln>
          <a:effectLst>
            <a:outerShdw blurRad="63500" dir="5400000" dist="25400">
              <a:srgbClr val="AFA58D">
                <a:alpha val="8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2" name="Google Shape;12;p39"/>
          <p:cNvSpPr/>
          <p:nvPr/>
        </p:nvSpPr>
        <p:spPr>
          <a:xfrm rot="2315675">
            <a:off x="182881" y="1055077"/>
            <a:ext cx="1125717" cy="1102624"/>
          </a:xfrm>
          <a:prstGeom prst="donut">
            <a:avLst>
              <a:gd fmla="val 11833" name="adj"/>
            </a:avLst>
          </a:prstGeom>
          <a:gradFill>
            <a:gsLst>
              <a:gs pos="0">
                <a:srgbClr val="FEFBF4">
                  <a:alpha val="69803"/>
                </a:srgbClr>
              </a:gs>
              <a:gs pos="70000">
                <a:srgbClr val="FFFDF8">
                  <a:alpha val="54901"/>
                </a:srgbClr>
              </a:gs>
              <a:gs pos="100000">
                <a:srgbClr val="EDCF8C">
                  <a:alpha val="60000"/>
                </a:srgbClr>
              </a:gs>
            </a:gsLst>
            <a:path path="circle">
              <a:fillToRect b="100%" r="100%"/>
            </a:path>
            <a:tileRect l="-100%" t="-100%"/>
          </a:gradFill>
          <a:ln cap="rnd" cmpd="sng" w="9525">
            <a:solidFill>
              <a:srgbClr val="C5B390"/>
            </a:solidFill>
            <a:prstDash val="solid"/>
            <a:round/>
            <a:headEnd len="sm" w="sm" type="none"/>
            <a:tailEnd len="sm" w="sm" type="none"/>
          </a:ln>
          <a:effectLst>
            <a:outerShdw blurRad="12700" rotWithShape="0" algn="tl" dir="4500000" dist="15000">
              <a:srgbClr val="564E4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400"/>
              <a:buFont typeface="Arial"/>
              <a:buNone/>
            </a:pPr>
            <a:r>
              <a:t/>
            </a:r>
            <a:endParaRPr b="0" i="0" sz="2400" u="none" cap="none" strike="noStrike">
              <a:solidFill>
                <a:srgbClr val="FFFFFF"/>
              </a:solidFill>
              <a:latin typeface="Gill Sans"/>
              <a:ea typeface="Gill Sans"/>
              <a:cs typeface="Gill Sans"/>
              <a:sym typeface="Gill Sans"/>
            </a:endParaRPr>
          </a:p>
        </p:txBody>
      </p:sp>
      <p:sp>
        <p:nvSpPr>
          <p:cNvPr id="13" name="Google Shape;13;p39"/>
          <p:cNvSpPr txBox="1"/>
          <p:nvPr/>
        </p:nvSpPr>
        <p:spPr>
          <a:xfrm>
            <a:off x="1012825" y="0"/>
            <a:ext cx="813117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4" name="Google Shape;14;p39"/>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15" name="Google Shape;15;p39"/>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16" name="Google Shape;16;p39"/>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7" name="Google Shape;17;p39"/>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8" name="Google Shape;18;p39"/>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
        <p:nvSpPr>
          <p:cNvPr id="19" name="Google Shape;19;p39"/>
          <p:cNvSpPr txBox="1"/>
          <p:nvPr/>
        </p:nvSpPr>
        <p:spPr>
          <a:xfrm>
            <a:off x="1014412" y="0"/>
            <a:ext cx="73025" cy="6858000"/>
          </a:xfrm>
          <a:prstGeom prst="rect">
            <a:avLst/>
          </a:prstGeom>
          <a:solidFill>
            <a:schemeClr val="lt1"/>
          </a:solidFill>
          <a:ln>
            <a:noFill/>
          </a:ln>
          <a:effectLst>
            <a:outerShdw blurRad="63500" dir="10800000" dist="38000">
              <a:srgbClr val="706B5F">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50" name="Shape 50"/>
        <p:cNvGrpSpPr/>
        <p:nvPr/>
      </p:nvGrpSpPr>
      <p:grpSpPr>
        <a:xfrm>
          <a:off x="0" y="0"/>
          <a:ext cx="0" cy="0"/>
          <a:chOff x="0" y="0"/>
          <a:chExt cx="0" cy="0"/>
        </a:xfrm>
      </p:grpSpPr>
      <p:sp>
        <p:nvSpPr>
          <p:cNvPr id="51" name="Google Shape;51;p41"/>
          <p:cNvSpPr/>
          <p:nvPr/>
        </p:nvSpPr>
        <p:spPr>
          <a:xfrm>
            <a:off x="-815975" y="-815975"/>
            <a:ext cx="1638300" cy="1638300"/>
          </a:xfrm>
          <a:custGeom>
            <a:rect b="b" l="l" r="r" t="t"/>
            <a:pathLst>
              <a:path extrusionOk="0" h="1638300" w="1638300">
                <a:moveTo>
                  <a:pt x="1638300" y="819150"/>
                </a:moveTo>
                <a:cubicBezTo>
                  <a:pt x="1638300" y="1036490"/>
                  <a:pt x="1551928" y="1244920"/>
                  <a:pt x="1398198" y="1398555"/>
                </a:cubicBezTo>
                <a:cubicBezTo>
                  <a:pt x="1244468" y="1552190"/>
                  <a:pt x="1035985" y="1638434"/>
                  <a:pt x="818645" y="1638300"/>
                </a:cubicBezTo>
                <a:cubicBezTo>
                  <a:pt x="818813" y="1365250"/>
                  <a:pt x="818982" y="1092200"/>
                  <a:pt x="819150" y="819150"/>
                </a:cubicBezTo>
                <a:lnTo>
                  <a:pt x="1638300" y="819150"/>
                </a:lnTo>
                <a:close/>
              </a:path>
            </a:pathLst>
          </a:custGeom>
          <a:solidFill>
            <a:srgbClr val="FEFAF4">
              <a:alpha val="32549"/>
            </a:srgbClr>
          </a:solidFill>
          <a:ln cap="rnd" cmpd="sng" w="9525">
            <a:solidFill>
              <a:srgbClr val="D2C39E"/>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2" name="Google Shape;52;p41"/>
          <p:cNvSpPr/>
          <p:nvPr/>
        </p:nvSpPr>
        <p:spPr>
          <a:xfrm>
            <a:off x="168275" y="20637"/>
            <a:ext cx="1703387" cy="1703387"/>
          </a:xfrm>
          <a:prstGeom prst="ellipse">
            <a:avLst/>
          </a:prstGeom>
          <a:noFill/>
          <a:ln cap="rnd" cmpd="sng" w="27300">
            <a:solidFill>
              <a:srgbClr val="FFF6DB"/>
            </a:solidFill>
            <a:prstDash val="solid"/>
            <a:miter lim="800000"/>
            <a:headEnd len="sm" w="sm" type="none"/>
            <a:tailEnd len="sm" w="sm" type="none"/>
          </a:ln>
          <a:effectLst>
            <a:outerShdw blurRad="63500" dir="5400000" dist="25400">
              <a:srgbClr val="AFA58D">
                <a:alpha val="8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3" name="Google Shape;53;p41"/>
          <p:cNvSpPr/>
          <p:nvPr/>
        </p:nvSpPr>
        <p:spPr>
          <a:xfrm rot="2315675">
            <a:off x="182881" y="1055077"/>
            <a:ext cx="1125717" cy="1102624"/>
          </a:xfrm>
          <a:prstGeom prst="donut">
            <a:avLst>
              <a:gd fmla="val 11833" name="adj"/>
            </a:avLst>
          </a:prstGeom>
          <a:gradFill>
            <a:gsLst>
              <a:gs pos="0">
                <a:srgbClr val="FEFBF4">
                  <a:alpha val="69803"/>
                </a:srgbClr>
              </a:gs>
              <a:gs pos="70000">
                <a:srgbClr val="FFFDF8">
                  <a:alpha val="54901"/>
                </a:srgbClr>
              </a:gs>
              <a:gs pos="100000">
                <a:srgbClr val="EDCF8C">
                  <a:alpha val="60000"/>
                </a:srgbClr>
              </a:gs>
            </a:gsLst>
            <a:path path="circle">
              <a:fillToRect b="100%" r="100%"/>
            </a:path>
            <a:tileRect l="-100%" t="-100%"/>
          </a:gradFill>
          <a:ln cap="rnd" cmpd="sng" w="9525">
            <a:solidFill>
              <a:srgbClr val="C5B390"/>
            </a:solidFill>
            <a:prstDash val="solid"/>
            <a:round/>
            <a:headEnd len="sm" w="sm" type="none"/>
            <a:tailEnd len="sm" w="sm" type="none"/>
          </a:ln>
          <a:effectLst>
            <a:outerShdw blurRad="12700" rotWithShape="0" algn="tl" dir="4500000" dist="15000">
              <a:srgbClr val="564E40">
                <a:alpha val="34901"/>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2400"/>
              <a:buFont typeface="Arial"/>
              <a:buNone/>
            </a:pPr>
            <a:r>
              <a:t/>
            </a:r>
            <a:endParaRPr b="0" i="0" sz="2400" u="none" cap="none" strike="noStrike">
              <a:solidFill>
                <a:srgbClr val="FFFFFF"/>
              </a:solidFill>
              <a:latin typeface="Gill Sans"/>
              <a:ea typeface="Gill Sans"/>
              <a:cs typeface="Gill Sans"/>
              <a:sym typeface="Gill Sans"/>
            </a:endParaRPr>
          </a:p>
        </p:txBody>
      </p:sp>
      <p:sp>
        <p:nvSpPr>
          <p:cNvPr id="54" name="Google Shape;54;p41"/>
          <p:cNvSpPr txBox="1"/>
          <p:nvPr/>
        </p:nvSpPr>
        <p:spPr>
          <a:xfrm>
            <a:off x="1012825" y="0"/>
            <a:ext cx="8131175"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5" name="Google Shape;55;p41"/>
          <p:cNvSpPr txBox="1"/>
          <p:nvPr/>
        </p:nvSpPr>
        <p:spPr>
          <a:xfrm>
            <a:off x="1014412" y="0"/>
            <a:ext cx="73025" cy="6858000"/>
          </a:xfrm>
          <a:prstGeom prst="rect">
            <a:avLst/>
          </a:prstGeom>
          <a:solidFill>
            <a:schemeClr val="lt1"/>
          </a:solidFill>
          <a:ln>
            <a:noFill/>
          </a:ln>
          <a:effectLst>
            <a:outerShdw blurRad="63500" dir="10800000" dist="38000">
              <a:srgbClr val="706B5F">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6" name="Google Shape;56;p41"/>
          <p:cNvSpPr/>
          <p:nvPr/>
        </p:nvSpPr>
        <p:spPr>
          <a:xfrm>
            <a:off x="921433" y="1413802"/>
            <a:ext cx="210312" cy="210312"/>
          </a:xfrm>
          <a:prstGeom prst="ellipse">
            <a:avLst/>
          </a:prstGeom>
          <a:gradFill>
            <a:gsLst>
              <a:gs pos="0">
                <a:srgbClr val="D7F6FF">
                  <a:alpha val="94901"/>
                </a:srgbClr>
              </a:gs>
              <a:gs pos="50000">
                <a:srgbClr val="C0E3F0">
                  <a:alpha val="89803"/>
                </a:srgbClr>
              </a:gs>
              <a:gs pos="95000">
                <a:srgbClr val="65C6EA">
                  <a:alpha val="87843"/>
                </a:srgbClr>
              </a:gs>
              <a:gs pos="100000">
                <a:srgbClr val="00BBF1">
                  <a:alpha val="84705"/>
                </a:srgbClr>
              </a:gs>
            </a:gsLst>
            <a:path path="circle">
              <a:fillToRect b="100%" r="100%"/>
            </a:path>
            <a:tileRect l="-100%" t="-100%"/>
          </a:gradFill>
          <a:ln cap="rnd" cmpd="sng" w="9525">
            <a:solidFill>
              <a:srgbClr val="2F8DA4">
                <a:alpha val="60000"/>
              </a:srgb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Arial"/>
              <a:buNone/>
            </a:pPr>
            <a:r>
              <a:t/>
            </a:r>
            <a:endParaRPr b="0" i="0" sz="2400" u="none" cap="none" strike="noStrike">
              <a:solidFill>
                <a:srgbClr val="000000"/>
              </a:solidFill>
              <a:latin typeface="Gill Sans"/>
              <a:ea typeface="Gill Sans"/>
              <a:cs typeface="Gill Sans"/>
              <a:sym typeface="Gill Sans"/>
            </a:endParaRPr>
          </a:p>
        </p:txBody>
      </p:sp>
      <p:sp>
        <p:nvSpPr>
          <p:cNvPr id="57" name="Google Shape;57;p41"/>
          <p:cNvSpPr/>
          <p:nvPr/>
        </p:nvSpPr>
        <p:spPr>
          <a:xfrm>
            <a:off x="1157287" y="1344612"/>
            <a:ext cx="63500" cy="65087"/>
          </a:xfrm>
          <a:prstGeom prst="ellipse">
            <a:avLst/>
          </a:prstGeom>
          <a:noFill/>
          <a:ln cap="rnd" cmpd="sng" w="12700">
            <a:solidFill>
              <a:srgbClr val="307F93">
                <a:alpha val="59607"/>
              </a:srgb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8" name="Google Shape;58;p41"/>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59" name="Google Shape;59;p41"/>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60" name="Google Shape;60;p41"/>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61" name="Google Shape;61;p41"/>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62" name="Google Shape;62;p41"/>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5"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69" name="Shape 69"/>
        <p:cNvGrpSpPr/>
        <p:nvPr/>
      </p:nvGrpSpPr>
      <p:grpSpPr>
        <a:xfrm>
          <a:off x="0" y="0"/>
          <a:ext cx="0" cy="0"/>
          <a:chOff x="0" y="0"/>
          <a:chExt cx="0" cy="0"/>
        </a:xfrm>
      </p:grpSpPr>
      <p:sp>
        <p:nvSpPr>
          <p:cNvPr id="70" name="Google Shape;70;p43"/>
          <p:cNvSpPr txBox="1"/>
          <p:nvPr/>
        </p:nvSpPr>
        <p:spPr>
          <a:xfrm>
            <a:off x="1014412" y="0"/>
            <a:ext cx="8129587"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1" name="Google Shape;71;p43"/>
          <p:cNvSpPr txBox="1"/>
          <p:nvPr/>
        </p:nvSpPr>
        <p:spPr>
          <a:xfrm>
            <a:off x="1014412" y="0"/>
            <a:ext cx="73025" cy="6858000"/>
          </a:xfrm>
          <a:prstGeom prst="rect">
            <a:avLst/>
          </a:prstGeom>
          <a:solidFill>
            <a:schemeClr val="lt1"/>
          </a:solidFill>
          <a:ln>
            <a:noFill/>
          </a:ln>
          <a:effectLst>
            <a:outerShdw blurRad="63500" dir="10800000" dist="38000">
              <a:srgbClr val="706B5F">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72" name="Google Shape;72;p43"/>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73" name="Google Shape;73;p43"/>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74" name="Google Shape;74;p43"/>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75" name="Google Shape;75;p43"/>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76" name="Google Shape;76;p43"/>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7"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4.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1" name="Shape 81"/>
        <p:cNvGrpSpPr/>
        <p:nvPr/>
      </p:nvGrpSpPr>
      <p:grpSpPr>
        <a:xfrm>
          <a:off x="0" y="0"/>
          <a:ext cx="0" cy="0"/>
          <a:chOff x="0" y="0"/>
          <a:chExt cx="0" cy="0"/>
        </a:xfrm>
      </p:grpSpPr>
      <p:sp>
        <p:nvSpPr>
          <p:cNvPr id="82" name="Google Shape;82;p45"/>
          <p:cNvSpPr txBox="1"/>
          <p:nvPr>
            <p:ph type="title"/>
          </p:nvPr>
        </p:nvSpPr>
        <p:spPr>
          <a:xfrm>
            <a:off x="457200" y="274637"/>
            <a:ext cx="82296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3" name="Google Shape;83;p45"/>
          <p:cNvSpPr txBox="1"/>
          <p:nvPr>
            <p:ph idx="1" type="body"/>
          </p:nvPr>
        </p:nvSpPr>
        <p:spPr>
          <a:xfrm>
            <a:off x="457200" y="1600200"/>
            <a:ext cx="8229600" cy="45259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4" name="Google Shape;84;p4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85" name="Google Shape;85;p4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86" name="Google Shape;86;p4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1pPr>
            <a:lvl2pPr indent="0" lvl="1"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2pPr>
            <a:lvl3pPr indent="0" lvl="2"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3pPr>
            <a:lvl4pPr indent="0" lvl="3"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4pPr>
            <a:lvl5pPr indent="0" lvl="4"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5pPr>
            <a:lvl6pPr indent="0" lvl="5"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6pPr>
            <a:lvl7pPr indent="0" lvl="6"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7pPr>
            <a:lvl8pPr indent="0" lvl="7"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8pPr>
            <a:lvl9pPr indent="0" lvl="8" marL="0" marR="0" rtl="0" algn="r">
              <a:lnSpc>
                <a:spcPct val="100000"/>
              </a:lnSpc>
              <a:spcBef>
                <a:spcPts val="0"/>
              </a:spcBef>
              <a:spcAft>
                <a:spcPts val="0"/>
              </a:spcAft>
              <a:buClr>
                <a:srgbClr val="898989"/>
              </a:buClr>
              <a:buSzPts val="1200"/>
              <a:buFont typeface="Arial"/>
              <a:buNone/>
              <a:defRPr b="0" i="0" sz="1200" u="none">
                <a:solidFill>
                  <a:srgbClr val="898989"/>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5.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56" name="Shape 156"/>
        <p:cNvGrpSpPr/>
        <p:nvPr/>
      </p:nvGrpSpPr>
      <p:grpSpPr>
        <a:xfrm>
          <a:off x="0" y="0"/>
          <a:ext cx="0" cy="0"/>
          <a:chOff x="0" y="0"/>
          <a:chExt cx="0" cy="0"/>
        </a:xfrm>
      </p:grpSpPr>
      <p:sp>
        <p:nvSpPr>
          <p:cNvPr id="157" name="Google Shape;157;p61"/>
          <p:cNvSpPr txBox="1"/>
          <p:nvPr/>
        </p:nvSpPr>
        <p:spPr>
          <a:xfrm>
            <a:off x="2282825" y="0"/>
            <a:ext cx="6858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58" name="Google Shape;158;p61"/>
          <p:cNvSpPr txBox="1"/>
          <p:nvPr/>
        </p:nvSpPr>
        <p:spPr>
          <a:xfrm>
            <a:off x="2286000" y="0"/>
            <a:ext cx="76200" cy="6858000"/>
          </a:xfrm>
          <a:prstGeom prst="rect">
            <a:avLst/>
          </a:prstGeom>
          <a:solidFill>
            <a:schemeClr val="lt1"/>
          </a:solidFill>
          <a:ln>
            <a:noFill/>
          </a:ln>
          <a:effectLst>
            <a:outerShdw blurRad="63500" dir="10800000" dist="38000">
              <a:srgbClr val="706B5F">
                <a:alpha val="24705"/>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59" name="Google Shape;159;p61"/>
          <p:cNvSpPr/>
          <p:nvPr/>
        </p:nvSpPr>
        <p:spPr>
          <a:xfrm>
            <a:off x="2172321" y="2814656"/>
            <a:ext cx="210312" cy="210312"/>
          </a:xfrm>
          <a:prstGeom prst="ellipse">
            <a:avLst/>
          </a:prstGeom>
          <a:gradFill>
            <a:gsLst>
              <a:gs pos="0">
                <a:srgbClr val="D7F6FF">
                  <a:alpha val="94901"/>
                </a:srgbClr>
              </a:gs>
              <a:gs pos="50000">
                <a:srgbClr val="C0E3F0">
                  <a:alpha val="89803"/>
                </a:srgbClr>
              </a:gs>
              <a:gs pos="95000">
                <a:srgbClr val="65C6EA">
                  <a:alpha val="87843"/>
                </a:srgbClr>
              </a:gs>
              <a:gs pos="100000">
                <a:srgbClr val="00BBF1">
                  <a:alpha val="84705"/>
                </a:srgbClr>
              </a:gs>
            </a:gsLst>
            <a:path path="circle">
              <a:fillToRect b="100%" r="100%"/>
            </a:path>
            <a:tileRect l="-100%" t="-100%"/>
          </a:gradFill>
          <a:ln cap="rnd" cmpd="sng" w="9525">
            <a:solidFill>
              <a:srgbClr val="2F8DA4">
                <a:alpha val="60000"/>
              </a:srgbClr>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Arial"/>
              <a:buNone/>
            </a:pPr>
            <a:r>
              <a:t/>
            </a:r>
            <a:endParaRPr b="0" i="0" sz="2400" u="none" cap="none" strike="noStrike">
              <a:solidFill>
                <a:srgbClr val="000000"/>
              </a:solidFill>
              <a:latin typeface="Gill Sans"/>
              <a:ea typeface="Gill Sans"/>
              <a:cs typeface="Gill Sans"/>
              <a:sym typeface="Gill Sans"/>
            </a:endParaRPr>
          </a:p>
        </p:txBody>
      </p:sp>
      <p:sp>
        <p:nvSpPr>
          <p:cNvPr id="160" name="Google Shape;160;p61"/>
          <p:cNvSpPr/>
          <p:nvPr/>
        </p:nvSpPr>
        <p:spPr>
          <a:xfrm>
            <a:off x="2408237" y="2746375"/>
            <a:ext cx="63500" cy="63500"/>
          </a:xfrm>
          <a:prstGeom prst="ellipse">
            <a:avLst/>
          </a:prstGeom>
          <a:noFill/>
          <a:ln cap="rnd" cmpd="sng" w="12700">
            <a:solidFill>
              <a:srgbClr val="307F93">
                <a:alpha val="59607"/>
              </a:srgbClr>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161" name="Google Shape;161;p61"/>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162" name="Google Shape;162;p61"/>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163" name="Google Shape;163;p61"/>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64" name="Google Shape;164;p61"/>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65" name="Google Shape;165;p61"/>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71"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72" name="Shape 172"/>
        <p:cNvGrpSpPr/>
        <p:nvPr/>
      </p:nvGrpSpPr>
      <p:grpSpPr>
        <a:xfrm>
          <a:off x="0" y="0"/>
          <a:ext cx="0" cy="0"/>
          <a:chOff x="0" y="0"/>
          <a:chExt cx="0" cy="0"/>
        </a:xfrm>
      </p:grpSpPr>
      <p:sp>
        <p:nvSpPr>
          <p:cNvPr id="173" name="Google Shape;173;p63"/>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174" name="Google Shape;174;p63"/>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175" name="Google Shape;175;p63"/>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76" name="Google Shape;176;p63"/>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77" name="Google Shape;177;p63"/>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73"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7.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187" name="Shape 187"/>
        <p:cNvGrpSpPr/>
        <p:nvPr/>
      </p:nvGrpSpPr>
      <p:grpSpPr>
        <a:xfrm>
          <a:off x="0" y="0"/>
          <a:ext cx="0" cy="0"/>
          <a:chOff x="0" y="0"/>
          <a:chExt cx="0" cy="0"/>
        </a:xfrm>
      </p:grpSpPr>
      <p:sp>
        <p:nvSpPr>
          <p:cNvPr id="188" name="Google Shape;188;p65"/>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189" name="Google Shape;189;p65"/>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190" name="Google Shape;190;p65"/>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91" name="Google Shape;191;p65"/>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192" name="Google Shape;192;p65"/>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75"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200" name="Shape 200"/>
        <p:cNvGrpSpPr/>
        <p:nvPr/>
      </p:nvGrpSpPr>
      <p:grpSpPr>
        <a:xfrm>
          <a:off x="0" y="0"/>
          <a:ext cx="0" cy="0"/>
          <a:chOff x="0" y="0"/>
          <a:chExt cx="0" cy="0"/>
        </a:xfrm>
      </p:grpSpPr>
      <p:sp>
        <p:nvSpPr>
          <p:cNvPr id="201" name="Google Shape;201;p67"/>
          <p:cNvSpPr/>
          <p:nvPr/>
        </p:nvSpPr>
        <p:spPr>
          <a:xfrm>
            <a:off x="762000" y="1066800"/>
            <a:ext cx="4572000" cy="4572000"/>
          </a:xfrm>
          <a:prstGeom prst="rect">
            <a:avLst/>
          </a:prstGeom>
          <a:solidFill>
            <a:srgbClr val="FFFFFF"/>
          </a:solidFill>
          <a:ln cap="sq" cmpd="sng" w="88900">
            <a:solidFill>
              <a:srgbClr val="FFFFFF"/>
            </a:solidFill>
            <a:prstDash val="solid"/>
            <a:miter lim="800000"/>
            <a:headEnd len="sm" w="sm" type="none"/>
            <a:tailEnd len="sm" w="sm" type="none"/>
          </a:ln>
          <a:effectLst>
            <a:outerShdw blurRad="55500" rotWithShape="0" algn="tl" dir="5400000" dist="18500">
              <a:srgbClr val="000000">
                <a:alpha val="34901"/>
              </a:srgbClr>
            </a:outerShdw>
          </a:effectLst>
        </p:spPr>
        <p:txBody>
          <a:bodyPr anchorCtr="0" anchor="t" bIns="45700" lIns="91425" spcFirstLastPara="1" rIns="91425" wrap="square" tIns="274300">
            <a:normAutofit/>
          </a:bodyPr>
          <a:lstStyle/>
          <a:p>
            <a:pPr indent="0" lvl="0" marL="0" marR="0" rtl="0" algn="l">
              <a:lnSpc>
                <a:spcPct val="93750"/>
              </a:lnSpc>
              <a:spcBef>
                <a:spcPts val="0"/>
              </a:spcBef>
              <a:spcAft>
                <a:spcPts val="0"/>
              </a:spcAft>
              <a:buClr>
                <a:srgbClr val="3891A7"/>
              </a:buClr>
              <a:buSzPts val="2560"/>
              <a:buFont typeface="Noto Sans Symbols"/>
              <a:buNone/>
            </a:pPr>
            <a:r>
              <a:t/>
            </a:r>
            <a:endParaRPr b="0" i="0" sz="3200" u="none" cap="none" strike="noStrike">
              <a:solidFill>
                <a:srgbClr val="000000"/>
              </a:solidFill>
              <a:latin typeface="Gill Sans"/>
              <a:ea typeface="Gill Sans"/>
              <a:cs typeface="Gill Sans"/>
              <a:sym typeface="Gill Sans"/>
            </a:endParaRPr>
          </a:p>
        </p:txBody>
      </p:sp>
      <p:sp>
        <p:nvSpPr>
          <p:cNvPr id="202" name="Google Shape;202;p67"/>
          <p:cNvSpPr/>
          <p:nvPr/>
        </p:nvSpPr>
        <p:spPr>
          <a:xfrm rot="-2160000">
            <a:off x="396875" y="954087"/>
            <a:ext cx="685800" cy="204787"/>
          </a:xfrm>
          <a:prstGeom prst="flowChartProcess">
            <a:avLst/>
          </a:prstGeom>
          <a:solidFill>
            <a:srgbClr val="FBFBFB">
              <a:alpha val="44705"/>
            </a:srgbClr>
          </a:solidFill>
          <a:ln cap="rnd" cmpd="sng" w="9525">
            <a:solidFill>
              <a:srgbClr val="FFFFFF"/>
            </a:solidFill>
            <a:prstDash val="solid"/>
            <a:miter lim="800000"/>
            <a:headEnd len="sm" w="sm" type="none"/>
            <a:tailEnd len="sm" w="sm" type="none"/>
          </a:ln>
          <a:effectLst>
            <a:outerShdw blurRad="63500" sx="96000" dir="3299947" dist="25399" sy="96000">
              <a:srgbClr val="EBDAB1">
                <a:alpha val="39607"/>
              </a:srgb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03" name="Google Shape;203;p67"/>
          <p:cNvSpPr/>
          <p:nvPr/>
        </p:nvSpPr>
        <p:spPr>
          <a:xfrm flipH="1" rot="2160000">
            <a:off x="5003800" y="936625"/>
            <a:ext cx="649287" cy="204787"/>
          </a:xfrm>
          <a:prstGeom prst="flowChartProcess">
            <a:avLst/>
          </a:prstGeom>
          <a:solidFill>
            <a:srgbClr val="FBFBFB">
              <a:alpha val="44705"/>
            </a:srgbClr>
          </a:solidFill>
          <a:ln cap="rnd" cmpd="sng" w="9525">
            <a:solidFill>
              <a:srgbClr val="FFFFFF"/>
            </a:solidFill>
            <a:prstDash val="solid"/>
            <a:miter lim="800000"/>
            <a:headEnd len="sm" w="sm" type="none"/>
            <a:tailEnd len="sm" w="sm" type="none"/>
          </a:ln>
          <a:effectLst>
            <a:outerShdw blurRad="63500" sx="96000" dir="3299947" dist="25399" sy="96000">
              <a:schemeClr val="lt2">
                <a:alpha val="19607"/>
              </a:schemeClr>
            </a:outerShdw>
          </a:effectLst>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204" name="Google Shape;204;p67"/>
          <p:cNvSpPr txBox="1"/>
          <p:nvPr>
            <p:ph type="title"/>
          </p:nvPr>
        </p:nvSpPr>
        <p:spPr>
          <a:xfrm>
            <a:off x="1435100" y="274637"/>
            <a:ext cx="7499350" cy="11430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SzPts val="1400"/>
              <a:buNone/>
              <a:defRPr b="0" i="0" sz="4300" u="none" cap="none" strike="noStrike">
                <a:solidFill>
                  <a:srgbClr val="572314"/>
                </a:solidFill>
                <a:latin typeface="Gill Sans"/>
                <a:ea typeface="Gill Sans"/>
                <a:cs typeface="Gill Sans"/>
                <a:sym typeface="Gill Sans"/>
              </a:defRPr>
            </a:lvl1pPr>
            <a:lvl2pPr lvl="1"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2pPr>
            <a:lvl3pPr lvl="2"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3pPr>
            <a:lvl4pPr lvl="3"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4pPr>
            <a:lvl5pPr lvl="4"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5pPr>
            <a:lvl6pPr lvl="5"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6pPr>
            <a:lvl7pPr lvl="6"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7pPr>
            <a:lvl8pPr lvl="7"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8pPr>
            <a:lvl9pPr lvl="8" marR="0" rtl="0" algn="l">
              <a:spcBef>
                <a:spcPts val="0"/>
              </a:spcBef>
              <a:spcAft>
                <a:spcPts val="0"/>
              </a:spcAft>
              <a:buSzPts val="1400"/>
              <a:buNone/>
              <a:defRPr b="0" i="0" sz="4300" u="none" cap="none" strike="noStrike">
                <a:solidFill>
                  <a:srgbClr val="572314"/>
                </a:solidFill>
                <a:latin typeface="Corbel"/>
                <a:ea typeface="Corbel"/>
                <a:cs typeface="Corbel"/>
                <a:sym typeface="Corbel"/>
              </a:defRPr>
            </a:lvl9pPr>
          </a:lstStyle>
          <a:p/>
        </p:txBody>
      </p:sp>
      <p:sp>
        <p:nvSpPr>
          <p:cNvPr id="205" name="Google Shape;205;p67"/>
          <p:cNvSpPr txBox="1"/>
          <p:nvPr>
            <p:ph idx="1" type="body"/>
          </p:nvPr>
        </p:nvSpPr>
        <p:spPr>
          <a:xfrm>
            <a:off x="1435100" y="1447800"/>
            <a:ext cx="7499350" cy="4800600"/>
          </a:xfrm>
          <a:prstGeom prst="rect">
            <a:avLst/>
          </a:prstGeom>
          <a:noFill/>
          <a:ln>
            <a:noFill/>
          </a:ln>
        </p:spPr>
        <p:txBody>
          <a:bodyPr anchorCtr="0" anchor="t" bIns="45700" lIns="91425" spcFirstLastPara="1" rIns="91425" wrap="square" tIns="45700">
            <a:noAutofit/>
          </a:bodyPr>
          <a:lstStyle>
            <a:lvl1pPr indent="-391160" lvl="0" marL="457200" marR="0" rtl="0" algn="l">
              <a:spcBef>
                <a:spcPts val="600"/>
              </a:spcBef>
              <a:spcAft>
                <a:spcPts val="0"/>
              </a:spcAft>
              <a:buClr>
                <a:schemeClr val="accent1"/>
              </a:buClr>
              <a:buSzPts val="2560"/>
              <a:buFont typeface="Noto Sans Symbols"/>
              <a:buChar char="⚫"/>
              <a:defRPr b="0" i="0" sz="3200" u="none" cap="none" strike="noStrike">
                <a:solidFill>
                  <a:schemeClr val="dk1"/>
                </a:solidFill>
                <a:latin typeface="Gill Sans"/>
                <a:ea typeface="Gill Sans"/>
                <a:cs typeface="Gill Sans"/>
                <a:sym typeface="Gill Sans"/>
              </a:defRPr>
            </a:lvl1pPr>
            <a:lvl2pPr indent="-406400" lvl="1" marL="914400" marR="0" rtl="0" algn="l">
              <a:spcBef>
                <a:spcPts val="550"/>
              </a:spcBef>
              <a:spcAft>
                <a:spcPts val="0"/>
              </a:spcAft>
              <a:buClr>
                <a:schemeClr val="accent1"/>
              </a:buClr>
              <a:buSzPts val="2800"/>
              <a:buFont typeface="Verdana"/>
              <a:buChar char="◦"/>
              <a:defRPr b="0" i="0" sz="2800" u="none" cap="none" strike="noStrike">
                <a:solidFill>
                  <a:schemeClr val="dk1"/>
                </a:solidFill>
                <a:latin typeface="Gill Sans"/>
                <a:ea typeface="Gill Sans"/>
                <a:cs typeface="Gill Sans"/>
                <a:sym typeface="Gill Sans"/>
              </a:defRPr>
            </a:lvl2pPr>
            <a:lvl3pPr indent="-381000" lvl="2" marL="1371600" marR="0" rtl="0" algn="l">
              <a:spcBef>
                <a:spcPts val="480"/>
              </a:spcBef>
              <a:spcAft>
                <a:spcPts val="0"/>
              </a:spcAft>
              <a:buClr>
                <a:schemeClr val="accent2"/>
              </a:buClr>
              <a:buSzPts val="2400"/>
              <a:buFont typeface="Noto Sans Symbols"/>
              <a:buChar char="●"/>
              <a:defRPr b="0" i="0" sz="2400" u="none" cap="none" strike="noStrike">
                <a:solidFill>
                  <a:schemeClr val="dk1"/>
                </a:solidFill>
                <a:latin typeface="Gill Sans"/>
                <a:ea typeface="Gill Sans"/>
                <a:cs typeface="Gill Sans"/>
                <a:sym typeface="Gill Sans"/>
              </a:defRPr>
            </a:lvl3pPr>
            <a:lvl4pPr indent="-355600" lvl="3" marL="1828800" marR="0" rtl="0" algn="l">
              <a:spcBef>
                <a:spcPts val="400"/>
              </a:spcBef>
              <a:spcAft>
                <a:spcPts val="0"/>
              </a:spcAft>
              <a:buClr>
                <a:srgbClr val="C32D2E"/>
              </a:buClr>
              <a:buSzPts val="2000"/>
              <a:buFont typeface="Noto Sans Symbols"/>
              <a:buChar char="●"/>
              <a:defRPr b="0" i="0" sz="2000" u="none" cap="none" strike="noStrike">
                <a:solidFill>
                  <a:schemeClr val="dk1"/>
                </a:solidFill>
                <a:latin typeface="Gill Sans"/>
                <a:ea typeface="Gill Sans"/>
                <a:cs typeface="Gill Sans"/>
                <a:sym typeface="Gill Sans"/>
              </a:defRPr>
            </a:lvl4pPr>
            <a:lvl5pPr indent="-355600" lvl="4" marL="2286000" marR="0" rtl="0" algn="l">
              <a:spcBef>
                <a:spcPts val="400"/>
              </a:spcBef>
              <a:spcAft>
                <a:spcPts val="0"/>
              </a:spcAft>
              <a:buClr>
                <a:srgbClr val="84AA33"/>
              </a:buClr>
              <a:buSzPts val="2000"/>
              <a:buFont typeface="Noto Sans Symbols"/>
              <a:buChar char="●"/>
              <a:defRPr b="0" i="0" sz="2000" u="none" cap="none" strike="noStrike">
                <a:solidFill>
                  <a:schemeClr val="dk1"/>
                </a:solidFill>
                <a:latin typeface="Gill Sans"/>
                <a:ea typeface="Gill Sans"/>
                <a:cs typeface="Gill Sans"/>
                <a:sym typeface="Gill Sans"/>
              </a:defRPr>
            </a:lvl5pPr>
            <a:lvl6pPr indent="-355600" lvl="5" marL="2743200" marR="0" rtl="0" algn="l">
              <a:lnSpc>
                <a:spcPct val="100000"/>
              </a:lnSpc>
              <a:spcBef>
                <a:spcPts val="400"/>
              </a:spcBef>
              <a:spcAft>
                <a:spcPts val="0"/>
              </a:spcAft>
              <a:buClr>
                <a:schemeClr val="accent5"/>
              </a:buClr>
              <a:buSzPts val="2000"/>
              <a:buFont typeface="Noto Sans Symbols"/>
              <a:buChar char="●"/>
              <a:defRPr b="0" i="0" sz="2000" u="none" cap="none" strike="noStrike">
                <a:solidFill>
                  <a:schemeClr val="dk1"/>
                </a:solidFill>
                <a:latin typeface="Gill Sans"/>
                <a:ea typeface="Gill Sans"/>
                <a:cs typeface="Gill Sans"/>
                <a:sym typeface="Gill Sans"/>
              </a:defRPr>
            </a:lvl6pPr>
            <a:lvl7pPr indent="-355600" lvl="6" marL="32004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7pPr>
            <a:lvl8pPr indent="-355600" lvl="7" marL="36576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8pPr>
            <a:lvl9pPr indent="-355600" lvl="8" marL="4114800" marR="0" rtl="0" algn="l">
              <a:lnSpc>
                <a:spcPct val="100000"/>
              </a:lnSpc>
              <a:spcBef>
                <a:spcPts val="400"/>
              </a:spcBef>
              <a:spcAft>
                <a:spcPts val="0"/>
              </a:spcAft>
              <a:buClr>
                <a:schemeClr val="accent6"/>
              </a:buClr>
              <a:buSzPts val="2000"/>
              <a:buFont typeface="Noto Sans Symbols"/>
              <a:buChar char="●"/>
              <a:defRPr b="0" i="0" sz="2000" u="none" cap="none" strike="noStrike">
                <a:solidFill>
                  <a:schemeClr val="dk1"/>
                </a:solidFill>
                <a:latin typeface="Gill Sans"/>
                <a:ea typeface="Gill Sans"/>
                <a:cs typeface="Gill Sans"/>
                <a:sym typeface="Gill Sans"/>
              </a:defRPr>
            </a:lvl9pPr>
          </a:lstStyle>
          <a:p/>
        </p:txBody>
      </p:sp>
      <p:sp>
        <p:nvSpPr>
          <p:cNvPr id="206" name="Google Shape;206;p67"/>
          <p:cNvSpPr txBox="1"/>
          <p:nvPr>
            <p:ph idx="10" type="dt"/>
          </p:nvPr>
        </p:nvSpPr>
        <p:spPr>
          <a:xfrm>
            <a:off x="3581400" y="6305550"/>
            <a:ext cx="2133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07" name="Google Shape;207;p67"/>
          <p:cNvSpPr txBox="1"/>
          <p:nvPr>
            <p:ph idx="11" type="ftr"/>
          </p:nvPr>
        </p:nvSpPr>
        <p:spPr>
          <a:xfrm>
            <a:off x="5715000" y="6305550"/>
            <a:ext cx="2895600" cy="476250"/>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SzPts val="1400"/>
              <a:buNone/>
              <a:defRPr b="0" i="0" sz="2400" u="none">
                <a:solidFill>
                  <a:schemeClr val="dk1"/>
                </a:solidFill>
                <a:latin typeface="Arial"/>
                <a:ea typeface="Arial"/>
                <a:cs typeface="Arial"/>
                <a:sym typeface="Arial"/>
              </a:defRPr>
            </a:lvl1pPr>
            <a:lvl2pPr lvl="1"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2400" u="none" cap="none" strike="noStrike">
                <a:solidFill>
                  <a:schemeClr val="dk1"/>
                </a:solidFill>
                <a:latin typeface="Arial"/>
                <a:ea typeface="Arial"/>
                <a:cs typeface="Arial"/>
                <a:sym typeface="Arial"/>
              </a:defRPr>
            </a:lvl9pPr>
          </a:lstStyle>
          <a:p/>
        </p:txBody>
      </p:sp>
      <p:sp>
        <p:nvSpPr>
          <p:cNvPr id="208" name="Google Shape;208;p67"/>
          <p:cNvSpPr txBox="1"/>
          <p:nvPr>
            <p:ph idx="12" type="sldNum"/>
          </p:nvPr>
        </p:nvSpPr>
        <p:spPr>
          <a:xfrm>
            <a:off x="8613775" y="6305550"/>
            <a:ext cx="457200" cy="476250"/>
          </a:xfrm>
          <a:prstGeom prst="rect">
            <a:avLst/>
          </a:prstGeom>
          <a:noFill/>
          <a:ln>
            <a:noFill/>
          </a:ln>
        </p:spPr>
        <p:txBody>
          <a:bodyPr anchorCtr="0" anchor="b" bIns="45700" lIns="91425" spcFirstLastPara="1" rIns="91425" wrap="square" tIns="45700">
            <a:noAutofit/>
          </a:bodyPr>
          <a:lstStyle>
            <a:lvl1pPr indent="0" lvl="0"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1pPr>
            <a:lvl2pPr indent="0" lvl="1"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2pPr>
            <a:lvl3pPr indent="0" lvl="2"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3pPr>
            <a:lvl4pPr indent="0" lvl="3"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4pPr>
            <a:lvl5pPr indent="0" lvl="4"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5pPr>
            <a:lvl6pPr indent="0" lvl="5"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6pPr>
            <a:lvl7pPr indent="0" lvl="6"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7pPr>
            <a:lvl8pPr indent="0" lvl="7"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8pPr>
            <a:lvl9pPr indent="0" lvl="8" marL="0" marR="0" rtl="0" algn="ctr">
              <a:lnSpc>
                <a:spcPct val="100000"/>
              </a:lnSpc>
              <a:spcBef>
                <a:spcPts val="0"/>
              </a:spcBef>
              <a:spcAft>
                <a:spcPts val="0"/>
              </a:spcAft>
              <a:buClr>
                <a:srgbClr val="B5A788"/>
              </a:buClr>
              <a:buSzPts val="1200"/>
              <a:buFont typeface="Arial"/>
              <a:buNone/>
              <a:defRPr b="0" i="0" sz="1200" u="none">
                <a:solidFill>
                  <a:srgbClr val="B5A788"/>
                </a:solidFill>
                <a:latin typeface="Arial"/>
                <a:ea typeface="Arial"/>
                <a:cs typeface="Arial"/>
                <a:sym typeface="Arial"/>
              </a:defRPr>
            </a:lvl9pPr>
          </a:lstStyle>
          <a:p>
            <a:pPr indent="0" lvl="0" marL="0" rtl="0" algn="ctr">
              <a:spcBef>
                <a:spcPts val="0"/>
              </a:spcBef>
              <a:spcAft>
                <a:spcPts val="0"/>
              </a:spcAft>
              <a:buNone/>
            </a:pPr>
            <a:fld id="{00000000-1234-1234-1234-123412341234}" type="slidenum">
              <a:rPr lang="en-US"/>
              <a:t>‹#›</a:t>
            </a:fld>
            <a:endParaRPr sz="1400">
              <a:solidFill>
                <a:srgbClr val="000000"/>
              </a:solidFill>
            </a:endParaRPr>
          </a:p>
        </p:txBody>
      </p:sp>
    </p:spTree>
  </p:cSld>
  <p:clrMap accent1="accent1" accent2="accent2" accent3="accent3" accent4="accent4" accent5="accent5" accent6="accent6" bg1="lt1" bg2="dk2" tx1="dk1" tx2="lt2" folHlink="folHlink" hlink="hlink"/>
  <p:sldLayoutIdLst>
    <p:sldLayoutId id="2147483677" r:id="rId2"/>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 Id="rId3" Type="http://schemas.openxmlformats.org/officeDocument/2006/relationships/image" Target="../media/image7.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14.png"/><Relationship Id="rId4" Type="http://schemas.openxmlformats.org/officeDocument/2006/relationships/image" Target="../media/image18.jpg"/><Relationship Id="rId5" Type="http://schemas.openxmlformats.org/officeDocument/2006/relationships/image" Target="../media/image27.png"/><Relationship Id="rId6" Type="http://schemas.openxmlformats.org/officeDocument/2006/relationships/image" Target="../media/image13.png"/><Relationship Id="rId7"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7.png"/><Relationship Id="rId4"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image" Target="../media/image9.png"/><Relationship Id="rId6" Type="http://schemas.openxmlformats.org/officeDocument/2006/relationships/image" Target="../media/image25.jpg"/><Relationship Id="rId7" Type="http://schemas.openxmlformats.org/officeDocument/2006/relationships/image" Target="../media/image19.jpg"/><Relationship Id="rId8" Type="http://schemas.openxmlformats.org/officeDocument/2006/relationships/image" Target="../media/image1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21.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3.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24.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30.png"/><Relationship Id="rId4" Type="http://schemas.openxmlformats.org/officeDocument/2006/relationships/image" Target="../media/image19.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8.pn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 Id="rId3" Type="http://schemas.openxmlformats.org/officeDocument/2006/relationships/image" Target="../media/image15.jp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 Id="rId3" Type="http://schemas.openxmlformats.org/officeDocument/2006/relationships/image" Target="../media/image35.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9.xml"/><Relationship Id="rId3" Type="http://schemas.openxmlformats.org/officeDocument/2006/relationships/image" Target="../media/image3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0.xml"/><Relationship Id="rId3" Type="http://schemas.openxmlformats.org/officeDocument/2006/relationships/image" Target="../media/image36.png"/><Relationship Id="rId4" Type="http://schemas.openxmlformats.org/officeDocument/2006/relationships/image" Target="../media/image29.png"/><Relationship Id="rId11" Type="http://schemas.openxmlformats.org/officeDocument/2006/relationships/image" Target="../media/image47.jpg"/><Relationship Id="rId10" Type="http://schemas.openxmlformats.org/officeDocument/2006/relationships/image" Target="../media/image43.png"/><Relationship Id="rId9" Type="http://schemas.openxmlformats.org/officeDocument/2006/relationships/image" Target="../media/image31.png"/><Relationship Id="rId5" Type="http://schemas.openxmlformats.org/officeDocument/2006/relationships/image" Target="../media/image22.png"/><Relationship Id="rId6" Type="http://schemas.openxmlformats.org/officeDocument/2006/relationships/image" Target="../media/image41.png"/><Relationship Id="rId7" Type="http://schemas.openxmlformats.org/officeDocument/2006/relationships/image" Target="../media/image37.png"/><Relationship Id="rId8" Type="http://schemas.openxmlformats.org/officeDocument/2006/relationships/image" Target="../media/image3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 Id="rId3" Type="http://schemas.openxmlformats.org/officeDocument/2006/relationships/image" Target="../media/image4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 Id="rId3" Type="http://schemas.openxmlformats.org/officeDocument/2006/relationships/image" Target="../media/image38.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7.xml"/><Relationship Id="rId3" Type="http://schemas.openxmlformats.org/officeDocument/2006/relationships/image" Target="../media/image39.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8.xml"/><Relationship Id="rId3" Type="http://schemas.openxmlformats.org/officeDocument/2006/relationships/image" Target="../media/image44.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9.xml"/><Relationship Id="rId3" Type="http://schemas.openxmlformats.org/officeDocument/2006/relationships/image" Target="../media/image4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0.xml"/><Relationship Id="rId3" Type="http://schemas.openxmlformats.org/officeDocument/2006/relationships/image" Target="../media/image4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2.xml"/><Relationship Id="rId3" Type="http://schemas.openxmlformats.org/officeDocument/2006/relationships/image" Target="../media/image34.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4.xml"/><Relationship Id="rId3" Type="http://schemas.openxmlformats.org/officeDocument/2006/relationships/image" Target="../media/image4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1" Type="http://schemas.openxmlformats.org/officeDocument/2006/relationships/hyperlink" Target="https://encrypted-tbn2.gstatic.com/images?q=tbn:ANd9GcS-pYS0UyALiYdFgxrGBpNqITH0WxwqTHoFeG8e6XLITV_WQwsZ" TargetMode="External"/><Relationship Id="rId10" Type="http://schemas.openxmlformats.org/officeDocument/2006/relationships/hyperlink" Target="https://encrypted-tbn1.gstatic.com/images?q=tbn:ANd9GcTCBVSZ4yrT_nHQC0L5gt7tRgzzFrJgN4XbnPStNN_yP3tmmaVB" TargetMode="External"/><Relationship Id="rId13" Type="http://schemas.openxmlformats.org/officeDocument/2006/relationships/hyperlink" Target="https://encrypted-tbn2.gstatic.com/images?q=tbn:ANd9GcQVmq6fB6mqIiVr1ca3PM8Euq-ZCTF4pC6VcSs0TzVbFH20dBcl" TargetMode="External"/><Relationship Id="rId12" Type="http://schemas.openxmlformats.org/officeDocument/2006/relationships/hyperlink" Target="https://encrypted-tbn2.gstatic.com/images?q=tbn:ANd9GcQgVjmxhcMKHPmy0wokbzFjLN2TzRhYtUi-QkqLcJYg3EOy8qPs" TargetMode="External"/><Relationship Id="rId1" Type="http://schemas.openxmlformats.org/officeDocument/2006/relationships/slideLayout" Target="../slideLayouts/slideLayout8.xml"/><Relationship Id="rId2" Type="http://schemas.openxmlformats.org/officeDocument/2006/relationships/notesSlide" Target="../notesSlides/notesSlide36.xml"/><Relationship Id="rId3" Type="http://schemas.openxmlformats.org/officeDocument/2006/relationships/hyperlink" Target="http://klassifikatsiya-datchikov" TargetMode="External"/><Relationship Id="rId4" Type="http://schemas.openxmlformats.org/officeDocument/2006/relationships/hyperlink" Target="https://encrypted-tbn2.gstatic.com/images?q=tbn:ANd9GcQJfkfkTdf3ltLf1JZVWgABy4wqaBSel4OmGDpX2Ni1o-agDtow" TargetMode="External"/><Relationship Id="rId9" Type="http://schemas.openxmlformats.org/officeDocument/2006/relationships/hyperlink" Target="https://encrypted-tbn3.gstatic.com/images?q=tbn:ANd9GcTdFxkYMQsyJEdFRVFtUSSC7Z6iqj563BOzMu6lQKmVp5tJY8jb" TargetMode="External"/><Relationship Id="rId15" Type="http://schemas.openxmlformats.org/officeDocument/2006/relationships/hyperlink" Target="https://encrypted-tbn2.gstatic.com/images?q=tbn:ANd9GcQbRMod-_dZvVfW8YkSLpYddnVpZeSsDQvHRCfA-j__Os8UFdyA" TargetMode="External"/><Relationship Id="rId14" Type="http://schemas.openxmlformats.org/officeDocument/2006/relationships/hyperlink" Target="https://encrypted-tbn0.gstatic.com/images?q=tbn:ANd9GcQOJjLK_K76NriInn5BW_KSc8m9gd17ygb7vVDp7DMS4nzkMioO" TargetMode="External"/><Relationship Id="rId17" Type="http://schemas.openxmlformats.org/officeDocument/2006/relationships/hyperlink" Target="https://encrypted-tbn2.gstatic.com/images?q=tbn:ANd9GcTxnMTOWD494EiuA_Aptq27xHA3F8-1HbNrCkqhJO_GhoaBPs82" TargetMode="External"/><Relationship Id="rId16" Type="http://schemas.openxmlformats.org/officeDocument/2006/relationships/hyperlink" Target="https://encrypted-tbn0.gstatic.com/images?q=tbn:ANd9GcTOT5fRcQ07mbb9v9EJTrcah2R7uroC186CsXk2zMZVcIYmxKmY" TargetMode="External"/><Relationship Id="rId5" Type="http://schemas.openxmlformats.org/officeDocument/2006/relationships/hyperlink" Target="https://encrypted-tbn0.gstatic.com/images?q=tbn:ANd9GcSIW3eoolgfaUpeV-EXDKAUmVfK4VWWUMs14TKzU7a8f9W3fEc2" TargetMode="External"/><Relationship Id="rId6" Type="http://schemas.openxmlformats.org/officeDocument/2006/relationships/hyperlink" Target="https://encrypted-tbn3.gstatic.com/images?q=tbn:ANd9GcTspMvMIrNAfm6Bz0oDZVf13ObYcRzj-ujvjQjSNeinjhcAAbrR" TargetMode="External"/><Relationship Id="rId7" Type="http://schemas.openxmlformats.org/officeDocument/2006/relationships/hyperlink" Target="https://encrypted-tbn3.gstatic.com/images?q=tbn:ANd9GcS9IavSYvv_CESVtfpOh_DfXwgYipWPAI2dIbAMPy1CeuTQq37t" TargetMode="External"/><Relationship Id="rId8" Type="http://schemas.openxmlformats.org/officeDocument/2006/relationships/hyperlink" Target="https://encrypted-tbn0.gstatic.com/images?q=tbn:ANd9GcSAujUBJTbQz-KCwP-AS4k31g4KIRF-008y_4rEHBiVoSzQH0Ca" TargetMode="External"/></Relationships>
</file>

<file path=ppt/slides/_rels/slide37.xml.rels><?xml version="1.0" encoding="UTF-8" standalone="yes"?><Relationships xmlns="http://schemas.openxmlformats.org/package/2006/relationships"><Relationship Id="rId11" Type="http://schemas.openxmlformats.org/officeDocument/2006/relationships/hyperlink" Target="https://encrypted-tbn0.gstatic.com/images?q=tbn:ANd9GcT6TqHpd6JZ0CuIBzbfdMCBsmdXLpP1Zqw0IJc7No1hF4IuWZbz" TargetMode="External"/><Relationship Id="rId10" Type="http://schemas.openxmlformats.org/officeDocument/2006/relationships/hyperlink" Target="https://encrypted-tbn2.gstatic.com/images?q=tbn:ANd9GcQbRMod-_dZvVfW8YkSLpYddnVpZeSsDQvHRCfA-j__Os8UFdyA" TargetMode="External"/><Relationship Id="rId13" Type="http://schemas.openxmlformats.org/officeDocument/2006/relationships/hyperlink" Target="https://cf4.ppt-online.org/files4/slide/x/XAP15sn6rUWb4gyTqo3dh82MxNlHjFYIGfZRwt/slide-2.jpg" TargetMode="External"/><Relationship Id="rId12" Type="http://schemas.openxmlformats.org/officeDocument/2006/relationships/hyperlink" Target="https://encrypted-tbn0.gstatic.com/images?q=tbn:ANd9GcTOT5fRcQ07mbb9v9EJTrcah2R7uroC186CsXk2zMZVcIYmxKmY" TargetMode="External"/><Relationship Id="rId1" Type="http://schemas.openxmlformats.org/officeDocument/2006/relationships/slideLayout" Target="../slideLayouts/slideLayout8.xml"/><Relationship Id="rId2" Type="http://schemas.openxmlformats.org/officeDocument/2006/relationships/notesSlide" Target="../notesSlides/notesSlide37.xml"/><Relationship Id="rId3" Type="http://schemas.openxmlformats.org/officeDocument/2006/relationships/hyperlink" Target="https://encrypted-tbn2.gstatic.com/images?q=tbn:ANd9GcRJeib9DctB8NSP5th9f8R9HVvOjhGplHVXvrHMvGiDcUYIMRlP" TargetMode="External"/><Relationship Id="rId4" Type="http://schemas.openxmlformats.org/officeDocument/2006/relationships/hyperlink" Target="https://encrypted-tbn0.gstatic.com/images?q=tbn:ANd9GcRk1gxcO6VbP6Ja02snEZVfZybn_oNnOt_gYL91Y6_mHT7NZAzN" TargetMode="External"/><Relationship Id="rId9" Type="http://schemas.openxmlformats.org/officeDocument/2006/relationships/hyperlink" Target="https://encrypted-tbn1.gstatic.com/images?q=tbn:ANd9GcSFjSejaNfRGQmiFqOv1c1hLLraKTFWjYbebYqUcDAL7iGh7e4X" TargetMode="External"/><Relationship Id="rId15" Type="http://schemas.openxmlformats.org/officeDocument/2006/relationships/hyperlink" Target="https://encrypted-tbn0.gstatic.com/images?q=tbn:ANd9GcTCkExMpMf5H1aadvv66-3cIFgvpqE3n2Kn5xQ2ymnNLHAx4YYV" TargetMode="External"/><Relationship Id="rId14" Type="http://schemas.openxmlformats.org/officeDocument/2006/relationships/hyperlink" Target="https://encrypted-tbn2.gstatic.com/images?q=tbn:ANd9GcQDwtl7BC3LwUxWoQ3-MMXp-fy1vOICzlw6wbw0ox-0ByDkSr0P" TargetMode="External"/><Relationship Id="rId17" Type="http://schemas.openxmlformats.org/officeDocument/2006/relationships/hyperlink" Target="https://encrypted-tbn3.gstatic.com/images?q=tbn:ANd9GcTv_3K5j10Frfxjt2s4ZX-EB2F0xEBVJ4OMbcgoPoFCenTPk4P6" TargetMode="External"/><Relationship Id="rId16" Type="http://schemas.openxmlformats.org/officeDocument/2006/relationships/hyperlink" Target="https://encrypted-tbn0.gstatic.com/images?q=tbn:ANd9GcQkLVPcRFUosuD2Zq77q_nwZ_tRsQSaQExa3AljPuNikalxw2S0" TargetMode="External"/><Relationship Id="rId5" Type="http://schemas.openxmlformats.org/officeDocument/2006/relationships/hyperlink" Target="https://encrypted-tbn1.gstatic.com/images?q=tbn:ANd9GcQdkPoRV1kV92KmqI3hcvDJV4oa142Rn4To3eO6STaaHd8gLcnx" TargetMode="External"/><Relationship Id="rId6" Type="http://schemas.openxmlformats.org/officeDocument/2006/relationships/hyperlink" Target="https://encrypted-tbn3.gstatic.com/images?q=tbn:ANd9GcSP8OQTKvBJPvahfDu4mlHKPbzy119ya0qC4-n0k08HbppCQvQD" TargetMode="External"/><Relationship Id="rId18" Type="http://schemas.openxmlformats.org/officeDocument/2006/relationships/hyperlink" Target="https://encrypted-tbn3.gstatic.com/images?q=tbn:ANd9GcQlYTj2buzhd8VyBKj39WW14cemoQIWW7DF-z62LhNQAT88qHx_" TargetMode="External"/><Relationship Id="rId7" Type="http://schemas.openxmlformats.org/officeDocument/2006/relationships/hyperlink" Target="https://cf3.ppt-online.org/files3/slide/u/ubmLaKzvkfgHDP98spSROTQqC6lE3ncWAYIJhM/slide-5.jpg" TargetMode="External"/><Relationship Id="rId8" Type="http://schemas.openxmlformats.org/officeDocument/2006/relationships/hyperlink" Target="https://encrypted-tbn0.gstatic.com/images?q=tbn:ANd9GcQOJjLK_K76NriInn5BW_KSc8m9gd17ygb7vVDp7DMS4nzkMioO"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0" name="Shape 220"/>
        <p:cNvGrpSpPr/>
        <p:nvPr/>
      </p:nvGrpSpPr>
      <p:grpSpPr>
        <a:xfrm>
          <a:off x="0" y="0"/>
          <a:ext cx="0" cy="0"/>
          <a:chOff x="0" y="0"/>
          <a:chExt cx="0" cy="0"/>
        </a:xfrm>
      </p:grpSpPr>
      <p:sp>
        <p:nvSpPr>
          <p:cNvPr id="221" name="Google Shape;221;p1"/>
          <p:cNvSpPr txBox="1"/>
          <p:nvPr>
            <p:ph idx="1" type="body"/>
          </p:nvPr>
        </p:nvSpPr>
        <p:spPr>
          <a:xfrm>
            <a:off x="439737" y="481012"/>
            <a:ext cx="8320087" cy="1147762"/>
          </a:xfrm>
          <a:prstGeom prst="rect">
            <a:avLst/>
          </a:prstGeom>
          <a:solidFill>
            <a:srgbClr val="D4EBF1"/>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0" lvl="0" marL="0" marR="0" rtl="0" algn="ctr">
              <a:lnSpc>
                <a:spcPct val="100000"/>
              </a:lnSpc>
              <a:spcBef>
                <a:spcPts val="0"/>
              </a:spcBef>
              <a:spcAft>
                <a:spcPts val="0"/>
              </a:spcAft>
              <a:buClr>
                <a:schemeClr val="accent1"/>
              </a:buClr>
              <a:buSzPts val="2400"/>
              <a:buFont typeface="Noto Sans Symbols"/>
              <a:buNone/>
            </a:pPr>
            <a:r>
              <a:rPr b="1" i="0" lang="en-US" sz="3000" u="none" cap="none" strike="noStrike">
                <a:solidFill>
                  <a:srgbClr val="713204"/>
                </a:solidFill>
                <a:latin typeface="Palatino Linotype"/>
                <a:ea typeface="Palatino Linotype"/>
                <a:cs typeface="Palatino Linotype"/>
                <a:sym typeface="Palatino Linotype"/>
              </a:rPr>
              <a:t>COURSE: CONSRUCTION OF MEASURING INSTRUMENTS </a:t>
            </a:r>
            <a:endParaRPr/>
          </a:p>
        </p:txBody>
      </p:sp>
      <p:sp>
        <p:nvSpPr>
          <p:cNvPr id="222" name="Google Shape;222;p1"/>
          <p:cNvSpPr txBox="1"/>
          <p:nvPr/>
        </p:nvSpPr>
        <p:spPr>
          <a:xfrm>
            <a:off x="287337" y="2636837"/>
            <a:ext cx="8605837" cy="25860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000"/>
              <a:buFont typeface="Palatino Linotype"/>
              <a:buNone/>
            </a:pPr>
            <a:r>
              <a:rPr b="1" i="0" lang="en-US" sz="3000" u="none">
                <a:solidFill>
                  <a:srgbClr val="000000"/>
                </a:solidFill>
                <a:latin typeface="Palatino Linotype"/>
                <a:ea typeface="Palatino Linotype"/>
                <a:cs typeface="Palatino Linotype"/>
                <a:sym typeface="Palatino Linotype"/>
              </a:rPr>
              <a:t>Week 7.</a:t>
            </a:r>
            <a:r>
              <a:rPr b="0" i="0" lang="en-US" sz="3000" u="none">
                <a:solidFill>
                  <a:srgbClr val="000000"/>
                </a:solidFill>
                <a:latin typeface="Palatino Linotype"/>
                <a:ea typeface="Palatino Linotype"/>
                <a:cs typeface="Palatino Linotype"/>
                <a:sym typeface="Palatino Linotype"/>
              </a:rPr>
              <a:t> Sensor materials and technology of their preparation.</a:t>
            </a:r>
            <a:endParaRPr b="0" i="0" sz="3000" u="none">
              <a:solidFill>
                <a:srgbClr val="000000"/>
              </a:solidFill>
              <a:latin typeface="Palatino Linotype"/>
              <a:ea typeface="Palatino Linotype"/>
              <a:cs typeface="Palatino Linotype"/>
              <a:sym typeface="Palatino Linotype"/>
            </a:endParaRPr>
          </a:p>
          <a:p>
            <a:pPr indent="0" lvl="0" marL="0" marR="0" rtl="0" algn="ctr">
              <a:lnSpc>
                <a:spcPct val="100000"/>
              </a:lnSpc>
              <a:spcBef>
                <a:spcPts val="600"/>
              </a:spcBef>
              <a:spcAft>
                <a:spcPts val="0"/>
              </a:spcAft>
              <a:buClr>
                <a:schemeClr val="dk1"/>
              </a:buClr>
              <a:buSzPts val="3000"/>
              <a:buFont typeface="Arial"/>
              <a:buNone/>
            </a:pPr>
            <a:r>
              <a:t/>
            </a:r>
            <a:endParaRPr b="1" i="0" sz="3000" u="none">
              <a:solidFill>
                <a:srgbClr val="7F7F7F"/>
              </a:solidFill>
              <a:latin typeface="Palatino Linotype"/>
              <a:ea typeface="Palatino Linotype"/>
              <a:cs typeface="Palatino Linotype"/>
              <a:sym typeface="Palatino Linotype"/>
            </a:endParaRPr>
          </a:p>
          <a:p>
            <a:pPr indent="0" lvl="0" marL="0" marR="0" rtl="0" algn="ctr">
              <a:lnSpc>
                <a:spcPct val="100000"/>
              </a:lnSpc>
              <a:spcBef>
                <a:spcPts val="600"/>
              </a:spcBef>
              <a:spcAft>
                <a:spcPts val="0"/>
              </a:spcAft>
              <a:buClr>
                <a:srgbClr val="000000"/>
              </a:buClr>
              <a:buSzPts val="3000"/>
              <a:buFont typeface="Palatino Linotype"/>
              <a:buNone/>
            </a:pPr>
            <a:r>
              <a:rPr b="1" i="0" lang="en-US" sz="3000" u="none">
                <a:solidFill>
                  <a:srgbClr val="000000"/>
                </a:solidFill>
                <a:latin typeface="Palatino Linotype"/>
                <a:ea typeface="Palatino Linotype"/>
                <a:cs typeface="Palatino Linotype"/>
                <a:sym typeface="Palatino Linotype"/>
              </a:rPr>
              <a:t>Lecturer:</a:t>
            </a:r>
            <a:r>
              <a:rPr b="0" i="0" lang="en-US" sz="3000" u="none">
                <a:solidFill>
                  <a:srgbClr val="000000"/>
                </a:solidFill>
                <a:latin typeface="Palatino Linotype"/>
                <a:ea typeface="Palatino Linotype"/>
                <a:cs typeface="Palatino Linotype"/>
                <a:sym typeface="Palatino Linotype"/>
              </a:rPr>
              <a:t> PhD. B.Khamdamov (Andijan Machine Building Institute)</a:t>
            </a:r>
            <a:endParaRPr/>
          </a:p>
        </p:txBody>
      </p:sp>
      <p:sp>
        <p:nvSpPr>
          <p:cNvPr id="223" name="Google Shape;223;p1"/>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2"/>
          <p:cNvSpPr txBox="1"/>
          <p:nvPr>
            <p:ph idx="1" type="body"/>
          </p:nvPr>
        </p:nvSpPr>
        <p:spPr>
          <a:xfrm>
            <a:off x="439737" y="481012"/>
            <a:ext cx="8229600" cy="1147762"/>
          </a:xfrm>
          <a:prstGeom prst="rect">
            <a:avLst/>
          </a:prstGeom>
          <a:solidFill>
            <a:srgbClr val="D4EBF1"/>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normAutofit/>
          </a:bodyPr>
          <a:lstStyle/>
          <a:p>
            <a:pPr indent="0" lvl="0" marL="0" marR="0" rtl="0" algn="ctr">
              <a:lnSpc>
                <a:spcPct val="100000"/>
              </a:lnSpc>
              <a:spcBef>
                <a:spcPts val="0"/>
              </a:spcBef>
              <a:spcAft>
                <a:spcPts val="0"/>
              </a:spcAft>
              <a:buClr>
                <a:schemeClr val="accent1"/>
              </a:buClr>
              <a:buSzPts val="2400"/>
              <a:buFont typeface="Noto Sans Symbols"/>
              <a:buNone/>
            </a:pPr>
            <a:r>
              <a:rPr b="1" i="0" lang="en-US" sz="3000" u="none" cap="none" strike="noStrike">
                <a:solidFill>
                  <a:srgbClr val="713204"/>
                </a:solidFill>
                <a:latin typeface="Palatino Linotype"/>
                <a:ea typeface="Palatino Linotype"/>
                <a:cs typeface="Palatino Linotype"/>
                <a:sym typeface="Palatino Linotype"/>
              </a:rPr>
              <a:t>O’LCHASH ASBOBLARINI KONSTRUKSIYALASH</a:t>
            </a:r>
            <a:endParaRPr/>
          </a:p>
        </p:txBody>
      </p:sp>
      <p:sp>
        <p:nvSpPr>
          <p:cNvPr id="229" name="Google Shape;229;p2"/>
          <p:cNvSpPr txBox="1"/>
          <p:nvPr/>
        </p:nvSpPr>
        <p:spPr>
          <a:xfrm>
            <a:off x="0" y="3086100"/>
            <a:ext cx="9144000" cy="24193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7-Ma’ruza.</a:t>
            </a:r>
            <a:r>
              <a:rPr b="0" i="0" lang="en-US" sz="2800" u="none">
                <a:solidFill>
                  <a:srgbClr val="000000"/>
                </a:solidFill>
                <a:latin typeface="Palatino Linotype"/>
                <a:ea typeface="Palatino Linotype"/>
                <a:cs typeface="Palatino Linotype"/>
                <a:sym typeface="Palatino Linotype"/>
              </a:rPr>
              <a:t> Datchik materiallari va ularni tayyorlash texnologiyasi. </a:t>
            </a:r>
            <a:endParaRPr b="0" i="0" sz="2800" u="none">
              <a:solidFill>
                <a:srgbClr val="000000"/>
              </a:solidFill>
              <a:latin typeface="Palatino Linotype"/>
              <a:ea typeface="Palatino Linotype"/>
              <a:cs typeface="Palatino Linotype"/>
              <a:sym typeface="Palatino Linotype"/>
            </a:endParaRPr>
          </a:p>
          <a:p>
            <a:pPr indent="0" lvl="0" marL="0" marR="0" rtl="0" algn="ctr">
              <a:lnSpc>
                <a:spcPct val="100000"/>
              </a:lnSpc>
              <a:spcBef>
                <a:spcPts val="560"/>
              </a:spcBef>
              <a:spcAft>
                <a:spcPts val="0"/>
              </a:spcAft>
              <a:buClr>
                <a:schemeClr val="dk1"/>
              </a:buClr>
              <a:buSzPts val="2800"/>
              <a:buFont typeface="Arial"/>
              <a:buNone/>
            </a:pPr>
            <a:r>
              <a:t/>
            </a:r>
            <a:endParaRPr b="1" i="0" sz="2800" u="none">
              <a:solidFill>
                <a:srgbClr val="7F7F7F"/>
              </a:solidFill>
              <a:latin typeface="Palatino Linotype"/>
              <a:ea typeface="Palatino Linotype"/>
              <a:cs typeface="Palatino Linotype"/>
              <a:sym typeface="Palatino Linotype"/>
            </a:endParaRPr>
          </a:p>
          <a:p>
            <a:pPr indent="0" lvl="0" marL="0" marR="0" rtl="0" algn="ctr">
              <a:lnSpc>
                <a:spcPct val="100000"/>
              </a:lnSpc>
              <a:spcBef>
                <a:spcPts val="56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Ma’ruzachi:</a:t>
            </a:r>
            <a:r>
              <a:rPr b="0" i="0" lang="en-US" sz="2800" u="none">
                <a:solidFill>
                  <a:srgbClr val="000000"/>
                </a:solidFill>
                <a:latin typeface="Palatino Linotype"/>
                <a:ea typeface="Palatino Linotype"/>
                <a:cs typeface="Palatino Linotype"/>
                <a:sym typeface="Palatino Linotype"/>
              </a:rPr>
              <a:t> PhD. B.Xamdamov (Andijon Mashinasozlik Instituti)</a:t>
            </a:r>
            <a:endParaRPr/>
          </a:p>
        </p:txBody>
      </p:sp>
      <p:sp>
        <p:nvSpPr>
          <p:cNvPr id="230" name="Google Shape;230;p2"/>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
          <p:cNvSpPr txBox="1"/>
          <p:nvPr/>
        </p:nvSpPr>
        <p:spPr>
          <a:xfrm>
            <a:off x="366712" y="342900"/>
            <a:ext cx="8421687" cy="1077912"/>
          </a:xfrm>
          <a:prstGeom prst="rect">
            <a:avLst/>
          </a:prstGeom>
          <a:solidFill>
            <a:srgbClr val="FDD7BA"/>
          </a:solidFill>
          <a:ln cap="flat" cmpd="sng" w="9525">
            <a:solidFill>
              <a:schemeClr val="dk2"/>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200"/>
              <a:buFont typeface="Palatino Linotype"/>
              <a:buNone/>
            </a:pPr>
            <a:r>
              <a:rPr b="1" i="0" lang="en-US" sz="3200" u="none">
                <a:solidFill>
                  <a:srgbClr val="000000"/>
                </a:solidFill>
                <a:latin typeface="Palatino Linotype"/>
                <a:ea typeface="Palatino Linotype"/>
                <a:cs typeface="Palatino Linotype"/>
                <a:sym typeface="Palatino Linotype"/>
              </a:rPr>
              <a:t>7-Mavzu:  Datchik materiallari va ularni tayyorlash texnologiyasi. </a:t>
            </a:r>
            <a:endParaRPr/>
          </a:p>
        </p:txBody>
      </p:sp>
      <p:sp>
        <p:nvSpPr>
          <p:cNvPr id="236" name="Google Shape;236;p3"/>
          <p:cNvSpPr txBox="1"/>
          <p:nvPr/>
        </p:nvSpPr>
        <p:spPr>
          <a:xfrm>
            <a:off x="366712" y="2366962"/>
            <a:ext cx="8393112" cy="1754187"/>
          </a:xfrm>
          <a:prstGeom prst="rect">
            <a:avLst/>
          </a:prstGeom>
          <a:solidFill>
            <a:srgbClr val="FDD7BA"/>
          </a:solid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2400"/>
              <a:buFont typeface="Palatino Linotype"/>
              <a:buNone/>
            </a:pPr>
            <a:r>
              <a:rPr b="1" i="0" lang="en-US" sz="2400" u="none">
                <a:solidFill>
                  <a:srgbClr val="000000"/>
                </a:solidFill>
                <a:latin typeface="Palatino Linotype"/>
                <a:ea typeface="Palatino Linotype"/>
                <a:cs typeface="Palatino Linotype"/>
                <a:sym typeface="Palatino Linotype"/>
              </a:rPr>
              <a:t>Reja: </a:t>
            </a:r>
            <a:endParaRPr/>
          </a:p>
          <a:p>
            <a:pPr indent="0" lvl="0" marL="0" marR="0" rtl="0" algn="l">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7.1 Datchik materiallari va tayyorlash texnologiyasi. </a:t>
            </a:r>
            <a:endParaRPr/>
          </a:p>
          <a:p>
            <a:pPr indent="0" lvl="0" marL="0" marR="0" rtl="0" algn="l">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7.2 Datchik tayyorlash texnologiyalar. </a:t>
            </a:r>
            <a:endParaRPr/>
          </a:p>
          <a:p>
            <a:pPr indent="0" lvl="0" marL="0" marR="0" rtl="0" algn="l">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7.3 Nanotexnologiyalar</a:t>
            </a:r>
            <a:endParaRPr/>
          </a:p>
        </p:txBody>
      </p:sp>
      <p:sp>
        <p:nvSpPr>
          <p:cNvPr id="237" name="Google Shape;237;p3"/>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4"/>
          <p:cNvSpPr txBox="1"/>
          <p:nvPr/>
        </p:nvSpPr>
        <p:spPr>
          <a:xfrm>
            <a:off x="539750" y="188912"/>
            <a:ext cx="8345487" cy="2308225"/>
          </a:xfrm>
          <a:prstGeom prst="rect">
            <a:avLst/>
          </a:prstGeom>
          <a:solidFill>
            <a:srgbClr val="FDD7BA"/>
          </a:solidFill>
          <a:ln cap="flat" cmpd="sng" w="28575">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400"/>
              <a:buFont typeface="Times New Roman"/>
              <a:buNone/>
            </a:pPr>
            <a:r>
              <a:rPr b="0" i="0" lang="en-US" sz="2400" u="none">
                <a:solidFill>
                  <a:srgbClr val="000000"/>
                </a:solidFill>
                <a:latin typeface="Times New Roman"/>
                <a:ea typeface="Times New Roman"/>
                <a:cs typeface="Times New Roman"/>
                <a:sym typeface="Times New Roman"/>
              </a:rPr>
              <a:t>	Hozirgi kunda datchiklarni tayyorlashning ko’plab texnologik uslublari ishlab chiqilgan. U yoki bu uslubni tanlash har doim konkret detektorning konstruktsiyasi bilan shartlanadi. Materialning har bir tipi – </a:t>
            </a:r>
            <a:r>
              <a:rPr b="1" i="0" lang="en-US" sz="2400" u="none">
                <a:solidFill>
                  <a:srgbClr val="000000"/>
                </a:solidFill>
                <a:latin typeface="Times New Roman"/>
                <a:ea typeface="Times New Roman"/>
                <a:cs typeface="Times New Roman"/>
                <a:sym typeface="Times New Roman"/>
              </a:rPr>
              <a:t>yarim o’tkazgichlar</a:t>
            </a:r>
            <a:r>
              <a:rPr b="0" i="0" lang="en-US" sz="2400" u="none">
                <a:solidFill>
                  <a:srgbClr val="000000"/>
                </a:solidFill>
                <a:latin typeface="Times New Roman"/>
                <a:ea typeface="Times New Roman"/>
                <a:cs typeface="Times New Roman"/>
                <a:sym typeface="Times New Roman"/>
              </a:rPr>
              <a:t>, </a:t>
            </a:r>
            <a:r>
              <a:rPr b="1" i="0" lang="en-US" sz="2400" u="none">
                <a:solidFill>
                  <a:srgbClr val="000000"/>
                </a:solidFill>
                <a:latin typeface="Times New Roman"/>
                <a:ea typeface="Times New Roman"/>
                <a:cs typeface="Times New Roman"/>
                <a:sym typeface="Times New Roman"/>
              </a:rPr>
              <a:t>metallar</a:t>
            </a:r>
            <a:r>
              <a:rPr b="0" i="0" lang="en-US" sz="2400" u="none">
                <a:solidFill>
                  <a:srgbClr val="000000"/>
                </a:solidFill>
                <a:latin typeface="Times New Roman"/>
                <a:ea typeface="Times New Roman"/>
                <a:cs typeface="Times New Roman"/>
                <a:sym typeface="Times New Roman"/>
              </a:rPr>
              <a:t>, </a:t>
            </a:r>
            <a:r>
              <a:rPr b="1" i="0" lang="en-US" sz="2400" u="none">
                <a:solidFill>
                  <a:srgbClr val="000000"/>
                </a:solidFill>
                <a:latin typeface="Times New Roman"/>
                <a:ea typeface="Times New Roman"/>
                <a:cs typeface="Times New Roman"/>
                <a:sym typeface="Times New Roman"/>
              </a:rPr>
              <a:t>keramika</a:t>
            </a:r>
            <a:r>
              <a:rPr b="0" i="0" lang="en-US" sz="2400" u="none">
                <a:solidFill>
                  <a:srgbClr val="000000"/>
                </a:solidFill>
                <a:latin typeface="Times New Roman"/>
                <a:ea typeface="Times New Roman"/>
                <a:cs typeface="Times New Roman"/>
                <a:sym typeface="Times New Roman"/>
              </a:rPr>
              <a:t> va </a:t>
            </a:r>
            <a:r>
              <a:rPr b="1" i="0" lang="en-US" sz="2400" u="none">
                <a:solidFill>
                  <a:srgbClr val="000000"/>
                </a:solidFill>
                <a:latin typeface="Times New Roman"/>
                <a:ea typeface="Times New Roman"/>
                <a:cs typeface="Times New Roman"/>
                <a:sym typeface="Times New Roman"/>
              </a:rPr>
              <a:t>plastmassa</a:t>
            </a:r>
            <a:r>
              <a:rPr b="0" i="0" lang="en-US" sz="2400" u="none">
                <a:solidFill>
                  <a:srgbClr val="000000"/>
                </a:solidFill>
                <a:latin typeface="Times New Roman"/>
                <a:ea typeface="Times New Roman"/>
                <a:cs typeface="Times New Roman"/>
                <a:sym typeface="Times New Roman"/>
              </a:rPr>
              <a:t> uchun o’zining ishlov berish texnologiyalari ishlab chiqilgan. </a:t>
            </a:r>
            <a:endParaRPr/>
          </a:p>
        </p:txBody>
      </p:sp>
      <p:pic>
        <p:nvPicPr>
          <p:cNvPr id="243" name="Google Shape;243;p4"/>
          <p:cNvPicPr preferRelativeResize="0"/>
          <p:nvPr/>
        </p:nvPicPr>
        <p:blipFill rotWithShape="1">
          <a:blip r:embed="rId3">
            <a:alphaModFix/>
          </a:blip>
          <a:srcRect b="0" l="0" r="0" t="0"/>
          <a:stretch/>
        </p:blipFill>
        <p:spPr>
          <a:xfrm>
            <a:off x="1255712" y="2598737"/>
            <a:ext cx="6911975" cy="3125787"/>
          </a:xfrm>
          <a:prstGeom prst="rect">
            <a:avLst/>
          </a:prstGeom>
          <a:noFill/>
          <a:ln>
            <a:noFill/>
          </a:ln>
        </p:spPr>
      </p:pic>
      <p:sp>
        <p:nvSpPr>
          <p:cNvPr id="244" name="Google Shape;244;p4"/>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4</a:t>
            </a:r>
            <a:endParaRPr/>
          </a:p>
        </p:txBody>
      </p:sp>
      <p:sp>
        <p:nvSpPr>
          <p:cNvPr id="245" name="Google Shape;245;p4"/>
          <p:cNvSpPr txBox="1"/>
          <p:nvPr/>
        </p:nvSpPr>
        <p:spPr>
          <a:xfrm>
            <a:off x="1763712" y="5991225"/>
            <a:ext cx="474662" cy="27622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[1]</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5"/>
          <p:cNvSpPr txBox="1"/>
          <p:nvPr>
            <p:ph type="title"/>
          </p:nvPr>
        </p:nvSpPr>
        <p:spPr>
          <a:xfrm>
            <a:off x="539750" y="20637"/>
            <a:ext cx="8228012" cy="808037"/>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572314"/>
              </a:buClr>
              <a:buSzPts val="3600"/>
              <a:buFont typeface="Times New Roman"/>
              <a:buNone/>
            </a:pPr>
            <a:r>
              <a:rPr b="1" i="0" lang="en-US" sz="3600" u="sng">
                <a:solidFill>
                  <a:srgbClr val="572314"/>
                </a:solidFill>
                <a:latin typeface="Times New Roman"/>
                <a:ea typeface="Times New Roman"/>
                <a:cs typeface="Times New Roman"/>
                <a:sym typeface="Times New Roman"/>
              </a:rPr>
              <a:t>O'lchash o'tkazgichlarining tasnifi</a:t>
            </a:r>
            <a:endParaRPr/>
          </a:p>
        </p:txBody>
      </p:sp>
      <p:sp>
        <p:nvSpPr>
          <p:cNvPr id="252" name="Google Shape;252;p5"/>
          <p:cNvSpPr txBox="1"/>
          <p:nvPr>
            <p:ph idx="1" type="body"/>
          </p:nvPr>
        </p:nvSpPr>
        <p:spPr>
          <a:xfrm>
            <a:off x="0" y="836612"/>
            <a:ext cx="9128125" cy="5654675"/>
          </a:xfrm>
          <a:prstGeom prst="rect">
            <a:avLst/>
          </a:prstGeom>
          <a:noFill/>
          <a:ln>
            <a:noFill/>
          </a:ln>
        </p:spPr>
        <p:txBody>
          <a:bodyPr anchorCtr="0" anchor="t" bIns="45700" lIns="91425" spcFirstLastPara="1" rIns="91425" wrap="square" tIns="45700">
            <a:noAutofit/>
          </a:bodyPr>
          <a:lstStyle/>
          <a:p>
            <a:pPr indent="0" lvl="2" marL="657225" marR="0" rtl="0" algn="ctr">
              <a:lnSpc>
                <a:spcPct val="100000"/>
              </a:lnSpc>
              <a:spcBef>
                <a:spcPts val="0"/>
              </a:spcBef>
              <a:spcAft>
                <a:spcPts val="0"/>
              </a:spcAft>
              <a:buClr>
                <a:schemeClr val="accent2"/>
              </a:buClr>
              <a:buSzPts val="2800"/>
              <a:buFont typeface="Noto Sans Symbols"/>
              <a:buNone/>
            </a:pPr>
            <a:r>
              <a:rPr b="1" i="0" lang="en-US" sz="2800" u="none" cap="none" strike="noStrike">
                <a:solidFill>
                  <a:schemeClr val="dk1"/>
                </a:solidFill>
                <a:latin typeface="Times New Roman"/>
                <a:ea typeface="Times New Roman"/>
                <a:cs typeface="Times New Roman"/>
                <a:sym typeface="Times New Roman"/>
              </a:rPr>
              <a:t>MAQSADI BO'YICHA:</a:t>
            </a:r>
            <a:endParaRPr b="1" i="0" sz="28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400"/>
              <a:buFont typeface="Arial"/>
              <a:buChar char="•"/>
            </a:pPr>
            <a:r>
              <a:rPr b="1" i="0" lang="en-US" sz="2400" u="sng" cap="none" strike="noStrike">
                <a:solidFill>
                  <a:schemeClr val="dk1"/>
                </a:solidFill>
                <a:latin typeface="Times New Roman"/>
                <a:ea typeface="Times New Roman"/>
                <a:cs typeface="Times New Roman"/>
                <a:sym typeface="Times New Roman"/>
              </a:rPr>
              <a:t>Birlamchi o‘zgartirgichlar</a:t>
            </a:r>
            <a:r>
              <a:rPr b="1" i="0" lang="en-US" sz="2400" u="none" cap="none" strike="noStrike">
                <a:solidFill>
                  <a:schemeClr val="dk1"/>
                </a:solidFill>
                <a:latin typeface="Times New Roman"/>
                <a:ea typeface="Times New Roman"/>
                <a:cs typeface="Times New Roman"/>
                <a:sym typeface="Times New Roman"/>
              </a:rPr>
              <a:t> (datchik yoki sensorlar)</a:t>
            </a:r>
            <a:endParaRPr b="1" i="0" sz="24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240"/>
              <a:buFont typeface="Noto Sans Symbols"/>
              <a:buNone/>
            </a:pPr>
            <a:r>
              <a:rPr b="1" i="0" lang="en-US" sz="2800" u="none" cap="none" strike="noStrike">
                <a:solidFill>
                  <a:schemeClr val="dk1"/>
                </a:solidFill>
                <a:latin typeface="Times New Roman"/>
                <a:ea typeface="Times New Roman"/>
                <a:cs typeface="Times New Roman"/>
                <a:sym typeface="Times New Roman"/>
              </a:rPr>
              <a:t>      </a:t>
            </a:r>
            <a:r>
              <a:rPr b="1" i="0" lang="en-US" sz="2400" u="none" cap="none" strike="noStrike">
                <a:solidFill>
                  <a:srgbClr val="C00000"/>
                </a:solidFill>
                <a:latin typeface="Times New Roman"/>
                <a:ea typeface="Times New Roman"/>
                <a:cs typeface="Times New Roman"/>
                <a:sym typeface="Times New Roman"/>
              </a:rPr>
              <a:t>termodatchik;</a:t>
            </a:r>
            <a:r>
              <a:rPr b="1" i="0" lang="en-US" sz="2400" u="none" cap="none" strike="noStrike">
                <a:solidFill>
                  <a:schemeClr val="dk1"/>
                </a:solidFill>
                <a:latin typeface="Times New Roman"/>
                <a:ea typeface="Times New Roman"/>
                <a:cs typeface="Times New Roman"/>
                <a:sym typeface="Times New Roman"/>
              </a:rPr>
              <a:t>                  </a:t>
            </a:r>
            <a:r>
              <a:rPr b="1" i="0" lang="en-US" sz="2400" u="none" cap="none" strike="noStrike">
                <a:solidFill>
                  <a:srgbClr val="C00000"/>
                </a:solidFill>
                <a:latin typeface="Times New Roman"/>
                <a:ea typeface="Times New Roman"/>
                <a:cs typeface="Times New Roman"/>
                <a:sym typeface="Times New Roman"/>
              </a:rPr>
              <a:t>bosim datchigi;                 fotodatchik</a:t>
            </a:r>
            <a:endParaRPr b="1" i="0" sz="2800" u="none" cap="none" strike="noStrike">
              <a:solidFill>
                <a:srgbClr val="C00000"/>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240"/>
              <a:buFont typeface="Noto Sans Symbols"/>
              <a:buNone/>
            </a:pPr>
            <a:r>
              <a:t/>
            </a:r>
            <a:endParaRPr b="1" i="0" sz="2800" u="none" cap="none" strike="noStrike">
              <a:solidFill>
                <a:schemeClr val="dk1"/>
              </a:solidFill>
              <a:latin typeface="Times New Roman"/>
              <a:ea typeface="Times New Roman"/>
              <a:cs typeface="Times New Roman"/>
              <a:sym typeface="Times New Roman"/>
            </a:endParaRPr>
          </a:p>
          <a:p>
            <a:pPr indent="-165100" lvl="0" marL="342900" marR="0" rtl="0" algn="l">
              <a:lnSpc>
                <a:spcPct val="100000"/>
              </a:lnSpc>
              <a:spcBef>
                <a:spcPts val="0"/>
              </a:spcBef>
              <a:spcAft>
                <a:spcPts val="0"/>
              </a:spcAft>
              <a:buClr>
                <a:schemeClr val="accent1"/>
              </a:buClr>
              <a:buSzPts val="2800"/>
              <a:buFont typeface="Arial"/>
              <a:buNone/>
            </a:pPr>
            <a:r>
              <a:t/>
            </a:r>
            <a:endParaRPr b="1" i="0" sz="2800" u="none" cap="none" strike="noStrike">
              <a:solidFill>
                <a:schemeClr val="dk1"/>
              </a:solidFill>
              <a:latin typeface="Times New Roman"/>
              <a:ea typeface="Times New Roman"/>
              <a:cs typeface="Times New Roman"/>
              <a:sym typeface="Times New Roman"/>
            </a:endParaRPr>
          </a:p>
          <a:p>
            <a:pPr indent="-279400" lvl="0" marL="342900" marR="0" rtl="0" algn="l">
              <a:lnSpc>
                <a:spcPct val="100000"/>
              </a:lnSpc>
              <a:spcBef>
                <a:spcPts val="0"/>
              </a:spcBef>
              <a:spcAft>
                <a:spcPts val="0"/>
              </a:spcAft>
              <a:buClr>
                <a:schemeClr val="accent1"/>
              </a:buClr>
              <a:buSzPts val="1000"/>
              <a:buFont typeface="Arial"/>
              <a:buNone/>
            </a:pPr>
            <a:r>
              <a:t/>
            </a:r>
            <a:endParaRPr b="1" i="0" sz="1000" u="none" cap="none" strike="noStrike">
              <a:solidFill>
                <a:schemeClr val="dk1"/>
              </a:solidFill>
              <a:latin typeface="Times New Roman"/>
              <a:ea typeface="Times New Roman"/>
              <a:cs typeface="Times New Roman"/>
              <a:sym typeface="Times New Roman"/>
            </a:endParaRPr>
          </a:p>
          <a:p>
            <a:pPr indent="-165100" lvl="0" marL="342900" marR="0" rtl="0" algn="just">
              <a:lnSpc>
                <a:spcPct val="100000"/>
              </a:lnSpc>
              <a:spcBef>
                <a:spcPts val="0"/>
              </a:spcBef>
              <a:spcAft>
                <a:spcPts val="0"/>
              </a:spcAft>
              <a:buClr>
                <a:schemeClr val="accent1"/>
              </a:buClr>
              <a:buSzPts val="2800"/>
              <a:buFont typeface="Arial"/>
              <a:buNone/>
            </a:pPr>
            <a:r>
              <a:t/>
            </a:r>
            <a:endParaRPr b="1" i="0" sz="2800" u="sng" cap="none" strike="noStrike">
              <a:solidFill>
                <a:schemeClr val="dk1"/>
              </a:solidFill>
              <a:latin typeface="Times New Roman"/>
              <a:ea typeface="Times New Roman"/>
              <a:cs typeface="Times New Roman"/>
              <a:sym typeface="Times New Roman"/>
            </a:endParaRPr>
          </a:p>
          <a:p>
            <a:pPr indent="-190500" lvl="0" marL="342900" marR="0" rtl="0" algn="just">
              <a:lnSpc>
                <a:spcPct val="100000"/>
              </a:lnSpc>
              <a:spcBef>
                <a:spcPts val="0"/>
              </a:spcBef>
              <a:spcAft>
                <a:spcPts val="0"/>
              </a:spcAft>
              <a:buClr>
                <a:schemeClr val="accent1"/>
              </a:buClr>
              <a:buSzPts val="2400"/>
              <a:buFont typeface="Arial"/>
              <a:buNone/>
            </a:pPr>
            <a:r>
              <a:t/>
            </a:r>
            <a:endParaRPr b="1" i="0" sz="2400" u="sng" cap="none" strike="noStrike">
              <a:solidFill>
                <a:schemeClr val="dk1"/>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accent1"/>
              </a:buClr>
              <a:buSzPts val="1920"/>
              <a:buFont typeface="Noto Sans Symbols"/>
              <a:buNone/>
            </a:pPr>
            <a:r>
              <a:t/>
            </a:r>
            <a:endParaRPr b="1" i="0" sz="2400" u="sng" cap="none" strike="noStrike">
              <a:solidFill>
                <a:schemeClr val="dk1"/>
              </a:solidFill>
              <a:latin typeface="Times New Roman"/>
              <a:ea typeface="Times New Roman"/>
              <a:cs typeface="Times New Roman"/>
              <a:sym typeface="Times New Roman"/>
            </a:endParaRPr>
          </a:p>
          <a:p>
            <a:pPr indent="-342900" lvl="0" marL="342900" marR="0" rtl="0" algn="just">
              <a:lnSpc>
                <a:spcPct val="100000"/>
              </a:lnSpc>
              <a:spcBef>
                <a:spcPts val="0"/>
              </a:spcBef>
              <a:spcAft>
                <a:spcPts val="0"/>
              </a:spcAft>
              <a:buClr>
                <a:schemeClr val="accent1"/>
              </a:buClr>
              <a:buSzPts val="2000"/>
              <a:buFont typeface="Arial"/>
              <a:buChar char="•"/>
            </a:pPr>
            <a:r>
              <a:rPr b="1" i="0" lang="en-US" sz="2000" u="sng" cap="none" strike="noStrike">
                <a:solidFill>
                  <a:schemeClr val="dk1"/>
                </a:solidFill>
                <a:latin typeface="Times New Roman"/>
                <a:ea typeface="Times New Roman"/>
                <a:cs typeface="Times New Roman"/>
                <a:sym typeface="Times New Roman"/>
              </a:rPr>
              <a:t>Muvofiqlashtirish va o'lchash sxemalarining birlashtirilgan o’zgartkichlari</a:t>
            </a:r>
            <a:endParaRPr/>
          </a:p>
          <a:p>
            <a:pPr indent="-200660" lvl="0" marL="342900" marR="0" rtl="0" algn="l">
              <a:lnSpc>
                <a:spcPct val="100000"/>
              </a:lnSpc>
              <a:spcBef>
                <a:spcPts val="0"/>
              </a:spcBef>
              <a:spcAft>
                <a:spcPts val="0"/>
              </a:spcAft>
              <a:buClr>
                <a:schemeClr val="accent1"/>
              </a:buClr>
              <a:buSzPts val="2240"/>
              <a:buFont typeface="Noto Sans Symbols"/>
              <a:buNone/>
            </a:pPr>
            <a:r>
              <a:t/>
            </a:r>
            <a:endParaRPr b="1" i="0" sz="2800" u="none" cap="none" strike="noStrik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000"/>
              <a:buFont typeface="Arial"/>
              <a:buChar char="•"/>
            </a:pPr>
            <a:r>
              <a:rPr b="1" i="0" lang="en-US" sz="2000" u="none" cap="none" strike="noStrike">
                <a:solidFill>
                  <a:schemeClr val="dk1"/>
                </a:solidFill>
                <a:latin typeface="Times New Roman"/>
                <a:ea typeface="Times New Roman"/>
                <a:cs typeface="Times New Roman"/>
                <a:sym typeface="Times New Roman"/>
              </a:rPr>
              <a:t>Oraliq o‘zgartirgichlar</a:t>
            </a:r>
            <a:endParaRPr b="1" i="0" sz="2000" u="none" cap="none" strike="noStrike">
              <a:solidFill>
                <a:schemeClr val="dk1"/>
              </a:solidFill>
              <a:latin typeface="Times New Roman"/>
              <a:ea typeface="Times New Roman"/>
              <a:cs typeface="Times New Roman"/>
              <a:sym typeface="Times New Roman"/>
            </a:endParaRPr>
          </a:p>
          <a:p>
            <a:pPr indent="-180975" lvl="0" marL="365125" marR="0" rtl="0" algn="l">
              <a:spcBef>
                <a:spcPts val="60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p:txBody>
      </p:sp>
      <p:pic>
        <p:nvPicPr>
          <p:cNvPr id="253" name="Google Shape;253;p5"/>
          <p:cNvPicPr preferRelativeResize="0"/>
          <p:nvPr/>
        </p:nvPicPr>
        <p:blipFill rotWithShape="1">
          <a:blip r:embed="rId3">
            <a:alphaModFix/>
          </a:blip>
          <a:srcRect b="0" l="0" r="0" t="0"/>
          <a:stretch/>
        </p:blipFill>
        <p:spPr>
          <a:xfrm>
            <a:off x="1090612" y="2133600"/>
            <a:ext cx="1055687" cy="1347787"/>
          </a:xfrm>
          <a:prstGeom prst="rect">
            <a:avLst/>
          </a:prstGeom>
          <a:noFill/>
          <a:ln>
            <a:noFill/>
          </a:ln>
        </p:spPr>
      </p:pic>
      <p:pic>
        <p:nvPicPr>
          <p:cNvPr descr="https://vodnik.ru/uploads/images/nomenclature/middle/datchik-davleniya-masla-do-5-bar-avariynaya-signalizaciya-0-8-bar-rezba-1-4_626794@2x.jpg" id="254" name="Google Shape;254;p5"/>
          <p:cNvPicPr preferRelativeResize="0"/>
          <p:nvPr/>
        </p:nvPicPr>
        <p:blipFill rotWithShape="1">
          <a:blip r:embed="rId4">
            <a:alphaModFix/>
          </a:blip>
          <a:srcRect b="0" l="0" r="0" t="0"/>
          <a:stretch/>
        </p:blipFill>
        <p:spPr>
          <a:xfrm>
            <a:off x="4164012" y="2166937"/>
            <a:ext cx="1393825" cy="1092200"/>
          </a:xfrm>
          <a:prstGeom prst="rect">
            <a:avLst/>
          </a:prstGeom>
          <a:noFill/>
          <a:ln>
            <a:noFill/>
          </a:ln>
        </p:spPr>
      </p:pic>
      <p:pic>
        <p:nvPicPr>
          <p:cNvPr id="255" name="Google Shape;255;p5"/>
          <p:cNvPicPr preferRelativeResize="0"/>
          <p:nvPr/>
        </p:nvPicPr>
        <p:blipFill rotWithShape="1">
          <a:blip r:embed="rId5">
            <a:alphaModFix/>
          </a:blip>
          <a:srcRect b="0" l="0" r="0" t="0"/>
          <a:stretch/>
        </p:blipFill>
        <p:spPr>
          <a:xfrm>
            <a:off x="6780212" y="2166937"/>
            <a:ext cx="1511300" cy="1027112"/>
          </a:xfrm>
          <a:prstGeom prst="rect">
            <a:avLst/>
          </a:prstGeom>
          <a:noFill/>
          <a:ln>
            <a:noFill/>
          </a:ln>
        </p:spPr>
      </p:pic>
      <p:pic>
        <p:nvPicPr>
          <p:cNvPr id="256" name="Google Shape;256;p5"/>
          <p:cNvPicPr preferRelativeResize="0"/>
          <p:nvPr/>
        </p:nvPicPr>
        <p:blipFill rotWithShape="1">
          <a:blip r:embed="rId6">
            <a:alphaModFix/>
          </a:blip>
          <a:srcRect b="0" l="0" r="0" t="0"/>
          <a:stretch/>
        </p:blipFill>
        <p:spPr>
          <a:xfrm>
            <a:off x="6808787" y="4581525"/>
            <a:ext cx="1584325" cy="1485900"/>
          </a:xfrm>
          <a:prstGeom prst="rect">
            <a:avLst/>
          </a:prstGeom>
          <a:noFill/>
          <a:ln>
            <a:noFill/>
          </a:ln>
        </p:spPr>
      </p:pic>
      <p:pic>
        <p:nvPicPr>
          <p:cNvPr id="257" name="Google Shape;257;p5"/>
          <p:cNvPicPr preferRelativeResize="0"/>
          <p:nvPr/>
        </p:nvPicPr>
        <p:blipFill rotWithShape="1">
          <a:blip r:embed="rId7">
            <a:alphaModFix/>
          </a:blip>
          <a:srcRect b="0" l="0" r="0" t="0"/>
          <a:stretch/>
        </p:blipFill>
        <p:spPr>
          <a:xfrm>
            <a:off x="3043237" y="4814887"/>
            <a:ext cx="1473200" cy="1466850"/>
          </a:xfrm>
          <a:prstGeom prst="rect">
            <a:avLst/>
          </a:prstGeom>
          <a:noFill/>
          <a:ln>
            <a:noFill/>
          </a:ln>
        </p:spPr>
      </p:pic>
      <p:sp>
        <p:nvSpPr>
          <p:cNvPr id="258" name="Google Shape;258;p5"/>
          <p:cNvSpPr txBox="1"/>
          <p:nvPr/>
        </p:nvSpPr>
        <p:spPr>
          <a:xfrm>
            <a:off x="1090612" y="3484562"/>
            <a:ext cx="390525" cy="2619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[2]</a:t>
            </a:r>
            <a:endParaRPr/>
          </a:p>
        </p:txBody>
      </p:sp>
      <p:sp>
        <p:nvSpPr>
          <p:cNvPr id="259" name="Google Shape;259;p5"/>
          <p:cNvSpPr txBox="1"/>
          <p:nvPr/>
        </p:nvSpPr>
        <p:spPr>
          <a:xfrm>
            <a:off x="4572000" y="3438525"/>
            <a:ext cx="431800" cy="2619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[3]</a:t>
            </a:r>
            <a:endParaRPr/>
          </a:p>
        </p:txBody>
      </p:sp>
      <p:sp>
        <p:nvSpPr>
          <p:cNvPr id="260" name="Google Shape;260;p5"/>
          <p:cNvSpPr txBox="1"/>
          <p:nvPr/>
        </p:nvSpPr>
        <p:spPr>
          <a:xfrm>
            <a:off x="7464425" y="3438525"/>
            <a:ext cx="485775" cy="2619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[4]</a:t>
            </a:r>
            <a:endParaRPr/>
          </a:p>
        </p:txBody>
      </p:sp>
      <p:sp>
        <p:nvSpPr>
          <p:cNvPr id="261" name="Google Shape;261;p5"/>
          <p:cNvSpPr txBox="1"/>
          <p:nvPr/>
        </p:nvSpPr>
        <p:spPr>
          <a:xfrm>
            <a:off x="7319962" y="6340475"/>
            <a:ext cx="431800" cy="2619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[6]</a:t>
            </a:r>
            <a:endParaRPr/>
          </a:p>
        </p:txBody>
      </p:sp>
      <p:sp>
        <p:nvSpPr>
          <p:cNvPr id="262" name="Google Shape;262;p5"/>
          <p:cNvSpPr/>
          <p:nvPr/>
        </p:nvSpPr>
        <p:spPr>
          <a:xfrm>
            <a:off x="8477250"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5</a:t>
            </a:r>
            <a:endParaRPr/>
          </a:p>
        </p:txBody>
      </p:sp>
      <p:sp>
        <p:nvSpPr>
          <p:cNvPr id="263" name="Google Shape;263;p5"/>
          <p:cNvSpPr txBox="1"/>
          <p:nvPr/>
        </p:nvSpPr>
        <p:spPr>
          <a:xfrm>
            <a:off x="3057525" y="6340475"/>
            <a:ext cx="360362" cy="26193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[5]</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8" name="Shape 268"/>
        <p:cNvGrpSpPr/>
        <p:nvPr/>
      </p:nvGrpSpPr>
      <p:grpSpPr>
        <a:xfrm>
          <a:off x="0" y="0"/>
          <a:ext cx="0" cy="0"/>
          <a:chOff x="0" y="0"/>
          <a:chExt cx="0" cy="0"/>
        </a:xfrm>
      </p:grpSpPr>
      <p:sp>
        <p:nvSpPr>
          <p:cNvPr id="269" name="Google Shape;269;p6"/>
          <p:cNvSpPr txBox="1"/>
          <p:nvPr>
            <p:ph idx="1" type="body"/>
          </p:nvPr>
        </p:nvSpPr>
        <p:spPr>
          <a:xfrm>
            <a:off x="442912" y="549275"/>
            <a:ext cx="8593137" cy="5911850"/>
          </a:xfrm>
          <a:prstGeom prst="rect">
            <a:avLst/>
          </a:prstGeom>
          <a:noFill/>
          <a:ln>
            <a:noFill/>
          </a:ln>
        </p:spPr>
        <p:txBody>
          <a:bodyPr anchorCtr="0" anchor="t" bIns="45700" lIns="91425" spcFirstLastPara="1" rIns="91425" wrap="square" tIns="45700">
            <a:noAutofit/>
          </a:bodyPr>
          <a:lstStyle/>
          <a:p>
            <a:pPr indent="-282575" lvl="0" marL="365125" marR="0" rtl="0" algn="ctr">
              <a:lnSpc>
                <a:spcPct val="100000"/>
              </a:lnSpc>
              <a:spcBef>
                <a:spcPts val="0"/>
              </a:spcBef>
              <a:spcAft>
                <a:spcPts val="0"/>
              </a:spcAft>
              <a:buClr>
                <a:schemeClr val="accent1"/>
              </a:buClr>
              <a:buSzPts val="1920"/>
              <a:buFont typeface="Noto Sans Symbols"/>
              <a:buChar char="⚫"/>
            </a:pPr>
            <a:r>
              <a:rPr b="1" i="0" lang="en-US" sz="2400" u="none">
                <a:solidFill>
                  <a:schemeClr val="dk1"/>
                </a:solidFill>
                <a:latin typeface="Times New Roman"/>
                <a:ea typeface="Times New Roman"/>
                <a:cs typeface="Times New Roman"/>
                <a:sym typeface="Times New Roman"/>
              </a:rPr>
              <a:t>FAOLIYAT TAMOYILI BO'YICHA </a:t>
            </a:r>
            <a:r>
              <a:rPr b="1" i="0" lang="en-US" sz="2000" u="none">
                <a:solidFill>
                  <a:schemeClr val="dk1"/>
                </a:solidFill>
                <a:latin typeface="Times New Roman"/>
                <a:ea typeface="Times New Roman"/>
                <a:cs typeface="Times New Roman"/>
                <a:sym typeface="Times New Roman"/>
              </a:rPr>
              <a:t>:</a:t>
            </a:r>
            <a:endParaRPr b="1" i="0" sz="2000" u="none">
              <a:solidFill>
                <a:schemeClr val="dk1"/>
              </a:solidFill>
              <a:latin typeface="Times New Roman"/>
              <a:ea typeface="Times New Roman"/>
              <a:cs typeface="Times New Roman"/>
              <a:sym typeface="Times New Roman"/>
            </a:endParaRPr>
          </a:p>
          <a:p>
            <a:pPr indent="-282575" lvl="0" marL="365125" marR="0" rtl="0" algn="l">
              <a:lnSpc>
                <a:spcPct val="100000"/>
              </a:lnSpc>
              <a:spcBef>
                <a:spcPts val="0"/>
              </a:spcBef>
              <a:spcAft>
                <a:spcPts val="0"/>
              </a:spcAft>
              <a:buClr>
                <a:schemeClr val="accent1"/>
              </a:buClr>
              <a:buSzPts val="2400"/>
              <a:buFont typeface="Noto Sans Symbols"/>
              <a:buChar char="❑"/>
            </a:pPr>
            <a:r>
              <a:rPr b="1" i="0" lang="en-US" sz="2400" u="sng">
                <a:solidFill>
                  <a:srgbClr val="C00000"/>
                </a:solidFill>
                <a:latin typeface="Times New Roman"/>
                <a:ea typeface="Times New Roman"/>
                <a:cs typeface="Times New Roman"/>
                <a:sym typeface="Times New Roman"/>
              </a:rPr>
              <a:t>Generator o‘zgartirgichlar</a:t>
            </a:r>
            <a:endParaRPr b="1" i="0" sz="2400" u="sng">
              <a:solidFill>
                <a:srgbClr val="C00000"/>
              </a:solidFill>
              <a:latin typeface="Times New Roman"/>
              <a:ea typeface="Times New Roman"/>
              <a:cs typeface="Times New Roman"/>
              <a:sym typeface="Times New Roman"/>
            </a:endParaRPr>
          </a:p>
          <a:p>
            <a:pPr indent="-2825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282575" lvl="0" marL="365125" marR="0" rtl="0" algn="l">
              <a:lnSpc>
                <a:spcPct val="100000"/>
              </a:lnSpc>
              <a:spcBef>
                <a:spcPts val="0"/>
              </a:spcBef>
              <a:spcAft>
                <a:spcPts val="0"/>
              </a:spcAft>
              <a:buClr>
                <a:schemeClr val="accent1"/>
              </a:buClr>
              <a:buSzPts val="1600"/>
              <a:buFont typeface="Noto Sans Symbols"/>
              <a:buNone/>
            </a:pPr>
            <a:r>
              <a:rPr b="1" i="0" lang="en-US" sz="2000" u="none">
                <a:solidFill>
                  <a:schemeClr val="dk1"/>
                </a:solidFill>
                <a:latin typeface="Times New Roman"/>
                <a:ea typeface="Times New Roman"/>
                <a:cs typeface="Times New Roman"/>
                <a:sym typeface="Times New Roman"/>
              </a:rPr>
              <a:t>kirish qiymatini elektr signaliga to'g'ridan-to'g'ri </a:t>
            </a:r>
            <a:endParaRPr/>
          </a:p>
          <a:p>
            <a:pPr indent="-282575" lvl="0" marL="365125" marR="0" rtl="0" algn="l">
              <a:lnSpc>
                <a:spcPct val="100000"/>
              </a:lnSpc>
              <a:spcBef>
                <a:spcPts val="0"/>
              </a:spcBef>
              <a:spcAft>
                <a:spcPts val="0"/>
              </a:spcAft>
              <a:buClr>
                <a:schemeClr val="accent1"/>
              </a:buClr>
              <a:buSzPts val="1600"/>
              <a:buFont typeface="Noto Sans Symbols"/>
              <a:buNone/>
            </a:pPr>
            <a:r>
              <a:rPr b="1" i="0" lang="en-US" sz="2000" u="none">
                <a:solidFill>
                  <a:schemeClr val="dk1"/>
                </a:solidFill>
                <a:latin typeface="Times New Roman"/>
                <a:ea typeface="Times New Roman"/>
                <a:cs typeface="Times New Roman"/>
                <a:sym typeface="Times New Roman"/>
              </a:rPr>
              <a:t>aylantirishni amalga oshiradi</a:t>
            </a:r>
            <a:endParaRPr/>
          </a:p>
          <a:p>
            <a:pPr indent="-1809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1809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1809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1809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1809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180975" lvl="0" marL="365125"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282575" lvl="0" marL="365125" marR="0" rtl="0" algn="l">
              <a:lnSpc>
                <a:spcPct val="100000"/>
              </a:lnSpc>
              <a:spcBef>
                <a:spcPts val="0"/>
              </a:spcBef>
              <a:spcAft>
                <a:spcPts val="0"/>
              </a:spcAft>
              <a:buClr>
                <a:schemeClr val="accent1"/>
              </a:buClr>
              <a:buSzPts val="2400"/>
              <a:buFont typeface="Noto Sans Symbols"/>
              <a:buChar char="❑"/>
            </a:pPr>
            <a:r>
              <a:rPr b="1" i="0" lang="en-US" sz="2400" u="sng">
                <a:solidFill>
                  <a:srgbClr val="C00000"/>
                </a:solidFill>
                <a:latin typeface="Times New Roman"/>
                <a:ea typeface="Times New Roman"/>
                <a:cs typeface="Times New Roman"/>
                <a:sym typeface="Times New Roman"/>
              </a:rPr>
              <a:t>Parametrlik o‘zgartirgichlar</a:t>
            </a:r>
            <a:endParaRPr/>
          </a:p>
          <a:p>
            <a:pPr indent="-155575" lvl="0" marL="365125"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282575" lvl="0" marL="365125" marR="0" rtl="0" algn="l">
              <a:lnSpc>
                <a:spcPct val="100000"/>
              </a:lnSpc>
              <a:spcBef>
                <a:spcPts val="0"/>
              </a:spcBef>
              <a:spcAft>
                <a:spcPts val="0"/>
              </a:spcAft>
              <a:buClr>
                <a:schemeClr val="accent1"/>
              </a:buClr>
              <a:buSzPts val="1600"/>
              <a:buFont typeface="Noto Sans Symbols"/>
              <a:buNone/>
            </a:pPr>
            <a:r>
              <a:rPr b="1" i="0" lang="en-US" sz="2000" u="none">
                <a:solidFill>
                  <a:schemeClr val="dk1"/>
                </a:solidFill>
                <a:latin typeface="Times New Roman"/>
                <a:ea typeface="Times New Roman"/>
                <a:cs typeface="Times New Roman"/>
                <a:sym typeface="Times New Roman"/>
              </a:rPr>
              <a:t>Kirish qiymatini har qanday turdagi </a:t>
            </a:r>
            <a:endParaRPr/>
          </a:p>
          <a:p>
            <a:pPr indent="-282575" lvl="0" marL="365125" marR="0" rtl="0" algn="l">
              <a:lnSpc>
                <a:spcPct val="100000"/>
              </a:lnSpc>
              <a:spcBef>
                <a:spcPts val="0"/>
              </a:spcBef>
              <a:spcAft>
                <a:spcPts val="0"/>
              </a:spcAft>
              <a:buClr>
                <a:schemeClr val="accent1"/>
              </a:buClr>
              <a:buSzPts val="1600"/>
              <a:buFont typeface="Noto Sans Symbols"/>
              <a:buNone/>
            </a:pPr>
            <a:r>
              <a:rPr b="1" i="0" lang="en-US" sz="2000" u="none">
                <a:solidFill>
                  <a:schemeClr val="dk1"/>
                </a:solidFill>
                <a:latin typeface="Times New Roman"/>
                <a:ea typeface="Times New Roman"/>
                <a:cs typeface="Times New Roman"/>
                <a:sym typeface="Times New Roman"/>
              </a:rPr>
              <a:t>(R, L yoki C) elektr parametriga </a:t>
            </a:r>
            <a:endParaRPr/>
          </a:p>
          <a:p>
            <a:pPr indent="-282575" lvl="0" marL="365125" marR="0" rtl="0" algn="l">
              <a:lnSpc>
                <a:spcPct val="100000"/>
              </a:lnSpc>
              <a:spcBef>
                <a:spcPts val="0"/>
              </a:spcBef>
              <a:spcAft>
                <a:spcPts val="0"/>
              </a:spcAft>
              <a:buClr>
                <a:schemeClr val="accent1"/>
              </a:buClr>
              <a:buSzPts val="1600"/>
              <a:buFont typeface="Noto Sans Symbols"/>
              <a:buNone/>
            </a:pPr>
            <a:r>
              <a:rPr b="1" i="0" lang="en-US" sz="2000" u="none">
                <a:solidFill>
                  <a:schemeClr val="dk1"/>
                </a:solidFill>
                <a:latin typeface="Times New Roman"/>
                <a:ea typeface="Times New Roman"/>
                <a:cs typeface="Times New Roman"/>
                <a:sym typeface="Times New Roman"/>
              </a:rPr>
              <a:t>Aylantirishni amalga oshiradi</a:t>
            </a:r>
            <a:endParaRPr/>
          </a:p>
        </p:txBody>
      </p:sp>
      <p:pic>
        <p:nvPicPr>
          <p:cNvPr id="270" name="Google Shape;270;p6"/>
          <p:cNvPicPr preferRelativeResize="0"/>
          <p:nvPr/>
        </p:nvPicPr>
        <p:blipFill rotWithShape="1">
          <a:blip r:embed="rId3">
            <a:alphaModFix/>
          </a:blip>
          <a:srcRect b="0" l="0" r="0" t="0"/>
          <a:stretch/>
        </p:blipFill>
        <p:spPr>
          <a:xfrm>
            <a:off x="6154737" y="1023937"/>
            <a:ext cx="2743200" cy="2301875"/>
          </a:xfrm>
          <a:prstGeom prst="rect">
            <a:avLst/>
          </a:prstGeom>
          <a:noFill/>
          <a:ln>
            <a:noFill/>
          </a:ln>
        </p:spPr>
      </p:pic>
      <p:sp>
        <p:nvSpPr>
          <p:cNvPr id="271" name="Google Shape;271;p6"/>
          <p:cNvSpPr txBox="1"/>
          <p:nvPr/>
        </p:nvSpPr>
        <p:spPr>
          <a:xfrm>
            <a:off x="6357937" y="3195637"/>
            <a:ext cx="517525"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[7]</a:t>
            </a:r>
            <a:endParaRPr/>
          </a:p>
        </p:txBody>
      </p:sp>
      <p:pic>
        <p:nvPicPr>
          <p:cNvPr descr="https://encrypted-tbn1.gstatic.com/images?q=tbn:ANd9GcTCBVSZ4yrT_nHQC0L5gt7tRgzzFrJgN4XbnPStNN_yP3tmmaVB" id="272" name="Google Shape;272;p6"/>
          <p:cNvPicPr preferRelativeResize="0"/>
          <p:nvPr/>
        </p:nvPicPr>
        <p:blipFill rotWithShape="1">
          <a:blip r:embed="rId4">
            <a:alphaModFix/>
          </a:blip>
          <a:srcRect b="0" l="0" r="0" t="0"/>
          <a:stretch/>
        </p:blipFill>
        <p:spPr>
          <a:xfrm>
            <a:off x="6748462" y="3771900"/>
            <a:ext cx="2066925" cy="2209800"/>
          </a:xfrm>
          <a:prstGeom prst="rect">
            <a:avLst/>
          </a:prstGeom>
          <a:noFill/>
          <a:ln>
            <a:noFill/>
          </a:ln>
        </p:spPr>
      </p:pic>
      <p:sp>
        <p:nvSpPr>
          <p:cNvPr id="273" name="Google Shape;273;p6"/>
          <p:cNvSpPr txBox="1"/>
          <p:nvPr/>
        </p:nvSpPr>
        <p:spPr>
          <a:xfrm>
            <a:off x="6376987" y="6183312"/>
            <a:ext cx="763587" cy="2778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[8]</a:t>
            </a:r>
            <a:endParaRPr/>
          </a:p>
        </p:txBody>
      </p:sp>
      <p:sp>
        <p:nvSpPr>
          <p:cNvPr id="274" name="Google Shape;274;p6"/>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6</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7"/>
          <p:cNvSpPr txBox="1"/>
          <p:nvPr>
            <p:ph idx="1" type="body"/>
          </p:nvPr>
        </p:nvSpPr>
        <p:spPr>
          <a:xfrm>
            <a:off x="250825" y="115887"/>
            <a:ext cx="8689975" cy="6519862"/>
          </a:xfrm>
          <a:prstGeom prst="rect">
            <a:avLst/>
          </a:prstGeom>
          <a:noFill/>
          <a:ln>
            <a:noFill/>
          </a:ln>
        </p:spPr>
        <p:txBody>
          <a:bodyPr anchorCtr="0" anchor="t" bIns="45700" lIns="91425" spcFirstLastPara="1" rIns="91425" wrap="square" tIns="45700">
            <a:noAutofit/>
          </a:bodyPr>
          <a:lstStyle/>
          <a:p>
            <a:pPr indent="-342900" lvl="0" marL="342900" marR="0" rtl="0" algn="l">
              <a:lnSpc>
                <a:spcPct val="100000"/>
              </a:lnSpc>
              <a:spcBef>
                <a:spcPts val="0"/>
              </a:spcBef>
              <a:spcAft>
                <a:spcPts val="0"/>
              </a:spcAft>
              <a:buClr>
                <a:schemeClr val="accent1"/>
              </a:buClr>
              <a:buSzPts val="2400"/>
              <a:buFont typeface="Arial"/>
              <a:buChar char="•"/>
            </a:pPr>
            <a:r>
              <a:rPr b="1" i="0" lang="en-US" sz="2400" u="none">
                <a:solidFill>
                  <a:srgbClr val="C00000"/>
                </a:solidFill>
                <a:latin typeface="Times New Roman"/>
                <a:ea typeface="Times New Roman"/>
                <a:cs typeface="Times New Roman"/>
                <a:sym typeface="Times New Roman"/>
              </a:rPr>
              <a:t>Rezistiv o‘zgartirgichlar</a:t>
            </a:r>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400"/>
              <a:buFont typeface="Arial"/>
              <a:buChar char="•"/>
            </a:pPr>
            <a:r>
              <a:rPr b="1" i="0" lang="en-US" sz="2400" u="none">
                <a:solidFill>
                  <a:srgbClr val="C00000"/>
                </a:solidFill>
                <a:latin typeface="Times New Roman"/>
                <a:ea typeface="Times New Roman"/>
                <a:cs typeface="Times New Roman"/>
                <a:sym typeface="Times New Roman"/>
              </a:rPr>
              <a:t>Sig’im (ёмкост) o‘zgartirgichlar</a:t>
            </a:r>
            <a:endParaRPr b="1" i="0" sz="2400" u="none">
              <a:solidFill>
                <a:srgbClr val="C00000"/>
              </a:solidFill>
              <a:latin typeface="Times New Roman"/>
              <a:ea typeface="Times New Roman"/>
              <a:cs typeface="Times New Roman"/>
              <a:sym typeface="Times New Roman"/>
            </a:endParaRPr>
          </a:p>
          <a:p>
            <a:pPr indent="-241300" lvl="0" marL="342900" marR="0" rtl="0" algn="l">
              <a:lnSpc>
                <a:spcPct val="100000"/>
              </a:lnSpc>
              <a:spcBef>
                <a:spcPts val="0"/>
              </a:spcBef>
              <a:spcAft>
                <a:spcPts val="0"/>
              </a:spcAft>
              <a:buClr>
                <a:schemeClr val="accent1"/>
              </a:buClr>
              <a:buSzPts val="1600"/>
              <a:buFont typeface="Noto Sans Symbols"/>
              <a:buNone/>
            </a:pPr>
            <a:r>
              <a:t/>
            </a:r>
            <a:endParaRPr b="1" i="0" sz="2000" u="none">
              <a:solidFill>
                <a:schemeClr val="dk1"/>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400"/>
              <a:buFont typeface="Arial"/>
              <a:buChar char="•"/>
            </a:pPr>
            <a:r>
              <a:rPr b="1" i="0" lang="en-US" sz="2400" u="none">
                <a:solidFill>
                  <a:srgbClr val="C00000"/>
                </a:solidFill>
                <a:latin typeface="Times New Roman"/>
                <a:ea typeface="Times New Roman"/>
                <a:cs typeface="Times New Roman"/>
                <a:sym typeface="Times New Roman"/>
              </a:rPr>
              <a:t>Pьezoelektr  o‘zgartirgichlar</a:t>
            </a:r>
            <a:endParaRPr b="1" i="0" sz="2400" u="none">
              <a:solidFill>
                <a:srgbClr val="C00000"/>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880"/>
              <a:buFont typeface="Noto Sans Symbols"/>
              <a:buNone/>
            </a:pPr>
            <a:r>
              <a:t/>
            </a:r>
            <a:endParaRPr b="1" i="0" sz="11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400"/>
              <a:buFont typeface="Arial"/>
              <a:buChar char="•"/>
            </a:pPr>
            <a:r>
              <a:rPr b="1" i="0" lang="en-US" sz="2400" u="none">
                <a:solidFill>
                  <a:srgbClr val="C00000"/>
                </a:solidFill>
                <a:latin typeface="Times New Roman"/>
                <a:ea typeface="Times New Roman"/>
                <a:cs typeface="Times New Roman"/>
                <a:sym typeface="Times New Roman"/>
              </a:rPr>
              <a:t>Galvanomagnit oʻzgartirgichlar</a:t>
            </a:r>
            <a:endParaRPr b="1" i="0" sz="2400" u="none">
              <a:solidFill>
                <a:srgbClr val="C00000"/>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400"/>
              <a:buFont typeface="Arial"/>
              <a:buChar char="•"/>
            </a:pPr>
            <a:r>
              <a:rPr b="1" i="0" lang="en-US" sz="2400" u="none">
                <a:solidFill>
                  <a:srgbClr val="C00000"/>
                </a:solidFill>
                <a:latin typeface="Times New Roman"/>
                <a:ea typeface="Times New Roman"/>
                <a:cs typeface="Times New Roman"/>
                <a:sym typeface="Times New Roman"/>
              </a:rPr>
              <a:t>Issiqlik o‘zgartirgichlar</a:t>
            </a:r>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215900" lvl="0" marL="342900" marR="0" rtl="0" algn="l">
              <a:lnSpc>
                <a:spcPct val="100000"/>
              </a:lnSpc>
              <a:spcBef>
                <a:spcPts val="0"/>
              </a:spcBef>
              <a:spcAft>
                <a:spcPts val="0"/>
              </a:spcAft>
              <a:buClr>
                <a:schemeClr val="accent1"/>
              </a:buClr>
              <a:buSzPts val="2000"/>
              <a:buFont typeface="Arial"/>
              <a:buNone/>
            </a:pPr>
            <a:r>
              <a:t/>
            </a:r>
            <a:endParaRPr b="1" i="0" sz="20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chemeClr val="accent1"/>
              </a:buClr>
              <a:buSzPts val="2400"/>
              <a:buFont typeface="Arial"/>
              <a:buChar char="•"/>
            </a:pPr>
            <a:r>
              <a:rPr b="1" i="0" lang="en-US" sz="2400" u="none">
                <a:solidFill>
                  <a:srgbClr val="C00000"/>
                </a:solidFill>
                <a:latin typeface="Times New Roman"/>
                <a:ea typeface="Times New Roman"/>
                <a:cs typeface="Times New Roman"/>
                <a:sym typeface="Times New Roman"/>
              </a:rPr>
              <a:t>Optoelektron o‘zgartirgichlar</a:t>
            </a:r>
            <a:endParaRPr/>
          </a:p>
        </p:txBody>
      </p:sp>
      <p:pic>
        <p:nvPicPr>
          <p:cNvPr id="281" name="Google Shape;281;p7"/>
          <p:cNvPicPr preferRelativeResize="0"/>
          <p:nvPr/>
        </p:nvPicPr>
        <p:blipFill rotWithShape="1">
          <a:blip r:embed="rId3">
            <a:alphaModFix/>
          </a:blip>
          <a:srcRect b="0" l="0" r="0" t="0"/>
          <a:stretch/>
        </p:blipFill>
        <p:spPr>
          <a:xfrm>
            <a:off x="5068887" y="144462"/>
            <a:ext cx="1231900" cy="1196975"/>
          </a:xfrm>
          <a:prstGeom prst="rect">
            <a:avLst/>
          </a:prstGeom>
          <a:noFill/>
          <a:ln>
            <a:noFill/>
          </a:ln>
        </p:spPr>
      </p:pic>
      <p:pic>
        <p:nvPicPr>
          <p:cNvPr id="282" name="Google Shape;282;p7"/>
          <p:cNvPicPr preferRelativeResize="0"/>
          <p:nvPr/>
        </p:nvPicPr>
        <p:blipFill rotWithShape="1">
          <a:blip r:embed="rId4">
            <a:alphaModFix/>
          </a:blip>
          <a:srcRect b="0" l="0" r="0" t="0"/>
          <a:stretch/>
        </p:blipFill>
        <p:spPr>
          <a:xfrm>
            <a:off x="7497762" y="595312"/>
            <a:ext cx="1600200" cy="1428750"/>
          </a:xfrm>
          <a:prstGeom prst="rect">
            <a:avLst/>
          </a:prstGeom>
          <a:noFill/>
          <a:ln>
            <a:noFill/>
          </a:ln>
        </p:spPr>
      </p:pic>
      <p:pic>
        <p:nvPicPr>
          <p:cNvPr id="283" name="Google Shape;283;p7"/>
          <p:cNvPicPr preferRelativeResize="0"/>
          <p:nvPr/>
        </p:nvPicPr>
        <p:blipFill rotWithShape="1">
          <a:blip r:embed="rId5">
            <a:alphaModFix/>
          </a:blip>
          <a:srcRect b="0" l="0" r="0" t="0"/>
          <a:stretch/>
        </p:blipFill>
        <p:spPr>
          <a:xfrm>
            <a:off x="5259387" y="2149475"/>
            <a:ext cx="954087" cy="1184275"/>
          </a:xfrm>
          <a:prstGeom prst="rect">
            <a:avLst/>
          </a:prstGeom>
          <a:noFill/>
          <a:ln>
            <a:noFill/>
          </a:ln>
        </p:spPr>
      </p:pic>
      <p:pic>
        <p:nvPicPr>
          <p:cNvPr id="284" name="Google Shape;284;p7"/>
          <p:cNvPicPr preferRelativeResize="0"/>
          <p:nvPr/>
        </p:nvPicPr>
        <p:blipFill rotWithShape="1">
          <a:blip r:embed="rId6">
            <a:alphaModFix/>
          </a:blip>
          <a:srcRect b="0" l="0" r="0" t="0"/>
          <a:stretch/>
        </p:blipFill>
        <p:spPr>
          <a:xfrm>
            <a:off x="5573712" y="4227512"/>
            <a:ext cx="849312" cy="1068387"/>
          </a:xfrm>
          <a:prstGeom prst="rect">
            <a:avLst/>
          </a:prstGeom>
          <a:noFill/>
          <a:ln>
            <a:noFill/>
          </a:ln>
        </p:spPr>
      </p:pic>
      <p:sp>
        <p:nvSpPr>
          <p:cNvPr id="285" name="Google Shape;285;p7"/>
          <p:cNvSpPr txBox="1"/>
          <p:nvPr/>
        </p:nvSpPr>
        <p:spPr>
          <a:xfrm>
            <a:off x="4572000" y="1120775"/>
            <a:ext cx="576262" cy="2778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[9]</a:t>
            </a:r>
            <a:endParaRPr/>
          </a:p>
        </p:txBody>
      </p:sp>
      <p:sp>
        <p:nvSpPr>
          <p:cNvPr id="286" name="Google Shape;286;p7"/>
          <p:cNvSpPr txBox="1"/>
          <p:nvPr/>
        </p:nvSpPr>
        <p:spPr>
          <a:xfrm>
            <a:off x="7092950" y="1862137"/>
            <a:ext cx="431800" cy="254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[10]</a:t>
            </a:r>
            <a:endParaRPr/>
          </a:p>
        </p:txBody>
      </p:sp>
      <p:sp>
        <p:nvSpPr>
          <p:cNvPr id="287" name="Google Shape;287;p7"/>
          <p:cNvSpPr txBox="1"/>
          <p:nvPr/>
        </p:nvSpPr>
        <p:spPr>
          <a:xfrm>
            <a:off x="5075237" y="3206750"/>
            <a:ext cx="504825"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[11]</a:t>
            </a:r>
            <a:endParaRPr/>
          </a:p>
        </p:txBody>
      </p:sp>
      <p:pic>
        <p:nvPicPr>
          <p:cNvPr descr="https://encrypted-tbn0.gstatic.com/images?q=tbn:ANd9GcQOJjLK_K76NriInn5BW_KSc8m9gd17ygb7vVDp7DMS4nzkMioO" id="288" name="Google Shape;288;p7"/>
          <p:cNvPicPr preferRelativeResize="0"/>
          <p:nvPr/>
        </p:nvPicPr>
        <p:blipFill rotWithShape="1">
          <a:blip r:embed="rId7">
            <a:alphaModFix/>
          </a:blip>
          <a:srcRect b="0" l="0" r="0" t="0"/>
          <a:stretch/>
        </p:blipFill>
        <p:spPr>
          <a:xfrm>
            <a:off x="7299325" y="3267075"/>
            <a:ext cx="1146175" cy="989012"/>
          </a:xfrm>
          <a:prstGeom prst="rect">
            <a:avLst/>
          </a:prstGeom>
          <a:noFill/>
          <a:ln>
            <a:noFill/>
          </a:ln>
        </p:spPr>
      </p:pic>
      <p:sp>
        <p:nvSpPr>
          <p:cNvPr id="289" name="Google Shape;289;p7"/>
          <p:cNvSpPr txBox="1"/>
          <p:nvPr/>
        </p:nvSpPr>
        <p:spPr>
          <a:xfrm>
            <a:off x="7170737" y="4032250"/>
            <a:ext cx="654050"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[12]</a:t>
            </a:r>
            <a:endParaRPr/>
          </a:p>
        </p:txBody>
      </p:sp>
      <p:sp>
        <p:nvSpPr>
          <p:cNvPr id="290" name="Google Shape;290;p7"/>
          <p:cNvSpPr txBox="1"/>
          <p:nvPr/>
        </p:nvSpPr>
        <p:spPr>
          <a:xfrm>
            <a:off x="4932362" y="5100637"/>
            <a:ext cx="731837"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[13]</a:t>
            </a:r>
            <a:endParaRPr/>
          </a:p>
        </p:txBody>
      </p:sp>
      <p:pic>
        <p:nvPicPr>
          <p:cNvPr descr="https://encrypted-tbn0.gstatic.com/images?q=tbn:ANd9GcTOT5fRcQ07mbb9v9EJTrcah2R7uroC186CsXk2zMZVcIYmxKmY" id="291" name="Google Shape;291;p7"/>
          <p:cNvPicPr preferRelativeResize="0"/>
          <p:nvPr/>
        </p:nvPicPr>
        <p:blipFill rotWithShape="1">
          <a:blip r:embed="rId8">
            <a:alphaModFix/>
          </a:blip>
          <a:srcRect b="0" l="0" r="0" t="0"/>
          <a:stretch/>
        </p:blipFill>
        <p:spPr>
          <a:xfrm>
            <a:off x="6985000" y="5445125"/>
            <a:ext cx="1312862" cy="962025"/>
          </a:xfrm>
          <a:prstGeom prst="rect">
            <a:avLst/>
          </a:prstGeom>
          <a:noFill/>
          <a:ln>
            <a:noFill/>
          </a:ln>
        </p:spPr>
      </p:pic>
      <p:sp>
        <p:nvSpPr>
          <p:cNvPr id="292" name="Google Shape;292;p7"/>
          <p:cNvSpPr txBox="1"/>
          <p:nvPr/>
        </p:nvSpPr>
        <p:spPr>
          <a:xfrm>
            <a:off x="6423025" y="6130925"/>
            <a:ext cx="503237"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[14]</a:t>
            </a:r>
            <a:endParaRPr/>
          </a:p>
        </p:txBody>
      </p:sp>
      <p:sp>
        <p:nvSpPr>
          <p:cNvPr id="293" name="Google Shape;293;p7"/>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7</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8"/>
          <p:cNvSpPr txBox="1"/>
          <p:nvPr>
            <p:ph type="title"/>
          </p:nvPr>
        </p:nvSpPr>
        <p:spPr>
          <a:xfrm>
            <a:off x="427037" y="0"/>
            <a:ext cx="8229600" cy="708025"/>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C00000"/>
              </a:buClr>
              <a:buSzPts val="3600"/>
              <a:buFont typeface="Times New Roman"/>
              <a:buNone/>
            </a:pPr>
            <a:r>
              <a:rPr b="1" i="0" lang="en-US" sz="3600" u="sng">
                <a:solidFill>
                  <a:srgbClr val="C00000"/>
                </a:solidFill>
                <a:latin typeface="Times New Roman"/>
                <a:ea typeface="Times New Roman"/>
                <a:cs typeface="Times New Roman"/>
                <a:sym typeface="Times New Roman"/>
              </a:rPr>
              <a:t>Rezistiv o‘zgartirgichlar</a:t>
            </a:r>
            <a:endParaRPr/>
          </a:p>
        </p:txBody>
      </p:sp>
      <p:sp>
        <p:nvSpPr>
          <p:cNvPr id="300" name="Google Shape;300;p8"/>
          <p:cNvSpPr txBox="1"/>
          <p:nvPr>
            <p:ph idx="1" type="body"/>
          </p:nvPr>
        </p:nvSpPr>
        <p:spPr>
          <a:xfrm>
            <a:off x="0" y="765175"/>
            <a:ext cx="8964612" cy="5903912"/>
          </a:xfrm>
          <a:prstGeom prst="rect">
            <a:avLst/>
          </a:prstGeom>
          <a:noFill/>
          <a:ln>
            <a:noFill/>
          </a:ln>
        </p:spPr>
        <p:txBody>
          <a:bodyPr anchorCtr="0" anchor="t" bIns="45700" lIns="91425" spcFirstLastPara="1" rIns="91425" wrap="square" tIns="45700">
            <a:noAutofit/>
          </a:bodyPr>
          <a:lstStyle/>
          <a:p>
            <a:pPr indent="0" lvl="1" marL="274637" marR="0" rtl="0" algn="l">
              <a:lnSpc>
                <a:spcPct val="100000"/>
              </a:lnSpc>
              <a:spcBef>
                <a:spcPts val="0"/>
              </a:spcBef>
              <a:spcAft>
                <a:spcPts val="0"/>
              </a:spcAft>
              <a:buClr>
                <a:schemeClr val="accent1"/>
              </a:buClr>
              <a:buSzPts val="2400"/>
              <a:buFont typeface="Verdana"/>
              <a:buNone/>
            </a:pPr>
            <a:r>
              <a:rPr b="1" i="0" lang="en-US" sz="2400" u="sng" cap="none" strike="noStrike">
                <a:solidFill>
                  <a:schemeClr val="dk1"/>
                </a:solidFill>
                <a:latin typeface="Times New Roman"/>
                <a:ea typeface="Times New Roman"/>
                <a:cs typeface="Times New Roman"/>
                <a:sym typeface="Times New Roman"/>
              </a:rPr>
              <a:t>USKUNA TURI</a:t>
            </a:r>
            <a:endParaRPr/>
          </a:p>
          <a:p>
            <a:pPr indent="0" lvl="0" marL="0" marR="0" rtl="0" algn="l">
              <a:lnSpc>
                <a:spcPct val="100000"/>
              </a:lnSpc>
              <a:spcBef>
                <a:spcPts val="0"/>
              </a:spcBef>
              <a:spcAft>
                <a:spcPts val="0"/>
              </a:spcAft>
              <a:buClr>
                <a:schemeClr val="accent1"/>
              </a:buClr>
              <a:buSzPts val="1920"/>
              <a:buFont typeface="Noto Sans Symbols"/>
              <a:buNone/>
            </a:pPr>
            <a:r>
              <a:rPr b="1" i="0" lang="en-US" sz="2400" u="none">
                <a:solidFill>
                  <a:srgbClr val="C00000"/>
                </a:solidFill>
                <a:latin typeface="Times New Roman"/>
                <a:ea typeface="Times New Roman"/>
                <a:cs typeface="Times New Roman"/>
                <a:sym typeface="Times New Roman"/>
              </a:rPr>
              <a:t>Harorat o’lchash o’zgartkichi</a:t>
            </a:r>
            <a:endParaRPr b="1" i="0" sz="2400" u="none">
              <a:solidFill>
                <a:srgbClr val="C00000"/>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2400"/>
              <a:buFont typeface="Arial"/>
              <a:buNone/>
            </a:pPr>
            <a:r>
              <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2400"/>
              <a:buFont typeface="Arial"/>
              <a:buNone/>
            </a:pPr>
            <a:r>
              <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2400"/>
              <a:buFont typeface="Arial"/>
              <a:buNone/>
            </a:pPr>
            <a:r>
              <a:t/>
            </a:r>
            <a:endParaRPr b="1" i="0" sz="2400" u="none">
              <a:solidFill>
                <a:schemeClr val="dk1"/>
              </a:solidFill>
              <a:latin typeface="Times New Roman"/>
              <a:ea typeface="Times New Roman"/>
              <a:cs typeface="Times New Roman"/>
              <a:sym typeface="Times New Roman"/>
            </a:endParaRPr>
          </a:p>
          <a:p>
            <a:pPr indent="0" lvl="0" marL="0" marR="0" rtl="0" algn="l">
              <a:lnSpc>
                <a:spcPct val="100000"/>
              </a:lnSpc>
              <a:spcBef>
                <a:spcPts val="0"/>
              </a:spcBef>
              <a:spcAft>
                <a:spcPts val="0"/>
              </a:spcAft>
              <a:buClr>
                <a:schemeClr val="accent1"/>
              </a:buClr>
              <a:buSzPts val="2400"/>
              <a:buFont typeface="Arial"/>
              <a:buNone/>
            </a:pPr>
            <a:r>
              <a:t/>
            </a:r>
            <a:endParaRPr b="1" i="0" sz="2400" u="sng">
              <a:solidFill>
                <a:schemeClr val="dk1"/>
              </a:solidFill>
              <a:latin typeface="Times New Roman"/>
              <a:ea typeface="Times New Roman"/>
              <a:cs typeface="Times New Roman"/>
              <a:sym typeface="Times New Roman"/>
            </a:endParaRPr>
          </a:p>
          <a:p>
            <a:pPr indent="-152400" lvl="0" marL="0" marR="0" rtl="0" algn="l">
              <a:lnSpc>
                <a:spcPct val="100000"/>
              </a:lnSpc>
              <a:spcBef>
                <a:spcPts val="0"/>
              </a:spcBef>
              <a:spcAft>
                <a:spcPts val="0"/>
              </a:spcAft>
              <a:buClr>
                <a:schemeClr val="accent1"/>
              </a:buClr>
              <a:buSzPts val="2400"/>
              <a:buFont typeface="Arial"/>
              <a:buChar char="•"/>
            </a:pPr>
            <a:r>
              <a:rPr b="1" i="0" lang="en-US" sz="2400" u="sng">
                <a:solidFill>
                  <a:schemeClr val="dk1"/>
                </a:solidFill>
                <a:latin typeface="Times New Roman"/>
                <a:ea typeface="Times New Roman"/>
                <a:cs typeface="Times New Roman"/>
                <a:sym typeface="Times New Roman"/>
              </a:rPr>
              <a:t>QO’LLANILISHI</a:t>
            </a:r>
            <a:endParaRPr b="1" i="0" sz="2400" u="sng">
              <a:solidFill>
                <a:schemeClr val="dk1"/>
              </a:solidFill>
              <a:latin typeface="Times New Roman"/>
              <a:ea typeface="Times New Roman"/>
              <a:cs typeface="Times New Roman"/>
              <a:sym typeface="Times New Roman"/>
            </a:endParaRPr>
          </a:p>
          <a:p>
            <a:pPr indent="0" lvl="0" marL="0" marR="0" rtl="0" algn="just">
              <a:lnSpc>
                <a:spcPct val="100000"/>
              </a:lnSpc>
              <a:spcBef>
                <a:spcPts val="0"/>
              </a:spcBef>
              <a:spcAft>
                <a:spcPts val="0"/>
              </a:spcAft>
              <a:buClr>
                <a:schemeClr val="accent1"/>
              </a:buClr>
              <a:buSzPts val="1600"/>
              <a:buFont typeface="Noto Sans Symbols"/>
              <a:buNone/>
            </a:pPr>
            <a:r>
              <a:rPr b="1" i="0" lang="en-US" sz="2000" u="none">
                <a:solidFill>
                  <a:schemeClr val="dk1"/>
                </a:solidFill>
                <a:latin typeface="Times New Roman"/>
                <a:ea typeface="Times New Roman"/>
                <a:cs typeface="Times New Roman"/>
                <a:sym typeface="Times New Roman"/>
              </a:rPr>
              <a:t>	</a:t>
            </a:r>
            <a:r>
              <a:rPr b="1" i="0" lang="en-US" sz="2200" u="sng">
                <a:solidFill>
                  <a:srgbClr val="C00000"/>
                </a:solidFill>
                <a:latin typeface="Times New Roman"/>
                <a:ea typeface="Times New Roman"/>
                <a:cs typeface="Times New Roman"/>
                <a:sym typeface="Times New Roman"/>
              </a:rPr>
              <a:t>Rezistiv o‘zgartirgich</a:t>
            </a:r>
            <a:r>
              <a:rPr b="0" i="0" lang="en-US" sz="2200" u="none">
                <a:solidFill>
                  <a:schemeClr val="dk1"/>
                </a:solidFill>
                <a:latin typeface="Times New Roman"/>
                <a:ea typeface="Times New Roman"/>
                <a:cs typeface="Times New Roman"/>
                <a:sym typeface="Times New Roman"/>
              </a:rPr>
              <a:t>lar yong‘in signalizatsiyasi, elektr isitish va muzlatish qurilmalari, tibbiy sovutgich termomostatlarida temperaturani o‘zgarishini nazorat qilishda datchik sifatida foydalaniladi</a:t>
            </a:r>
            <a:endParaRPr/>
          </a:p>
        </p:txBody>
      </p:sp>
      <p:pic>
        <p:nvPicPr>
          <p:cNvPr id="301" name="Google Shape;301;p8"/>
          <p:cNvPicPr preferRelativeResize="0"/>
          <p:nvPr/>
        </p:nvPicPr>
        <p:blipFill rotWithShape="1">
          <a:blip r:embed="rId3">
            <a:alphaModFix/>
          </a:blip>
          <a:srcRect b="0" l="0" r="0" t="0"/>
          <a:stretch/>
        </p:blipFill>
        <p:spPr>
          <a:xfrm>
            <a:off x="4032250" y="1196975"/>
            <a:ext cx="5003800" cy="3076575"/>
          </a:xfrm>
          <a:prstGeom prst="rect">
            <a:avLst/>
          </a:prstGeom>
          <a:noFill/>
          <a:ln>
            <a:noFill/>
          </a:ln>
        </p:spPr>
      </p:pic>
      <p:pic>
        <p:nvPicPr>
          <p:cNvPr id="302" name="Google Shape;302;p8"/>
          <p:cNvPicPr preferRelativeResize="0"/>
          <p:nvPr/>
        </p:nvPicPr>
        <p:blipFill rotWithShape="1">
          <a:blip r:embed="rId4">
            <a:alphaModFix/>
          </a:blip>
          <a:srcRect b="0" l="0" r="0" t="0"/>
          <a:stretch/>
        </p:blipFill>
        <p:spPr>
          <a:xfrm>
            <a:off x="1619250" y="1636712"/>
            <a:ext cx="1393825" cy="2755900"/>
          </a:xfrm>
          <a:prstGeom prst="rect">
            <a:avLst/>
          </a:prstGeom>
          <a:noFill/>
          <a:ln>
            <a:noFill/>
          </a:ln>
        </p:spPr>
      </p:pic>
      <p:sp>
        <p:nvSpPr>
          <p:cNvPr id="303" name="Google Shape;303;p8"/>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8</a:t>
            </a:r>
            <a:endParaRPr/>
          </a:p>
        </p:txBody>
      </p:sp>
      <p:sp>
        <p:nvSpPr>
          <p:cNvPr id="304" name="Google Shape;304;p8"/>
          <p:cNvSpPr txBox="1"/>
          <p:nvPr/>
        </p:nvSpPr>
        <p:spPr>
          <a:xfrm>
            <a:off x="7019925" y="4457700"/>
            <a:ext cx="720725"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[16]</a:t>
            </a:r>
            <a:endParaRPr/>
          </a:p>
        </p:txBody>
      </p:sp>
      <p:sp>
        <p:nvSpPr>
          <p:cNvPr id="305" name="Google Shape;305;p8"/>
          <p:cNvSpPr txBox="1"/>
          <p:nvPr/>
        </p:nvSpPr>
        <p:spPr>
          <a:xfrm>
            <a:off x="20637" y="4395787"/>
            <a:ext cx="4356100"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[15]</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0" name="Shape 310"/>
        <p:cNvGrpSpPr/>
        <p:nvPr/>
      </p:nvGrpSpPr>
      <p:grpSpPr>
        <a:xfrm>
          <a:off x="0" y="0"/>
          <a:ext cx="0" cy="0"/>
          <a:chOff x="0" y="0"/>
          <a:chExt cx="0" cy="0"/>
        </a:xfrm>
      </p:grpSpPr>
      <p:pic>
        <p:nvPicPr>
          <p:cNvPr descr="https://encrypted-tbn0.gstatic.com/images?q=tbn:ANd9GcRk1gxcO6VbP6Ja02snEZVfZybn_oNnOt_gYL91Y6_mHT7NZAzN" id="311" name="Google Shape;311;p9"/>
          <p:cNvPicPr preferRelativeResize="0"/>
          <p:nvPr/>
        </p:nvPicPr>
        <p:blipFill rotWithShape="1">
          <a:blip r:embed="rId3">
            <a:alphaModFix/>
          </a:blip>
          <a:srcRect b="0" l="0" r="0" t="0"/>
          <a:stretch/>
        </p:blipFill>
        <p:spPr>
          <a:xfrm>
            <a:off x="3052762" y="1565275"/>
            <a:ext cx="5832475" cy="2895600"/>
          </a:xfrm>
          <a:prstGeom prst="rect">
            <a:avLst/>
          </a:prstGeom>
          <a:noFill/>
          <a:ln>
            <a:noFill/>
          </a:ln>
        </p:spPr>
      </p:pic>
      <p:sp>
        <p:nvSpPr>
          <p:cNvPr id="312" name="Google Shape;312;p9"/>
          <p:cNvSpPr txBox="1"/>
          <p:nvPr>
            <p:ph type="title"/>
          </p:nvPr>
        </p:nvSpPr>
        <p:spPr>
          <a:xfrm>
            <a:off x="557212" y="188912"/>
            <a:ext cx="8228012" cy="563562"/>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C00000"/>
              </a:buClr>
              <a:buSzPts val="3200"/>
              <a:buFont typeface="Times New Roman"/>
              <a:buNone/>
            </a:pPr>
            <a:r>
              <a:rPr b="1" i="0" lang="en-US" sz="3200" u="sng">
                <a:solidFill>
                  <a:srgbClr val="C00000"/>
                </a:solidFill>
                <a:latin typeface="Times New Roman"/>
                <a:ea typeface="Times New Roman"/>
                <a:cs typeface="Times New Roman"/>
                <a:sym typeface="Times New Roman"/>
              </a:rPr>
              <a:t>Rezistiv o‘zgartirgichlar</a:t>
            </a:r>
            <a:endParaRPr/>
          </a:p>
        </p:txBody>
      </p:sp>
      <p:sp>
        <p:nvSpPr>
          <p:cNvPr id="313" name="Google Shape;313;p9"/>
          <p:cNvSpPr txBox="1"/>
          <p:nvPr>
            <p:ph idx="1" type="body"/>
          </p:nvPr>
        </p:nvSpPr>
        <p:spPr>
          <a:xfrm>
            <a:off x="179387" y="836612"/>
            <a:ext cx="8713787" cy="5505450"/>
          </a:xfrm>
          <a:prstGeom prst="rect">
            <a:avLst/>
          </a:prstGeom>
          <a:noFill/>
          <a:ln>
            <a:noFill/>
          </a:ln>
        </p:spPr>
        <p:txBody>
          <a:bodyPr anchorCtr="0" anchor="t" bIns="45700" lIns="91425" spcFirstLastPara="1" rIns="91425" wrap="square" tIns="45700">
            <a:noAutofit/>
          </a:bodyPr>
          <a:lstStyle/>
          <a:p>
            <a:pPr indent="0" lvl="1" marL="274637" marR="0" rtl="0" algn="l">
              <a:lnSpc>
                <a:spcPct val="100000"/>
              </a:lnSpc>
              <a:spcBef>
                <a:spcPts val="0"/>
              </a:spcBef>
              <a:spcAft>
                <a:spcPts val="0"/>
              </a:spcAft>
              <a:buClr>
                <a:schemeClr val="accent1"/>
              </a:buClr>
              <a:buSzPts val="2800"/>
              <a:buFont typeface="Verdana"/>
              <a:buNone/>
            </a:pPr>
            <a:r>
              <a:rPr b="1" i="0" lang="en-US" sz="2800" u="sng" cap="none" strike="noStrike">
                <a:solidFill>
                  <a:schemeClr val="dk1"/>
                </a:solidFill>
                <a:latin typeface="Times New Roman"/>
                <a:ea typeface="Times New Roman"/>
                <a:cs typeface="Times New Roman"/>
                <a:sym typeface="Times New Roman"/>
              </a:rPr>
              <a:t>USKUNA TURI</a:t>
            </a:r>
            <a:endParaRPr/>
          </a:p>
          <a:p>
            <a:pPr indent="-282575" lvl="0" marL="365125" marR="0" rtl="0" algn="l">
              <a:lnSpc>
                <a:spcPct val="100000"/>
              </a:lnSpc>
              <a:spcBef>
                <a:spcPts val="0"/>
              </a:spcBef>
              <a:spcAft>
                <a:spcPts val="0"/>
              </a:spcAft>
              <a:buClr>
                <a:schemeClr val="accent1"/>
              </a:buClr>
              <a:buSzPts val="1920"/>
              <a:buFont typeface="Noto Sans Symbols"/>
              <a:buChar char="⚫"/>
            </a:pPr>
            <a:r>
              <a:rPr b="1" i="0" lang="en-US" sz="2400" u="none">
                <a:solidFill>
                  <a:schemeClr val="dk1"/>
                </a:solidFill>
                <a:latin typeface="Times New Roman"/>
                <a:ea typeface="Times New Roman"/>
                <a:cs typeface="Times New Roman"/>
                <a:sym typeface="Times New Roman"/>
              </a:rPr>
              <a:t> Kuchlanishni boʻlish</a:t>
            </a:r>
            <a:endParaRPr/>
          </a:p>
          <a:p>
            <a:pPr indent="-160655" lvl="0" marL="365125" marR="0" rtl="0" algn="l">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160655" lvl="0" marL="365125" marR="0" rtl="0" algn="l">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160655" lvl="0" marL="365125" marR="0" rtl="0" algn="l">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79375" lvl="0" marL="365125"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79375" lvl="0" marL="365125"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104775" lvl="0" marL="365125" marR="0" rtl="0" algn="l">
              <a:lnSpc>
                <a:spcPct val="100000"/>
              </a:lnSpc>
              <a:spcBef>
                <a:spcPts val="0"/>
              </a:spcBef>
              <a:spcAft>
                <a:spcPts val="0"/>
              </a:spcAft>
              <a:buClr>
                <a:schemeClr val="accent1"/>
              </a:buClr>
              <a:buSzPts val="2800"/>
              <a:buFont typeface="Arial"/>
              <a:buNone/>
            </a:pPr>
            <a:r>
              <a:t/>
            </a:r>
            <a:endParaRPr b="1" i="0" sz="2800" u="sng">
              <a:solidFill>
                <a:schemeClr val="dk1"/>
              </a:solidFill>
              <a:latin typeface="Times New Roman"/>
              <a:ea typeface="Times New Roman"/>
              <a:cs typeface="Times New Roman"/>
              <a:sym typeface="Times New Roman"/>
            </a:endParaRPr>
          </a:p>
          <a:p>
            <a:pPr indent="-104775" lvl="0" marL="365125" marR="0" rtl="0" algn="l">
              <a:lnSpc>
                <a:spcPct val="100000"/>
              </a:lnSpc>
              <a:spcBef>
                <a:spcPts val="0"/>
              </a:spcBef>
              <a:spcAft>
                <a:spcPts val="0"/>
              </a:spcAft>
              <a:buClr>
                <a:schemeClr val="accent1"/>
              </a:buClr>
              <a:buSzPts val="2800"/>
              <a:buFont typeface="Arial"/>
              <a:buNone/>
            </a:pPr>
            <a:r>
              <a:t/>
            </a:r>
            <a:endParaRPr b="1" i="0" sz="2800" u="sng">
              <a:solidFill>
                <a:schemeClr val="dk1"/>
              </a:solidFill>
              <a:latin typeface="Times New Roman"/>
              <a:ea typeface="Times New Roman"/>
              <a:cs typeface="Times New Roman"/>
              <a:sym typeface="Times New Roman"/>
            </a:endParaRPr>
          </a:p>
          <a:p>
            <a:pPr indent="-282575" lvl="0" marL="365125" marR="0" rtl="0" algn="l">
              <a:lnSpc>
                <a:spcPct val="100000"/>
              </a:lnSpc>
              <a:spcBef>
                <a:spcPts val="0"/>
              </a:spcBef>
              <a:spcAft>
                <a:spcPts val="0"/>
              </a:spcAft>
              <a:buClr>
                <a:schemeClr val="accent1"/>
              </a:buClr>
              <a:buSzPts val="2240"/>
              <a:buFont typeface="Noto Sans Symbols"/>
              <a:buNone/>
            </a:pPr>
            <a:r>
              <a:rPr b="1" i="0" lang="en-US" sz="2800" u="sng">
                <a:solidFill>
                  <a:schemeClr val="dk1"/>
                </a:solidFill>
                <a:latin typeface="Times New Roman"/>
                <a:ea typeface="Times New Roman"/>
                <a:cs typeface="Times New Roman"/>
                <a:sym typeface="Times New Roman"/>
              </a:rPr>
              <a:t> QO’LLANILISHI </a:t>
            </a:r>
            <a:endParaRPr/>
          </a:p>
          <a:p>
            <a:pPr indent="-160655" lvl="0" marL="365125" marR="0" rtl="0" algn="just">
              <a:lnSpc>
                <a:spcPct val="100000"/>
              </a:lnSpc>
              <a:spcBef>
                <a:spcPts val="0"/>
              </a:spcBef>
              <a:spcAft>
                <a:spcPts val="0"/>
              </a:spcAft>
              <a:buClr>
                <a:schemeClr val="accent1"/>
              </a:buClr>
              <a:buSzPts val="1920"/>
              <a:buFont typeface="Noto Sans Symbols"/>
              <a:buNone/>
            </a:pPr>
            <a:r>
              <a:t/>
            </a:r>
            <a:endParaRPr b="1" i="0" sz="2400" u="none">
              <a:solidFill>
                <a:schemeClr val="dk1"/>
              </a:solidFill>
              <a:latin typeface="Times New Roman"/>
              <a:ea typeface="Times New Roman"/>
              <a:cs typeface="Times New Roman"/>
              <a:sym typeface="Times New Roman"/>
            </a:endParaRPr>
          </a:p>
          <a:p>
            <a:pPr indent="-282575" lvl="0" marL="365125" marR="0" rtl="0" algn="just">
              <a:lnSpc>
                <a:spcPct val="100000"/>
              </a:lnSpc>
              <a:spcBef>
                <a:spcPts val="0"/>
              </a:spcBef>
              <a:spcAft>
                <a:spcPts val="0"/>
              </a:spcAft>
              <a:buClr>
                <a:schemeClr val="accent1"/>
              </a:buClr>
              <a:buSzPts val="1920"/>
              <a:buFont typeface="Noto Sans Symbols"/>
              <a:buChar char="⚫"/>
            </a:pPr>
            <a:r>
              <a:rPr b="0" i="0" lang="en-US" sz="2400" u="none">
                <a:solidFill>
                  <a:schemeClr val="dk1"/>
                </a:solidFill>
                <a:latin typeface="Times New Roman"/>
                <a:ea typeface="Times New Roman"/>
                <a:cs typeface="Times New Roman"/>
                <a:sym typeface="Times New Roman"/>
              </a:rPr>
              <a:t>Rezistiv fotorezistorlardagi o'zgarishlar doirasini kengaytirish uchun elektr jihozlari, potansiyometrlar uchun himoya sifatida.</a:t>
            </a:r>
            <a:endParaRPr/>
          </a:p>
        </p:txBody>
      </p:sp>
      <p:sp>
        <p:nvSpPr>
          <p:cNvPr id="314" name="Google Shape;314;p9"/>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9</a:t>
            </a:r>
            <a:endParaRPr/>
          </a:p>
        </p:txBody>
      </p:sp>
      <p:sp>
        <p:nvSpPr>
          <p:cNvPr id="315" name="Google Shape;315;p9"/>
          <p:cNvSpPr txBox="1"/>
          <p:nvPr/>
        </p:nvSpPr>
        <p:spPr>
          <a:xfrm>
            <a:off x="4787900" y="4330700"/>
            <a:ext cx="576262" cy="2603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100"/>
              <a:buFont typeface="Arial"/>
              <a:buNone/>
            </a:pPr>
            <a:r>
              <a:rPr b="0" i="0" lang="en-US" sz="1100" u="none">
                <a:solidFill>
                  <a:schemeClr val="dk1"/>
                </a:solidFill>
                <a:latin typeface="Arial"/>
                <a:ea typeface="Arial"/>
                <a:cs typeface="Arial"/>
                <a:sym typeface="Arial"/>
              </a:rPr>
              <a:t>[17]</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0" name="Shape 320"/>
        <p:cNvGrpSpPr/>
        <p:nvPr/>
      </p:nvGrpSpPr>
      <p:grpSpPr>
        <a:xfrm>
          <a:off x="0" y="0"/>
          <a:ext cx="0" cy="0"/>
          <a:chOff x="0" y="0"/>
          <a:chExt cx="0" cy="0"/>
        </a:xfrm>
      </p:grpSpPr>
      <p:sp>
        <p:nvSpPr>
          <p:cNvPr id="321" name="Google Shape;321;p10"/>
          <p:cNvSpPr txBox="1"/>
          <p:nvPr>
            <p:ph type="title"/>
          </p:nvPr>
        </p:nvSpPr>
        <p:spPr>
          <a:xfrm>
            <a:off x="457200" y="-26987"/>
            <a:ext cx="8228012" cy="635000"/>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C00000"/>
              </a:buClr>
              <a:buSzPts val="3200"/>
              <a:buFont typeface="Times New Roman"/>
              <a:buNone/>
            </a:pPr>
            <a:r>
              <a:rPr b="1" i="0" lang="en-US" sz="3200" u="sng">
                <a:solidFill>
                  <a:srgbClr val="C00000"/>
                </a:solidFill>
                <a:latin typeface="Times New Roman"/>
                <a:ea typeface="Times New Roman"/>
                <a:cs typeface="Times New Roman"/>
                <a:sym typeface="Times New Roman"/>
              </a:rPr>
              <a:t>Sig’im (ёмкост) o‘zgartirgichlar</a:t>
            </a:r>
            <a:endParaRPr/>
          </a:p>
        </p:txBody>
      </p:sp>
      <p:sp>
        <p:nvSpPr>
          <p:cNvPr id="322" name="Google Shape;322;p10"/>
          <p:cNvSpPr txBox="1"/>
          <p:nvPr>
            <p:ph idx="1" type="body"/>
          </p:nvPr>
        </p:nvSpPr>
        <p:spPr>
          <a:xfrm>
            <a:off x="0" y="746125"/>
            <a:ext cx="9144000" cy="5856287"/>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accent1"/>
              </a:buClr>
              <a:buSzPts val="3200"/>
              <a:buFont typeface="Noto Sans Symbols"/>
              <a:buChar char="❑"/>
            </a:pPr>
            <a:r>
              <a:rPr b="1" i="0" lang="en-US" sz="3200" u="none">
                <a:solidFill>
                  <a:schemeClr val="dk1"/>
                </a:solidFill>
                <a:latin typeface="Times New Roman"/>
                <a:ea typeface="Times New Roman"/>
                <a:cs typeface="Times New Roman"/>
                <a:sym typeface="Times New Roman"/>
              </a:rPr>
              <a:t>TUZILISHI</a:t>
            </a:r>
            <a:endParaRPr b="1" i="0" sz="32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1-Korpus,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2-Murakkab izolyator</a:t>
            </a:r>
            <a:endParaRPr b="0" i="0" sz="24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3-Trigger,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4-Sozlash</a:t>
            </a:r>
            <a:endParaRPr b="0" i="0" sz="24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5-Indikator,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6-Kuchaytirgich,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7-Demodulyator,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8-Magnit maydon generatori,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9-Elektrodlar</a:t>
            </a:r>
            <a:endParaRPr b="0" i="0" sz="2400" u="none">
              <a:solidFill>
                <a:schemeClr val="dk1"/>
              </a:solidFill>
              <a:latin typeface="Times New Roman"/>
              <a:ea typeface="Times New Roman"/>
              <a:cs typeface="Times New Roman"/>
              <a:sym typeface="Times New Roman"/>
            </a:endParaRPr>
          </a:p>
          <a:p>
            <a:pPr indent="-330200" lvl="0" marL="457200" marR="0" rtl="0" algn="l">
              <a:lnSpc>
                <a:spcPct val="100000"/>
              </a:lnSpc>
              <a:spcBef>
                <a:spcPts val="0"/>
              </a:spcBef>
              <a:spcAft>
                <a:spcPts val="0"/>
              </a:spcAft>
              <a:buClr>
                <a:schemeClr val="accent1"/>
              </a:buClr>
              <a:buSzPts val="2000"/>
              <a:buFont typeface="Arial"/>
              <a:buNone/>
            </a:pPr>
            <a:r>
              <a:t/>
            </a:r>
            <a:endParaRPr b="1" i="0" sz="2000" u="sng">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3200"/>
              <a:buFont typeface="Noto Sans Symbols"/>
              <a:buChar char="❑"/>
            </a:pPr>
            <a:r>
              <a:rPr b="1" i="0" lang="en-US" sz="3200" u="sng">
                <a:solidFill>
                  <a:schemeClr val="dk1"/>
                </a:solidFill>
                <a:latin typeface="Times New Roman"/>
                <a:ea typeface="Times New Roman"/>
                <a:cs typeface="Times New Roman"/>
                <a:sym typeface="Times New Roman"/>
              </a:rPr>
              <a:t>QO’LLANILISHI </a:t>
            </a:r>
            <a:endParaRPr/>
          </a:p>
        </p:txBody>
      </p:sp>
      <p:pic>
        <p:nvPicPr>
          <p:cNvPr id="323" name="Google Shape;323;p10"/>
          <p:cNvPicPr preferRelativeResize="0"/>
          <p:nvPr/>
        </p:nvPicPr>
        <p:blipFill rotWithShape="1">
          <a:blip r:embed="rId3">
            <a:alphaModFix/>
          </a:blip>
          <a:srcRect b="0" l="0" r="0" t="0"/>
          <a:stretch/>
        </p:blipFill>
        <p:spPr>
          <a:xfrm>
            <a:off x="6510337" y="3376612"/>
            <a:ext cx="2063750" cy="1430337"/>
          </a:xfrm>
          <a:prstGeom prst="rect">
            <a:avLst/>
          </a:prstGeom>
          <a:noFill/>
          <a:ln>
            <a:noFill/>
          </a:ln>
        </p:spPr>
      </p:pic>
      <p:pic>
        <p:nvPicPr>
          <p:cNvPr id="324" name="Google Shape;324;p10"/>
          <p:cNvPicPr preferRelativeResize="0"/>
          <p:nvPr/>
        </p:nvPicPr>
        <p:blipFill rotWithShape="1">
          <a:blip r:embed="rId4">
            <a:alphaModFix/>
          </a:blip>
          <a:srcRect b="0" l="0" r="0" t="0"/>
          <a:stretch/>
        </p:blipFill>
        <p:spPr>
          <a:xfrm>
            <a:off x="3851275" y="746125"/>
            <a:ext cx="3530600" cy="2376487"/>
          </a:xfrm>
          <a:prstGeom prst="rect">
            <a:avLst/>
          </a:prstGeom>
          <a:noFill/>
          <a:ln>
            <a:noFill/>
          </a:ln>
        </p:spPr>
      </p:pic>
      <p:sp>
        <p:nvSpPr>
          <p:cNvPr id="325" name="Google Shape;325;p10"/>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10</a:t>
            </a:r>
            <a:endParaRPr/>
          </a:p>
        </p:txBody>
      </p:sp>
      <p:sp>
        <p:nvSpPr>
          <p:cNvPr id="326" name="Google Shape;326;p10"/>
          <p:cNvSpPr txBox="1"/>
          <p:nvPr/>
        </p:nvSpPr>
        <p:spPr>
          <a:xfrm>
            <a:off x="4859337" y="3206750"/>
            <a:ext cx="2025650"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[18]</a:t>
            </a:r>
            <a:endParaRPr/>
          </a:p>
        </p:txBody>
      </p:sp>
      <p:sp>
        <p:nvSpPr>
          <p:cNvPr id="327" name="Google Shape;327;p10"/>
          <p:cNvSpPr txBox="1"/>
          <p:nvPr/>
        </p:nvSpPr>
        <p:spPr>
          <a:xfrm>
            <a:off x="6884987" y="4806950"/>
            <a:ext cx="574675" cy="2603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[19]</a:t>
            </a:r>
            <a:endParaRPr/>
          </a:p>
        </p:txBody>
      </p:sp>
      <p:sp>
        <p:nvSpPr>
          <p:cNvPr id="328" name="Google Shape;328;p10"/>
          <p:cNvSpPr txBox="1"/>
          <p:nvPr/>
        </p:nvSpPr>
        <p:spPr>
          <a:xfrm>
            <a:off x="1062037" y="5483225"/>
            <a:ext cx="7181850" cy="1200150"/>
          </a:xfrm>
          <a:prstGeom prst="rect">
            <a:avLst/>
          </a:prstGeom>
          <a:solidFill>
            <a:srgbClr val="F2F2F2"/>
          </a:solidFill>
          <a:ln cap="flat" cmpd="sng" w="9525">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365125" lvl="0" marL="0" marR="0" rtl="0" algn="just">
              <a:lnSpc>
                <a:spcPct val="100000"/>
              </a:lnSpc>
              <a:spcBef>
                <a:spcPts val="0"/>
              </a:spcBef>
              <a:spcAft>
                <a:spcPts val="0"/>
              </a:spcAft>
              <a:buClr>
                <a:schemeClr val="dk1"/>
              </a:buClr>
              <a:buSzPts val="2400"/>
              <a:buFont typeface="Times New Roman"/>
              <a:buNone/>
            </a:pPr>
            <a:r>
              <a:rPr b="0" i="0" lang="en-US" sz="2400" u="none">
                <a:solidFill>
                  <a:schemeClr val="dk1"/>
                </a:solidFill>
                <a:latin typeface="Times New Roman"/>
                <a:ea typeface="Times New Roman"/>
                <a:cs typeface="Times New Roman"/>
                <a:sym typeface="Times New Roman"/>
              </a:rPr>
              <a:t>Sig’im o‘zgartirgich faoliyati o‘lchanadigan parametrni o‘zgartirish orqali sig’im qarshiligini o‘zgartirishdan iborat</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3" name="Shape 333"/>
        <p:cNvGrpSpPr/>
        <p:nvPr/>
      </p:nvGrpSpPr>
      <p:grpSpPr>
        <a:xfrm>
          <a:off x="0" y="0"/>
          <a:ext cx="0" cy="0"/>
          <a:chOff x="0" y="0"/>
          <a:chExt cx="0" cy="0"/>
        </a:xfrm>
      </p:grpSpPr>
      <p:sp>
        <p:nvSpPr>
          <p:cNvPr id="334" name="Google Shape;334;p11"/>
          <p:cNvSpPr txBox="1"/>
          <p:nvPr>
            <p:ph type="title"/>
          </p:nvPr>
        </p:nvSpPr>
        <p:spPr>
          <a:xfrm>
            <a:off x="457200" y="44450"/>
            <a:ext cx="8228012" cy="708025"/>
          </a:xfrm>
          <a:prstGeom prst="rect">
            <a:avLst/>
          </a:prstGeom>
          <a:noFill/>
          <a:ln>
            <a:noFill/>
          </a:ln>
        </p:spPr>
        <p:txBody>
          <a:bodyPr anchorCtr="0" anchor="ctr" bIns="45700" lIns="91425" spcFirstLastPara="1" rIns="91425" wrap="square" tIns="45700">
            <a:normAutofit/>
          </a:bodyPr>
          <a:lstStyle/>
          <a:p>
            <a:pPr indent="0" lvl="0" marL="0" rtl="0" algn="ctr">
              <a:lnSpc>
                <a:spcPct val="100000"/>
              </a:lnSpc>
              <a:spcBef>
                <a:spcPts val="0"/>
              </a:spcBef>
              <a:spcAft>
                <a:spcPts val="0"/>
              </a:spcAft>
              <a:buClr>
                <a:srgbClr val="C00000"/>
              </a:buClr>
              <a:buSzPts val="3600"/>
              <a:buFont typeface="Times New Roman"/>
              <a:buNone/>
            </a:pPr>
            <a:r>
              <a:rPr b="1" i="0" lang="en-US" sz="3600" u="sng">
                <a:solidFill>
                  <a:srgbClr val="C00000"/>
                </a:solidFill>
                <a:latin typeface="Times New Roman"/>
                <a:ea typeface="Times New Roman"/>
                <a:cs typeface="Times New Roman"/>
                <a:sym typeface="Times New Roman"/>
              </a:rPr>
              <a:t>Pьezoelektr  o‘zgartirgichlar</a:t>
            </a:r>
            <a:endParaRPr/>
          </a:p>
        </p:txBody>
      </p:sp>
      <p:sp>
        <p:nvSpPr>
          <p:cNvPr id="335" name="Google Shape;335;p11"/>
          <p:cNvSpPr txBox="1"/>
          <p:nvPr>
            <p:ph idx="1" type="body"/>
          </p:nvPr>
        </p:nvSpPr>
        <p:spPr>
          <a:xfrm>
            <a:off x="179387" y="765175"/>
            <a:ext cx="8785225" cy="5759450"/>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accent1"/>
              </a:buClr>
              <a:buSzPts val="2800"/>
              <a:buFont typeface="Noto Sans Symbols"/>
              <a:buChar char="❑"/>
            </a:pPr>
            <a:r>
              <a:rPr b="1" i="0" lang="en-US" sz="2800" u="none">
                <a:solidFill>
                  <a:schemeClr val="dk1"/>
                </a:solidFill>
                <a:latin typeface="Times New Roman"/>
                <a:ea typeface="Times New Roman"/>
                <a:cs typeface="Times New Roman"/>
                <a:sym typeface="Times New Roman"/>
              </a:rPr>
              <a:t>TUZILISHI</a:t>
            </a:r>
            <a:r>
              <a:rPr b="1" i="0" lang="en-US" sz="3200" u="none">
                <a:solidFill>
                  <a:schemeClr val="dk1"/>
                </a:solidFill>
                <a:latin typeface="Times New Roman"/>
                <a:ea typeface="Times New Roman"/>
                <a:cs typeface="Times New Roman"/>
                <a:sym typeface="Times New Roman"/>
              </a:rPr>
              <a:t>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1-Membrana,</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2-Bog'lanish,</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3-Piezo elementi,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4-Gilza (yeng),</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5-Vtulka,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6-Asos (o’zak),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7-Probka,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8-O’tkazgichlar</a:t>
            </a:r>
            <a:endParaRPr b="0" i="0" sz="24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sng">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sng">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2800"/>
              <a:buFont typeface="Noto Sans Symbols"/>
              <a:buChar char="❑"/>
            </a:pPr>
            <a:r>
              <a:rPr b="1" i="0" lang="en-US" sz="2800" u="sng">
                <a:solidFill>
                  <a:schemeClr val="dk1"/>
                </a:solidFill>
                <a:latin typeface="Times New Roman"/>
                <a:ea typeface="Times New Roman"/>
                <a:cs typeface="Times New Roman"/>
                <a:sym typeface="Times New Roman"/>
              </a:rPr>
              <a:t>QO’LLANILISHI</a:t>
            </a:r>
            <a:r>
              <a:rPr b="1" i="0" lang="en-US" sz="2800" u="none">
                <a:solidFill>
                  <a:schemeClr val="dk1"/>
                </a:solidFill>
                <a:latin typeface="Times New Roman"/>
                <a:ea typeface="Times New Roman"/>
                <a:cs typeface="Times New Roman"/>
                <a:sym typeface="Times New Roman"/>
              </a:rPr>
              <a:t> </a:t>
            </a:r>
            <a:endParaRPr b="1" i="0" sz="2800" u="none">
              <a:solidFill>
                <a:schemeClr val="dk1"/>
              </a:solidFill>
              <a:latin typeface="Times New Roman"/>
              <a:ea typeface="Times New Roman"/>
              <a:cs typeface="Times New Roman"/>
              <a:sym typeface="Times New Roman"/>
            </a:endParaRPr>
          </a:p>
          <a:p>
            <a:pPr indent="-457200" lvl="0" marL="457200" marR="0" rtl="0" algn="just">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	Asbobsozlikda tovush energiyasini elektr signaliga aylantirish uchun buzilmaydigan o‘lchovlarda foydalaniladi</a:t>
            </a:r>
            <a:endParaRPr/>
          </a:p>
        </p:txBody>
      </p:sp>
      <p:sp>
        <p:nvSpPr>
          <p:cNvPr id="336" name="Google Shape;336;p11"/>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11</a:t>
            </a:r>
            <a:endParaRPr/>
          </a:p>
        </p:txBody>
      </p:sp>
      <p:pic>
        <p:nvPicPr>
          <p:cNvPr descr="https://cf3.ppt-online.org/files3/slide/u/ubmLaKzvkfgHDP98spSROTQqC6lE3ncWAYIJhM/slide-5.jpg" id="337" name="Google Shape;337;p11"/>
          <p:cNvPicPr preferRelativeResize="0"/>
          <p:nvPr/>
        </p:nvPicPr>
        <p:blipFill rotWithShape="1">
          <a:blip r:embed="rId3">
            <a:alphaModFix/>
          </a:blip>
          <a:srcRect b="5701" l="0" r="6010" t="4486"/>
          <a:stretch/>
        </p:blipFill>
        <p:spPr>
          <a:xfrm>
            <a:off x="3121025" y="863600"/>
            <a:ext cx="5764212" cy="3914775"/>
          </a:xfrm>
          <a:prstGeom prst="rect">
            <a:avLst/>
          </a:prstGeom>
          <a:noFill/>
          <a:ln>
            <a:noFill/>
          </a:ln>
        </p:spPr>
      </p:pic>
      <p:sp>
        <p:nvSpPr>
          <p:cNvPr id="338" name="Google Shape;338;p11"/>
          <p:cNvSpPr txBox="1"/>
          <p:nvPr/>
        </p:nvSpPr>
        <p:spPr>
          <a:xfrm>
            <a:off x="5100637" y="4886325"/>
            <a:ext cx="1804987"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[20]</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12"/>
          <p:cNvSpPr txBox="1"/>
          <p:nvPr>
            <p:ph type="title"/>
          </p:nvPr>
        </p:nvSpPr>
        <p:spPr>
          <a:xfrm>
            <a:off x="457200" y="44450"/>
            <a:ext cx="8228012" cy="635000"/>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rgbClr val="C00000"/>
              </a:buClr>
              <a:buSzPts val="3200"/>
              <a:buFont typeface="Times New Roman"/>
              <a:buNone/>
            </a:pPr>
            <a:r>
              <a:rPr b="1" i="0" lang="en-US" sz="3200" u="none">
                <a:solidFill>
                  <a:srgbClr val="C00000"/>
                </a:solidFill>
                <a:latin typeface="Times New Roman"/>
                <a:ea typeface="Times New Roman"/>
                <a:cs typeface="Times New Roman"/>
                <a:sym typeface="Times New Roman"/>
              </a:rPr>
              <a:t>Galvanomagnit oʻzgartirgichlar</a:t>
            </a:r>
            <a:endParaRPr/>
          </a:p>
        </p:txBody>
      </p:sp>
      <p:sp>
        <p:nvSpPr>
          <p:cNvPr id="345" name="Google Shape;345;p12"/>
          <p:cNvSpPr txBox="1"/>
          <p:nvPr>
            <p:ph idx="1" type="body"/>
          </p:nvPr>
        </p:nvSpPr>
        <p:spPr>
          <a:xfrm>
            <a:off x="250825" y="765175"/>
            <a:ext cx="8713787" cy="5976937"/>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accent1"/>
              </a:buClr>
              <a:buSzPts val="2800"/>
              <a:buFont typeface="Arial"/>
              <a:buChar char="•"/>
            </a:pPr>
            <a:r>
              <a:rPr b="1" i="0" lang="en-US" sz="2800" u="none">
                <a:solidFill>
                  <a:schemeClr val="dk1"/>
                </a:solidFill>
                <a:latin typeface="Times New Roman"/>
                <a:ea typeface="Times New Roman"/>
                <a:cs typeface="Times New Roman"/>
                <a:sym typeface="Times New Roman"/>
              </a:rPr>
              <a:t>TUZILISHI</a:t>
            </a:r>
            <a:r>
              <a:rPr b="1" i="0" lang="en-US" sz="3200" u="none">
                <a:solidFill>
                  <a:schemeClr val="dk1"/>
                </a:solidFill>
                <a:latin typeface="Times New Roman"/>
                <a:ea typeface="Times New Roman"/>
                <a:cs typeface="Times New Roman"/>
                <a:sym typeface="Times New Roman"/>
              </a:rPr>
              <a:t> </a:t>
            </a:r>
            <a:endParaRPr/>
          </a:p>
          <a:p>
            <a:pPr indent="-457200" lvl="0" marL="457200" marR="0" rtl="0" algn="just">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Plastin bo‘yicha doimiy tok quvvat </a:t>
            </a:r>
            <a:endParaRPr/>
          </a:p>
          <a:p>
            <a:pPr indent="-457200" lvl="0" marL="457200" marR="0" rtl="0" algn="just">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manbai terminallari ulanganda </a:t>
            </a:r>
            <a:endParaRPr/>
          </a:p>
          <a:p>
            <a:pPr indent="-457200" lvl="0" marL="457200" marR="0" rtl="0" algn="just">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faqat tekislik bo‘yicha o‘tadi</a:t>
            </a:r>
            <a:endParaRPr b="0"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79400" lvl="0" marL="457200" marR="0" rtl="0" algn="l">
              <a:lnSpc>
                <a:spcPct val="100000"/>
              </a:lnSpc>
              <a:spcBef>
                <a:spcPts val="0"/>
              </a:spcBef>
              <a:spcAft>
                <a:spcPts val="0"/>
              </a:spcAft>
              <a:buClr>
                <a:schemeClr val="accent1"/>
              </a:buClr>
              <a:buSzPts val="2800"/>
              <a:buFont typeface="Arial"/>
              <a:buNone/>
            </a:pPr>
            <a:r>
              <a:t/>
            </a:r>
            <a:endParaRPr b="1" i="0" sz="2800" u="sng">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2800"/>
              <a:buFont typeface="Arial"/>
              <a:buChar char="•"/>
            </a:pPr>
            <a:r>
              <a:rPr b="1" i="0" lang="en-US" sz="2800" u="sng">
                <a:solidFill>
                  <a:schemeClr val="dk1"/>
                </a:solidFill>
                <a:latin typeface="Times New Roman"/>
                <a:ea typeface="Times New Roman"/>
                <a:cs typeface="Times New Roman"/>
                <a:sym typeface="Times New Roman"/>
              </a:rPr>
              <a:t>QO’LLANILISHI</a:t>
            </a:r>
            <a:r>
              <a:rPr b="1" i="0" lang="en-US" sz="2800" u="none">
                <a:solidFill>
                  <a:schemeClr val="dk1"/>
                </a:solidFill>
                <a:latin typeface="Times New Roman"/>
                <a:ea typeface="Times New Roman"/>
                <a:cs typeface="Times New Roman"/>
                <a:sym typeface="Times New Roman"/>
              </a:rPr>
              <a:t> </a:t>
            </a:r>
            <a:endParaRPr b="1" i="0" sz="2800" u="none">
              <a:solidFill>
                <a:schemeClr val="dk1"/>
              </a:solidFill>
              <a:latin typeface="Times New Roman"/>
              <a:ea typeface="Times New Roman"/>
              <a:cs typeface="Times New Roman"/>
              <a:sym typeface="Times New Roman"/>
            </a:endParaRPr>
          </a:p>
          <a:p>
            <a:pPr indent="-457200" lvl="0" marL="457200" marR="0" rtl="0" algn="just">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	Kontaktsiz kalitlarda va suyuqlik sathini o'lchashda, o'tkazgichlarda oqim kuchini kontaktsiz aniqlash uchun asboblarda magnit kodlarni o'qish tizimlarida va ion raketa dvigatellarida qo’llaniladi</a:t>
            </a:r>
            <a:r>
              <a:rPr b="1" i="0" lang="en-US" sz="2400" u="none">
                <a:solidFill>
                  <a:schemeClr val="dk1"/>
                </a:solidFill>
                <a:latin typeface="Times New Roman"/>
                <a:ea typeface="Times New Roman"/>
                <a:cs typeface="Times New Roman"/>
                <a:sym typeface="Times New Roman"/>
              </a:rPr>
              <a:t>.</a:t>
            </a:r>
            <a:endParaRPr/>
          </a:p>
        </p:txBody>
      </p:sp>
      <p:pic>
        <p:nvPicPr>
          <p:cNvPr id="346" name="Google Shape;346;p12"/>
          <p:cNvPicPr preferRelativeResize="0"/>
          <p:nvPr/>
        </p:nvPicPr>
        <p:blipFill rotWithShape="1">
          <a:blip r:embed="rId3">
            <a:alphaModFix/>
          </a:blip>
          <a:srcRect b="0" l="0" r="0" t="0"/>
          <a:stretch/>
        </p:blipFill>
        <p:spPr>
          <a:xfrm>
            <a:off x="4764087" y="901700"/>
            <a:ext cx="4146550" cy="3297237"/>
          </a:xfrm>
          <a:prstGeom prst="rect">
            <a:avLst/>
          </a:prstGeom>
          <a:noFill/>
          <a:ln>
            <a:noFill/>
          </a:ln>
        </p:spPr>
      </p:pic>
      <p:sp>
        <p:nvSpPr>
          <p:cNvPr id="347" name="Google Shape;347;p12"/>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12</a:t>
            </a:r>
            <a:endParaRPr/>
          </a:p>
        </p:txBody>
      </p:sp>
      <p:sp>
        <p:nvSpPr>
          <p:cNvPr id="348" name="Google Shape;348;p12"/>
          <p:cNvSpPr txBox="1"/>
          <p:nvPr/>
        </p:nvSpPr>
        <p:spPr>
          <a:xfrm>
            <a:off x="5757862" y="4356100"/>
            <a:ext cx="2159000"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[22]</a:t>
            </a:r>
            <a:endParaRPr/>
          </a:p>
        </p:txBody>
      </p:sp>
      <p:pic>
        <p:nvPicPr>
          <p:cNvPr descr="https://encrypted-tbn0.gstatic.com/images?q=tbn:ANd9GcQOJjLK_K76NriInn5BW_KSc8m9gd17ygb7vVDp7DMS4nzkMioO" id="349" name="Google Shape;349;p12"/>
          <p:cNvPicPr preferRelativeResize="0"/>
          <p:nvPr/>
        </p:nvPicPr>
        <p:blipFill rotWithShape="1">
          <a:blip r:embed="rId4">
            <a:alphaModFix/>
          </a:blip>
          <a:srcRect b="0" l="0" r="0" t="0"/>
          <a:stretch/>
        </p:blipFill>
        <p:spPr>
          <a:xfrm>
            <a:off x="2268537" y="2554287"/>
            <a:ext cx="1146175" cy="987425"/>
          </a:xfrm>
          <a:prstGeom prst="rect">
            <a:avLst/>
          </a:prstGeom>
          <a:noFill/>
          <a:ln>
            <a:noFill/>
          </a:ln>
        </p:spPr>
      </p:pic>
      <p:sp>
        <p:nvSpPr>
          <p:cNvPr id="350" name="Google Shape;350;p12"/>
          <p:cNvSpPr txBox="1"/>
          <p:nvPr/>
        </p:nvSpPr>
        <p:spPr>
          <a:xfrm>
            <a:off x="1979612" y="3500437"/>
            <a:ext cx="2305050"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[21]</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13"/>
          <p:cNvSpPr txBox="1"/>
          <p:nvPr>
            <p:ph type="title"/>
          </p:nvPr>
        </p:nvSpPr>
        <p:spPr>
          <a:xfrm>
            <a:off x="457200" y="-26987"/>
            <a:ext cx="8228012" cy="647700"/>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rgbClr val="C00000"/>
              </a:buClr>
              <a:buSzPts val="3600"/>
              <a:buFont typeface="Times New Roman"/>
              <a:buNone/>
            </a:pPr>
            <a:r>
              <a:rPr b="1" i="0" lang="en-US" sz="3600" u="none">
                <a:solidFill>
                  <a:srgbClr val="C00000"/>
                </a:solidFill>
                <a:latin typeface="Times New Roman"/>
                <a:ea typeface="Times New Roman"/>
                <a:cs typeface="Times New Roman"/>
                <a:sym typeface="Times New Roman"/>
              </a:rPr>
              <a:t>Issiqlik o‘zgartirgichlar</a:t>
            </a:r>
            <a:endParaRPr/>
          </a:p>
        </p:txBody>
      </p:sp>
      <p:sp>
        <p:nvSpPr>
          <p:cNvPr id="357" name="Google Shape;357;p13"/>
          <p:cNvSpPr txBox="1"/>
          <p:nvPr>
            <p:ph idx="1" type="body"/>
          </p:nvPr>
        </p:nvSpPr>
        <p:spPr>
          <a:xfrm>
            <a:off x="323850" y="749300"/>
            <a:ext cx="8505825" cy="5992812"/>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accent1"/>
              </a:buClr>
              <a:buSzPts val="2800"/>
              <a:buFont typeface="Arial"/>
              <a:buChar char="•"/>
            </a:pPr>
            <a:r>
              <a:rPr b="1" i="0" lang="en-US" sz="2800" u="none">
                <a:solidFill>
                  <a:schemeClr val="dk1"/>
                </a:solidFill>
                <a:latin typeface="Times New Roman"/>
                <a:ea typeface="Times New Roman"/>
                <a:cs typeface="Times New Roman"/>
                <a:sym typeface="Times New Roman"/>
              </a:rPr>
              <a:t>TUZILISHI</a:t>
            </a:r>
            <a:endParaRPr b="1" i="0" sz="28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1-termo sezgir element; </a:t>
            </a:r>
            <a:endParaRPr b="0" i="0" sz="24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2–o'tkazgichlar;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3– Germetik gilza; </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4–oyna golovka;</a:t>
            </a:r>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5–platina kontaktlari;</a:t>
            </a:r>
            <a:endParaRPr b="0" i="0" sz="24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2800"/>
              <a:buFont typeface="Arial"/>
              <a:buChar char="•"/>
            </a:pPr>
            <a:r>
              <a:rPr b="1" i="0" lang="en-US" sz="2800" u="sng">
                <a:solidFill>
                  <a:schemeClr val="dk1"/>
                </a:solidFill>
                <a:latin typeface="Times New Roman"/>
                <a:ea typeface="Times New Roman"/>
                <a:cs typeface="Times New Roman"/>
                <a:sym typeface="Times New Roman"/>
              </a:rPr>
              <a:t>QO’LLANILISHI</a:t>
            </a:r>
            <a:r>
              <a:rPr b="1" i="0" lang="en-US" sz="3200" u="none">
                <a:solidFill>
                  <a:schemeClr val="dk1"/>
                </a:solidFill>
                <a:latin typeface="Times New Roman"/>
                <a:ea typeface="Times New Roman"/>
                <a:cs typeface="Times New Roman"/>
                <a:sym typeface="Times New Roman"/>
              </a:rPr>
              <a:t>  </a:t>
            </a:r>
            <a:endParaRPr b="1" i="0" sz="3200" u="none">
              <a:solidFill>
                <a:schemeClr val="dk1"/>
              </a:solidFill>
              <a:latin typeface="Times New Roman"/>
              <a:ea typeface="Times New Roman"/>
              <a:cs typeface="Times New Roman"/>
              <a:sym typeface="Times New Roman"/>
            </a:endParaRPr>
          </a:p>
          <a:p>
            <a:pPr indent="-457200" lvl="0" marL="457200" marR="0" rtl="0" algn="just">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	Temperatura, konsentratsiya, tezlik, zichlik (vakuum) va boshqalar kabi gaz va suyuq muhitlarning jismoniy xususiyatlari haqida maʼlumot olish uchun qo’llaniladi.</a:t>
            </a:r>
            <a:endParaRPr/>
          </a:p>
        </p:txBody>
      </p:sp>
      <p:pic>
        <p:nvPicPr>
          <p:cNvPr id="358" name="Google Shape;358;p13"/>
          <p:cNvPicPr preferRelativeResize="0"/>
          <p:nvPr/>
        </p:nvPicPr>
        <p:blipFill rotWithShape="1">
          <a:blip r:embed="rId3">
            <a:alphaModFix/>
          </a:blip>
          <a:srcRect b="0" l="0" r="0" t="0"/>
          <a:stretch/>
        </p:blipFill>
        <p:spPr>
          <a:xfrm>
            <a:off x="5910262" y="606425"/>
            <a:ext cx="1249362" cy="1550987"/>
          </a:xfrm>
          <a:prstGeom prst="rect">
            <a:avLst/>
          </a:prstGeom>
          <a:noFill/>
          <a:ln>
            <a:noFill/>
          </a:ln>
        </p:spPr>
      </p:pic>
      <p:pic>
        <p:nvPicPr>
          <p:cNvPr id="359" name="Google Shape;359;p13"/>
          <p:cNvPicPr preferRelativeResize="0"/>
          <p:nvPr/>
        </p:nvPicPr>
        <p:blipFill rotWithShape="1">
          <a:blip r:embed="rId4">
            <a:alphaModFix/>
          </a:blip>
          <a:srcRect b="0" l="0" r="0" t="0"/>
          <a:stretch/>
        </p:blipFill>
        <p:spPr>
          <a:xfrm>
            <a:off x="2290762" y="3141662"/>
            <a:ext cx="4686300" cy="1470025"/>
          </a:xfrm>
          <a:prstGeom prst="rect">
            <a:avLst/>
          </a:prstGeom>
          <a:noFill/>
          <a:ln>
            <a:noFill/>
          </a:ln>
        </p:spPr>
      </p:pic>
      <p:sp>
        <p:nvSpPr>
          <p:cNvPr id="360" name="Google Shape;360;p13"/>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13</a:t>
            </a:r>
            <a:endParaRPr/>
          </a:p>
        </p:txBody>
      </p:sp>
      <p:sp>
        <p:nvSpPr>
          <p:cNvPr id="361" name="Google Shape;361;p13"/>
          <p:cNvSpPr txBox="1"/>
          <p:nvPr/>
        </p:nvSpPr>
        <p:spPr>
          <a:xfrm>
            <a:off x="5595937" y="2208212"/>
            <a:ext cx="1879600"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[23]</a:t>
            </a:r>
            <a:endParaRPr/>
          </a:p>
        </p:txBody>
      </p:sp>
      <p:sp>
        <p:nvSpPr>
          <p:cNvPr id="362" name="Google Shape;362;p13"/>
          <p:cNvSpPr txBox="1"/>
          <p:nvPr/>
        </p:nvSpPr>
        <p:spPr>
          <a:xfrm>
            <a:off x="701675" y="4591050"/>
            <a:ext cx="8047037" cy="2540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000"/>
              <a:buFont typeface="Arial"/>
              <a:buNone/>
            </a:pPr>
            <a:r>
              <a:rPr b="0" i="0" lang="en-US" sz="1000" u="none">
                <a:solidFill>
                  <a:schemeClr val="dk1"/>
                </a:solidFill>
                <a:latin typeface="Arial"/>
                <a:ea typeface="Arial"/>
                <a:cs typeface="Arial"/>
                <a:sym typeface="Arial"/>
              </a:rPr>
              <a:t>[24]</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pic>
        <p:nvPicPr>
          <p:cNvPr descr="https://encrypted-tbn0.gstatic.com/images?q=tbn:ANd9GcTOT5fRcQ07mbb9v9EJTrcah2R7uroC186CsXk2zMZVcIYmxKmY" id="368" name="Google Shape;368;p14"/>
          <p:cNvPicPr preferRelativeResize="0"/>
          <p:nvPr/>
        </p:nvPicPr>
        <p:blipFill rotWithShape="1">
          <a:blip r:embed="rId3">
            <a:alphaModFix/>
          </a:blip>
          <a:srcRect b="0" l="0" r="0" t="0"/>
          <a:stretch/>
        </p:blipFill>
        <p:spPr>
          <a:xfrm>
            <a:off x="2268537" y="2962275"/>
            <a:ext cx="2627312" cy="1927225"/>
          </a:xfrm>
          <a:prstGeom prst="rect">
            <a:avLst/>
          </a:prstGeom>
          <a:noFill/>
          <a:ln>
            <a:noFill/>
          </a:ln>
        </p:spPr>
      </p:pic>
      <p:sp>
        <p:nvSpPr>
          <p:cNvPr id="369" name="Google Shape;369;p14"/>
          <p:cNvSpPr txBox="1"/>
          <p:nvPr>
            <p:ph type="title"/>
          </p:nvPr>
        </p:nvSpPr>
        <p:spPr>
          <a:xfrm>
            <a:off x="457200" y="-100012"/>
            <a:ext cx="8228012" cy="708025"/>
          </a:xfrm>
          <a:prstGeom prst="rect">
            <a:avLst/>
          </a:prstGeom>
          <a:noFill/>
          <a:ln>
            <a:noFill/>
          </a:ln>
        </p:spPr>
        <p:txBody>
          <a:bodyPr anchorCtr="0" anchor="ctr" bIns="45700" lIns="91425" spcFirstLastPara="1" rIns="91425" wrap="square" tIns="45700">
            <a:normAutofit/>
          </a:bodyPr>
          <a:lstStyle/>
          <a:p>
            <a:pPr indent="-342900" lvl="0" marL="342900" rtl="0" algn="ctr">
              <a:lnSpc>
                <a:spcPct val="100000"/>
              </a:lnSpc>
              <a:spcBef>
                <a:spcPts val="0"/>
              </a:spcBef>
              <a:spcAft>
                <a:spcPts val="0"/>
              </a:spcAft>
              <a:buClr>
                <a:srgbClr val="C00000"/>
              </a:buClr>
              <a:buSzPts val="3600"/>
              <a:buFont typeface="Times New Roman"/>
              <a:buNone/>
            </a:pPr>
            <a:r>
              <a:rPr b="1" i="0" lang="en-US" sz="3600" u="none">
                <a:solidFill>
                  <a:srgbClr val="C00000"/>
                </a:solidFill>
                <a:latin typeface="Times New Roman"/>
                <a:ea typeface="Times New Roman"/>
                <a:cs typeface="Times New Roman"/>
                <a:sym typeface="Times New Roman"/>
              </a:rPr>
              <a:t>Optoelektron o‘zgartirgichlar</a:t>
            </a:r>
            <a:endParaRPr/>
          </a:p>
        </p:txBody>
      </p:sp>
      <p:sp>
        <p:nvSpPr>
          <p:cNvPr id="370" name="Google Shape;370;p14"/>
          <p:cNvSpPr txBox="1"/>
          <p:nvPr>
            <p:ph idx="1" type="body"/>
          </p:nvPr>
        </p:nvSpPr>
        <p:spPr>
          <a:xfrm>
            <a:off x="179387" y="620712"/>
            <a:ext cx="8856662" cy="5976937"/>
          </a:xfrm>
          <a:prstGeom prst="rect">
            <a:avLst/>
          </a:prstGeom>
          <a:noFill/>
          <a:ln>
            <a:noFill/>
          </a:ln>
        </p:spPr>
        <p:txBody>
          <a:bodyPr anchorCtr="0" anchor="t" bIns="45700" lIns="91425" spcFirstLastPara="1" rIns="91425" wrap="square" tIns="45700">
            <a:noAutofit/>
          </a:bodyPr>
          <a:lstStyle/>
          <a:p>
            <a:pPr indent="-457200" lvl="0" marL="457200" marR="0" rtl="0" algn="l">
              <a:lnSpc>
                <a:spcPct val="100000"/>
              </a:lnSpc>
              <a:spcBef>
                <a:spcPts val="0"/>
              </a:spcBef>
              <a:spcAft>
                <a:spcPts val="0"/>
              </a:spcAft>
              <a:buClr>
                <a:schemeClr val="accent1"/>
              </a:buClr>
              <a:buSzPts val="2800"/>
              <a:buFont typeface="Arial"/>
              <a:buChar char="•"/>
            </a:pPr>
            <a:r>
              <a:rPr b="1" i="0" lang="en-US" sz="2800" u="none">
                <a:solidFill>
                  <a:schemeClr val="dk1"/>
                </a:solidFill>
                <a:latin typeface="Times New Roman"/>
                <a:ea typeface="Times New Roman"/>
                <a:cs typeface="Times New Roman"/>
                <a:sym typeface="Times New Roman"/>
              </a:rPr>
              <a:t>TUZILISHI</a:t>
            </a:r>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1-корпус, 2-yorugʻlik manbai, </a:t>
            </a:r>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3- yorug’lik zondini shakllantirish tarmog‘i,</a:t>
            </a:r>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4- kirish o‘qi, 5-dumaloq rastrli</a:t>
            </a:r>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 fotopotentsiometr, 6-подложка, </a:t>
            </a:r>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7- rezistiv qatlam, </a:t>
            </a:r>
            <a:endParaRPr b="0" i="0" sz="20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8-fotoo'tkazuvchan qatlam, </a:t>
            </a:r>
            <a:endParaRPr/>
          </a:p>
          <a:p>
            <a:pPr indent="-457200" lvl="0" marL="457200" marR="0" rtl="0" algn="l">
              <a:lnSpc>
                <a:spcPct val="100000"/>
              </a:lnSpc>
              <a:spcBef>
                <a:spcPts val="0"/>
              </a:spcBef>
              <a:spcAft>
                <a:spcPts val="0"/>
              </a:spcAft>
              <a:buClr>
                <a:schemeClr val="accent1"/>
              </a:buClr>
              <a:buSzPts val="1600"/>
              <a:buFont typeface="Noto Sans Symbols"/>
              <a:buNone/>
            </a:pPr>
            <a:r>
              <a:rPr b="0" i="0" lang="en-US" sz="2000" u="none">
                <a:solidFill>
                  <a:schemeClr val="dk1"/>
                </a:solidFill>
                <a:latin typeface="Times New Roman"/>
                <a:ea typeface="Times New Roman"/>
                <a:cs typeface="Times New Roman"/>
                <a:sym typeface="Times New Roman"/>
              </a:rPr>
              <a:t>9-kollektorli elektrod </a:t>
            </a:r>
            <a:endParaRPr b="0" i="0" sz="20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54000" lvl="0" marL="457200" marR="0" rtl="0" algn="l">
              <a:lnSpc>
                <a:spcPct val="100000"/>
              </a:lnSpc>
              <a:spcBef>
                <a:spcPts val="0"/>
              </a:spcBef>
              <a:spcAft>
                <a:spcPts val="0"/>
              </a:spcAft>
              <a:buClr>
                <a:schemeClr val="accent1"/>
              </a:buClr>
              <a:buSzPts val="3200"/>
              <a:buFont typeface="Arial"/>
              <a:buNone/>
            </a:pPr>
            <a:r>
              <a:t/>
            </a:r>
            <a:endParaRPr b="1" i="0" sz="3200" u="none">
              <a:solidFill>
                <a:schemeClr val="dk1"/>
              </a:solidFill>
              <a:latin typeface="Times New Roman"/>
              <a:ea typeface="Times New Roman"/>
              <a:cs typeface="Times New Roman"/>
              <a:sym typeface="Times New Roman"/>
            </a:endParaRPr>
          </a:p>
          <a:p>
            <a:pPr indent="-279400" lvl="0" marL="457200" marR="0" rtl="0" algn="l">
              <a:lnSpc>
                <a:spcPct val="100000"/>
              </a:lnSpc>
              <a:spcBef>
                <a:spcPts val="0"/>
              </a:spcBef>
              <a:spcAft>
                <a:spcPts val="0"/>
              </a:spcAft>
              <a:buClr>
                <a:schemeClr val="accent1"/>
              </a:buClr>
              <a:buSzPts val="2800"/>
              <a:buFont typeface="Arial"/>
              <a:buNone/>
            </a:pPr>
            <a:r>
              <a:t/>
            </a:r>
            <a:endParaRPr b="1" i="0" sz="28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2800"/>
              <a:buFont typeface="Arial"/>
              <a:buChar char="•"/>
            </a:pPr>
            <a:r>
              <a:rPr b="1" i="0" lang="en-US" sz="2800" u="none">
                <a:solidFill>
                  <a:schemeClr val="dk1"/>
                </a:solidFill>
                <a:latin typeface="Times New Roman"/>
                <a:ea typeface="Times New Roman"/>
                <a:cs typeface="Times New Roman"/>
                <a:sym typeface="Times New Roman"/>
              </a:rPr>
              <a:t>QO’LLANILISHI</a:t>
            </a:r>
            <a:endParaRPr b="1" i="0" sz="2800" u="none">
              <a:solidFill>
                <a:schemeClr val="dk1"/>
              </a:solidFill>
              <a:latin typeface="Times New Roman"/>
              <a:ea typeface="Times New Roman"/>
              <a:cs typeface="Times New Roman"/>
              <a:sym typeface="Times New Roman"/>
            </a:endParaRPr>
          </a:p>
          <a:p>
            <a:pPr indent="-457200" lvl="0" marL="457200" marR="0" rtl="0" algn="l">
              <a:lnSpc>
                <a:spcPct val="100000"/>
              </a:lnSpc>
              <a:spcBef>
                <a:spcPts val="0"/>
              </a:spcBef>
              <a:spcAft>
                <a:spcPts val="0"/>
              </a:spcAft>
              <a:buClr>
                <a:schemeClr val="accent1"/>
              </a:buClr>
              <a:buSzPts val="1920"/>
              <a:buFont typeface="Noto Sans Symbols"/>
              <a:buNone/>
            </a:pPr>
            <a:r>
              <a:rPr b="0" i="0" lang="en-US" sz="2400" u="none">
                <a:solidFill>
                  <a:schemeClr val="dk1"/>
                </a:solidFill>
                <a:latin typeface="Times New Roman"/>
                <a:ea typeface="Times New Roman"/>
                <a:cs typeface="Times New Roman"/>
                <a:sym typeface="Times New Roman"/>
              </a:rPr>
              <a:t>Optik tolali optika, optronika, fotodatchiklarda qo’llaniladi</a:t>
            </a:r>
            <a:endParaRPr/>
          </a:p>
        </p:txBody>
      </p:sp>
      <p:pic>
        <p:nvPicPr>
          <p:cNvPr id="371" name="Google Shape;371;p14"/>
          <p:cNvPicPr preferRelativeResize="0"/>
          <p:nvPr/>
        </p:nvPicPr>
        <p:blipFill rotWithShape="1">
          <a:blip r:embed="rId4">
            <a:alphaModFix/>
          </a:blip>
          <a:srcRect b="0" l="0" r="0" t="0"/>
          <a:stretch/>
        </p:blipFill>
        <p:spPr>
          <a:xfrm>
            <a:off x="5292725" y="620712"/>
            <a:ext cx="3708400" cy="4070350"/>
          </a:xfrm>
          <a:prstGeom prst="rect">
            <a:avLst/>
          </a:prstGeom>
          <a:noFill/>
          <a:ln>
            <a:noFill/>
          </a:ln>
        </p:spPr>
      </p:pic>
      <p:sp>
        <p:nvSpPr>
          <p:cNvPr id="372" name="Google Shape;372;p14"/>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14</a:t>
            </a:r>
            <a:endParaRPr/>
          </a:p>
        </p:txBody>
      </p:sp>
      <p:sp>
        <p:nvSpPr>
          <p:cNvPr id="373" name="Google Shape;373;p14"/>
          <p:cNvSpPr txBox="1"/>
          <p:nvPr/>
        </p:nvSpPr>
        <p:spPr>
          <a:xfrm>
            <a:off x="2843212" y="4889500"/>
            <a:ext cx="1801812" cy="3079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400"/>
              <a:buFont typeface="Arial"/>
              <a:buNone/>
            </a:pPr>
            <a:r>
              <a:rPr b="0" i="0" lang="en-US" sz="1400" u="none">
                <a:solidFill>
                  <a:schemeClr val="dk1"/>
                </a:solidFill>
                <a:latin typeface="Arial"/>
                <a:ea typeface="Arial"/>
                <a:cs typeface="Arial"/>
                <a:sym typeface="Arial"/>
              </a:rPr>
              <a:t>[25]</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7" name="Shape 377"/>
        <p:cNvGrpSpPr/>
        <p:nvPr/>
      </p:nvGrpSpPr>
      <p:grpSpPr>
        <a:xfrm>
          <a:off x="0" y="0"/>
          <a:ext cx="0" cy="0"/>
          <a:chOff x="0" y="0"/>
          <a:chExt cx="0" cy="0"/>
        </a:xfrm>
      </p:grpSpPr>
      <p:sp>
        <p:nvSpPr>
          <p:cNvPr id="378" name="Google Shape;378;p15"/>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379" name="Google Shape;379;p15"/>
          <p:cNvSpPr/>
          <p:nvPr/>
        </p:nvSpPr>
        <p:spPr>
          <a:xfrm>
            <a:off x="971550" y="404812"/>
            <a:ext cx="7921625" cy="720725"/>
          </a:xfrm>
          <a:prstGeom prst="roundRect">
            <a:avLst>
              <a:gd fmla="val 16667" name="adj"/>
            </a:avLst>
          </a:prstGeom>
          <a:solidFill>
            <a:srgbClr val="D7DDEB"/>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Palatino Linotype"/>
              <a:buNone/>
            </a:pPr>
            <a:r>
              <a:rPr b="1" i="0" lang="en-US" sz="2400" u="none">
                <a:solidFill>
                  <a:schemeClr val="dk1"/>
                </a:solidFill>
                <a:latin typeface="Palatino Linotype"/>
                <a:ea typeface="Palatino Linotype"/>
                <a:cs typeface="Palatino Linotype"/>
                <a:sym typeface="Palatino Linotype"/>
              </a:rPr>
              <a:t>Datchiklarni tayyorlash uchun kremniyning qo‘llanilishi </a:t>
            </a:r>
            <a:endParaRPr/>
          </a:p>
        </p:txBody>
      </p:sp>
      <p:sp>
        <p:nvSpPr>
          <p:cNvPr id="380" name="Google Shape;380;p15"/>
          <p:cNvSpPr/>
          <p:nvPr/>
        </p:nvSpPr>
        <p:spPr>
          <a:xfrm>
            <a:off x="-144462" y="1341437"/>
            <a:ext cx="9037637" cy="3743325"/>
          </a:xfrm>
          <a:prstGeom prst="cloudCallout">
            <a:avLst>
              <a:gd fmla="val 3568" name="adj1"/>
              <a:gd fmla="val -1766" name="adj2"/>
            </a:avLst>
          </a:prstGeom>
          <a:solidFill>
            <a:srgbClr val="F2F2F2"/>
          </a:solidFill>
          <a:ln cap="flat" cmpd="sng" w="9525">
            <a:solidFill>
              <a:schemeClr val="dk1"/>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Kremniy Quyoshda va amalda barcha yulduzlarda ham bor. U meteoritlarning </a:t>
            </a:r>
            <a:r>
              <a:rPr b="1" i="0" lang="en-US" sz="2000" u="none">
                <a:solidFill>
                  <a:srgbClr val="000000"/>
                </a:solidFill>
                <a:latin typeface="Palatino Linotype"/>
                <a:ea typeface="Palatino Linotype"/>
                <a:cs typeface="Palatino Linotype"/>
                <a:sym typeface="Palatino Linotype"/>
              </a:rPr>
              <a:t>aerolitlar</a:t>
            </a:r>
            <a:r>
              <a:rPr b="0" i="0" lang="en-US" sz="2000" u="none">
                <a:solidFill>
                  <a:srgbClr val="000000"/>
                </a:solidFill>
                <a:latin typeface="Palatino Linotype"/>
                <a:ea typeface="Palatino Linotype"/>
                <a:cs typeface="Palatino Linotype"/>
                <a:sym typeface="Palatino Linotype"/>
              </a:rPr>
              <a:t> deb ataluvchi butun boshli klassining asosini tashkil  qiladi. Kremniy miqdor jihatidan Yerdagi ikkinchi material hisoblanadi, u faqatgina kisloroddan orqada turadi, uning  Yer qobig’idagi o’girlik konsentratsiyasi 25,7 % deb baholangan.  Tabiatda kremniy sof holda mavjud bo’lmaydi, u oksidlar va silikatlar ko’rinishida uchraydi.</a:t>
            </a:r>
            <a:endParaRPr/>
          </a:p>
        </p:txBody>
      </p:sp>
      <p:sp>
        <p:nvSpPr>
          <p:cNvPr id="381" name="Google Shape;381;p15"/>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15</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5" name="Shape 385"/>
        <p:cNvGrpSpPr/>
        <p:nvPr/>
      </p:nvGrpSpPr>
      <p:grpSpPr>
        <a:xfrm>
          <a:off x="0" y="0"/>
          <a:ext cx="0" cy="0"/>
          <a:chOff x="0" y="0"/>
          <a:chExt cx="0" cy="0"/>
        </a:xfrm>
      </p:grpSpPr>
      <p:sp>
        <p:nvSpPr>
          <p:cNvPr id="386" name="Google Shape;386;p16"/>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387" name="Google Shape;387;p16"/>
          <p:cNvSpPr/>
          <p:nvPr/>
        </p:nvSpPr>
        <p:spPr>
          <a:xfrm>
            <a:off x="250825" y="241300"/>
            <a:ext cx="3159125" cy="749300"/>
          </a:xfrm>
          <a:prstGeom prst="roundRect">
            <a:avLst>
              <a:gd fmla="val 16667" name="adj"/>
            </a:avLst>
          </a:prstGeom>
          <a:solidFill>
            <a:srgbClr val="E8F2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Palatino Linotype"/>
              <a:buNone/>
            </a:pPr>
            <a:r>
              <a:rPr b="1" i="0" lang="en-US" sz="3200" u="none">
                <a:solidFill>
                  <a:srgbClr val="000000"/>
                </a:solidFill>
                <a:latin typeface="Palatino Linotype"/>
                <a:ea typeface="Palatino Linotype"/>
                <a:cs typeface="Palatino Linotype"/>
                <a:sym typeface="Palatino Linotype"/>
              </a:rPr>
              <a:t>KREMNIY</a:t>
            </a:r>
            <a:endParaRPr/>
          </a:p>
        </p:txBody>
      </p:sp>
      <p:sp>
        <p:nvSpPr>
          <p:cNvPr id="388" name="Google Shape;388;p16"/>
          <p:cNvSpPr/>
          <p:nvPr/>
        </p:nvSpPr>
        <p:spPr>
          <a:xfrm>
            <a:off x="806450" y="1196975"/>
            <a:ext cx="8174037" cy="1614487"/>
          </a:xfrm>
          <a:prstGeom prst="wedgeRectCallout">
            <a:avLst>
              <a:gd fmla="val 10804" name="adj1"/>
              <a:gd fmla="val -4491" name="adj2"/>
            </a:avLst>
          </a:prstGeom>
          <a:solidFill>
            <a:schemeClr val="lt1"/>
          </a:solidFill>
          <a:ln cap="flat" cmpd="sng" w="254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Palatino Linotype"/>
              <a:buNone/>
            </a:pPr>
            <a:r>
              <a:rPr b="0" i="0" lang="en-US" sz="2400" u="none">
                <a:solidFill>
                  <a:srgbClr val="000000"/>
                </a:solidFill>
                <a:latin typeface="Palatino Linotype"/>
                <a:ea typeface="Palatino Linotype"/>
                <a:cs typeface="Palatino Linotype"/>
                <a:sym typeface="Palatino Linotype"/>
              </a:rPr>
              <a:t>Kremniyning atom og‘irligi 28,0855 ni tashkil qiladi, uning atom nomeri 14 ga teng. U 1410°C haroratda eriydi. 25</a:t>
            </a:r>
            <a:r>
              <a:rPr b="0" i="1" lang="en-US" sz="2400" u="none">
                <a:solidFill>
                  <a:srgbClr val="000000"/>
                </a:solidFill>
                <a:latin typeface="Palatino Linotype"/>
                <a:ea typeface="Palatino Linotype"/>
                <a:cs typeface="Palatino Linotype"/>
                <a:sym typeface="Palatino Linotype"/>
              </a:rPr>
              <a:t>°C </a:t>
            </a:r>
            <a:r>
              <a:rPr b="0" i="0" lang="en-US" sz="2400" u="none">
                <a:solidFill>
                  <a:srgbClr val="000000"/>
                </a:solidFill>
                <a:latin typeface="Palatino Linotype"/>
                <a:ea typeface="Palatino Linotype"/>
                <a:cs typeface="Palatino Linotype"/>
                <a:sym typeface="Palatino Linotype"/>
              </a:rPr>
              <a:t>haroratda kremniyning solishtirma og‘irligi 2,33 ni tashkii qiladi, uning valentligi esa 4 ga teng.</a:t>
            </a:r>
            <a:endParaRPr/>
          </a:p>
        </p:txBody>
      </p:sp>
      <p:sp>
        <p:nvSpPr>
          <p:cNvPr id="389" name="Google Shape;389;p16"/>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16</a:t>
            </a:r>
            <a:endParaRPr/>
          </a:p>
        </p:txBody>
      </p:sp>
      <p:sp>
        <p:nvSpPr>
          <p:cNvPr id="390" name="Google Shape;390;p16"/>
          <p:cNvSpPr txBox="1"/>
          <p:nvPr/>
        </p:nvSpPr>
        <p:spPr>
          <a:xfrm>
            <a:off x="3203575" y="5732462"/>
            <a:ext cx="2757487"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[26]</a:t>
            </a:r>
            <a:endParaRPr/>
          </a:p>
        </p:txBody>
      </p:sp>
      <p:pic>
        <p:nvPicPr>
          <p:cNvPr descr="https://cf4.ppt-online.org/files4/slide/x/XAP15sn6rUWb4gyTqo3dh82MxNlHjFYIGfZRwt/slide-2.jpg" id="391" name="Google Shape;391;p16"/>
          <p:cNvPicPr preferRelativeResize="0"/>
          <p:nvPr/>
        </p:nvPicPr>
        <p:blipFill rotWithShape="1">
          <a:blip r:embed="rId3">
            <a:alphaModFix/>
          </a:blip>
          <a:srcRect b="3967" l="6561" r="5516" t="39573"/>
          <a:stretch/>
        </p:blipFill>
        <p:spPr>
          <a:xfrm>
            <a:off x="1071562" y="2852737"/>
            <a:ext cx="7532687" cy="2544762"/>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17"/>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397" name="Google Shape;397;p17"/>
          <p:cNvSpPr/>
          <p:nvPr/>
        </p:nvSpPr>
        <p:spPr>
          <a:xfrm>
            <a:off x="1116012" y="476250"/>
            <a:ext cx="7559675" cy="5329237"/>
          </a:xfrm>
          <a:prstGeom prst="foldedCorner">
            <a:avLst>
              <a:gd fmla="val 18000"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342900" lvl="0" marL="342900" marR="0" rtl="0" algn="just">
              <a:lnSpc>
                <a:spcPct val="100000"/>
              </a:lnSpc>
              <a:spcBef>
                <a:spcPts val="0"/>
              </a:spcBef>
              <a:spcAft>
                <a:spcPts val="0"/>
              </a:spcAft>
              <a:buClr>
                <a:schemeClr val="dk1"/>
              </a:buClr>
              <a:buSzPts val="2400"/>
              <a:buFont typeface="Noto Sans Symbols"/>
              <a:buChar char="❑"/>
            </a:pPr>
            <a:r>
              <a:rPr b="0" i="0" lang="en-US" sz="2400" u="none">
                <a:solidFill>
                  <a:schemeClr val="dk1"/>
                </a:solidFill>
                <a:latin typeface="Gill Sans"/>
                <a:ea typeface="Gill Sans"/>
                <a:cs typeface="Gill Sans"/>
                <a:sym typeface="Gill Sans"/>
              </a:rPr>
              <a:t>Eng keng tarqalgan kremniy oksidlari qum, kvars, ametist, tuproq, slyuda va hokazolardir. Kremniy va uning oksidi va uglerodli materiallarni ko’mir elektrodlardan foydalanish bilan pechda qizdirish yo‘li bilan olinadi.</a:t>
            </a:r>
            <a:endParaRPr/>
          </a:p>
          <a:p>
            <a:pPr indent="-342900" lvl="0" marL="342900" marR="0" rtl="0" algn="just">
              <a:lnSpc>
                <a:spcPct val="100000"/>
              </a:lnSpc>
              <a:spcBef>
                <a:spcPts val="0"/>
              </a:spcBef>
              <a:spcAft>
                <a:spcPts val="0"/>
              </a:spcAft>
              <a:buClr>
                <a:schemeClr val="dk1"/>
              </a:buClr>
              <a:buSzPts val="2400"/>
              <a:buFont typeface="Noto Sans Symbols"/>
              <a:buChar char="❑"/>
            </a:pPr>
            <a:r>
              <a:rPr b="0" i="0" lang="en-US" sz="2400" u="none">
                <a:solidFill>
                  <a:schemeClr val="dk1"/>
                </a:solidFill>
                <a:latin typeface="Gill Sans"/>
                <a:ea typeface="Gill Sans"/>
                <a:cs typeface="Gill Sans"/>
                <a:sym typeface="Gill Sans"/>
              </a:rPr>
              <a:t>Kremniy IQ nurlanishni o’tkazadi va shu sababli IQ datchiklarda darchalarni tayyorlash uchun ishlatiladi.</a:t>
            </a:r>
            <a:endParaRPr/>
          </a:p>
          <a:p>
            <a:pPr indent="-342900" lvl="0" marL="342900" marR="0" rtl="0" algn="just">
              <a:lnSpc>
                <a:spcPct val="100000"/>
              </a:lnSpc>
              <a:spcBef>
                <a:spcPts val="0"/>
              </a:spcBef>
              <a:spcAft>
                <a:spcPts val="0"/>
              </a:spcAft>
              <a:buClr>
                <a:schemeClr val="dk1"/>
              </a:buClr>
              <a:buSzPts val="2400"/>
              <a:buFont typeface="Noto Sans Symbols"/>
              <a:buChar char="❑"/>
            </a:pPr>
            <a:r>
              <a:rPr b="0" i="0" lang="en-US" sz="2400" u="none">
                <a:solidFill>
                  <a:schemeClr val="dk1"/>
                </a:solidFill>
                <a:latin typeface="Gill Sans"/>
                <a:ea typeface="Gill Sans"/>
                <a:cs typeface="Gill Sans"/>
                <a:sym typeface="Gill Sans"/>
              </a:rPr>
              <a:t>Kremniy arzon material hisoblanadi va uni ishlab chiqarish texnologiyasida uning sofligini ham, sifatini ham nazorat qilish imkonini beradi.</a:t>
            </a:r>
            <a:endParaRPr/>
          </a:p>
          <a:p>
            <a:pPr indent="-342900" lvl="0" marL="342900" marR="0" rtl="0" algn="just">
              <a:lnSpc>
                <a:spcPct val="100000"/>
              </a:lnSpc>
              <a:spcBef>
                <a:spcPts val="0"/>
              </a:spcBef>
              <a:spcAft>
                <a:spcPts val="0"/>
              </a:spcAft>
              <a:buClr>
                <a:schemeClr val="dk1"/>
              </a:buClr>
              <a:buSzPts val="2400"/>
              <a:buFont typeface="Noto Sans Symbols"/>
              <a:buChar char="❑"/>
            </a:pPr>
            <a:r>
              <a:rPr b="0" i="0" lang="en-US" sz="2400" u="none">
                <a:solidFill>
                  <a:schemeClr val="dk1"/>
                </a:solidFill>
                <a:latin typeface="Gill Sans"/>
                <a:ea typeface="Gill Sans"/>
                <a:cs typeface="Gill Sans"/>
                <a:sym typeface="Gill Sans"/>
              </a:rPr>
              <a:t>Garchi monokristall kremniy xuddi ko‘p metallar kabi plastik deformatsiyaga berilmaydigan yetarlicha mo’rt material hisoblansada, aslida u unchalik ham mo’rt emas. </a:t>
            </a:r>
            <a:endParaRPr/>
          </a:p>
        </p:txBody>
      </p:sp>
      <p:sp>
        <p:nvSpPr>
          <p:cNvPr id="398" name="Google Shape;398;p17"/>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17</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2" name="Shape 402"/>
        <p:cNvGrpSpPr/>
        <p:nvPr/>
      </p:nvGrpSpPr>
      <p:grpSpPr>
        <a:xfrm>
          <a:off x="0" y="0"/>
          <a:ext cx="0" cy="0"/>
          <a:chOff x="0" y="0"/>
          <a:chExt cx="0" cy="0"/>
        </a:xfrm>
      </p:grpSpPr>
      <p:sp>
        <p:nvSpPr>
          <p:cNvPr id="403" name="Google Shape;403;p18"/>
          <p:cNvSpPr txBox="1"/>
          <p:nvPr/>
        </p:nvSpPr>
        <p:spPr>
          <a:xfrm>
            <a:off x="1476375" y="268287"/>
            <a:ext cx="6918325" cy="523875"/>
          </a:xfrm>
          <a:prstGeom prst="rect">
            <a:avLst/>
          </a:prstGeom>
          <a:solidFill>
            <a:srgbClr val="FDD7BA"/>
          </a:solidFill>
          <a:ln cap="flat" cmpd="sng" w="2857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Palatino Linotype"/>
              <a:buNone/>
            </a:pPr>
            <a:r>
              <a:rPr b="0" i="0" lang="en-US" sz="2800" u="none">
                <a:solidFill>
                  <a:srgbClr val="000000"/>
                </a:solidFill>
                <a:latin typeface="Palatino Linotype"/>
                <a:ea typeface="Palatino Linotype"/>
                <a:cs typeface="Palatino Linotype"/>
                <a:sym typeface="Palatino Linotype"/>
              </a:rPr>
              <a:t>Kremniyli datchiklar uchun tashqi ta’sirlar</a:t>
            </a:r>
            <a:endParaRPr/>
          </a:p>
        </p:txBody>
      </p:sp>
      <p:graphicFrame>
        <p:nvGraphicFramePr>
          <p:cNvPr id="404" name="Google Shape;404;p18"/>
          <p:cNvGraphicFramePr/>
          <p:nvPr/>
        </p:nvGraphicFramePr>
        <p:xfrm>
          <a:off x="395287" y="1125537"/>
          <a:ext cx="3000000" cy="3000000"/>
        </p:xfrm>
        <a:graphic>
          <a:graphicData uri="http://schemas.openxmlformats.org/drawingml/2006/table">
            <a:tbl>
              <a:tblPr>
                <a:noFill/>
                <a:tableStyleId>{85019B06-D70A-47AB-ABED-79F008FE1043}</a:tableStyleId>
              </a:tblPr>
              <a:tblGrid>
                <a:gridCol w="1801800"/>
                <a:gridCol w="6335700"/>
              </a:tblGrid>
              <a:tr h="925500">
                <a:tc>
                  <a:txBody>
                    <a:bodyPr/>
                    <a:lstStyle/>
                    <a:p>
                      <a:pPr indent="0" lvl="0" marL="0" marR="0" rtl="0" algn="ctr">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Tashqi ta’sirlar</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2"/>
                    </a:solidFill>
                  </a:tcPr>
                </a:tc>
                <a:tc>
                  <a:txBody>
                    <a:bodyPr/>
                    <a:lstStyle/>
                    <a:p>
                      <a:pPr indent="0" lvl="0" marL="0" marR="0" rtl="0" algn="ctr">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Fizikaviy hodisalar</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solidFill>
                      <a:schemeClr val="lt2"/>
                    </a:solidFill>
                  </a:tcPr>
                </a:tc>
              </a:tr>
              <a:tr h="1262050">
                <a:tc>
                  <a:txBody>
                    <a:bodyPr/>
                    <a:lstStyle/>
                    <a:p>
                      <a:pPr indent="0" lvl="0" marL="0" marR="0" rtl="0" algn="just">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Nurlanishli</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15000"/>
                        </a:lnSpc>
                        <a:spcBef>
                          <a:spcPts val="0"/>
                        </a:spcBef>
                        <a:spcAft>
                          <a:spcPts val="0"/>
                        </a:spcAft>
                        <a:buClr>
                          <a:schemeClr val="dk1"/>
                        </a:buClr>
                        <a:buSzPts val="2400"/>
                        <a:buFont typeface="Palatino Linotype"/>
                        <a:buNone/>
                      </a:pPr>
                      <a:r>
                        <a:rPr b="0" i="0" lang="en-US" sz="2400" u="none" cap="none" strike="noStrike">
                          <a:solidFill>
                            <a:schemeClr val="dk1"/>
                          </a:solidFill>
                          <a:latin typeface="Palatino Linotype"/>
                          <a:ea typeface="Palatino Linotype"/>
                          <a:cs typeface="Palatino Linotype"/>
                          <a:sym typeface="Palatino Linotype"/>
                        </a:rPr>
                        <a:t>Fotovolt va fotoelektrik hodisalar, foto o’tkazuvchanlik, foto-magnitik-elektrlik hodisasi</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23925">
                <a:tc>
                  <a:txBody>
                    <a:bodyPr/>
                    <a:lstStyle/>
                    <a:p>
                      <a:pPr indent="0" lvl="0" marL="0" marR="0" rtl="0" algn="just">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Mexanik</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15000"/>
                        </a:lnSpc>
                        <a:spcBef>
                          <a:spcPts val="0"/>
                        </a:spcBef>
                        <a:spcAft>
                          <a:spcPts val="0"/>
                        </a:spcAft>
                        <a:buClr>
                          <a:schemeClr val="dk1"/>
                        </a:buClr>
                        <a:buSzPts val="2400"/>
                        <a:buFont typeface="Palatino Linotype"/>
                        <a:buNone/>
                      </a:pPr>
                      <a:r>
                        <a:rPr b="0" i="0" lang="en-US" sz="2400" u="none" cap="none" strike="noStrike">
                          <a:solidFill>
                            <a:schemeClr val="dk1"/>
                          </a:solidFill>
                          <a:latin typeface="Palatino Linotype"/>
                          <a:ea typeface="Palatino Linotype"/>
                          <a:cs typeface="Palatino Linotype"/>
                          <a:sym typeface="Palatino Linotype"/>
                        </a:rPr>
                        <a:t>P’ezorezistivlik, bo’ylama fotoelektr hodisasi, bo’ylama fotovolt hodisasi</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919150">
                <a:tc>
                  <a:txBody>
                    <a:bodyPr/>
                    <a:lstStyle/>
                    <a:p>
                      <a:pPr indent="0" lvl="0" marL="0" marR="0" rtl="0" algn="just">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Issiqlik</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15000"/>
                        </a:lnSpc>
                        <a:spcBef>
                          <a:spcPts val="0"/>
                        </a:spcBef>
                        <a:spcAft>
                          <a:spcPts val="0"/>
                        </a:spcAft>
                        <a:buClr>
                          <a:schemeClr val="dk1"/>
                        </a:buClr>
                        <a:buSzPts val="2400"/>
                        <a:buFont typeface="Palatino Linotype"/>
                        <a:buNone/>
                      </a:pPr>
                      <a:r>
                        <a:rPr b="0" i="0" lang="en-US" sz="2400" u="none" cap="none" strike="noStrike">
                          <a:solidFill>
                            <a:schemeClr val="dk1"/>
                          </a:solidFill>
                          <a:latin typeface="Palatino Linotype"/>
                          <a:ea typeface="Palatino Linotype"/>
                          <a:cs typeface="Palatino Linotype"/>
                          <a:sym typeface="Palatino Linotype"/>
                        </a:rPr>
                        <a:t>Zeebek va Nernst hodisalari, o’tkazuvchanlik va o’tishlarning haroratga bog’liqligi</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47675">
                <a:tc>
                  <a:txBody>
                    <a:bodyPr/>
                    <a:lstStyle/>
                    <a:p>
                      <a:pPr indent="0" lvl="0" marL="0" marR="0" rtl="0" algn="just">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Magnitik</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15000"/>
                        </a:lnSpc>
                        <a:spcBef>
                          <a:spcPts val="0"/>
                        </a:spcBef>
                        <a:spcAft>
                          <a:spcPts val="0"/>
                        </a:spcAft>
                        <a:buClr>
                          <a:schemeClr val="dk1"/>
                        </a:buClr>
                        <a:buSzPts val="2400"/>
                        <a:buFont typeface="Palatino Linotype"/>
                        <a:buNone/>
                      </a:pPr>
                      <a:r>
                        <a:rPr b="0" i="0" lang="en-US" sz="2400" u="none" cap="none" strike="noStrike">
                          <a:solidFill>
                            <a:schemeClr val="dk1"/>
                          </a:solidFill>
                          <a:latin typeface="Palatino Linotype"/>
                          <a:ea typeface="Palatino Linotype"/>
                          <a:cs typeface="Palatino Linotype"/>
                          <a:sym typeface="Palatino Linotype"/>
                        </a:rPr>
                        <a:t>Xoll hodisasi, magnitorezistivlik</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r h="447675">
                <a:tc>
                  <a:txBody>
                    <a:bodyPr/>
                    <a:lstStyle/>
                    <a:p>
                      <a:pPr indent="0" lvl="0" marL="0" marR="0" rtl="0" algn="just">
                        <a:lnSpc>
                          <a:spcPct val="115000"/>
                        </a:lnSpc>
                        <a:spcBef>
                          <a:spcPts val="0"/>
                        </a:spcBef>
                        <a:spcAft>
                          <a:spcPts val="0"/>
                        </a:spcAft>
                        <a:buClr>
                          <a:schemeClr val="dk1"/>
                        </a:buClr>
                        <a:buSzPts val="2400"/>
                        <a:buFont typeface="Palatino Linotype"/>
                        <a:buNone/>
                      </a:pPr>
                      <a:r>
                        <a:rPr b="1" i="0" lang="en-US" sz="2400" u="none" cap="none" strike="noStrike">
                          <a:solidFill>
                            <a:schemeClr val="dk1"/>
                          </a:solidFill>
                          <a:latin typeface="Palatino Linotype"/>
                          <a:ea typeface="Palatino Linotype"/>
                          <a:cs typeface="Palatino Linotype"/>
                          <a:sym typeface="Palatino Linotype"/>
                        </a:rPr>
                        <a:t>Kimyoviy</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c>
                  <a:txBody>
                    <a:bodyPr/>
                    <a:lstStyle/>
                    <a:p>
                      <a:pPr indent="0" lvl="0" marL="0" marR="0" rtl="0" algn="just">
                        <a:lnSpc>
                          <a:spcPct val="115000"/>
                        </a:lnSpc>
                        <a:spcBef>
                          <a:spcPts val="0"/>
                        </a:spcBef>
                        <a:spcAft>
                          <a:spcPts val="0"/>
                        </a:spcAft>
                        <a:buClr>
                          <a:schemeClr val="dk1"/>
                        </a:buClr>
                        <a:buSzPts val="2400"/>
                        <a:buFont typeface="Palatino Linotype"/>
                        <a:buNone/>
                      </a:pPr>
                      <a:r>
                        <a:rPr b="0" i="0" lang="en-US" sz="2400" u="none" cap="none" strike="noStrike">
                          <a:solidFill>
                            <a:schemeClr val="dk1"/>
                          </a:solidFill>
                          <a:latin typeface="Palatino Linotype"/>
                          <a:ea typeface="Palatino Linotype"/>
                          <a:cs typeface="Palatino Linotype"/>
                          <a:sym typeface="Palatino Linotype"/>
                        </a:rPr>
                        <a:t>Ionli sezuvchanlik</a:t>
                      </a:r>
                      <a:endParaRPr/>
                    </a:p>
                  </a:txBody>
                  <a:tcPr marT="0" marB="0" marR="68575" marL="68575">
                    <a:lnL cap="flat" cmpd="sng" w="12700">
                      <a:solidFill>
                        <a:schemeClr val="dk1"/>
                      </a:solidFill>
                      <a:prstDash val="solid"/>
                      <a:round/>
                      <a:headEnd len="sm" w="sm" type="none"/>
                      <a:tailEnd len="sm" w="sm" type="none"/>
                    </a:lnL>
                    <a:lnR cap="flat" cmpd="sng" w="12700">
                      <a:solidFill>
                        <a:schemeClr val="dk1"/>
                      </a:solidFill>
                      <a:prstDash val="solid"/>
                      <a:round/>
                      <a:headEnd len="sm" w="sm" type="none"/>
                      <a:tailEnd len="sm" w="sm" type="none"/>
                    </a:lnR>
                    <a:lnT cap="flat" cmpd="sng" w="12700">
                      <a:solidFill>
                        <a:schemeClr val="dk1"/>
                      </a:solidFill>
                      <a:prstDash val="solid"/>
                      <a:round/>
                      <a:headEnd len="sm" w="sm" type="none"/>
                      <a:tailEnd len="sm" w="sm" type="none"/>
                    </a:lnT>
                    <a:lnB cap="flat" cmpd="sng" w="12700">
                      <a:solidFill>
                        <a:schemeClr val="dk1"/>
                      </a:solidFill>
                      <a:prstDash val="solid"/>
                      <a:round/>
                      <a:headEnd len="sm" w="sm" type="none"/>
                      <a:tailEnd len="sm" w="sm" type="none"/>
                    </a:lnB>
                  </a:tcPr>
                </a:tc>
              </a:tr>
            </a:tbl>
          </a:graphicData>
        </a:graphic>
      </p:graphicFrame>
      <p:sp>
        <p:nvSpPr>
          <p:cNvPr id="405" name="Google Shape;405;p18"/>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18</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19"/>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411" name="Google Shape;411;p19"/>
          <p:cNvSpPr/>
          <p:nvPr/>
        </p:nvSpPr>
        <p:spPr>
          <a:xfrm>
            <a:off x="485775" y="188912"/>
            <a:ext cx="8550275" cy="1800225"/>
          </a:xfrm>
          <a:prstGeom prst="wedgeRoundRectCallout">
            <a:avLst>
              <a:gd fmla="val 10925" name="adj1"/>
              <a:gd fmla="val 24368" name="adj2"/>
              <a:gd fmla="val 0" name="adj3"/>
            </a:avLst>
          </a:prstGeom>
          <a:solidFill>
            <a:schemeClr val="lt1"/>
          </a:solidFill>
          <a:ln cap="flat" cmpd="sng" w="25400">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	Polikremniyli materiallar noyob tavsiflarga ega bo’lgan datchiklarni tayyorlash imkonini beradi. 0,5 mkm atrofida qalinlikdagi polikremniy qatlamlar, qoidaga ko‘ra, yuzasida 0,1 mkm qalinlikda kremniy dioksidiga ega bo’lgan kremniy taglikka vakuumli changlash yo’li bilan shakllantiriladi. Polikremniyli strukturalar ko'pincha bor bilan legirlanadi. Buning uchun past bosimda gaz fazadan kimyoviy o’tirish uslubi qo’llaniladi.</a:t>
            </a:r>
            <a:endParaRPr/>
          </a:p>
        </p:txBody>
      </p:sp>
      <p:pic>
        <p:nvPicPr>
          <p:cNvPr id="412" name="Google Shape;412;p19"/>
          <p:cNvPicPr preferRelativeResize="0"/>
          <p:nvPr/>
        </p:nvPicPr>
        <p:blipFill rotWithShape="1">
          <a:blip r:embed="rId3">
            <a:alphaModFix/>
          </a:blip>
          <a:srcRect b="0" l="3131" r="52762" t="6411"/>
          <a:stretch/>
        </p:blipFill>
        <p:spPr>
          <a:xfrm>
            <a:off x="601662" y="2060575"/>
            <a:ext cx="3465512" cy="4095750"/>
          </a:xfrm>
          <a:prstGeom prst="rect">
            <a:avLst/>
          </a:prstGeom>
          <a:noFill/>
          <a:ln>
            <a:noFill/>
          </a:ln>
        </p:spPr>
      </p:pic>
      <p:pic>
        <p:nvPicPr>
          <p:cNvPr id="413" name="Google Shape;413;p19"/>
          <p:cNvPicPr preferRelativeResize="0"/>
          <p:nvPr/>
        </p:nvPicPr>
        <p:blipFill rotWithShape="1">
          <a:blip r:embed="rId3">
            <a:alphaModFix/>
          </a:blip>
          <a:srcRect b="0" l="53002" r="7870" t="10083"/>
          <a:stretch/>
        </p:blipFill>
        <p:spPr>
          <a:xfrm>
            <a:off x="5349875" y="2205037"/>
            <a:ext cx="2822575" cy="3852862"/>
          </a:xfrm>
          <a:prstGeom prst="rect">
            <a:avLst/>
          </a:prstGeom>
          <a:noFill/>
          <a:ln>
            <a:noFill/>
          </a:ln>
        </p:spPr>
      </p:pic>
      <p:sp>
        <p:nvSpPr>
          <p:cNvPr id="414" name="Google Shape;414;p19"/>
          <p:cNvSpPr txBox="1"/>
          <p:nvPr/>
        </p:nvSpPr>
        <p:spPr>
          <a:xfrm>
            <a:off x="250825" y="6092825"/>
            <a:ext cx="3582987" cy="52387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400"/>
              <a:buFont typeface="Arial"/>
              <a:buNone/>
            </a:pPr>
            <a:r>
              <a:rPr b="1" i="0" lang="en-US" sz="1400" u="none">
                <a:solidFill>
                  <a:schemeClr val="dk1"/>
                </a:solidFill>
                <a:latin typeface="Arial"/>
                <a:ea typeface="Arial"/>
                <a:cs typeface="Arial"/>
                <a:sym typeface="Arial"/>
              </a:rPr>
              <a:t>Bor bilan legirlangan kremniyning solishtirma qarshiligi </a:t>
            </a:r>
            <a:endParaRPr/>
          </a:p>
        </p:txBody>
      </p:sp>
      <p:sp>
        <p:nvSpPr>
          <p:cNvPr id="415" name="Google Shape;415;p19"/>
          <p:cNvSpPr txBox="1"/>
          <p:nvPr/>
        </p:nvSpPr>
        <p:spPr>
          <a:xfrm>
            <a:off x="3851275" y="5949950"/>
            <a:ext cx="4537075" cy="7381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400"/>
              <a:buFont typeface="Arial"/>
              <a:buNone/>
            </a:pPr>
            <a:r>
              <a:rPr b="1" i="0" lang="en-US" sz="1400" u="none">
                <a:solidFill>
                  <a:schemeClr val="dk1"/>
                </a:solidFill>
                <a:latin typeface="Arial"/>
                <a:ea typeface="Arial"/>
                <a:cs typeface="Arial"/>
                <a:sym typeface="Arial"/>
              </a:rPr>
              <a:t>legirlaydigan aralashmalarning turli kontsentratsiyalari uchun kremniy qarshiligining harorat koeffitsienti </a:t>
            </a:r>
            <a:endParaRPr/>
          </a:p>
        </p:txBody>
      </p:sp>
      <p:sp>
        <p:nvSpPr>
          <p:cNvPr id="416" name="Google Shape;416;p19"/>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19</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0" name="Shape 420"/>
        <p:cNvGrpSpPr/>
        <p:nvPr/>
      </p:nvGrpSpPr>
      <p:grpSpPr>
        <a:xfrm>
          <a:off x="0" y="0"/>
          <a:ext cx="0" cy="0"/>
          <a:chOff x="0" y="0"/>
          <a:chExt cx="0" cy="0"/>
        </a:xfrm>
      </p:grpSpPr>
      <p:sp>
        <p:nvSpPr>
          <p:cNvPr id="421" name="Google Shape;421;p20"/>
          <p:cNvSpPr/>
          <p:nvPr/>
        </p:nvSpPr>
        <p:spPr>
          <a:xfrm>
            <a:off x="395288" y="461963"/>
            <a:ext cx="3384550" cy="792162"/>
          </a:xfrm>
          <a:prstGeom prst="rect">
            <a:avLst/>
          </a:prstGeom>
          <a:gradFill>
            <a:gsLst>
              <a:gs pos="0">
                <a:srgbClr val="FFBFBF"/>
              </a:gs>
              <a:gs pos="50000">
                <a:srgbClr val="FFB0B0"/>
              </a:gs>
              <a:gs pos="97000">
                <a:srgbClr val="FF9494"/>
              </a:gs>
              <a:gs pos="100000">
                <a:srgbClr val="FF8989"/>
              </a:gs>
            </a:gsLst>
            <a:path path="circle">
              <a:fillToRect b="50%" l="50%" r="50%" t="50%"/>
            </a:path>
            <a:tileRect/>
          </a:gradFill>
          <a:ln cap="flat" cmpd="sng" w="9525">
            <a:solidFill>
              <a:schemeClr val="accent3"/>
            </a:solidFill>
            <a:prstDash val="solid"/>
            <a:round/>
            <a:headEnd len="sm" w="sm" type="none"/>
            <a:tailEnd len="sm" w="sm" type="none"/>
          </a:ln>
          <a:effectLst>
            <a:outerShdw blurRad="63500" rotWithShape="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Palatino Linotype"/>
              <a:buNone/>
            </a:pPr>
            <a:r>
              <a:rPr b="1" i="1" lang="en-US" sz="3600" u="none" cap="none" strike="noStrike">
                <a:solidFill>
                  <a:srgbClr val="000000"/>
                </a:solidFill>
                <a:latin typeface="Palatino Linotype"/>
                <a:ea typeface="Palatino Linotype"/>
                <a:cs typeface="Palatino Linotype"/>
                <a:sym typeface="Palatino Linotype"/>
              </a:rPr>
              <a:t>Plastmassalar</a:t>
            </a:r>
            <a:endParaRPr b="0" i="0" sz="3600" u="none" cap="none" strike="noStrike">
              <a:solidFill>
                <a:srgbClr val="000000"/>
              </a:solidFill>
              <a:latin typeface="Palatino Linotype"/>
              <a:ea typeface="Palatino Linotype"/>
              <a:cs typeface="Palatino Linotype"/>
              <a:sym typeface="Palatino Linotype"/>
            </a:endParaRPr>
          </a:p>
        </p:txBody>
      </p:sp>
      <p:sp>
        <p:nvSpPr>
          <p:cNvPr id="422" name="Google Shape;422;p20"/>
          <p:cNvSpPr/>
          <p:nvPr/>
        </p:nvSpPr>
        <p:spPr>
          <a:xfrm>
            <a:off x="215900" y="1844675"/>
            <a:ext cx="8677275" cy="1800225"/>
          </a:xfrm>
          <a:prstGeom prst="wedgeRectCallout">
            <a:avLst>
              <a:gd fmla="val 1553" name="adj1"/>
              <a:gd fmla="val -5792" name="adj2"/>
            </a:avLst>
          </a:prstGeom>
          <a:solidFill>
            <a:srgbClr val="D4EBF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200"/>
              <a:buFont typeface="Times New Roman"/>
              <a:buNone/>
            </a:pPr>
            <a:r>
              <a:rPr b="1" i="0" lang="en-US" sz="2200" u="none">
                <a:solidFill>
                  <a:srgbClr val="000000"/>
                </a:solidFill>
                <a:latin typeface="Times New Roman"/>
                <a:ea typeface="Times New Roman"/>
                <a:cs typeface="Times New Roman"/>
                <a:sym typeface="Times New Roman"/>
              </a:rPr>
              <a:t>Plastmassalar – </a:t>
            </a:r>
            <a:r>
              <a:rPr b="0" i="0" lang="en-US" sz="2200" u="none">
                <a:solidFill>
                  <a:srgbClr val="000000"/>
                </a:solidFill>
                <a:latin typeface="Times New Roman"/>
                <a:ea typeface="Times New Roman"/>
                <a:cs typeface="Times New Roman"/>
                <a:sym typeface="Times New Roman"/>
              </a:rPr>
              <a:t>bu monomerlardan shakllantirilgan sintetik materiallardir. Monomerlar (masalan, etilen) boshqa monomerlar bilan reaktsiyaga kirishganda takrorlanuvchi etilen zvenolarining polietilenning polimeri bo’lib hisoblanadigan uzun zanjirini hosil qiladi. Polimerlar boshqa elementlar bilan bog’langan uglerod atomlaridan tashkil topadi.</a:t>
            </a:r>
            <a:endParaRPr/>
          </a:p>
        </p:txBody>
      </p:sp>
      <p:sp>
        <p:nvSpPr>
          <p:cNvPr id="423" name="Google Shape;423;p20"/>
          <p:cNvSpPr/>
          <p:nvPr/>
        </p:nvSpPr>
        <p:spPr>
          <a:xfrm>
            <a:off x="379412" y="3860800"/>
            <a:ext cx="8513762" cy="647700"/>
          </a:xfrm>
          <a:prstGeom prst="roundRect">
            <a:avLst>
              <a:gd fmla="val 16667" name="adj"/>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Times New Roman"/>
              <a:buNone/>
            </a:pPr>
            <a:r>
              <a:rPr b="1" i="0" lang="en-US" sz="2000" u="none">
                <a:solidFill>
                  <a:srgbClr val="000000"/>
                </a:solidFill>
                <a:latin typeface="Times New Roman"/>
                <a:ea typeface="Times New Roman"/>
                <a:cs typeface="Times New Roman"/>
                <a:sym typeface="Times New Roman"/>
              </a:rPr>
              <a:t>Polimerlar tarkibida asosan faqatgina sakkizta elementdan foydalanib plastmassani ko’plab variantlarini yaratish mumkin</a:t>
            </a:r>
            <a:endParaRPr/>
          </a:p>
        </p:txBody>
      </p:sp>
      <p:sp>
        <p:nvSpPr>
          <p:cNvPr id="424" name="Google Shape;424;p20"/>
          <p:cNvSpPr txBox="1"/>
          <p:nvPr/>
        </p:nvSpPr>
        <p:spPr>
          <a:xfrm>
            <a:off x="215900" y="4724400"/>
            <a:ext cx="1042987"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uglerod</a:t>
            </a:r>
            <a:endParaRPr/>
          </a:p>
        </p:txBody>
      </p:sp>
      <p:sp>
        <p:nvSpPr>
          <p:cNvPr id="425" name="Google Shape;425;p20"/>
          <p:cNvSpPr txBox="1"/>
          <p:nvPr/>
        </p:nvSpPr>
        <p:spPr>
          <a:xfrm>
            <a:off x="1341437" y="4724400"/>
            <a:ext cx="1044575"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vodorod</a:t>
            </a:r>
            <a:endParaRPr/>
          </a:p>
        </p:txBody>
      </p:sp>
      <p:sp>
        <p:nvSpPr>
          <p:cNvPr id="426" name="Google Shape;426;p20"/>
          <p:cNvSpPr txBox="1"/>
          <p:nvPr/>
        </p:nvSpPr>
        <p:spPr>
          <a:xfrm>
            <a:off x="2555875" y="4724400"/>
            <a:ext cx="1044575"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Times New Roman"/>
              <a:buNone/>
            </a:pPr>
            <a:r>
              <a:rPr b="0" i="0" lang="en-US" sz="1800" u="none">
                <a:solidFill>
                  <a:srgbClr val="000000"/>
                </a:solidFill>
                <a:latin typeface="Times New Roman"/>
                <a:ea typeface="Times New Roman"/>
                <a:cs typeface="Times New Roman"/>
                <a:sym typeface="Times New Roman"/>
              </a:rPr>
              <a:t>kislorod</a:t>
            </a:r>
            <a:endParaRPr/>
          </a:p>
        </p:txBody>
      </p:sp>
      <p:sp>
        <p:nvSpPr>
          <p:cNvPr id="427" name="Google Shape;427;p20"/>
          <p:cNvSpPr txBox="1"/>
          <p:nvPr/>
        </p:nvSpPr>
        <p:spPr>
          <a:xfrm>
            <a:off x="3778250" y="4724400"/>
            <a:ext cx="776287"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azot</a:t>
            </a:r>
            <a:endParaRPr/>
          </a:p>
        </p:txBody>
      </p:sp>
      <p:sp>
        <p:nvSpPr>
          <p:cNvPr id="428" name="Google Shape;428;p20"/>
          <p:cNvSpPr txBox="1"/>
          <p:nvPr/>
        </p:nvSpPr>
        <p:spPr>
          <a:xfrm>
            <a:off x="4675187" y="4724400"/>
            <a:ext cx="1049337"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kremniy</a:t>
            </a:r>
            <a:endParaRPr/>
          </a:p>
        </p:txBody>
      </p:sp>
      <p:sp>
        <p:nvSpPr>
          <p:cNvPr id="429" name="Google Shape;429;p20"/>
          <p:cNvSpPr txBox="1"/>
          <p:nvPr/>
        </p:nvSpPr>
        <p:spPr>
          <a:xfrm>
            <a:off x="5867400" y="4724400"/>
            <a:ext cx="1368425"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oltingugurt</a:t>
            </a:r>
            <a:endParaRPr/>
          </a:p>
        </p:txBody>
      </p:sp>
      <p:sp>
        <p:nvSpPr>
          <p:cNvPr id="430" name="Google Shape;430;p20"/>
          <p:cNvSpPr txBox="1"/>
          <p:nvPr/>
        </p:nvSpPr>
        <p:spPr>
          <a:xfrm>
            <a:off x="7380287" y="4724400"/>
            <a:ext cx="776287"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xlor</a:t>
            </a:r>
            <a:endParaRPr/>
          </a:p>
        </p:txBody>
      </p:sp>
      <p:sp>
        <p:nvSpPr>
          <p:cNvPr id="431" name="Google Shape;431;p20"/>
          <p:cNvSpPr txBox="1"/>
          <p:nvPr/>
        </p:nvSpPr>
        <p:spPr>
          <a:xfrm>
            <a:off x="8277225" y="4724400"/>
            <a:ext cx="682625" cy="584200"/>
          </a:xfrm>
          <a:prstGeom prst="rect">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ftor</a:t>
            </a:r>
            <a:endParaRPr/>
          </a:p>
        </p:txBody>
      </p:sp>
      <p:pic>
        <p:nvPicPr>
          <p:cNvPr id="432" name="Google Shape;432;p20"/>
          <p:cNvPicPr preferRelativeResize="0"/>
          <p:nvPr/>
        </p:nvPicPr>
        <p:blipFill rotWithShape="1">
          <a:blip r:embed="rId3">
            <a:alphaModFix/>
          </a:blip>
          <a:srcRect b="0" l="0" r="0" t="0"/>
          <a:stretch/>
        </p:blipFill>
        <p:spPr>
          <a:xfrm>
            <a:off x="280987" y="5373687"/>
            <a:ext cx="914400" cy="908050"/>
          </a:xfrm>
          <a:prstGeom prst="rect">
            <a:avLst/>
          </a:prstGeom>
          <a:noFill/>
          <a:ln>
            <a:noFill/>
          </a:ln>
        </p:spPr>
      </p:pic>
      <p:sp>
        <p:nvSpPr>
          <p:cNvPr id="433" name="Google Shape;433;p20"/>
          <p:cNvSpPr txBox="1"/>
          <p:nvPr/>
        </p:nvSpPr>
        <p:spPr>
          <a:xfrm>
            <a:off x="539750" y="6300787"/>
            <a:ext cx="347662"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C</a:t>
            </a:r>
            <a:endParaRPr/>
          </a:p>
        </p:txBody>
      </p:sp>
      <p:pic>
        <p:nvPicPr>
          <p:cNvPr id="434" name="Google Shape;434;p20"/>
          <p:cNvPicPr preferRelativeResize="0"/>
          <p:nvPr/>
        </p:nvPicPr>
        <p:blipFill rotWithShape="1">
          <a:blip r:embed="rId4">
            <a:alphaModFix/>
          </a:blip>
          <a:srcRect b="0" l="0" r="0" t="0"/>
          <a:stretch/>
        </p:blipFill>
        <p:spPr>
          <a:xfrm>
            <a:off x="1423987" y="5421312"/>
            <a:ext cx="879475" cy="879475"/>
          </a:xfrm>
          <a:prstGeom prst="rect">
            <a:avLst/>
          </a:prstGeom>
          <a:noFill/>
          <a:ln>
            <a:noFill/>
          </a:ln>
        </p:spPr>
      </p:pic>
      <p:sp>
        <p:nvSpPr>
          <p:cNvPr id="435" name="Google Shape;435;p20"/>
          <p:cNvSpPr txBox="1"/>
          <p:nvPr/>
        </p:nvSpPr>
        <p:spPr>
          <a:xfrm>
            <a:off x="1689100" y="6308725"/>
            <a:ext cx="37782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H</a:t>
            </a:r>
            <a:endParaRPr/>
          </a:p>
        </p:txBody>
      </p:sp>
      <p:pic>
        <p:nvPicPr>
          <p:cNvPr id="436" name="Google Shape;436;p20"/>
          <p:cNvPicPr preferRelativeResize="0"/>
          <p:nvPr/>
        </p:nvPicPr>
        <p:blipFill rotWithShape="1">
          <a:blip r:embed="rId5">
            <a:alphaModFix/>
          </a:blip>
          <a:srcRect b="0" l="0" r="0" t="0"/>
          <a:stretch/>
        </p:blipFill>
        <p:spPr>
          <a:xfrm>
            <a:off x="2646362" y="5421312"/>
            <a:ext cx="863600" cy="914400"/>
          </a:xfrm>
          <a:prstGeom prst="rect">
            <a:avLst/>
          </a:prstGeom>
          <a:noFill/>
          <a:ln>
            <a:noFill/>
          </a:ln>
        </p:spPr>
      </p:pic>
      <p:sp>
        <p:nvSpPr>
          <p:cNvPr id="437" name="Google Shape;437;p20"/>
          <p:cNvSpPr txBox="1"/>
          <p:nvPr/>
        </p:nvSpPr>
        <p:spPr>
          <a:xfrm>
            <a:off x="2889250" y="6356350"/>
            <a:ext cx="36512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O</a:t>
            </a:r>
            <a:endParaRPr/>
          </a:p>
        </p:txBody>
      </p:sp>
      <p:pic>
        <p:nvPicPr>
          <p:cNvPr id="438" name="Google Shape;438;p20"/>
          <p:cNvPicPr preferRelativeResize="0"/>
          <p:nvPr/>
        </p:nvPicPr>
        <p:blipFill rotWithShape="1">
          <a:blip r:embed="rId6">
            <a:alphaModFix/>
          </a:blip>
          <a:srcRect b="0" l="37040" r="15394" t="10336"/>
          <a:stretch/>
        </p:blipFill>
        <p:spPr>
          <a:xfrm>
            <a:off x="3798887" y="5387975"/>
            <a:ext cx="701675" cy="982662"/>
          </a:xfrm>
          <a:prstGeom prst="rect">
            <a:avLst/>
          </a:prstGeom>
          <a:noFill/>
          <a:ln>
            <a:noFill/>
          </a:ln>
        </p:spPr>
      </p:pic>
      <p:sp>
        <p:nvSpPr>
          <p:cNvPr id="439" name="Google Shape;439;p20"/>
          <p:cNvSpPr txBox="1"/>
          <p:nvPr/>
        </p:nvSpPr>
        <p:spPr>
          <a:xfrm>
            <a:off x="3967162" y="6308725"/>
            <a:ext cx="3762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N</a:t>
            </a:r>
            <a:endParaRPr/>
          </a:p>
        </p:txBody>
      </p:sp>
      <p:pic>
        <p:nvPicPr>
          <p:cNvPr id="440" name="Google Shape;440;p20"/>
          <p:cNvPicPr preferRelativeResize="0"/>
          <p:nvPr/>
        </p:nvPicPr>
        <p:blipFill rotWithShape="1">
          <a:blip r:embed="rId7">
            <a:alphaModFix/>
          </a:blip>
          <a:srcRect b="0" l="0" r="0" t="0"/>
          <a:stretch/>
        </p:blipFill>
        <p:spPr>
          <a:xfrm>
            <a:off x="4556125" y="5387975"/>
            <a:ext cx="1157287" cy="968375"/>
          </a:xfrm>
          <a:prstGeom prst="rect">
            <a:avLst/>
          </a:prstGeom>
          <a:noFill/>
          <a:ln>
            <a:noFill/>
          </a:ln>
        </p:spPr>
      </p:pic>
      <p:sp>
        <p:nvSpPr>
          <p:cNvPr id="441" name="Google Shape;441;p20"/>
          <p:cNvSpPr txBox="1"/>
          <p:nvPr/>
        </p:nvSpPr>
        <p:spPr>
          <a:xfrm>
            <a:off x="4946650" y="6300787"/>
            <a:ext cx="373062"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Si</a:t>
            </a:r>
            <a:endParaRPr/>
          </a:p>
        </p:txBody>
      </p:sp>
      <p:pic>
        <p:nvPicPr>
          <p:cNvPr id="442" name="Google Shape;442;p20"/>
          <p:cNvPicPr preferRelativeResize="0"/>
          <p:nvPr/>
        </p:nvPicPr>
        <p:blipFill rotWithShape="1">
          <a:blip r:embed="rId8">
            <a:alphaModFix/>
          </a:blip>
          <a:srcRect b="14427" l="14363" r="14551" t="11578"/>
          <a:stretch/>
        </p:blipFill>
        <p:spPr>
          <a:xfrm>
            <a:off x="5991225" y="5378450"/>
            <a:ext cx="1122362" cy="957262"/>
          </a:xfrm>
          <a:prstGeom prst="rect">
            <a:avLst/>
          </a:prstGeom>
          <a:noFill/>
          <a:ln>
            <a:noFill/>
          </a:ln>
        </p:spPr>
      </p:pic>
      <p:sp>
        <p:nvSpPr>
          <p:cNvPr id="443" name="Google Shape;443;p20"/>
          <p:cNvSpPr txBox="1"/>
          <p:nvPr/>
        </p:nvSpPr>
        <p:spPr>
          <a:xfrm>
            <a:off x="6426200" y="6300787"/>
            <a:ext cx="306387" cy="368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S</a:t>
            </a:r>
            <a:endParaRPr/>
          </a:p>
        </p:txBody>
      </p:sp>
      <p:pic>
        <p:nvPicPr>
          <p:cNvPr id="444" name="Google Shape;444;p20"/>
          <p:cNvPicPr preferRelativeResize="0"/>
          <p:nvPr/>
        </p:nvPicPr>
        <p:blipFill rotWithShape="1">
          <a:blip r:embed="rId9">
            <a:alphaModFix/>
          </a:blip>
          <a:srcRect b="28886" l="0" r="45094" t="30297"/>
          <a:stretch/>
        </p:blipFill>
        <p:spPr>
          <a:xfrm>
            <a:off x="7380287" y="5468937"/>
            <a:ext cx="776287" cy="717550"/>
          </a:xfrm>
          <a:prstGeom prst="rect">
            <a:avLst/>
          </a:prstGeom>
          <a:noFill/>
          <a:ln>
            <a:noFill/>
          </a:ln>
        </p:spPr>
      </p:pic>
      <p:sp>
        <p:nvSpPr>
          <p:cNvPr id="445" name="Google Shape;445;p20"/>
          <p:cNvSpPr txBox="1"/>
          <p:nvPr/>
        </p:nvSpPr>
        <p:spPr>
          <a:xfrm>
            <a:off x="7615237" y="6286500"/>
            <a:ext cx="415925"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Cl</a:t>
            </a:r>
            <a:endParaRPr/>
          </a:p>
        </p:txBody>
      </p:sp>
      <p:pic>
        <p:nvPicPr>
          <p:cNvPr id="446" name="Google Shape;446;p20"/>
          <p:cNvPicPr preferRelativeResize="0"/>
          <p:nvPr/>
        </p:nvPicPr>
        <p:blipFill rotWithShape="1">
          <a:blip r:embed="rId10">
            <a:alphaModFix/>
          </a:blip>
          <a:srcRect b="0" l="25463" r="26332" t="0"/>
          <a:stretch/>
        </p:blipFill>
        <p:spPr>
          <a:xfrm>
            <a:off x="8307387" y="5410200"/>
            <a:ext cx="622300" cy="876300"/>
          </a:xfrm>
          <a:prstGeom prst="rect">
            <a:avLst/>
          </a:prstGeom>
          <a:noFill/>
          <a:ln>
            <a:noFill/>
          </a:ln>
        </p:spPr>
      </p:pic>
      <p:sp>
        <p:nvSpPr>
          <p:cNvPr id="447" name="Google Shape;447;p20"/>
          <p:cNvSpPr txBox="1"/>
          <p:nvPr/>
        </p:nvSpPr>
        <p:spPr>
          <a:xfrm>
            <a:off x="8243887" y="6308725"/>
            <a:ext cx="312737" cy="3698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F</a:t>
            </a:r>
            <a:endParaRPr/>
          </a:p>
        </p:txBody>
      </p:sp>
      <p:sp>
        <p:nvSpPr>
          <p:cNvPr id="448" name="Google Shape;448;p20"/>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20</a:t>
            </a:r>
            <a:endParaRPr/>
          </a:p>
        </p:txBody>
      </p:sp>
      <p:pic>
        <p:nvPicPr>
          <p:cNvPr descr="https://encrypted-tbn2.gstatic.com/images?q=tbn:ANd9GcQDwtl7BC3LwUxWoQ3-MMXp-fy1vOICzlw6wbw0ox-0ByDkSr0P" id="449" name="Google Shape;449;p20"/>
          <p:cNvPicPr preferRelativeResize="0"/>
          <p:nvPr/>
        </p:nvPicPr>
        <p:blipFill rotWithShape="1">
          <a:blip r:embed="rId11">
            <a:alphaModFix/>
          </a:blip>
          <a:srcRect b="8186" l="7072" r="3903" t="15112"/>
          <a:stretch/>
        </p:blipFill>
        <p:spPr>
          <a:xfrm>
            <a:off x="6724650" y="-4762"/>
            <a:ext cx="2197100" cy="1417637"/>
          </a:xfrm>
          <a:prstGeom prst="rect">
            <a:avLst/>
          </a:prstGeom>
          <a:noFill/>
          <a:ln>
            <a:noFill/>
          </a:ln>
        </p:spPr>
      </p:pic>
      <p:sp>
        <p:nvSpPr>
          <p:cNvPr id="450" name="Google Shape;450;p20"/>
          <p:cNvSpPr txBox="1"/>
          <p:nvPr/>
        </p:nvSpPr>
        <p:spPr>
          <a:xfrm>
            <a:off x="6426200" y="1266825"/>
            <a:ext cx="2717800"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[27]</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4" name="Shape 454"/>
        <p:cNvGrpSpPr/>
        <p:nvPr/>
      </p:nvGrpSpPr>
      <p:grpSpPr>
        <a:xfrm>
          <a:off x="0" y="0"/>
          <a:ext cx="0" cy="0"/>
          <a:chOff x="0" y="0"/>
          <a:chExt cx="0" cy="0"/>
        </a:xfrm>
      </p:grpSpPr>
      <p:sp>
        <p:nvSpPr>
          <p:cNvPr id="455" name="Google Shape;455;p21"/>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pic>
        <p:nvPicPr>
          <p:cNvPr id="456" name="Google Shape;456;p21"/>
          <p:cNvPicPr preferRelativeResize="0"/>
          <p:nvPr/>
        </p:nvPicPr>
        <p:blipFill rotWithShape="1">
          <a:blip r:embed="rId3">
            <a:alphaModFix/>
          </a:blip>
          <a:srcRect b="0" l="0" r="0" t="0"/>
          <a:stretch/>
        </p:blipFill>
        <p:spPr>
          <a:xfrm>
            <a:off x="1258887" y="393700"/>
            <a:ext cx="6049962" cy="6078537"/>
          </a:xfrm>
          <a:prstGeom prst="rect">
            <a:avLst/>
          </a:prstGeom>
          <a:noFill/>
          <a:ln>
            <a:noFill/>
          </a:ln>
        </p:spPr>
      </p:pic>
      <p:sp>
        <p:nvSpPr>
          <p:cNvPr id="457" name="Google Shape;457;p21"/>
          <p:cNvSpPr txBox="1"/>
          <p:nvPr/>
        </p:nvSpPr>
        <p:spPr>
          <a:xfrm>
            <a:off x="539750" y="44450"/>
            <a:ext cx="7993062" cy="461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400"/>
              <a:buFont typeface="Arial"/>
              <a:buNone/>
            </a:pPr>
            <a:r>
              <a:rPr b="1" i="0" lang="en-US" sz="2400" u="none">
                <a:solidFill>
                  <a:schemeClr val="dk1"/>
                </a:solidFill>
                <a:latin typeface="Arial"/>
                <a:ea typeface="Arial"/>
                <a:cs typeface="Arial"/>
                <a:sym typeface="Arial"/>
              </a:rPr>
              <a:t>Polimerlarni qurish uchun foydalaniladigan atomlar</a:t>
            </a:r>
            <a:endParaRPr/>
          </a:p>
        </p:txBody>
      </p:sp>
      <p:sp>
        <p:nvSpPr>
          <p:cNvPr id="458" name="Google Shape;458;p21"/>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21</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2" name="Shape 462"/>
        <p:cNvGrpSpPr/>
        <p:nvPr/>
      </p:nvGrpSpPr>
      <p:grpSpPr>
        <a:xfrm>
          <a:off x="0" y="0"/>
          <a:ext cx="0" cy="0"/>
          <a:chOff x="0" y="0"/>
          <a:chExt cx="0" cy="0"/>
        </a:xfrm>
      </p:grpSpPr>
      <p:sp>
        <p:nvSpPr>
          <p:cNvPr id="463" name="Google Shape;463;p22"/>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464" name="Google Shape;464;p22"/>
          <p:cNvSpPr/>
          <p:nvPr/>
        </p:nvSpPr>
        <p:spPr>
          <a:xfrm>
            <a:off x="323850" y="115887"/>
            <a:ext cx="8640762" cy="1657350"/>
          </a:xfrm>
          <a:prstGeom prst="verticalScroll">
            <a:avLst>
              <a:gd fmla="val 12500" name="adj"/>
            </a:avLst>
          </a:prstGeom>
          <a:solidFill>
            <a:schemeClr val="l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Har bir atom boshqa atomlar bilan bog’lanish uchun energetik (valent) bog’lanishlarning cheklangan soniga ega bo’ladi va modda barqaror bo’lishi uchun har bir atom molekulaning ichida o’zining barcha bog’lanishlaridan foydalanishi lozim bo’ladi. </a:t>
            </a:r>
            <a:endParaRPr/>
          </a:p>
        </p:txBody>
      </p:sp>
      <p:sp>
        <p:nvSpPr>
          <p:cNvPr id="465" name="Google Shape;465;p22"/>
          <p:cNvSpPr/>
          <p:nvPr/>
        </p:nvSpPr>
        <p:spPr>
          <a:xfrm>
            <a:off x="431800" y="1916112"/>
            <a:ext cx="8316912" cy="1657350"/>
          </a:xfrm>
          <a:prstGeom prst="wedgeRoundRectCallout">
            <a:avLst>
              <a:gd fmla="val 20830" name="adj1"/>
              <a:gd fmla="val -4490" name="adj2"/>
              <a:gd fmla="val 0" name="adj3"/>
            </a:avLst>
          </a:pr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Masalan, vodorod faqatgina bitta boshqa atom bilan bog’lanishi mumkin, uglerod va kremniy esa o’ziga boshqa to’rtta atomlarni biriktirib olishi mumkin. Shunday qilib, N-N va N-G’ molekulalar barqaror molekulalar, </a:t>
            </a:r>
            <a:r>
              <a:rPr b="1" i="0" lang="en-US" sz="2000" u="none">
                <a:solidFill>
                  <a:schemeClr val="dk1"/>
                </a:solidFill>
                <a:latin typeface="Palatino Linotype"/>
                <a:ea typeface="Palatino Linotype"/>
                <a:cs typeface="Palatino Linotype"/>
                <a:sym typeface="Palatino Linotype"/>
              </a:rPr>
              <a:t>S</a:t>
            </a:r>
            <a:r>
              <a:rPr b="0" i="0" lang="en-US" sz="2000" u="none">
                <a:solidFill>
                  <a:schemeClr val="dk1"/>
                </a:solidFill>
                <a:latin typeface="Palatino Linotype"/>
                <a:ea typeface="Palatino Linotype"/>
                <a:cs typeface="Palatino Linotype"/>
                <a:sym typeface="Palatino Linotype"/>
              </a:rPr>
              <a:t>-N va S</a:t>
            </a:r>
            <a:r>
              <a:rPr b="0" i="0" lang="en-US" sz="1800" u="none">
                <a:solidFill>
                  <a:schemeClr val="dk1"/>
                </a:solidFill>
                <a:latin typeface="Palatino Linotype"/>
                <a:ea typeface="Palatino Linotype"/>
                <a:cs typeface="Palatino Linotype"/>
                <a:sym typeface="Palatino Linotype"/>
              </a:rPr>
              <a:t>i</a:t>
            </a:r>
            <a:r>
              <a:rPr b="0" i="0" lang="en-US" sz="2000" u="none">
                <a:solidFill>
                  <a:schemeClr val="dk1"/>
                </a:solidFill>
                <a:latin typeface="Palatino Linotype"/>
                <a:ea typeface="Palatino Linotype"/>
                <a:cs typeface="Palatino Linotype"/>
                <a:sym typeface="Palatino Linotype"/>
              </a:rPr>
              <a:t>-Cl esa barqaror bo’lmagan molekulalar bo’lib hisoblanadi. </a:t>
            </a:r>
            <a:endParaRPr/>
          </a:p>
        </p:txBody>
      </p:sp>
      <p:sp>
        <p:nvSpPr>
          <p:cNvPr id="466" name="Google Shape;466;p22"/>
          <p:cNvSpPr/>
          <p:nvPr/>
        </p:nvSpPr>
        <p:spPr>
          <a:xfrm>
            <a:off x="323850" y="3933825"/>
            <a:ext cx="8424862" cy="2232025"/>
          </a:xfrm>
          <a:prstGeom prst="roundRect">
            <a:avLst>
              <a:gd fmla="val 16667" name="adj"/>
            </a:avLst>
          </a:prstGeom>
          <a:solidFill>
            <a:schemeClr val="l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Polimer zanjiriga katta miqdordagi uglerod atomlarini qo’shish birikkan vodorod atomlari sonining ortishiga olib keladi, bu molekulalarni og’irroq qilib qo’yadi. Masalan, etan (S</a:t>
            </a:r>
            <a:r>
              <a:rPr b="0" baseline="-25000" i="0" lang="en-US" sz="2000" u="none">
                <a:solidFill>
                  <a:schemeClr val="dk1"/>
                </a:solidFill>
                <a:latin typeface="Palatino Linotype"/>
                <a:ea typeface="Palatino Linotype"/>
                <a:cs typeface="Palatino Linotype"/>
                <a:sym typeface="Palatino Linotype"/>
              </a:rPr>
              <a:t>2</a:t>
            </a:r>
            <a:r>
              <a:rPr b="0" i="0" lang="en-US" sz="2000" u="none">
                <a:solidFill>
                  <a:schemeClr val="dk1"/>
                </a:solidFill>
                <a:latin typeface="Palatino Linotype"/>
                <a:ea typeface="Palatino Linotype"/>
                <a:cs typeface="Palatino Linotype"/>
                <a:sym typeface="Palatino Linotype"/>
              </a:rPr>
              <a:t>N</a:t>
            </a:r>
            <a:r>
              <a:rPr b="0" baseline="-25000" i="0" lang="en-US" sz="2000" u="none">
                <a:solidFill>
                  <a:schemeClr val="dk1"/>
                </a:solidFill>
                <a:latin typeface="Palatino Linotype"/>
                <a:ea typeface="Palatino Linotype"/>
                <a:cs typeface="Palatino Linotype"/>
                <a:sym typeface="Palatino Linotype"/>
              </a:rPr>
              <a:t>6</a:t>
            </a:r>
            <a:r>
              <a:rPr b="0" i="0" lang="en-US" sz="2000" u="none">
                <a:solidFill>
                  <a:schemeClr val="dk1"/>
                </a:solidFill>
                <a:latin typeface="Palatino Linotype"/>
                <a:ea typeface="Palatino Linotype"/>
                <a:cs typeface="Palatino Linotype"/>
                <a:sym typeface="Palatino Linotype"/>
              </a:rPr>
              <a:t>) qo’shimcha uglerod atomi va ikkita vodorod atomini o’z tarkibiga olganligi sababli metanga qaraganda og’irroq bo’lib hisoblanadi. Uning molekulyar og’irligi 30 ga teng. Ko’rinib turibdiki, polimerning molekulyar og’irligi to u pentanga (S</a:t>
            </a:r>
            <a:r>
              <a:rPr b="0" baseline="-25000" i="0" lang="en-US" sz="2000" u="none">
                <a:solidFill>
                  <a:schemeClr val="dk1"/>
                </a:solidFill>
                <a:latin typeface="Palatino Linotype"/>
                <a:ea typeface="Palatino Linotype"/>
                <a:cs typeface="Palatino Linotype"/>
                <a:sym typeface="Palatino Linotype"/>
              </a:rPr>
              <a:t>5</a:t>
            </a:r>
            <a:r>
              <a:rPr b="0" i="0" lang="en-US" sz="2000" u="none">
                <a:solidFill>
                  <a:schemeClr val="dk1"/>
                </a:solidFill>
                <a:latin typeface="Palatino Linotype"/>
                <a:ea typeface="Palatino Linotype"/>
                <a:cs typeface="Palatino Linotype"/>
                <a:sym typeface="Palatino Linotype"/>
              </a:rPr>
              <a:t>N</a:t>
            </a:r>
            <a:r>
              <a:rPr b="0" baseline="-25000" i="0" lang="en-US" sz="2000" u="none">
                <a:solidFill>
                  <a:schemeClr val="dk1"/>
                </a:solidFill>
                <a:latin typeface="Palatino Linotype"/>
                <a:ea typeface="Palatino Linotype"/>
                <a:cs typeface="Palatino Linotype"/>
                <a:sym typeface="Palatino Linotype"/>
              </a:rPr>
              <a:t>12</a:t>
            </a:r>
            <a:r>
              <a:rPr b="0" i="0" lang="en-US" sz="2000" u="none">
                <a:solidFill>
                  <a:schemeClr val="dk1"/>
                </a:solidFill>
                <a:latin typeface="Palatino Linotype"/>
                <a:ea typeface="Palatino Linotype"/>
                <a:cs typeface="Palatino Linotype"/>
                <a:sym typeface="Palatino Linotype"/>
              </a:rPr>
              <a:t>) aylanguncha har gal 14 birlikka ortadi .</a:t>
            </a:r>
            <a:endParaRPr/>
          </a:p>
        </p:txBody>
      </p:sp>
      <p:sp>
        <p:nvSpPr>
          <p:cNvPr id="467" name="Google Shape;467;p22"/>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22</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1" name="Shape 471"/>
        <p:cNvGrpSpPr/>
        <p:nvPr/>
      </p:nvGrpSpPr>
      <p:grpSpPr>
        <a:xfrm>
          <a:off x="0" y="0"/>
          <a:ext cx="0" cy="0"/>
          <a:chOff x="0" y="0"/>
          <a:chExt cx="0" cy="0"/>
        </a:xfrm>
      </p:grpSpPr>
      <p:sp>
        <p:nvSpPr>
          <p:cNvPr id="472" name="Google Shape;472;p23"/>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pic>
        <p:nvPicPr>
          <p:cNvPr id="473" name="Google Shape;473;p23"/>
          <p:cNvPicPr preferRelativeResize="0"/>
          <p:nvPr/>
        </p:nvPicPr>
        <p:blipFill rotWithShape="1">
          <a:blip r:embed="rId3">
            <a:alphaModFix/>
          </a:blip>
          <a:srcRect b="0" l="0" r="0" t="0"/>
          <a:stretch/>
        </p:blipFill>
        <p:spPr>
          <a:xfrm>
            <a:off x="1116012" y="404812"/>
            <a:ext cx="7743825" cy="5472112"/>
          </a:xfrm>
          <a:prstGeom prst="rect">
            <a:avLst/>
          </a:prstGeom>
          <a:noFill/>
          <a:ln>
            <a:noFill/>
          </a:ln>
        </p:spPr>
      </p:pic>
      <p:sp>
        <p:nvSpPr>
          <p:cNvPr id="474" name="Google Shape;474;p23"/>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23</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8" name="Shape 478"/>
        <p:cNvGrpSpPr/>
        <p:nvPr/>
      </p:nvGrpSpPr>
      <p:grpSpPr>
        <a:xfrm>
          <a:off x="0" y="0"/>
          <a:ext cx="0" cy="0"/>
          <a:chOff x="0" y="0"/>
          <a:chExt cx="0" cy="0"/>
        </a:xfrm>
      </p:grpSpPr>
      <p:sp>
        <p:nvSpPr>
          <p:cNvPr id="479" name="Google Shape;479;p24"/>
          <p:cNvSpPr/>
          <p:nvPr/>
        </p:nvSpPr>
        <p:spPr>
          <a:xfrm>
            <a:off x="179387" y="314325"/>
            <a:ext cx="8856662" cy="1223962"/>
          </a:xfrm>
          <a:prstGeom prst="roundRect">
            <a:avLst>
              <a:gd fmla="val 16667" name="adj"/>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ABS (akrilonitril-butadien-stirol) </a:t>
            </a:r>
            <a:r>
              <a:rPr b="0" i="0" lang="en-US" sz="2000" u="none">
                <a:solidFill>
                  <a:srgbClr val="000000"/>
                </a:solidFill>
                <a:latin typeface="Gill Sans"/>
                <a:ea typeface="Gill Sans"/>
                <a:cs typeface="Gill Sans"/>
                <a:sym typeface="Gill Sans"/>
              </a:rPr>
              <a:t>– juda qattiq va mustahkam material. U yuqori kimyoviy barqarorlik, past namlik yutuvchanlik va yaxshi shaklbarqarorlikka ega. Ba’zi bir turlariga galvanik qoplama qoplanishi mumkin.</a:t>
            </a:r>
            <a:endParaRPr/>
          </a:p>
        </p:txBody>
      </p:sp>
      <p:sp>
        <p:nvSpPr>
          <p:cNvPr id="480" name="Google Shape;480;p24"/>
          <p:cNvSpPr/>
          <p:nvPr/>
        </p:nvSpPr>
        <p:spPr>
          <a:xfrm>
            <a:off x="179387" y="1844675"/>
            <a:ext cx="8856662" cy="1079500"/>
          </a:xfrm>
          <a:prstGeom prst="roundRect">
            <a:avLst>
              <a:gd fmla="val 16667" name="adj"/>
            </a:avLst>
          </a:prstGeom>
          <a:solidFill>
            <a:srgbClr val="E8F2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Akril — </a:t>
            </a:r>
            <a:r>
              <a:rPr b="0" i="0" lang="en-US" sz="2000" u="none">
                <a:solidFill>
                  <a:srgbClr val="000000"/>
                </a:solidFill>
                <a:latin typeface="Gill Sans"/>
                <a:ea typeface="Gill Sans"/>
                <a:cs typeface="Gill Sans"/>
                <a:sym typeface="Gill Sans"/>
              </a:rPr>
              <a:t>yuqori optik shaffoflik va qurshab turuvchi muhitning ta’siriga nisbatan yuqori barqarorlikka ega. U yaxshi elektr xususiyatlariga ega bo’lgan mustahkam va yaltiroq material bo’lib hisoblanadi.  Har xil rangda bo’ladi</a:t>
            </a:r>
            <a:r>
              <a:rPr b="1" i="1" lang="en-US" sz="2000" u="none">
                <a:solidFill>
                  <a:srgbClr val="000000"/>
                </a:solidFill>
                <a:latin typeface="Gill Sans"/>
                <a:ea typeface="Gill Sans"/>
                <a:cs typeface="Gill Sans"/>
                <a:sym typeface="Gill Sans"/>
              </a:rPr>
              <a:t>.</a:t>
            </a:r>
            <a:endParaRPr/>
          </a:p>
        </p:txBody>
      </p:sp>
      <p:sp>
        <p:nvSpPr>
          <p:cNvPr id="481" name="Google Shape;481;p24"/>
          <p:cNvSpPr/>
          <p:nvPr/>
        </p:nvSpPr>
        <p:spPr>
          <a:xfrm>
            <a:off x="168275" y="3284537"/>
            <a:ext cx="8856662" cy="1368425"/>
          </a:xfrm>
          <a:prstGeom prst="roundRect">
            <a:avLst>
              <a:gd fmla="val 16667" name="adj"/>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Ftoroplastlar – </a:t>
            </a:r>
            <a:r>
              <a:rPr b="0" i="0" lang="en-US" sz="2000" u="none">
                <a:solidFill>
                  <a:srgbClr val="000000"/>
                </a:solidFill>
                <a:latin typeface="Gill Sans"/>
                <a:ea typeface="Gill Sans"/>
                <a:cs typeface="Gill Sans"/>
                <a:sym typeface="Gill Sans"/>
              </a:rPr>
              <a:t>juda yaxshi elektr xususiyatlari va kimyoviy barqarorlik, past ishqalanish va yuqori termobarqarorlikka ega bo’lgan materiallarning butun boshli oilasini o ‘z ichiga oladi. (PTFE, FEP, PFA, CTFE, ECTFE, ETFE, PFDF). Biroq ular o’rtacha mustahkamlikka ega va ularning narxi qimmat.</a:t>
            </a:r>
            <a:endParaRPr/>
          </a:p>
        </p:txBody>
      </p:sp>
      <p:sp>
        <p:nvSpPr>
          <p:cNvPr id="482" name="Google Shape;482;p24"/>
          <p:cNvSpPr/>
          <p:nvPr/>
        </p:nvSpPr>
        <p:spPr>
          <a:xfrm>
            <a:off x="168275" y="4868862"/>
            <a:ext cx="8856662" cy="1439862"/>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Polietilen – </a:t>
            </a:r>
            <a:r>
              <a:rPr b="0" i="0" lang="en-US" sz="2000" u="none">
                <a:solidFill>
                  <a:srgbClr val="000000"/>
                </a:solidFill>
                <a:latin typeface="Gill Sans"/>
                <a:ea typeface="Gill Sans"/>
                <a:cs typeface="Gill Sans"/>
                <a:sym typeface="Gill Sans"/>
              </a:rPr>
              <a:t>a’lo darajadagi kimyoviy barqarorlik va yaxshi elektr xususiyatlariga ega bo‘lgan yengil va arzon material. U keng spektral diapazon - ko‘rinadigan nurlardan tortib to uzoq IQ nurlargacha bo'lgan diapazonda o‘rtacha shaffoflikka ega, biroq yomon shaklbarqarorlik va termobarqarorlikka ega.</a:t>
            </a:r>
            <a:endParaRPr/>
          </a:p>
        </p:txBody>
      </p:sp>
      <p:sp>
        <p:nvSpPr>
          <p:cNvPr id="483" name="Google Shape;483;p24"/>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24</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7" name="Shape 487"/>
        <p:cNvGrpSpPr/>
        <p:nvPr/>
      </p:nvGrpSpPr>
      <p:grpSpPr>
        <a:xfrm>
          <a:off x="0" y="0"/>
          <a:ext cx="0" cy="0"/>
          <a:chOff x="0" y="0"/>
          <a:chExt cx="0" cy="0"/>
        </a:xfrm>
      </p:grpSpPr>
      <p:sp>
        <p:nvSpPr>
          <p:cNvPr id="488" name="Google Shape;488;p25"/>
          <p:cNvSpPr/>
          <p:nvPr/>
        </p:nvSpPr>
        <p:spPr>
          <a:xfrm>
            <a:off x="179387" y="314325"/>
            <a:ext cx="8856662" cy="1223962"/>
          </a:xfrm>
          <a:prstGeom prst="roundRect">
            <a:avLst>
              <a:gd fmla="val 16667" name="adj"/>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Neylon (poliamid) – </a:t>
            </a:r>
            <a:r>
              <a:rPr b="0" i="0" lang="en-US" sz="2000" u="none">
                <a:solidFill>
                  <a:srgbClr val="000000"/>
                </a:solidFill>
                <a:latin typeface="Gill Sans"/>
                <a:ea typeface="Gill Sans"/>
                <a:cs typeface="Gill Sans"/>
                <a:sym typeface="Gill Sans"/>
              </a:rPr>
              <a:t>yuqori mustahkamlik va yedirilishga bardoshlilikka, shuningdek past ishqalanish koeffitsientiga ega. U yaxshi elektr va kimyoviy xususiyatlarga ega, biroq uning gigroskopikligi va shaklbarqarorligi boshqa plastmassalarga qaraganda past.</a:t>
            </a:r>
            <a:endParaRPr/>
          </a:p>
        </p:txBody>
      </p:sp>
      <p:sp>
        <p:nvSpPr>
          <p:cNvPr id="489" name="Google Shape;489;p25"/>
          <p:cNvSpPr/>
          <p:nvPr/>
        </p:nvSpPr>
        <p:spPr>
          <a:xfrm>
            <a:off x="179387" y="1700212"/>
            <a:ext cx="8856662" cy="1225550"/>
          </a:xfrm>
          <a:prstGeom prst="roundRect">
            <a:avLst>
              <a:gd fmla="val 16667" name="adj"/>
            </a:avLst>
          </a:prstGeom>
          <a:solidFill>
            <a:srgbClr val="E8F2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Polikarbonat –</a:t>
            </a:r>
            <a:r>
              <a:rPr b="0" i="0" lang="en-US" sz="2000" u="none">
                <a:solidFill>
                  <a:srgbClr val="000000"/>
                </a:solidFill>
                <a:latin typeface="Gill Sans"/>
                <a:ea typeface="Gill Sans"/>
                <a:cs typeface="Gill Sans"/>
                <a:sym typeface="Gill Sans"/>
              </a:rPr>
              <a:t> juda yuqori zarba mustahkamligiga ega. U shaffof va atrof-muhit ta’siriga barqaror bo’lib hisoblanadi, shuningdek yuklama berilganda past oquvchanlikka ega. Biroq unga ba’zi bir kimyoviy reagentlar ta’sir ko’rsatishi mumkin</a:t>
            </a:r>
            <a:r>
              <a:rPr b="1" i="1" lang="en-US" sz="2000" u="none">
                <a:solidFill>
                  <a:srgbClr val="000000"/>
                </a:solidFill>
                <a:latin typeface="Gill Sans"/>
                <a:ea typeface="Gill Sans"/>
                <a:cs typeface="Gill Sans"/>
                <a:sym typeface="Gill Sans"/>
              </a:rPr>
              <a:t>.</a:t>
            </a:r>
            <a:endParaRPr/>
          </a:p>
        </p:txBody>
      </p:sp>
      <p:sp>
        <p:nvSpPr>
          <p:cNvPr id="490" name="Google Shape;490;p25"/>
          <p:cNvSpPr/>
          <p:nvPr/>
        </p:nvSpPr>
        <p:spPr>
          <a:xfrm>
            <a:off x="168275" y="3284537"/>
            <a:ext cx="8856662" cy="792162"/>
          </a:xfrm>
          <a:prstGeom prst="roundRect">
            <a:avLst>
              <a:gd fmla="val 16667" name="adj"/>
            </a:avLst>
          </a:prstGeom>
          <a:solidFill>
            <a:srgbClr val="FDD7B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Poliester – </a:t>
            </a:r>
            <a:r>
              <a:rPr b="0" i="0" lang="en-US" sz="2000" u="none">
                <a:solidFill>
                  <a:srgbClr val="000000"/>
                </a:solidFill>
                <a:latin typeface="Gill Sans"/>
                <a:ea typeface="Gill Sans"/>
                <a:cs typeface="Gill Sans"/>
                <a:sym typeface="Gill Sans"/>
              </a:rPr>
              <a:t>yuqori shaklbarqarorlikka ega. Biroq undan xonadan tashqarida yoki qaynoq suvda foydalanib bo’lmaydi. </a:t>
            </a:r>
            <a:endParaRPr/>
          </a:p>
        </p:txBody>
      </p:sp>
      <p:sp>
        <p:nvSpPr>
          <p:cNvPr id="491" name="Google Shape;491;p25"/>
          <p:cNvSpPr/>
          <p:nvPr/>
        </p:nvSpPr>
        <p:spPr>
          <a:xfrm>
            <a:off x="179387" y="4365625"/>
            <a:ext cx="8856662" cy="1584325"/>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Polipropilen – </a:t>
            </a:r>
            <a:r>
              <a:rPr b="0" i="0" lang="en-US" sz="2000" u="none">
                <a:solidFill>
                  <a:srgbClr val="000000"/>
                </a:solidFill>
                <a:latin typeface="Gill Sans"/>
                <a:ea typeface="Gill Sans"/>
                <a:cs typeface="Gill Sans"/>
                <a:sym typeface="Gill Sans"/>
              </a:rPr>
              <a:t>bukilishlar va uzuvchan yuklamalarga nisbatan barqaror, a’lo darajadagi kimyoviy va elektr xususiyatlariga, shuningdek yuqori termobarqarorlikka ega. U yengil, arzon va uzoq IQ diapazonning nurlari uchun shaffof. Biroq o’rta IQ diapazonda uning yutish koeffitsienti va fotonlarning sochilishi polietilenga qaraganda yuqori.</a:t>
            </a:r>
            <a:endParaRPr/>
          </a:p>
        </p:txBody>
      </p:sp>
      <p:sp>
        <p:nvSpPr>
          <p:cNvPr id="492" name="Google Shape;492;p25"/>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25</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6" name="Shape 496"/>
        <p:cNvGrpSpPr/>
        <p:nvPr/>
      </p:nvGrpSpPr>
      <p:grpSpPr>
        <a:xfrm>
          <a:off x="0" y="0"/>
          <a:ext cx="0" cy="0"/>
          <a:chOff x="0" y="0"/>
          <a:chExt cx="0" cy="0"/>
        </a:xfrm>
      </p:grpSpPr>
      <p:sp>
        <p:nvSpPr>
          <p:cNvPr id="497" name="Google Shape;497;p26"/>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498" name="Google Shape;498;p26"/>
          <p:cNvSpPr/>
          <p:nvPr/>
        </p:nvSpPr>
        <p:spPr>
          <a:xfrm>
            <a:off x="539750" y="260350"/>
            <a:ext cx="8208962" cy="792162"/>
          </a:xfrm>
          <a:prstGeom prst="roundRect">
            <a:avLst>
              <a:gd fmla="val 16667" name="adj"/>
            </a:avLst>
          </a:prstGeom>
          <a:solidFill>
            <a:schemeClr val="l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400"/>
              <a:buFont typeface="Gill Sans"/>
              <a:buNone/>
            </a:pPr>
            <a:r>
              <a:rPr b="0" i="0" lang="en-US" sz="2400" u="none">
                <a:solidFill>
                  <a:schemeClr val="dk1"/>
                </a:solidFill>
                <a:latin typeface="Gill Sans"/>
                <a:ea typeface="Gill Sans"/>
                <a:cs typeface="Gill Sans"/>
                <a:sym typeface="Gill Sans"/>
              </a:rPr>
              <a:t>Datchiklarni tayyorlashda ko’proq quyidagi termoplastmassalardan foydalaniladi:</a:t>
            </a:r>
            <a:endParaRPr/>
          </a:p>
        </p:txBody>
      </p:sp>
      <p:sp>
        <p:nvSpPr>
          <p:cNvPr id="499" name="Google Shape;499;p26"/>
          <p:cNvSpPr/>
          <p:nvPr/>
        </p:nvSpPr>
        <p:spPr>
          <a:xfrm>
            <a:off x="107950" y="1341437"/>
            <a:ext cx="1943100" cy="4608512"/>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1" i="1" lang="en-US" sz="2000" u="none">
                <a:solidFill>
                  <a:schemeClr val="dk1"/>
                </a:solidFill>
                <a:latin typeface="Palatino Linotype"/>
                <a:ea typeface="Palatino Linotype"/>
                <a:cs typeface="Palatino Linotype"/>
                <a:sym typeface="Palatino Linotype"/>
              </a:rPr>
              <a:t>Alkid smolasi </a:t>
            </a:r>
            <a:r>
              <a:rPr b="0" i="1" lang="en-US" sz="2000" u="none">
                <a:solidFill>
                  <a:schemeClr val="dk1"/>
                </a:solidFill>
                <a:latin typeface="Palatino Linotype"/>
                <a:ea typeface="Palatino Linotype"/>
                <a:cs typeface="Palatino Linotype"/>
                <a:sym typeface="Palatino Linotype"/>
              </a:rPr>
              <a:t>– </a:t>
            </a:r>
            <a:r>
              <a:rPr b="0" i="0" lang="en-US" sz="2000" u="none">
                <a:solidFill>
                  <a:schemeClr val="dk1"/>
                </a:solidFill>
                <a:latin typeface="Palatino Linotype"/>
                <a:ea typeface="Palatino Linotype"/>
                <a:cs typeface="Palatino Linotype"/>
                <a:sym typeface="Palatino Linotype"/>
              </a:rPr>
              <a:t>a’lo darajadagi elektr xususiyatlari va past namlik singdiruv-chanlikka ega.</a:t>
            </a:r>
            <a:endParaRPr/>
          </a:p>
        </p:txBody>
      </p:sp>
      <p:sp>
        <p:nvSpPr>
          <p:cNvPr id="500" name="Google Shape;500;p26"/>
          <p:cNvSpPr/>
          <p:nvPr/>
        </p:nvSpPr>
        <p:spPr>
          <a:xfrm>
            <a:off x="2411412" y="1341437"/>
            <a:ext cx="1800225" cy="4608512"/>
          </a:xfrm>
          <a:prstGeom prst="roundRect">
            <a:avLst>
              <a:gd fmla="val 16667" name="adj"/>
            </a:avLst>
          </a:prstGeom>
          <a:solidFill>
            <a:srgbClr val="FFF1CE"/>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1" i="1" lang="en-US" sz="2000" u="none">
                <a:solidFill>
                  <a:schemeClr val="dk1"/>
                </a:solidFill>
                <a:latin typeface="Palatino Linotype"/>
                <a:ea typeface="Palatino Linotype"/>
                <a:cs typeface="Palatino Linotype"/>
                <a:sym typeface="Palatino Linotype"/>
              </a:rPr>
              <a:t>Allil </a:t>
            </a:r>
            <a:r>
              <a:rPr b="1" i="0" lang="en-US" sz="2000" u="none">
                <a:solidFill>
                  <a:schemeClr val="dk1"/>
                </a:solidFill>
                <a:latin typeface="Palatino Linotype"/>
                <a:ea typeface="Palatino Linotype"/>
                <a:cs typeface="Palatino Linotype"/>
                <a:sym typeface="Palatino Linotype"/>
              </a:rPr>
              <a:t>(diallil ftalat) </a:t>
            </a:r>
            <a:r>
              <a:rPr b="0" i="0" lang="en-US" sz="2000" u="none">
                <a:solidFill>
                  <a:schemeClr val="dk1"/>
                </a:solidFill>
                <a:latin typeface="Palatino Linotype"/>
                <a:ea typeface="Palatino Linotype"/>
                <a:cs typeface="Palatino Linotype"/>
                <a:sym typeface="Palatino Linotype"/>
              </a:rPr>
              <a:t>– yuqori shaklbar-qarorlik, termobar-qarorlik va kimyoviy barqaror-likka ega.</a:t>
            </a:r>
            <a:endParaRPr/>
          </a:p>
        </p:txBody>
      </p:sp>
      <p:sp>
        <p:nvSpPr>
          <p:cNvPr id="501" name="Google Shape;501;p26"/>
          <p:cNvSpPr/>
          <p:nvPr/>
        </p:nvSpPr>
        <p:spPr>
          <a:xfrm>
            <a:off x="4643437" y="1368425"/>
            <a:ext cx="1800225" cy="4581525"/>
          </a:xfrm>
          <a:prstGeom prst="roundRect">
            <a:avLst>
              <a:gd fmla="val 16667" name="adj"/>
            </a:avLst>
          </a:prstGeom>
          <a:solidFill>
            <a:srgbClr val="E8F2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1" i="1" lang="en-US" sz="2000" u="none">
                <a:solidFill>
                  <a:schemeClr val="dk1"/>
                </a:solidFill>
                <a:latin typeface="Palatino Linotype"/>
                <a:ea typeface="Palatino Linotype"/>
                <a:cs typeface="Palatino Linotype"/>
                <a:sym typeface="Palatino Linotype"/>
              </a:rPr>
              <a:t>Epoksid smolasi </a:t>
            </a:r>
            <a:r>
              <a:rPr b="0" i="1" lang="en-US" sz="2000" u="none">
                <a:solidFill>
                  <a:schemeClr val="dk1"/>
                </a:solidFill>
                <a:latin typeface="Palatino Linotype"/>
                <a:ea typeface="Palatino Linotype"/>
                <a:cs typeface="Palatino Linotype"/>
                <a:sym typeface="Palatino Linotype"/>
              </a:rPr>
              <a:t>– </a:t>
            </a:r>
            <a:r>
              <a:rPr b="0" i="0" lang="en-US" sz="2000" u="none">
                <a:solidFill>
                  <a:schemeClr val="dk1"/>
                </a:solidFill>
                <a:latin typeface="Palatino Linotype"/>
                <a:ea typeface="Palatino Linotype"/>
                <a:cs typeface="Palatino Linotype"/>
                <a:sym typeface="Palatino Linotype"/>
              </a:rPr>
              <a:t>yuqori termik va elektr mustahkam-ligiga, shuningdek ko’p materiallar-ga nisbatan yuqori adgeziyaga ega</a:t>
            </a:r>
            <a:endParaRPr/>
          </a:p>
        </p:txBody>
      </p:sp>
      <p:sp>
        <p:nvSpPr>
          <p:cNvPr id="502" name="Google Shape;502;p26"/>
          <p:cNvSpPr/>
          <p:nvPr/>
        </p:nvSpPr>
        <p:spPr>
          <a:xfrm>
            <a:off x="6875462" y="1341437"/>
            <a:ext cx="1944687" cy="4608512"/>
          </a:xfrm>
          <a:prstGeom prst="roundRect">
            <a:avLst>
              <a:gd fmla="val 16667" name="adj"/>
            </a:avLst>
          </a:pr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1" i="1" lang="en-US" sz="2000" u="none">
                <a:solidFill>
                  <a:schemeClr val="dk1"/>
                </a:solidFill>
                <a:latin typeface="Palatino Linotype"/>
                <a:ea typeface="Palatino Linotype"/>
                <a:cs typeface="Palatino Linotype"/>
                <a:sym typeface="Palatino Linotype"/>
              </a:rPr>
              <a:t>Poliester </a:t>
            </a:r>
            <a:r>
              <a:rPr b="1" i="0" lang="en-US" sz="2000" u="none">
                <a:solidFill>
                  <a:schemeClr val="dk1"/>
                </a:solidFill>
                <a:latin typeface="Palatino Linotype"/>
                <a:ea typeface="Palatino Linotype"/>
                <a:cs typeface="Palatino Linotype"/>
                <a:sym typeface="Palatino Linotype"/>
              </a:rPr>
              <a:t>(termoplastik shakli) </a:t>
            </a:r>
            <a:r>
              <a:rPr b="0" i="0" lang="en-US" sz="2000" u="none">
                <a:solidFill>
                  <a:schemeClr val="dk1"/>
                </a:solidFill>
                <a:latin typeface="Palatino Linotype"/>
                <a:ea typeface="Palatino Linotype"/>
                <a:cs typeface="Palatino Linotype"/>
                <a:sym typeface="Palatino Linotype"/>
              </a:rPr>
              <a:t>– har xil rang va har xil shaffoflikkka ega bo’lishi mumkin. Kuchli kirishuvchan-likka (usadka) ega</a:t>
            </a:r>
            <a:endParaRPr/>
          </a:p>
        </p:txBody>
      </p:sp>
      <p:sp>
        <p:nvSpPr>
          <p:cNvPr id="503" name="Google Shape;503;p26"/>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26</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7" name="Shape 507"/>
        <p:cNvGrpSpPr/>
        <p:nvPr/>
      </p:nvGrpSpPr>
      <p:grpSpPr>
        <a:xfrm>
          <a:off x="0" y="0"/>
          <a:ext cx="0" cy="0"/>
          <a:chOff x="0" y="0"/>
          <a:chExt cx="0" cy="0"/>
        </a:xfrm>
      </p:grpSpPr>
      <p:sp>
        <p:nvSpPr>
          <p:cNvPr id="508" name="Google Shape;508;p27"/>
          <p:cNvSpPr/>
          <p:nvPr/>
        </p:nvSpPr>
        <p:spPr>
          <a:xfrm>
            <a:off x="179387" y="333375"/>
            <a:ext cx="5003800" cy="792162"/>
          </a:xfrm>
          <a:prstGeom prst="roundRect">
            <a:avLst>
              <a:gd fmla="val 16667" name="adj"/>
            </a:avLst>
          </a:prstGeom>
          <a:solidFill>
            <a:schemeClr val="lt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Times New Roman"/>
              <a:buNone/>
            </a:pPr>
            <a:r>
              <a:rPr b="1" i="1" lang="en-US" sz="3200" u="none">
                <a:solidFill>
                  <a:srgbClr val="000000"/>
                </a:solidFill>
                <a:latin typeface="Times New Roman"/>
                <a:ea typeface="Times New Roman"/>
                <a:cs typeface="Times New Roman"/>
                <a:sym typeface="Times New Roman"/>
              </a:rPr>
              <a:t>Metallar va qotishmalar</a:t>
            </a:r>
            <a:endParaRPr/>
          </a:p>
        </p:txBody>
      </p:sp>
      <p:sp>
        <p:nvSpPr>
          <p:cNvPr id="509" name="Google Shape;509;p27"/>
          <p:cNvSpPr/>
          <p:nvPr/>
        </p:nvSpPr>
        <p:spPr>
          <a:xfrm>
            <a:off x="2168525" y="1125537"/>
            <a:ext cx="539750" cy="358775"/>
          </a:xfrm>
          <a:prstGeom prst="downArrow">
            <a:avLst>
              <a:gd fmla="val 10800" name="adj1"/>
              <a:gd fmla="val 50000" name="adj2"/>
            </a:avLst>
          </a:prstGeom>
          <a:solidFill>
            <a:schemeClr val="accen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10" name="Google Shape;510;p27"/>
          <p:cNvSpPr txBox="1"/>
          <p:nvPr/>
        </p:nvSpPr>
        <p:spPr>
          <a:xfrm>
            <a:off x="179387" y="1484312"/>
            <a:ext cx="4824412" cy="720725"/>
          </a:xfrm>
          <a:prstGeom prst="rect">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Times New Roman"/>
              <a:buNone/>
            </a:pPr>
            <a:r>
              <a:rPr b="0" i="0" lang="en-US" sz="2400" u="none">
                <a:solidFill>
                  <a:srgbClr val="000000"/>
                </a:solidFill>
                <a:latin typeface="Times New Roman"/>
                <a:ea typeface="Times New Roman"/>
                <a:cs typeface="Times New Roman"/>
                <a:sym typeface="Times New Roman"/>
              </a:rPr>
              <a:t>Datchiklarni ishlab chiqarish nuqtai-nazaridan</a:t>
            </a:r>
            <a:endParaRPr/>
          </a:p>
        </p:txBody>
      </p:sp>
      <p:pic>
        <p:nvPicPr>
          <p:cNvPr id="511" name="Google Shape;511;p27"/>
          <p:cNvPicPr preferRelativeResize="0"/>
          <p:nvPr/>
        </p:nvPicPr>
        <p:blipFill rotWithShape="1">
          <a:blip r:embed="rId3">
            <a:alphaModFix/>
          </a:blip>
          <a:srcRect b="0" l="0" r="0" t="0"/>
          <a:stretch/>
        </p:blipFill>
        <p:spPr>
          <a:xfrm>
            <a:off x="5148262" y="1484312"/>
            <a:ext cx="3959225" cy="3463925"/>
          </a:xfrm>
          <a:prstGeom prst="rect">
            <a:avLst/>
          </a:prstGeom>
          <a:noFill/>
          <a:ln>
            <a:noFill/>
          </a:ln>
        </p:spPr>
      </p:pic>
      <p:sp>
        <p:nvSpPr>
          <p:cNvPr id="512" name="Google Shape;512;p27"/>
          <p:cNvSpPr txBox="1"/>
          <p:nvPr/>
        </p:nvSpPr>
        <p:spPr>
          <a:xfrm>
            <a:off x="6804025" y="479425"/>
            <a:ext cx="889000" cy="646112"/>
          </a:xfrm>
          <a:prstGeom prst="rect">
            <a:avLst/>
          </a:prstGeom>
          <a:solidFill>
            <a:srgbClr val="F2F2F2"/>
          </a:solidFill>
          <a:ln cap="flat" cmpd="sng" w="9525">
            <a:solidFill>
              <a:schemeClr val="accent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Palatino Linotype"/>
              <a:buNone/>
            </a:pPr>
            <a:r>
              <a:rPr b="1" i="0" lang="en-US" sz="3600" u="none">
                <a:solidFill>
                  <a:srgbClr val="000000"/>
                </a:solidFill>
                <a:latin typeface="Palatino Linotype"/>
                <a:ea typeface="Palatino Linotype"/>
                <a:cs typeface="Palatino Linotype"/>
                <a:sym typeface="Palatino Linotype"/>
              </a:rPr>
              <a:t>Fe</a:t>
            </a:r>
            <a:endParaRPr/>
          </a:p>
        </p:txBody>
      </p:sp>
      <p:sp>
        <p:nvSpPr>
          <p:cNvPr id="513" name="Google Shape;513;p27"/>
          <p:cNvSpPr/>
          <p:nvPr/>
        </p:nvSpPr>
        <p:spPr>
          <a:xfrm>
            <a:off x="841375" y="2400300"/>
            <a:ext cx="719137" cy="647700"/>
          </a:xfrm>
          <a:prstGeom prst="downArrow">
            <a:avLst>
              <a:gd fmla="val 10800" name="adj1"/>
              <a:gd fmla="val 50000" name="adj2"/>
            </a:avLst>
          </a:prstGeom>
          <a:solidFill>
            <a:schemeClr val="accen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14" name="Google Shape;514;p27"/>
          <p:cNvSpPr/>
          <p:nvPr/>
        </p:nvSpPr>
        <p:spPr>
          <a:xfrm>
            <a:off x="3708400" y="2401887"/>
            <a:ext cx="719137" cy="647700"/>
          </a:xfrm>
          <a:prstGeom prst="downArrow">
            <a:avLst>
              <a:gd fmla="val 10800" name="adj1"/>
              <a:gd fmla="val 50000" name="adj2"/>
            </a:avLst>
          </a:prstGeom>
          <a:solidFill>
            <a:schemeClr val="accen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15" name="Google Shape;515;p27"/>
          <p:cNvSpPr txBox="1"/>
          <p:nvPr/>
        </p:nvSpPr>
        <p:spPr>
          <a:xfrm>
            <a:off x="206375" y="3213100"/>
            <a:ext cx="1989137" cy="1439862"/>
          </a:xfrm>
          <a:prstGeom prst="rect">
            <a:avLst/>
          </a:prstGeom>
          <a:solidFill>
            <a:srgbClr val="FFFF00"/>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Times New Roman"/>
              <a:buNone/>
            </a:pPr>
            <a:r>
              <a:rPr b="0" i="0" lang="en-US" sz="2800" u="none">
                <a:solidFill>
                  <a:srgbClr val="000000"/>
                </a:solidFill>
                <a:latin typeface="Times New Roman"/>
                <a:ea typeface="Times New Roman"/>
                <a:cs typeface="Times New Roman"/>
                <a:sym typeface="Times New Roman"/>
              </a:rPr>
              <a:t>temirni o’z ichiga oladigan </a:t>
            </a:r>
            <a:endParaRPr/>
          </a:p>
        </p:txBody>
      </p:sp>
      <p:sp>
        <p:nvSpPr>
          <p:cNvPr id="516" name="Google Shape;516;p27"/>
          <p:cNvSpPr txBox="1"/>
          <p:nvPr/>
        </p:nvSpPr>
        <p:spPr>
          <a:xfrm>
            <a:off x="3059112" y="3200400"/>
            <a:ext cx="1990725" cy="1452562"/>
          </a:xfrm>
          <a:prstGeom prst="rect">
            <a:avLst/>
          </a:prstGeom>
          <a:solidFill>
            <a:srgbClr val="FFFF00"/>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Times New Roman"/>
              <a:buNone/>
            </a:pPr>
            <a:r>
              <a:rPr b="0" i="0" lang="en-US" sz="2800" u="none">
                <a:solidFill>
                  <a:srgbClr val="000000"/>
                </a:solidFill>
                <a:latin typeface="Times New Roman"/>
                <a:ea typeface="Times New Roman"/>
                <a:cs typeface="Times New Roman"/>
                <a:sym typeface="Times New Roman"/>
              </a:rPr>
              <a:t>temirni o’z ichiga olmaydigan </a:t>
            </a:r>
            <a:endParaRPr/>
          </a:p>
        </p:txBody>
      </p:sp>
      <p:sp>
        <p:nvSpPr>
          <p:cNvPr id="517" name="Google Shape;517;p27"/>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27</a:t>
            </a:r>
            <a:endParaRPr/>
          </a:p>
        </p:txBody>
      </p:sp>
      <p:sp>
        <p:nvSpPr>
          <p:cNvPr id="518" name="Google Shape;518;p27"/>
          <p:cNvSpPr txBox="1"/>
          <p:nvPr/>
        </p:nvSpPr>
        <p:spPr>
          <a:xfrm>
            <a:off x="6097587" y="5287962"/>
            <a:ext cx="2143125"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[28]</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2" name="Shape 522"/>
        <p:cNvGrpSpPr/>
        <p:nvPr/>
      </p:nvGrpSpPr>
      <p:grpSpPr>
        <a:xfrm>
          <a:off x="0" y="0"/>
          <a:ext cx="0" cy="0"/>
          <a:chOff x="0" y="0"/>
          <a:chExt cx="0" cy="0"/>
        </a:xfrm>
      </p:grpSpPr>
      <p:sp>
        <p:nvSpPr>
          <p:cNvPr id="523" name="Google Shape;523;p28"/>
          <p:cNvSpPr/>
          <p:nvPr/>
        </p:nvSpPr>
        <p:spPr>
          <a:xfrm>
            <a:off x="107950" y="71437"/>
            <a:ext cx="8785225" cy="2735262"/>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1" lang="en-US" sz="2000" u="none">
                <a:solidFill>
                  <a:srgbClr val="000000"/>
                </a:solidFill>
                <a:latin typeface="Gill Sans"/>
                <a:ea typeface="Gill Sans"/>
                <a:cs typeface="Gill Sans"/>
                <a:sym typeface="Gill Sans"/>
              </a:rPr>
              <a:t>	Alyuminiy – </a:t>
            </a:r>
            <a:r>
              <a:rPr b="0" i="0" lang="en-US" sz="2000" u="none">
                <a:solidFill>
                  <a:srgbClr val="000000"/>
                </a:solidFill>
                <a:latin typeface="Gill Sans"/>
                <a:ea typeface="Gill Sans"/>
                <a:cs typeface="Gill Sans"/>
                <a:sym typeface="Gill Sans"/>
              </a:rPr>
              <a:t>mustahkamlik/og’irlik nisbatining yuqori kattaligi va aksilkorrozion xususiyatlarga ega: havo ta’sirida u temirday tez oksidlanmaydi. Bu alyuminiy yuzasida uni atrof-muhitning ta’siridan himoya qiladigan mikroskopik oksid qatlami shakllanishi bilan izohlanadi.</a:t>
            </a:r>
            <a:endParaRPr/>
          </a:p>
          <a:p>
            <a:pPr indent="0" lvl="0" marL="0" marR="0" rtl="0" algn="just">
              <a:lnSpc>
                <a:spcPct val="100000"/>
              </a:lnSpc>
              <a:spcBef>
                <a:spcPts val="0"/>
              </a:spcBef>
              <a:spcAft>
                <a:spcPts val="0"/>
              </a:spcAft>
              <a:buClr>
                <a:srgbClr val="000000"/>
              </a:buClr>
              <a:buSzPts val="2000"/>
              <a:buFont typeface="Gill Sans"/>
              <a:buNone/>
            </a:pPr>
            <a:r>
              <a:rPr b="0" i="0" lang="en-US" sz="2000" u="none">
                <a:solidFill>
                  <a:srgbClr val="000000"/>
                </a:solidFill>
                <a:latin typeface="Gill Sans"/>
                <a:ea typeface="Gill Sans"/>
                <a:cs typeface="Gill Sans"/>
                <a:sym typeface="Gill Sans"/>
              </a:rPr>
              <a:t>	Alyuminiy ajoyib elektr xususiyatlariga qo‘shimcha ravishda UBdan tortib to radio to’lqinlargacha amalda butun spektrning nurlarini ikkilamchi qaytarish xususiyatlariga ega.</a:t>
            </a:r>
            <a:endParaRPr/>
          </a:p>
        </p:txBody>
      </p:sp>
      <p:sp>
        <p:nvSpPr>
          <p:cNvPr id="524" name="Google Shape;524;p28"/>
          <p:cNvSpPr/>
          <p:nvPr/>
        </p:nvSpPr>
        <p:spPr>
          <a:xfrm>
            <a:off x="179387" y="3500437"/>
            <a:ext cx="8640762" cy="3097212"/>
          </a:xfrm>
          <a:prstGeom prst="roundRect">
            <a:avLst>
              <a:gd fmla="val 16667" name="adj"/>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0" i="1" lang="en-US" sz="2000" u="none">
                <a:solidFill>
                  <a:srgbClr val="000000"/>
                </a:solidFill>
                <a:latin typeface="Gill Sans"/>
                <a:ea typeface="Gill Sans"/>
                <a:cs typeface="Gill Sans"/>
                <a:sym typeface="Gill Sans"/>
              </a:rPr>
              <a:t>	</a:t>
            </a:r>
            <a:r>
              <a:rPr b="1" i="1" lang="en-US" sz="2000" u="none">
                <a:solidFill>
                  <a:srgbClr val="000000"/>
                </a:solidFill>
                <a:latin typeface="Gill Sans"/>
                <a:ea typeface="Gill Sans"/>
                <a:cs typeface="Gill Sans"/>
                <a:sym typeface="Gill Sans"/>
              </a:rPr>
              <a:t>Berilliy</a:t>
            </a:r>
            <a:r>
              <a:rPr b="0" i="1" lang="en-US" sz="2000" u="none">
                <a:solidFill>
                  <a:srgbClr val="000000"/>
                </a:solidFill>
                <a:latin typeface="Gill Sans"/>
                <a:ea typeface="Gill Sans"/>
                <a:cs typeface="Gill Sans"/>
                <a:sym typeface="Gill Sans"/>
              </a:rPr>
              <a:t> </a:t>
            </a:r>
            <a:r>
              <a:rPr b="0" i="0" lang="en-US" sz="2000" u="none">
                <a:solidFill>
                  <a:srgbClr val="000000"/>
                </a:solidFill>
                <a:latin typeface="Gill Sans"/>
                <a:ea typeface="Gill Sans"/>
                <a:cs typeface="Gill Sans"/>
                <a:sym typeface="Gill Sans"/>
              </a:rPr>
              <a:t>bir qancha ajoyib xususiyatlarga ega. U past zichlik, katta qattiqlik koeffitsiyenti, yuqori solishtirma issiqlik sig’imi, a'lo darajadagi shaklbarqarorlik va rentgen nurlari uchun shaffoflikka ega. Uning asosiy kamchiligi qimmatligidir. Huddi alyuminiy kabi berilliyning yuzasida ham yuzani korroziyadan himoyalovchi mikroskopik qatlam shakllanadi. Berilliyga ko'pgina an’anaviy usullar bilan ishlov berish mumkin, kukundan sovuq presslash ham shular qatoriga kiradi. Undan rentgen datchiklari uchun darchalar, optik platformalar, oyna tagliklar va sun’iy yoldoshlarning detallari tayyorlanadi.</a:t>
            </a:r>
            <a:endParaRPr/>
          </a:p>
        </p:txBody>
      </p:sp>
      <p:pic>
        <p:nvPicPr>
          <p:cNvPr descr="Итак, бериллий" id="525" name="Google Shape;525;p28"/>
          <p:cNvPicPr preferRelativeResize="0"/>
          <p:nvPr/>
        </p:nvPicPr>
        <p:blipFill rotWithShape="1">
          <a:blip r:embed="rId3">
            <a:alphaModFix/>
          </a:blip>
          <a:srcRect b="0" l="0" r="0" t="0"/>
          <a:stretch/>
        </p:blipFill>
        <p:spPr>
          <a:xfrm>
            <a:off x="180975" y="3154362"/>
            <a:ext cx="915987" cy="692150"/>
          </a:xfrm>
          <a:prstGeom prst="rect">
            <a:avLst/>
          </a:prstGeom>
          <a:noFill/>
          <a:ln>
            <a:noFill/>
          </a:ln>
        </p:spPr>
      </p:pic>
      <p:sp>
        <p:nvSpPr>
          <p:cNvPr id="526" name="Google Shape;526;p28"/>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28</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0" name="Shape 530"/>
        <p:cNvGrpSpPr/>
        <p:nvPr/>
      </p:nvGrpSpPr>
      <p:grpSpPr>
        <a:xfrm>
          <a:off x="0" y="0"/>
          <a:ext cx="0" cy="0"/>
          <a:chOff x="0" y="0"/>
          <a:chExt cx="0" cy="0"/>
        </a:xfrm>
      </p:grpSpPr>
      <p:sp>
        <p:nvSpPr>
          <p:cNvPr id="531" name="Google Shape;531;p29"/>
          <p:cNvSpPr/>
          <p:nvPr/>
        </p:nvSpPr>
        <p:spPr>
          <a:xfrm>
            <a:off x="1985962" y="115887"/>
            <a:ext cx="3024187" cy="936625"/>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Palatino Linotype"/>
              <a:buNone/>
            </a:pPr>
            <a:r>
              <a:rPr b="1" i="0" lang="en-US" sz="3200" u="none">
                <a:solidFill>
                  <a:srgbClr val="000000"/>
                </a:solidFill>
                <a:latin typeface="Palatino Linotype"/>
                <a:ea typeface="Palatino Linotype"/>
                <a:cs typeface="Palatino Linotype"/>
                <a:sym typeface="Palatino Linotype"/>
              </a:rPr>
              <a:t>Nikel</a:t>
            </a:r>
            <a:endParaRPr/>
          </a:p>
        </p:txBody>
      </p:sp>
      <p:sp>
        <p:nvSpPr>
          <p:cNvPr id="532" name="Google Shape;532;p29"/>
          <p:cNvSpPr/>
          <p:nvPr/>
        </p:nvSpPr>
        <p:spPr>
          <a:xfrm>
            <a:off x="3779837" y="1497012"/>
            <a:ext cx="5211762" cy="3011487"/>
          </a:xfrm>
          <a:prstGeom prst="wedgeRectCallout">
            <a:avLst>
              <a:gd fmla="val 3098" name="adj1"/>
              <a:gd fmla="val -2942" name="adj2"/>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	Korroziyaga bardoshli juda mustahkam strukturalarni tayyorlashda qo’l keladi. Nikel qotishmalari po’latga qaraganda juda yuqori mustahkamlik va yuqori qayishqoqlik koeffiisiyentiga ega.</a:t>
            </a:r>
            <a:endParaRPr/>
          </a:p>
          <a:p>
            <a:pPr indent="0" lvl="0" marL="0" marR="0" rtl="0" algn="just">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	</a:t>
            </a:r>
            <a:r>
              <a:rPr b="1" i="0" lang="en-US" sz="2000" u="none">
                <a:solidFill>
                  <a:srgbClr val="000000"/>
                </a:solidFill>
                <a:latin typeface="Palatino Linotype"/>
                <a:ea typeface="Palatino Linotype"/>
                <a:cs typeface="Palatino Linotype"/>
                <a:sym typeface="Palatino Linotype"/>
              </a:rPr>
              <a:t>Nikel qotishmalari </a:t>
            </a:r>
            <a:r>
              <a:rPr b="0" i="0" lang="en-US" sz="2000" u="none">
                <a:solidFill>
                  <a:srgbClr val="000000"/>
                </a:solidFill>
                <a:latin typeface="Palatino Linotype"/>
                <a:ea typeface="Palatino Linotype"/>
                <a:cs typeface="Palatino Linotype"/>
                <a:sym typeface="Palatino Linotype"/>
              </a:rPr>
              <a:t>– bu mis, kremniy va molibdenli ikki tarkibiy qismli tizimlardir.</a:t>
            </a:r>
            <a:endParaRPr/>
          </a:p>
        </p:txBody>
      </p:sp>
      <p:pic>
        <p:nvPicPr>
          <p:cNvPr id="533" name="Google Shape;533;p29"/>
          <p:cNvPicPr preferRelativeResize="0"/>
          <p:nvPr/>
        </p:nvPicPr>
        <p:blipFill rotWithShape="1">
          <a:blip r:embed="rId3">
            <a:alphaModFix/>
          </a:blip>
          <a:srcRect b="0" l="0" r="0" t="0"/>
          <a:stretch/>
        </p:blipFill>
        <p:spPr>
          <a:xfrm>
            <a:off x="179387" y="1497012"/>
            <a:ext cx="3317875" cy="2870200"/>
          </a:xfrm>
          <a:prstGeom prst="rect">
            <a:avLst/>
          </a:prstGeom>
          <a:noFill/>
          <a:ln>
            <a:noFill/>
          </a:ln>
        </p:spPr>
      </p:pic>
      <p:sp>
        <p:nvSpPr>
          <p:cNvPr id="534" name="Google Shape;534;p29"/>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29</a:t>
            </a:r>
            <a:endParaRPr/>
          </a:p>
        </p:txBody>
      </p:sp>
      <p:sp>
        <p:nvSpPr>
          <p:cNvPr id="535" name="Google Shape;535;p29"/>
          <p:cNvSpPr txBox="1"/>
          <p:nvPr/>
        </p:nvSpPr>
        <p:spPr>
          <a:xfrm>
            <a:off x="1157287" y="4616450"/>
            <a:ext cx="1362075"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[29]</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9" name="Shape 539"/>
        <p:cNvGrpSpPr/>
        <p:nvPr/>
      </p:nvGrpSpPr>
      <p:grpSpPr>
        <a:xfrm>
          <a:off x="0" y="0"/>
          <a:ext cx="0" cy="0"/>
          <a:chOff x="0" y="0"/>
          <a:chExt cx="0" cy="0"/>
        </a:xfrm>
      </p:grpSpPr>
      <p:sp>
        <p:nvSpPr>
          <p:cNvPr id="540" name="Google Shape;540;p30"/>
          <p:cNvSpPr txBox="1"/>
          <p:nvPr/>
        </p:nvSpPr>
        <p:spPr>
          <a:xfrm>
            <a:off x="4427537" y="168275"/>
            <a:ext cx="2520950" cy="792162"/>
          </a:xfrm>
          <a:prstGeom prst="rect">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600"/>
              <a:buFont typeface="Gill Sans"/>
              <a:buNone/>
            </a:pPr>
            <a:r>
              <a:rPr b="0" i="0" lang="en-US" sz="3600" u="none">
                <a:solidFill>
                  <a:srgbClr val="000000"/>
                </a:solidFill>
                <a:latin typeface="Gill Sans"/>
                <a:ea typeface="Gill Sans"/>
                <a:cs typeface="Gill Sans"/>
                <a:sym typeface="Gill Sans"/>
              </a:rPr>
              <a:t>Mis</a:t>
            </a:r>
            <a:endParaRPr/>
          </a:p>
        </p:txBody>
      </p:sp>
      <p:pic>
        <p:nvPicPr>
          <p:cNvPr id="541" name="Google Shape;541;p30"/>
          <p:cNvPicPr preferRelativeResize="0"/>
          <p:nvPr/>
        </p:nvPicPr>
        <p:blipFill rotWithShape="1">
          <a:blip r:embed="rId3">
            <a:alphaModFix/>
          </a:blip>
          <a:srcRect b="0" l="0" r="0" t="0"/>
          <a:stretch/>
        </p:blipFill>
        <p:spPr>
          <a:xfrm>
            <a:off x="179387" y="153987"/>
            <a:ext cx="4105275" cy="1474787"/>
          </a:xfrm>
          <a:prstGeom prst="rect">
            <a:avLst/>
          </a:prstGeom>
          <a:noFill/>
          <a:ln>
            <a:noFill/>
          </a:ln>
        </p:spPr>
      </p:pic>
      <p:sp>
        <p:nvSpPr>
          <p:cNvPr id="542" name="Google Shape;542;p30"/>
          <p:cNvSpPr txBox="1"/>
          <p:nvPr/>
        </p:nvSpPr>
        <p:spPr>
          <a:xfrm>
            <a:off x="7596187" y="303212"/>
            <a:ext cx="720725" cy="5222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Palatino Linotype"/>
              <a:buNone/>
            </a:pPr>
            <a:r>
              <a:rPr b="1" i="0" lang="en-US" sz="2800" u="none">
                <a:solidFill>
                  <a:srgbClr val="000000"/>
                </a:solidFill>
                <a:latin typeface="Palatino Linotype"/>
                <a:ea typeface="Palatino Linotype"/>
                <a:cs typeface="Palatino Linotype"/>
                <a:sym typeface="Palatino Linotype"/>
              </a:rPr>
              <a:t>Cu</a:t>
            </a:r>
            <a:endParaRPr/>
          </a:p>
        </p:txBody>
      </p:sp>
      <p:sp>
        <p:nvSpPr>
          <p:cNvPr id="543" name="Google Shape;543;p30"/>
          <p:cNvSpPr/>
          <p:nvPr/>
        </p:nvSpPr>
        <p:spPr>
          <a:xfrm>
            <a:off x="128587" y="2212975"/>
            <a:ext cx="8818562" cy="1504950"/>
          </a:xfrm>
          <a:prstGeom prst="wedgeRectCallout">
            <a:avLst>
              <a:gd fmla="val 11899" name="adj1"/>
              <a:gd fmla="val -11341" name="adj2"/>
            </a:avLst>
          </a:prstGeom>
          <a:solidFill>
            <a:srgbClr val="E8F2D3"/>
          </a:solidFill>
          <a:ln cap="flat" cmpd="sng" w="9525">
            <a:solidFill>
              <a:srgbClr val="C32D2E"/>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1" marL="0" marR="0" rtl="0" algn="just">
              <a:lnSpc>
                <a:spcPct val="100000"/>
              </a:lnSpc>
              <a:spcBef>
                <a:spcPts val="0"/>
              </a:spcBef>
              <a:spcAft>
                <a:spcPts val="0"/>
              </a:spcAft>
              <a:buClr>
                <a:srgbClr val="000000"/>
              </a:buClr>
              <a:buSzPts val="2000"/>
              <a:buFont typeface="Palatino Linotype"/>
              <a:buNone/>
            </a:pPr>
            <a:r>
              <a:rPr b="1" i="1" lang="en-US" sz="2000" u="none" cap="none" strike="noStrike">
                <a:solidFill>
                  <a:srgbClr val="000000"/>
                </a:solidFill>
                <a:latin typeface="Palatino Linotype"/>
                <a:ea typeface="Palatino Linotype"/>
                <a:cs typeface="Palatino Linotype"/>
                <a:sym typeface="Palatino Linotype"/>
              </a:rPr>
              <a:t>	Mis</a:t>
            </a:r>
            <a:r>
              <a:rPr b="0" i="1" lang="en-US" sz="2000" u="none" cap="none" strike="noStrike">
                <a:solidFill>
                  <a:srgbClr val="000000"/>
                </a:solidFill>
                <a:latin typeface="Palatino Linotype"/>
                <a:ea typeface="Palatino Linotype"/>
                <a:cs typeface="Palatino Linotype"/>
                <a:sym typeface="Palatino Linotype"/>
              </a:rPr>
              <a:t>  - </a:t>
            </a:r>
            <a:r>
              <a:rPr b="0" i="0" lang="en-US" sz="2000" u="none" cap="none" strike="noStrike">
                <a:solidFill>
                  <a:srgbClr val="000000"/>
                </a:solidFill>
                <a:latin typeface="Palatino Linotype"/>
                <a:ea typeface="Palatino Linotype"/>
                <a:cs typeface="Palatino Linotype"/>
                <a:sym typeface="Palatino Linotype"/>
              </a:rPr>
              <a:t>o‘zida yaxshi issiqlik va elektr o’kazuvchanlik xususiyatlarini birlashtiradi (sof kumushdan keyin ikkinchi o‘rinda turadi), korroziyaga bardoshli va unga ishlov berish anchagina oson. Biroq u mustahkamlikning og’irlikka nisbatan past nisbatiga ega. Mis mikrotexnologiyalar uslublari bilan ishlov berishga qiyin beriladi.</a:t>
            </a:r>
            <a:endParaRPr/>
          </a:p>
        </p:txBody>
      </p:sp>
      <p:sp>
        <p:nvSpPr>
          <p:cNvPr id="544" name="Google Shape;544;p30"/>
          <p:cNvSpPr/>
          <p:nvPr/>
        </p:nvSpPr>
        <p:spPr>
          <a:xfrm>
            <a:off x="2382837" y="3862387"/>
            <a:ext cx="3413125" cy="574675"/>
          </a:xfrm>
          <a:prstGeom prst="roundRect">
            <a:avLst>
              <a:gd fmla="val 16667" name="adj"/>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Gill Sans"/>
              <a:buNone/>
            </a:pPr>
            <a:r>
              <a:rPr b="0" i="0" lang="en-US" sz="2800" u="none">
                <a:solidFill>
                  <a:srgbClr val="000000"/>
                </a:solidFill>
                <a:latin typeface="Gill Sans"/>
                <a:ea typeface="Gill Sans"/>
                <a:cs typeface="Gill Sans"/>
                <a:sym typeface="Gill Sans"/>
              </a:rPr>
              <a:t>Mis qotishmalari</a:t>
            </a:r>
            <a:endParaRPr/>
          </a:p>
        </p:txBody>
      </p:sp>
      <p:sp>
        <p:nvSpPr>
          <p:cNvPr id="545" name="Google Shape;545;p30"/>
          <p:cNvSpPr/>
          <p:nvPr/>
        </p:nvSpPr>
        <p:spPr>
          <a:xfrm>
            <a:off x="395287" y="4581525"/>
            <a:ext cx="1655762" cy="647700"/>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400"/>
              <a:buFont typeface="Gill Sans"/>
              <a:buNone/>
            </a:pPr>
            <a:r>
              <a:rPr b="1" i="0" lang="en-US" sz="2400" u="none">
                <a:solidFill>
                  <a:srgbClr val="000000"/>
                </a:solidFill>
                <a:latin typeface="Gill Sans"/>
                <a:ea typeface="Gill Sans"/>
                <a:cs typeface="Gill Sans"/>
                <a:sym typeface="Gill Sans"/>
              </a:rPr>
              <a:t>Latun</a:t>
            </a:r>
            <a:endParaRPr/>
          </a:p>
        </p:txBody>
      </p:sp>
      <p:sp>
        <p:nvSpPr>
          <p:cNvPr id="546" name="Google Shape;546;p30"/>
          <p:cNvSpPr/>
          <p:nvPr/>
        </p:nvSpPr>
        <p:spPr>
          <a:xfrm>
            <a:off x="6169025" y="4581525"/>
            <a:ext cx="1543050" cy="647700"/>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Gill Sans"/>
              <a:buNone/>
            </a:pPr>
            <a:r>
              <a:rPr b="1" i="0" lang="en-US" sz="2000" u="none">
                <a:solidFill>
                  <a:srgbClr val="000000"/>
                </a:solidFill>
                <a:latin typeface="Gill Sans"/>
                <a:ea typeface="Gill Sans"/>
                <a:cs typeface="Gill Sans"/>
                <a:sym typeface="Gill Sans"/>
              </a:rPr>
              <a:t>Bronza</a:t>
            </a:r>
            <a:endParaRPr/>
          </a:p>
        </p:txBody>
      </p:sp>
      <p:sp>
        <p:nvSpPr>
          <p:cNvPr id="547" name="Google Shape;547;p30"/>
          <p:cNvSpPr txBox="1"/>
          <p:nvPr/>
        </p:nvSpPr>
        <p:spPr>
          <a:xfrm>
            <a:off x="493712" y="5605462"/>
            <a:ext cx="1492250"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Palatino Linotype"/>
              <a:buNone/>
            </a:pPr>
            <a:r>
              <a:rPr b="1" i="0" lang="en-US" sz="2000" u="none">
                <a:solidFill>
                  <a:srgbClr val="000000"/>
                </a:solidFill>
                <a:latin typeface="Palatino Linotype"/>
                <a:ea typeface="Palatino Linotype"/>
                <a:cs typeface="Palatino Linotype"/>
                <a:sym typeface="Palatino Linotype"/>
              </a:rPr>
              <a:t>Mis  +  Rux</a:t>
            </a:r>
            <a:endParaRPr/>
          </a:p>
        </p:txBody>
      </p:sp>
      <p:sp>
        <p:nvSpPr>
          <p:cNvPr id="548" name="Google Shape;548;p30"/>
          <p:cNvSpPr/>
          <p:nvPr/>
        </p:nvSpPr>
        <p:spPr>
          <a:xfrm>
            <a:off x="1049337" y="5318125"/>
            <a:ext cx="190500" cy="287337"/>
          </a:xfrm>
          <a:prstGeom prst="downArrow">
            <a:avLst>
              <a:gd fmla="val 14440" name="adj1"/>
              <a:gd fmla="val 50000" name="adj2"/>
            </a:avLst>
          </a:prstGeom>
          <a:solidFill>
            <a:schemeClr val="accent1"/>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2400" u="none">
              <a:solidFill>
                <a:schemeClr val="dk1"/>
              </a:solidFill>
              <a:latin typeface="Arial"/>
              <a:ea typeface="Arial"/>
              <a:cs typeface="Arial"/>
              <a:sym typeface="Arial"/>
            </a:endParaRPr>
          </a:p>
        </p:txBody>
      </p:sp>
      <p:sp>
        <p:nvSpPr>
          <p:cNvPr id="549" name="Google Shape;549;p30"/>
          <p:cNvSpPr txBox="1"/>
          <p:nvPr/>
        </p:nvSpPr>
        <p:spPr>
          <a:xfrm>
            <a:off x="3498850" y="5318125"/>
            <a:ext cx="1093787" cy="544512"/>
          </a:xfrm>
          <a:prstGeom prst="rect">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Fosforli bronza</a:t>
            </a:r>
            <a:endParaRPr/>
          </a:p>
        </p:txBody>
      </p:sp>
      <p:sp>
        <p:nvSpPr>
          <p:cNvPr id="550" name="Google Shape;550;p30"/>
          <p:cNvSpPr txBox="1"/>
          <p:nvPr/>
        </p:nvSpPr>
        <p:spPr>
          <a:xfrm>
            <a:off x="5010150" y="5318125"/>
            <a:ext cx="1728787" cy="544512"/>
          </a:xfrm>
          <a:prstGeom prst="rect">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Qo’rg’oshin fosforli bronza</a:t>
            </a:r>
            <a:endParaRPr/>
          </a:p>
        </p:txBody>
      </p:sp>
      <p:sp>
        <p:nvSpPr>
          <p:cNvPr id="551" name="Google Shape;551;p30"/>
          <p:cNvSpPr txBox="1"/>
          <p:nvPr/>
        </p:nvSpPr>
        <p:spPr>
          <a:xfrm>
            <a:off x="7458075" y="5318125"/>
            <a:ext cx="1355725" cy="544512"/>
          </a:xfrm>
          <a:prstGeom prst="rect">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Kremniyli bronza</a:t>
            </a:r>
            <a:endParaRPr/>
          </a:p>
        </p:txBody>
      </p:sp>
      <p:sp>
        <p:nvSpPr>
          <p:cNvPr id="552" name="Google Shape;552;p30"/>
          <p:cNvSpPr txBox="1"/>
          <p:nvPr/>
        </p:nvSpPr>
        <p:spPr>
          <a:xfrm>
            <a:off x="1914525" y="5980112"/>
            <a:ext cx="2030412" cy="368300"/>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1" i="0" lang="en-US" sz="1800" u="none">
                <a:solidFill>
                  <a:srgbClr val="000000"/>
                </a:solidFill>
                <a:latin typeface="Palatino Linotype"/>
                <a:ea typeface="Palatino Linotype"/>
                <a:cs typeface="Palatino Linotype"/>
                <a:sym typeface="Palatino Linotype"/>
              </a:rPr>
              <a:t>Mis+qalay+fosfor</a:t>
            </a:r>
            <a:endParaRPr/>
          </a:p>
        </p:txBody>
      </p:sp>
      <p:sp>
        <p:nvSpPr>
          <p:cNvPr id="553" name="Google Shape;553;p30"/>
          <p:cNvSpPr txBox="1"/>
          <p:nvPr/>
        </p:nvSpPr>
        <p:spPr>
          <a:xfrm>
            <a:off x="3962400" y="5965825"/>
            <a:ext cx="3352800" cy="369887"/>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1" i="0" lang="en-US" sz="1800" u="none">
                <a:solidFill>
                  <a:srgbClr val="000000"/>
                </a:solidFill>
                <a:latin typeface="Palatino Linotype"/>
                <a:ea typeface="Palatino Linotype"/>
                <a:cs typeface="Palatino Linotype"/>
                <a:sym typeface="Palatino Linotype"/>
              </a:rPr>
              <a:t>Mis+qalay+qo’rg’oshin+fosfor</a:t>
            </a:r>
            <a:endParaRPr/>
          </a:p>
        </p:txBody>
      </p:sp>
      <p:sp>
        <p:nvSpPr>
          <p:cNvPr id="554" name="Google Shape;554;p30"/>
          <p:cNvSpPr txBox="1"/>
          <p:nvPr/>
        </p:nvSpPr>
        <p:spPr>
          <a:xfrm>
            <a:off x="7315200" y="5965825"/>
            <a:ext cx="1546225" cy="369887"/>
          </a:xfrm>
          <a:prstGeom prst="rect">
            <a:avLst/>
          </a:prstGeom>
          <a:noFill/>
          <a:ln cap="flat" cmpd="sng" w="9525">
            <a:solidFill>
              <a:schemeClr val="dk1"/>
            </a:solidFill>
            <a:prstDash val="solid"/>
            <a:miter lim="800000"/>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Palatino Linotype"/>
              <a:buNone/>
            </a:pPr>
            <a:r>
              <a:rPr b="0" i="0" lang="en-US" sz="1800" u="none">
                <a:solidFill>
                  <a:srgbClr val="000000"/>
                </a:solidFill>
                <a:latin typeface="Palatino Linotype"/>
                <a:ea typeface="Palatino Linotype"/>
                <a:cs typeface="Palatino Linotype"/>
                <a:sym typeface="Palatino Linotype"/>
              </a:rPr>
              <a:t>Mis+kremniy</a:t>
            </a:r>
            <a:endParaRPr/>
          </a:p>
        </p:txBody>
      </p:sp>
      <p:sp>
        <p:nvSpPr>
          <p:cNvPr id="555" name="Google Shape;555;p30"/>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30</a:t>
            </a:r>
            <a:endParaRPr/>
          </a:p>
        </p:txBody>
      </p:sp>
      <p:sp>
        <p:nvSpPr>
          <p:cNvPr id="556" name="Google Shape;556;p30"/>
          <p:cNvSpPr txBox="1"/>
          <p:nvPr/>
        </p:nvSpPr>
        <p:spPr>
          <a:xfrm>
            <a:off x="1382712" y="1614487"/>
            <a:ext cx="1546225" cy="276225"/>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[30]</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0" name="Shape 560"/>
        <p:cNvGrpSpPr/>
        <p:nvPr/>
      </p:nvGrpSpPr>
      <p:grpSpPr>
        <a:xfrm>
          <a:off x="0" y="0"/>
          <a:ext cx="0" cy="0"/>
          <a:chOff x="0" y="0"/>
          <a:chExt cx="0" cy="0"/>
        </a:xfrm>
      </p:grpSpPr>
      <p:sp>
        <p:nvSpPr>
          <p:cNvPr id="561" name="Google Shape;561;p31"/>
          <p:cNvSpPr/>
          <p:nvPr/>
        </p:nvSpPr>
        <p:spPr>
          <a:xfrm>
            <a:off x="395287" y="260350"/>
            <a:ext cx="8353425" cy="2232025"/>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400"/>
              <a:buFont typeface="Times New Roman"/>
              <a:buNone/>
            </a:pPr>
            <a:r>
              <a:rPr b="1" i="1" lang="en-US" sz="2400" u="none">
                <a:solidFill>
                  <a:srgbClr val="000000"/>
                </a:solidFill>
                <a:latin typeface="Times New Roman"/>
                <a:ea typeface="Times New Roman"/>
                <a:cs typeface="Times New Roman"/>
                <a:sym typeface="Times New Roman"/>
              </a:rPr>
              <a:t>	Platina </a:t>
            </a:r>
            <a:r>
              <a:rPr b="0" i="1" lang="en-US" sz="2400" u="none">
                <a:solidFill>
                  <a:srgbClr val="000000"/>
                </a:solidFill>
                <a:latin typeface="Times New Roman"/>
                <a:ea typeface="Times New Roman"/>
                <a:cs typeface="Times New Roman"/>
                <a:sym typeface="Times New Roman"/>
              </a:rPr>
              <a:t>– </a:t>
            </a:r>
            <a:r>
              <a:rPr b="0" i="0" lang="en-US" sz="2400" u="none">
                <a:solidFill>
                  <a:srgbClr val="000000"/>
                </a:solidFill>
                <a:latin typeface="Times New Roman"/>
                <a:ea typeface="Times New Roman"/>
                <a:cs typeface="Times New Roman"/>
                <a:sym typeface="Times New Roman"/>
              </a:rPr>
              <a:t>bu oqish-kumushrang nodir metall bo’lib, yumshoq, plastik va korroziyaga bardoshli material bo’lib hisoblanadi. U qarshilikning musbat harorat koeffitsientiga ega bo’lgan juda yuqori barqarorlik va qayta yaratuvchanlikka ega, shu sababli undan ko’pincha </a:t>
            </a:r>
            <a:r>
              <a:rPr b="1" i="0" lang="en-US" sz="2400" u="none">
                <a:solidFill>
                  <a:srgbClr val="000000"/>
                </a:solidFill>
                <a:latin typeface="Times New Roman"/>
                <a:ea typeface="Times New Roman"/>
                <a:cs typeface="Times New Roman"/>
                <a:sym typeface="Times New Roman"/>
              </a:rPr>
              <a:t>harorat datchiklarida </a:t>
            </a:r>
            <a:r>
              <a:rPr b="0" i="0" lang="en-US" sz="2400" u="none">
                <a:solidFill>
                  <a:srgbClr val="000000"/>
                </a:solidFill>
                <a:latin typeface="Times New Roman"/>
                <a:ea typeface="Times New Roman"/>
                <a:cs typeface="Times New Roman"/>
                <a:sym typeface="Times New Roman"/>
              </a:rPr>
              <a:t>foydalaniladi.</a:t>
            </a:r>
            <a:endParaRPr/>
          </a:p>
        </p:txBody>
      </p:sp>
      <p:sp>
        <p:nvSpPr>
          <p:cNvPr id="562" name="Google Shape;562;p31"/>
          <p:cNvSpPr/>
          <p:nvPr/>
        </p:nvSpPr>
        <p:spPr>
          <a:xfrm>
            <a:off x="395287" y="2852737"/>
            <a:ext cx="8353425" cy="1728787"/>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400"/>
              <a:buFont typeface="Gill Sans"/>
              <a:buNone/>
            </a:pPr>
            <a:r>
              <a:rPr b="0" i="1" lang="en-US" sz="2400" u="none">
                <a:solidFill>
                  <a:srgbClr val="000000"/>
                </a:solidFill>
                <a:latin typeface="Gill Sans"/>
                <a:ea typeface="Gill Sans"/>
                <a:cs typeface="Gill Sans"/>
                <a:sym typeface="Gill Sans"/>
              </a:rPr>
              <a:t>	</a:t>
            </a:r>
            <a:r>
              <a:rPr b="1" i="1" lang="en-US" sz="2400" u="none">
                <a:solidFill>
                  <a:srgbClr val="000000"/>
                </a:solidFill>
                <a:latin typeface="Gill Sans"/>
                <a:ea typeface="Gill Sans"/>
                <a:cs typeface="Gill Sans"/>
                <a:sym typeface="Gill Sans"/>
              </a:rPr>
              <a:t>Kumush</a:t>
            </a:r>
            <a:r>
              <a:rPr b="0" i="1" lang="en-US" sz="2400" u="none">
                <a:solidFill>
                  <a:srgbClr val="000000"/>
                </a:solidFill>
                <a:latin typeface="Gill Sans"/>
                <a:ea typeface="Gill Sans"/>
                <a:cs typeface="Gill Sans"/>
                <a:sym typeface="Gill Sans"/>
              </a:rPr>
              <a:t> </a:t>
            </a:r>
            <a:r>
              <a:rPr b="0" i="0" lang="en-US" sz="2400" u="none">
                <a:solidFill>
                  <a:srgbClr val="000000"/>
                </a:solidFill>
                <a:latin typeface="Gill Sans"/>
                <a:ea typeface="Gill Sans"/>
                <a:cs typeface="Gill Sans"/>
                <a:sym typeface="Gill Sans"/>
              </a:rPr>
              <a:t>nodir metallar ichida eng arzoni bo’lib hisoblanadi. U yumshoq va korroziyaga bardoshli material bo’lib hisoblanadi. Kumush barcha metallar orasida eng katta issiqlik va elektro’tkazuvchanlikka ega.</a:t>
            </a:r>
            <a:endParaRPr/>
          </a:p>
        </p:txBody>
      </p:sp>
      <p:sp>
        <p:nvSpPr>
          <p:cNvPr id="563" name="Google Shape;563;p31"/>
          <p:cNvSpPr/>
          <p:nvPr/>
        </p:nvSpPr>
        <p:spPr>
          <a:xfrm>
            <a:off x="395287" y="4868862"/>
            <a:ext cx="8353425" cy="1512887"/>
          </a:xfrm>
          <a:prstGeom prst="roundRect">
            <a:avLst>
              <a:gd fmla="val 16667" name="adj"/>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400"/>
              <a:buFont typeface="Gill Sans"/>
              <a:buNone/>
            </a:pPr>
            <a:r>
              <a:rPr b="1" i="1" lang="en-US" sz="2400" u="none">
                <a:solidFill>
                  <a:srgbClr val="000000"/>
                </a:solidFill>
                <a:latin typeface="Gill Sans"/>
                <a:ea typeface="Gill Sans"/>
                <a:cs typeface="Gill Sans"/>
                <a:sym typeface="Gill Sans"/>
              </a:rPr>
              <a:t>	Volfram </a:t>
            </a:r>
            <a:r>
              <a:rPr b="0" i="0" lang="en-US" sz="2400" u="none">
                <a:solidFill>
                  <a:srgbClr val="000000"/>
                </a:solidFill>
                <a:latin typeface="Gill Sans"/>
                <a:ea typeface="Gill Sans"/>
                <a:cs typeface="Gill Sans"/>
                <a:sym typeface="Gill Sans"/>
              </a:rPr>
              <a:t>ko'p jihatdan molibdenga o‘xshaydi, biroq undan ham yuqoriroq haroratlarda ishlay oladi. Undan ko’pincha termo-juftliklarni (volfram-reniyli termo-juftliklar) tayyorlash uchun foydalaniladi.</a:t>
            </a:r>
            <a:endParaRPr/>
          </a:p>
        </p:txBody>
      </p:sp>
      <p:sp>
        <p:nvSpPr>
          <p:cNvPr id="564" name="Google Shape;564;p31"/>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31</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68" name="Shape 568"/>
        <p:cNvGrpSpPr/>
        <p:nvPr/>
      </p:nvGrpSpPr>
      <p:grpSpPr>
        <a:xfrm>
          <a:off x="0" y="0"/>
          <a:ext cx="0" cy="0"/>
          <a:chOff x="0" y="0"/>
          <a:chExt cx="0" cy="0"/>
        </a:xfrm>
      </p:grpSpPr>
      <p:sp>
        <p:nvSpPr>
          <p:cNvPr id="569" name="Google Shape;569;p32"/>
          <p:cNvSpPr/>
          <p:nvPr/>
        </p:nvSpPr>
        <p:spPr>
          <a:xfrm>
            <a:off x="107950" y="95250"/>
            <a:ext cx="7485062" cy="2303462"/>
          </a:xfrm>
          <a:prstGeom prst="roundRect">
            <a:avLst>
              <a:gd fmla="val 16667" name="adj"/>
            </a:avLst>
          </a:prstGeom>
          <a:solidFill>
            <a:srgbClr val="F5D3D3"/>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0" i="0" lang="en-US" sz="2000" u="none">
                <a:solidFill>
                  <a:srgbClr val="000000"/>
                </a:solidFill>
                <a:latin typeface="Gill Sans"/>
                <a:ea typeface="Gill Sans"/>
                <a:cs typeface="Gill Sans"/>
                <a:sym typeface="Gill Sans"/>
              </a:rPr>
              <a:t>	</a:t>
            </a:r>
            <a:r>
              <a:rPr b="1" i="0" lang="en-US" sz="2000" u="none">
                <a:solidFill>
                  <a:srgbClr val="000000"/>
                </a:solidFill>
                <a:latin typeface="Gill Sans"/>
                <a:ea typeface="Gill Sans"/>
                <a:cs typeface="Gill Sans"/>
                <a:sym typeface="Gill Sans"/>
              </a:rPr>
              <a:t>Keramik materiallar – </a:t>
            </a:r>
            <a:r>
              <a:rPr b="0" i="0" lang="en-US" sz="2000" u="none">
                <a:solidFill>
                  <a:srgbClr val="000000"/>
                </a:solidFill>
                <a:latin typeface="Gill Sans"/>
                <a:ea typeface="Gill Sans"/>
                <a:cs typeface="Gill Sans"/>
                <a:sym typeface="Gill Sans"/>
              </a:rPr>
              <a:t>qoidaga ko’ra, kristall strukturaga ega bo’ladi. Ularning asosiy hususiyatlari mustahkamlik, haroratga bardoshlilik, kichik og‘irlik, ko'p kimyoviy reagentlarga nisbatan barqaror, boshqa materiallar bilan birlasha olish qobiliyati va ajoyib elektr tavsiflari bo’lib hisoblanadi. Shu tufayli ulardan datchiklarni tayyorlashda keng foydalaniladi.</a:t>
            </a:r>
            <a:endParaRPr/>
          </a:p>
        </p:txBody>
      </p:sp>
      <p:sp>
        <p:nvSpPr>
          <p:cNvPr id="570" name="Google Shape;570;p32"/>
          <p:cNvSpPr/>
          <p:nvPr/>
        </p:nvSpPr>
        <p:spPr>
          <a:xfrm>
            <a:off x="1547812" y="3357562"/>
            <a:ext cx="7480300" cy="2303462"/>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just">
              <a:lnSpc>
                <a:spcPct val="100000"/>
              </a:lnSpc>
              <a:spcBef>
                <a:spcPts val="0"/>
              </a:spcBef>
              <a:spcAft>
                <a:spcPts val="0"/>
              </a:spcAft>
              <a:buClr>
                <a:srgbClr val="000000"/>
              </a:buClr>
              <a:buSzPts val="2000"/>
              <a:buFont typeface="Gill Sans"/>
              <a:buNone/>
            </a:pPr>
            <a:r>
              <a:rPr b="1" i="0" lang="en-US" sz="2000" u="none">
                <a:solidFill>
                  <a:srgbClr val="000000"/>
                </a:solidFill>
                <a:latin typeface="Gill Sans"/>
                <a:ea typeface="Gill Sans"/>
                <a:cs typeface="Gill Sans"/>
                <a:sym typeface="Gill Sans"/>
              </a:rPr>
              <a:t>Shishalar. </a:t>
            </a:r>
            <a:r>
              <a:rPr b="0" i="0" lang="en-US" sz="2000" u="none">
                <a:solidFill>
                  <a:srgbClr val="000000"/>
                </a:solidFill>
                <a:latin typeface="Gill Sans"/>
                <a:ea typeface="Gill Sans"/>
                <a:cs typeface="Gill Sans"/>
                <a:sym typeface="Gill Sans"/>
              </a:rPr>
              <a:t>Shisha - bu qattiq am orf material bo'lib. kremniy dioksidi va asosiy oksidni eritish bilan tayyorlanadi. Shishaning asosiy xususiyatlari shaffoflik, har xil rangga bo'</a:t>
            </a:r>
            <a:r>
              <a:rPr b="0" i="0" lang="en-US" sz="2000" u="none">
                <a:solidFill>
                  <a:srgbClr val="000000"/>
                </a:solidFill>
                <a:latin typeface="Corbel"/>
                <a:ea typeface="Corbel"/>
                <a:cs typeface="Corbel"/>
                <a:sym typeface="Corbel"/>
              </a:rPr>
              <a:t>у</a:t>
            </a:r>
            <a:r>
              <a:rPr b="0" i="0" lang="en-US" sz="2000" u="none">
                <a:solidFill>
                  <a:srgbClr val="000000"/>
                </a:solidFill>
                <a:latin typeface="Gill Sans"/>
                <a:ea typeface="Gill Sans"/>
                <a:cs typeface="Gill Sans"/>
                <a:sym typeface="Gill Sans"/>
              </a:rPr>
              <a:t>ash mumkinligi, mustahkamlik va ftorvodorod kislotasidan tashqari aksariyat kimyoviy reagentlarga barqarorlik bo'lib hisoblanadi.</a:t>
            </a:r>
            <a:endParaRPr/>
          </a:p>
        </p:txBody>
      </p:sp>
      <p:sp>
        <p:nvSpPr>
          <p:cNvPr id="571" name="Google Shape;571;p32"/>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32</a:t>
            </a:r>
            <a:endParaRPr/>
          </a:p>
        </p:txBody>
      </p:sp>
      <p:pic>
        <p:nvPicPr>
          <p:cNvPr descr="https://encrypted-tbn3.gstatic.com/images?q=tbn:ANd9GcQlYTj2buzhd8VyBKj39WW14cemoQIWW7DF-z62LhNQAT88qHx_" id="572" name="Google Shape;572;p32"/>
          <p:cNvPicPr preferRelativeResize="0"/>
          <p:nvPr/>
        </p:nvPicPr>
        <p:blipFill rotWithShape="1">
          <a:blip r:embed="rId3">
            <a:alphaModFix/>
          </a:blip>
          <a:srcRect b="0" l="0" r="0" t="0"/>
          <a:stretch/>
        </p:blipFill>
        <p:spPr>
          <a:xfrm>
            <a:off x="7693025" y="465137"/>
            <a:ext cx="1450975" cy="1943100"/>
          </a:xfrm>
          <a:prstGeom prst="rect">
            <a:avLst/>
          </a:prstGeom>
          <a:noFill/>
          <a:ln>
            <a:noFill/>
          </a:ln>
        </p:spPr>
      </p:pic>
      <p:sp>
        <p:nvSpPr>
          <p:cNvPr id="573" name="Google Shape;573;p32"/>
          <p:cNvSpPr txBox="1"/>
          <p:nvPr/>
        </p:nvSpPr>
        <p:spPr>
          <a:xfrm>
            <a:off x="7986712" y="2566987"/>
            <a:ext cx="863600" cy="27781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200"/>
              <a:buFont typeface="Arial"/>
              <a:buNone/>
            </a:pPr>
            <a:r>
              <a:rPr b="0" i="0" lang="en-US" sz="1200" u="none">
                <a:solidFill>
                  <a:schemeClr val="dk1"/>
                </a:solidFill>
                <a:latin typeface="Arial"/>
                <a:ea typeface="Arial"/>
                <a:cs typeface="Arial"/>
                <a:sym typeface="Arial"/>
              </a:rPr>
              <a:t>[31]</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77" name="Shape 577"/>
        <p:cNvGrpSpPr/>
        <p:nvPr/>
      </p:nvGrpSpPr>
      <p:grpSpPr>
        <a:xfrm>
          <a:off x="0" y="0"/>
          <a:ext cx="0" cy="0"/>
          <a:chOff x="0" y="0"/>
          <a:chExt cx="0" cy="0"/>
        </a:xfrm>
      </p:grpSpPr>
      <p:sp>
        <p:nvSpPr>
          <p:cNvPr id="578" name="Google Shape;578;p33"/>
          <p:cNvSpPr/>
          <p:nvPr/>
        </p:nvSpPr>
        <p:spPr>
          <a:xfrm>
            <a:off x="1979612" y="260350"/>
            <a:ext cx="5688012" cy="539750"/>
          </a:xfrm>
          <a:prstGeom prst="roundRect">
            <a:avLst>
              <a:gd fmla="val 16667" name="adj"/>
            </a:avLst>
          </a:prstGeom>
          <a:solidFill>
            <a:srgbClr val="F2F2F2"/>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3200"/>
              <a:buFont typeface="Palatino Linotype"/>
              <a:buNone/>
            </a:pPr>
            <a:r>
              <a:rPr b="1" i="0" lang="en-US" sz="3200" u="none">
                <a:solidFill>
                  <a:srgbClr val="000000"/>
                </a:solidFill>
                <a:latin typeface="Palatino Linotype"/>
                <a:ea typeface="Palatino Linotype"/>
                <a:cs typeface="Palatino Linotype"/>
                <a:sym typeface="Palatino Linotype"/>
              </a:rPr>
              <a:t>Datchik  texnologiyalar</a:t>
            </a:r>
            <a:endParaRPr/>
          </a:p>
        </p:txBody>
      </p:sp>
      <p:sp>
        <p:nvSpPr>
          <p:cNvPr id="579" name="Google Shape;579;p33"/>
          <p:cNvSpPr/>
          <p:nvPr/>
        </p:nvSpPr>
        <p:spPr>
          <a:xfrm>
            <a:off x="107950" y="1196975"/>
            <a:ext cx="2016125" cy="1133475"/>
          </a:xfrm>
          <a:prstGeom prst="roundRect">
            <a:avLst>
              <a:gd fmla="val 16667" name="adj"/>
            </a:avLst>
          </a:prstGeom>
          <a:solidFill>
            <a:srgbClr val="FFFFCC"/>
          </a:solidFill>
          <a:ln cap="flat" cmpd="sng" w="9525">
            <a:solidFill>
              <a:srgbClr val="475A8D"/>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Yupqa va qalin plyonkalarni qoplash</a:t>
            </a:r>
            <a:endParaRPr/>
          </a:p>
        </p:txBody>
      </p:sp>
      <p:sp>
        <p:nvSpPr>
          <p:cNvPr id="580" name="Google Shape;580;p33"/>
          <p:cNvSpPr/>
          <p:nvPr/>
        </p:nvSpPr>
        <p:spPr>
          <a:xfrm>
            <a:off x="2268537" y="1216025"/>
            <a:ext cx="1582737" cy="1133475"/>
          </a:xfrm>
          <a:prstGeom prst="roundRect">
            <a:avLst>
              <a:gd fmla="val 16667" name="adj"/>
            </a:avLst>
          </a:prstGeom>
          <a:solidFill>
            <a:srgbClr val="FFFFCC"/>
          </a:solidFill>
          <a:ln cap="flat" cmpd="sng" w="9525">
            <a:solidFill>
              <a:srgbClr val="475A8D"/>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Aylanishli quyish</a:t>
            </a:r>
            <a:endParaRPr/>
          </a:p>
        </p:txBody>
      </p:sp>
      <p:sp>
        <p:nvSpPr>
          <p:cNvPr id="581" name="Google Shape;581;p33"/>
          <p:cNvSpPr/>
          <p:nvPr/>
        </p:nvSpPr>
        <p:spPr>
          <a:xfrm>
            <a:off x="5795962" y="1196975"/>
            <a:ext cx="1511300" cy="1133475"/>
          </a:xfrm>
          <a:prstGeom prst="roundRect">
            <a:avLst>
              <a:gd fmla="val 16667" name="adj"/>
            </a:avLst>
          </a:prstGeom>
          <a:solidFill>
            <a:srgbClr val="FFFFCC"/>
          </a:solidFill>
          <a:ln cap="flat" cmpd="sng" w="9525">
            <a:solidFill>
              <a:srgbClr val="475A8D"/>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Ionli changlash</a:t>
            </a:r>
            <a:endParaRPr/>
          </a:p>
        </p:txBody>
      </p:sp>
      <p:sp>
        <p:nvSpPr>
          <p:cNvPr id="582" name="Google Shape;582;p33"/>
          <p:cNvSpPr/>
          <p:nvPr/>
        </p:nvSpPr>
        <p:spPr>
          <a:xfrm>
            <a:off x="3995737" y="1216025"/>
            <a:ext cx="1655762" cy="1133475"/>
          </a:xfrm>
          <a:prstGeom prst="roundRect">
            <a:avLst>
              <a:gd fmla="val 16667" name="adj"/>
            </a:avLst>
          </a:prstGeom>
          <a:solidFill>
            <a:srgbClr val="FFFFCC"/>
          </a:solidFill>
          <a:ln cap="flat" cmpd="sng" w="9525">
            <a:solidFill>
              <a:srgbClr val="475A8D"/>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Termo-vakuumli changlash</a:t>
            </a:r>
            <a:endParaRPr/>
          </a:p>
        </p:txBody>
      </p:sp>
      <p:sp>
        <p:nvSpPr>
          <p:cNvPr id="583" name="Google Shape;583;p33"/>
          <p:cNvSpPr/>
          <p:nvPr/>
        </p:nvSpPr>
        <p:spPr>
          <a:xfrm>
            <a:off x="7437437" y="1196975"/>
            <a:ext cx="1598612" cy="1133475"/>
          </a:xfrm>
          <a:prstGeom prst="roundRect">
            <a:avLst>
              <a:gd fmla="val 16667" name="adj"/>
            </a:avLst>
          </a:prstGeom>
          <a:solidFill>
            <a:srgbClr val="FFFFCC"/>
          </a:solidFill>
          <a:ln cap="flat" cmpd="sng" w="9525">
            <a:solidFill>
              <a:srgbClr val="475A8D"/>
            </a:solidFill>
            <a:prstDash val="solid"/>
            <a:miter lim="800000"/>
            <a:headEnd len="sm" w="sm" type="none"/>
            <a:tailEnd len="sm" w="sm" type="none"/>
          </a:ln>
          <a:effectLst>
            <a:outerShdw blurRad="63500" dir="5400000" dist="25400">
              <a:srgbClr val="000000">
                <a:alpha val="42745"/>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Nanotex-nologiyalar</a:t>
            </a:r>
            <a:endParaRPr/>
          </a:p>
        </p:txBody>
      </p:sp>
      <p:sp>
        <p:nvSpPr>
          <p:cNvPr id="584" name="Google Shape;584;p33"/>
          <p:cNvSpPr/>
          <p:nvPr/>
        </p:nvSpPr>
        <p:spPr>
          <a:xfrm>
            <a:off x="107950" y="2708275"/>
            <a:ext cx="1871662" cy="3241675"/>
          </a:xfrm>
          <a:prstGeom prst="roundRect">
            <a:avLst>
              <a:gd fmla="val 16667" name="adj"/>
            </a:avLst>
          </a:prstGeom>
          <a:solidFill>
            <a:schemeClr val="lt1"/>
          </a:solidFill>
          <a:ln cap="flat" cmpd="sng" w="25400">
            <a:solidFill>
              <a:srgbClr val="475A8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Yupqa plyonkalardan</a:t>
            </a:r>
            <a:br>
              <a:rPr b="0" i="0" lang="en-US" sz="1800" u="none">
                <a:solidFill>
                  <a:srgbClr val="000000"/>
                </a:solidFill>
                <a:latin typeface="Gill Sans"/>
                <a:ea typeface="Gill Sans"/>
                <a:cs typeface="Gill Sans"/>
                <a:sym typeface="Gill Sans"/>
              </a:rPr>
            </a:br>
            <a:r>
              <a:rPr b="0" i="0" lang="en-US" sz="1800" u="none">
                <a:solidFill>
                  <a:srgbClr val="000000"/>
                </a:solidFill>
                <a:latin typeface="Gill Sans"/>
                <a:ea typeface="Gill Sans"/>
                <a:cs typeface="Gill Sans"/>
                <a:sym typeface="Gill Sans"/>
              </a:rPr>
              <a:t>ko‘pincha sezgir yuzaga ba’zi bir qo‘shimcha xususiyatlarni berish uchun foydalaniladi. </a:t>
            </a:r>
            <a:br>
              <a:rPr b="0" i="0" lang="en-US" sz="1800" u="none">
                <a:solidFill>
                  <a:srgbClr val="000000"/>
                </a:solidFill>
                <a:latin typeface="Gill Sans"/>
                <a:ea typeface="Gill Sans"/>
                <a:cs typeface="Gill Sans"/>
                <a:sym typeface="Gill Sans"/>
              </a:rPr>
            </a:br>
            <a:endParaRPr/>
          </a:p>
        </p:txBody>
      </p:sp>
      <p:sp>
        <p:nvSpPr>
          <p:cNvPr id="585" name="Google Shape;585;p33"/>
          <p:cNvSpPr/>
          <p:nvPr/>
        </p:nvSpPr>
        <p:spPr>
          <a:xfrm>
            <a:off x="2051050" y="2717800"/>
            <a:ext cx="1873250" cy="3232150"/>
          </a:xfrm>
          <a:prstGeom prst="roundRect">
            <a:avLst>
              <a:gd fmla="val 16667" name="adj"/>
            </a:avLst>
          </a:prstGeom>
          <a:solidFill>
            <a:schemeClr val="lt1"/>
          </a:solidFill>
          <a:ln cap="flat" cmpd="sng" w="25400">
            <a:solidFill>
              <a:srgbClr val="475A8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600"/>
              <a:buFont typeface="Gill Sans"/>
              <a:buNone/>
            </a:pPr>
            <a:r>
              <a:rPr b="0" i="0" lang="en-US" sz="1600" u="none">
                <a:solidFill>
                  <a:srgbClr val="000000"/>
                </a:solidFill>
                <a:latin typeface="Gill Sans"/>
                <a:ea typeface="Gill Sans"/>
                <a:cs typeface="Gill Sans"/>
                <a:sym typeface="Gill Sans"/>
              </a:rPr>
              <a:t>Bu texnologiya bo‘yicha, plyonkani yaratish uchun mo’ljal-langan material uchuvchan suyuq erituvchida eriti-ladi. Olingan eritma tez aylanayotgan namunaning ustiga quyiladi. </a:t>
            </a:r>
            <a:endParaRPr/>
          </a:p>
        </p:txBody>
      </p:sp>
      <p:sp>
        <p:nvSpPr>
          <p:cNvPr id="586" name="Google Shape;586;p33"/>
          <p:cNvSpPr/>
          <p:nvPr/>
        </p:nvSpPr>
        <p:spPr>
          <a:xfrm>
            <a:off x="3995737" y="2717800"/>
            <a:ext cx="1655762" cy="3232150"/>
          </a:xfrm>
          <a:prstGeom prst="roundRect">
            <a:avLst>
              <a:gd fmla="val 16667" name="adj"/>
            </a:avLst>
          </a:prstGeom>
          <a:solidFill>
            <a:schemeClr val="lt1"/>
          </a:solidFill>
          <a:ln cap="flat" cmpd="sng" w="25400">
            <a:solidFill>
              <a:srgbClr val="475A8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Bu uslubda metall oldindan gazga aylantiriladi, u namunaning yuzasiga o’ti-radi va uning yuzasida</a:t>
            </a:r>
            <a:br>
              <a:rPr b="0" i="0" lang="en-US" sz="1800" u="none">
                <a:solidFill>
                  <a:srgbClr val="000000"/>
                </a:solidFill>
                <a:latin typeface="Gill Sans"/>
                <a:ea typeface="Gill Sans"/>
                <a:cs typeface="Gill Sans"/>
                <a:sym typeface="Gill Sans"/>
              </a:rPr>
            </a:br>
            <a:r>
              <a:rPr b="0" i="0" lang="en-US" sz="1800" u="none">
                <a:solidFill>
                  <a:srgbClr val="000000"/>
                </a:solidFill>
                <a:latin typeface="Gill Sans"/>
                <a:ea typeface="Gill Sans"/>
                <a:cs typeface="Gill Sans"/>
                <a:sym typeface="Gill Sans"/>
              </a:rPr>
              <a:t>yupqa plyon-kani shakl-lantiradi. </a:t>
            </a:r>
            <a:endParaRPr/>
          </a:p>
        </p:txBody>
      </p:sp>
      <p:sp>
        <p:nvSpPr>
          <p:cNvPr id="587" name="Google Shape;587;p33"/>
          <p:cNvSpPr/>
          <p:nvPr/>
        </p:nvSpPr>
        <p:spPr>
          <a:xfrm>
            <a:off x="5724525" y="2717800"/>
            <a:ext cx="1655762" cy="3951287"/>
          </a:xfrm>
          <a:prstGeom prst="roundRect">
            <a:avLst>
              <a:gd fmla="val 16667" name="adj"/>
            </a:avLst>
          </a:prstGeom>
          <a:solidFill>
            <a:schemeClr val="lt1"/>
          </a:solidFill>
          <a:ln cap="flat" cmpd="sng" w="25400">
            <a:solidFill>
              <a:srgbClr val="475A8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Ionli changlash</a:t>
            </a:r>
            <a:br>
              <a:rPr b="0" i="0" lang="en-US" sz="1800" u="none">
                <a:solidFill>
                  <a:srgbClr val="000000"/>
                </a:solidFill>
                <a:latin typeface="Gill Sans"/>
                <a:ea typeface="Gill Sans"/>
                <a:cs typeface="Gill Sans"/>
                <a:sym typeface="Gill Sans"/>
              </a:rPr>
            </a:br>
            <a:r>
              <a:rPr b="0" i="0" lang="en-US" sz="1800" u="none">
                <a:solidFill>
                  <a:srgbClr val="000000"/>
                </a:solidFill>
                <a:latin typeface="Gill Sans"/>
                <a:ea typeface="Gill Sans"/>
                <a:cs typeface="Gill Sans"/>
                <a:sym typeface="Gill Sans"/>
              </a:rPr>
              <a:t>ham vakuum kamerada o‘tkaziladi. Kameradan havo so‘rib olingandan keyin unga </a:t>
            </a:r>
            <a:br>
              <a:rPr b="0" i="0" lang="en-US" sz="1800" u="none">
                <a:solidFill>
                  <a:srgbClr val="000000"/>
                </a:solidFill>
                <a:latin typeface="Gill Sans"/>
                <a:ea typeface="Gill Sans"/>
                <a:cs typeface="Gill Sans"/>
                <a:sym typeface="Gill Sans"/>
              </a:rPr>
            </a:br>
            <a:r>
              <a:rPr b="0" i="0" lang="en-US" sz="1800" u="none">
                <a:solidFill>
                  <a:srgbClr val="000000"/>
                </a:solidFill>
                <a:latin typeface="Gill Sans"/>
                <a:ea typeface="Gill Sans"/>
                <a:cs typeface="Gill Sans"/>
                <a:sym typeface="Gill Sans"/>
              </a:rPr>
              <a:t>bosim ostida inert gaz (argon yoki geliy) kiritiladi. </a:t>
            </a:r>
            <a:endParaRPr/>
          </a:p>
        </p:txBody>
      </p:sp>
      <p:sp>
        <p:nvSpPr>
          <p:cNvPr id="588" name="Google Shape;588;p33"/>
          <p:cNvSpPr/>
          <p:nvPr/>
        </p:nvSpPr>
        <p:spPr>
          <a:xfrm>
            <a:off x="7472362" y="2700337"/>
            <a:ext cx="1655762" cy="3951287"/>
          </a:xfrm>
          <a:prstGeom prst="roundRect">
            <a:avLst>
              <a:gd fmla="val 16667" name="adj"/>
            </a:avLst>
          </a:prstGeom>
          <a:solidFill>
            <a:schemeClr val="lt1"/>
          </a:solidFill>
          <a:ln cap="flat" cmpd="sng" w="25400">
            <a:solidFill>
              <a:srgbClr val="475A8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Gill Sans"/>
              <a:buNone/>
            </a:pPr>
            <a:r>
              <a:rPr b="0" i="0" lang="en-US" sz="1800" u="none">
                <a:solidFill>
                  <a:srgbClr val="000000"/>
                </a:solidFill>
                <a:latin typeface="Gill Sans"/>
                <a:ea typeface="Gill Sans"/>
                <a:cs typeface="Gill Sans"/>
                <a:sym typeface="Gill Sans"/>
              </a:rPr>
              <a:t>Nano-texnologiyalar to‘g’risida gapirganda uning o‘lchamlarini nanometr bilan (10^</a:t>
            </a:r>
            <a:r>
              <a:rPr b="0" i="0" lang="en-US" sz="1600" u="none">
                <a:solidFill>
                  <a:srgbClr val="000000"/>
                </a:solidFill>
                <a:latin typeface="Gill Sans"/>
                <a:ea typeface="Gill Sans"/>
                <a:cs typeface="Gill Sans"/>
                <a:sym typeface="Gill Sans"/>
              </a:rPr>
              <a:t>-9</a:t>
            </a:r>
            <a:r>
              <a:rPr b="0" i="0" lang="en-US" sz="1800" u="none">
                <a:solidFill>
                  <a:srgbClr val="000000"/>
                </a:solidFill>
                <a:latin typeface="Gill Sans"/>
                <a:ea typeface="Gill Sans"/>
                <a:cs typeface="Gill Sans"/>
                <a:sym typeface="Gill Sans"/>
              </a:rPr>
              <a:t>) taqqoslash mumkin</a:t>
            </a:r>
            <a:br>
              <a:rPr b="0" i="0" lang="en-US" sz="1800" u="none">
                <a:solidFill>
                  <a:srgbClr val="000000"/>
                </a:solidFill>
                <a:latin typeface="Gill Sans"/>
                <a:ea typeface="Gill Sans"/>
                <a:cs typeface="Gill Sans"/>
                <a:sym typeface="Gill Sans"/>
              </a:rPr>
            </a:br>
            <a:r>
              <a:rPr b="0" i="0" lang="en-US" sz="1800" u="none">
                <a:solidFill>
                  <a:srgbClr val="000000"/>
                </a:solidFill>
                <a:latin typeface="Gill Sans"/>
                <a:ea typeface="Gill Sans"/>
                <a:cs typeface="Gill Sans"/>
                <a:sym typeface="Gill Sans"/>
              </a:rPr>
              <a:t>bo‘ladigan qurilmalar xususida gap boradi. </a:t>
            </a:r>
            <a:br>
              <a:rPr b="0" i="0" lang="en-US" sz="1800" u="none">
                <a:solidFill>
                  <a:srgbClr val="000000"/>
                </a:solidFill>
                <a:latin typeface="Gill Sans"/>
                <a:ea typeface="Gill Sans"/>
                <a:cs typeface="Gill Sans"/>
                <a:sym typeface="Gill Sans"/>
              </a:rPr>
            </a:br>
            <a:endParaRPr/>
          </a:p>
        </p:txBody>
      </p:sp>
      <p:sp>
        <p:nvSpPr>
          <p:cNvPr id="589" name="Google Shape;589;p33"/>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33</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3" name="Shape 593"/>
        <p:cNvGrpSpPr/>
        <p:nvPr/>
      </p:nvGrpSpPr>
      <p:grpSpPr>
        <a:xfrm>
          <a:off x="0" y="0"/>
          <a:ext cx="0" cy="0"/>
          <a:chOff x="0" y="0"/>
          <a:chExt cx="0" cy="0"/>
        </a:xfrm>
      </p:grpSpPr>
      <p:sp>
        <p:nvSpPr>
          <p:cNvPr id="594" name="Google Shape;594;p34"/>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595" name="Google Shape;595;p34"/>
          <p:cNvSpPr/>
          <p:nvPr/>
        </p:nvSpPr>
        <p:spPr>
          <a:xfrm>
            <a:off x="539750" y="188912"/>
            <a:ext cx="8280400" cy="792162"/>
          </a:xfrm>
          <a:prstGeom prst="wedgeRoundRectCallout">
            <a:avLst>
              <a:gd fmla="val 10832" name="adj1"/>
              <a:gd fmla="val 29481" name="adj2"/>
              <a:gd fmla="val 0" name="adj3"/>
            </a:avLst>
          </a:prstGeom>
          <a:solidFill>
            <a:schemeClr val="lt1"/>
          </a:solidFill>
          <a:ln cap="flat" cmpd="sng" w="25400">
            <a:solidFill>
              <a:srgbClr val="475A8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000"/>
              <a:buFont typeface="Palatino Linotype"/>
              <a:buNone/>
            </a:pPr>
            <a:r>
              <a:rPr b="0" i="0" lang="en-US" sz="2000" u="none">
                <a:solidFill>
                  <a:srgbClr val="000000"/>
                </a:solidFill>
                <a:latin typeface="Palatino Linotype"/>
                <a:ea typeface="Palatino Linotype"/>
                <a:cs typeface="Palatino Linotype"/>
                <a:sym typeface="Palatino Linotype"/>
              </a:rPr>
              <a:t>Fotolitograflya - mexanik mikrotizimlarning uch o’lchamli strukturalarini yaratishning mikroelektronikadan olingan uslubidir. </a:t>
            </a:r>
            <a:endParaRPr/>
          </a:p>
        </p:txBody>
      </p:sp>
      <p:pic>
        <p:nvPicPr>
          <p:cNvPr id="596" name="Google Shape;596;p34"/>
          <p:cNvPicPr preferRelativeResize="0"/>
          <p:nvPr/>
        </p:nvPicPr>
        <p:blipFill rotWithShape="1">
          <a:blip r:embed="rId3">
            <a:alphaModFix/>
          </a:blip>
          <a:srcRect b="19073" l="33836" r="29442" t="13124"/>
          <a:stretch/>
        </p:blipFill>
        <p:spPr>
          <a:xfrm>
            <a:off x="1403350" y="1268412"/>
            <a:ext cx="6048375" cy="4767262"/>
          </a:xfrm>
          <a:prstGeom prst="rect">
            <a:avLst/>
          </a:prstGeom>
          <a:noFill/>
          <a:ln>
            <a:noFill/>
          </a:ln>
        </p:spPr>
      </p:pic>
      <p:sp>
        <p:nvSpPr>
          <p:cNvPr id="597" name="Google Shape;597;p34"/>
          <p:cNvSpPr txBox="1"/>
          <p:nvPr/>
        </p:nvSpPr>
        <p:spPr>
          <a:xfrm>
            <a:off x="1636712" y="6276975"/>
            <a:ext cx="4686300" cy="36988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1800"/>
              <a:buFont typeface="Palatino Linotype"/>
              <a:buNone/>
            </a:pPr>
            <a:r>
              <a:rPr b="1" i="0" lang="en-US" sz="1800" u="none">
                <a:solidFill>
                  <a:schemeClr val="dk1"/>
                </a:solidFill>
                <a:latin typeface="Palatino Linotype"/>
                <a:ea typeface="Palatino Linotype"/>
                <a:cs typeface="Palatino Linotype"/>
                <a:sym typeface="Palatino Linotype"/>
              </a:rPr>
              <a:t>7.5-rasm. Musbat va manfiy fotolitografiya</a:t>
            </a:r>
            <a:endParaRPr/>
          </a:p>
        </p:txBody>
      </p:sp>
      <p:sp>
        <p:nvSpPr>
          <p:cNvPr id="598" name="Google Shape;598;p34"/>
          <p:cNvSpPr txBox="1"/>
          <p:nvPr/>
        </p:nvSpPr>
        <p:spPr>
          <a:xfrm>
            <a:off x="2668587" y="6000750"/>
            <a:ext cx="822325"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1" i="0" lang="en-US" sz="1400" u="none">
                <a:solidFill>
                  <a:schemeClr val="dk1"/>
                </a:solidFill>
                <a:latin typeface="Arial"/>
                <a:ea typeface="Arial"/>
                <a:cs typeface="Arial"/>
                <a:sym typeface="Arial"/>
              </a:rPr>
              <a:t>musbat</a:t>
            </a:r>
            <a:endParaRPr/>
          </a:p>
        </p:txBody>
      </p:sp>
      <p:sp>
        <p:nvSpPr>
          <p:cNvPr id="599" name="Google Shape;599;p34"/>
          <p:cNvSpPr txBox="1"/>
          <p:nvPr/>
        </p:nvSpPr>
        <p:spPr>
          <a:xfrm>
            <a:off x="5651500" y="5969000"/>
            <a:ext cx="762000" cy="3079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Arial"/>
              <a:buNone/>
            </a:pPr>
            <a:r>
              <a:rPr b="1" i="0" lang="en-US" sz="1400" u="none">
                <a:solidFill>
                  <a:schemeClr val="dk1"/>
                </a:solidFill>
                <a:latin typeface="Arial"/>
                <a:ea typeface="Arial"/>
                <a:cs typeface="Arial"/>
                <a:sym typeface="Arial"/>
              </a:rPr>
              <a:t>manfiy</a:t>
            </a:r>
            <a:endParaRPr/>
          </a:p>
        </p:txBody>
      </p:sp>
      <p:sp>
        <p:nvSpPr>
          <p:cNvPr id="600" name="Google Shape;600;p34"/>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34</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4" name="Shape 604"/>
        <p:cNvGrpSpPr/>
        <p:nvPr/>
      </p:nvGrpSpPr>
      <p:grpSpPr>
        <a:xfrm>
          <a:off x="0" y="0"/>
          <a:ext cx="0" cy="0"/>
          <a:chOff x="0" y="0"/>
          <a:chExt cx="0" cy="0"/>
        </a:xfrm>
      </p:grpSpPr>
      <p:sp>
        <p:nvSpPr>
          <p:cNvPr id="605" name="Google Shape;605;p35"/>
          <p:cNvSpPr txBox="1"/>
          <p:nvPr/>
        </p:nvSpPr>
        <p:spPr>
          <a:xfrm>
            <a:off x="8613775" y="6305550"/>
            <a:ext cx="457200" cy="476250"/>
          </a:xfrm>
          <a:prstGeom prst="rect">
            <a:avLst/>
          </a:prstGeom>
          <a:noFill/>
          <a:ln>
            <a:noFill/>
          </a:ln>
        </p:spPr>
        <p:txBody>
          <a:bodyPr anchorCtr="0" anchor="b" bIns="45700" lIns="91425" spcFirstLastPara="1" rIns="91425" wrap="square" tIns="45700">
            <a:noAutofit/>
          </a:bodyPr>
          <a:lstStyle/>
          <a:p>
            <a:pPr indent="0" lvl="0" marL="0" marR="0" rtl="0" algn="ctr">
              <a:lnSpc>
                <a:spcPct val="100000"/>
              </a:lnSpc>
              <a:spcBef>
                <a:spcPts val="0"/>
              </a:spcBef>
              <a:spcAft>
                <a:spcPts val="0"/>
              </a:spcAft>
              <a:buClr>
                <a:srgbClr val="B5A788"/>
              </a:buClr>
              <a:buSzPts val="1200"/>
              <a:buFont typeface="Arial"/>
              <a:buNone/>
            </a:pPr>
            <a:fld id="{00000000-1234-1234-1234-123412341234}" type="slidenum">
              <a:rPr b="0" i="0" lang="en-US" sz="1200" u="none">
                <a:solidFill>
                  <a:srgbClr val="B5A788"/>
                </a:solidFill>
                <a:latin typeface="Arial"/>
                <a:ea typeface="Arial"/>
                <a:cs typeface="Arial"/>
                <a:sym typeface="Arial"/>
              </a:rPr>
              <a:t>‹#›</a:t>
            </a:fld>
            <a:endParaRPr/>
          </a:p>
        </p:txBody>
      </p:sp>
      <p:sp>
        <p:nvSpPr>
          <p:cNvPr id="606" name="Google Shape;606;p35"/>
          <p:cNvSpPr/>
          <p:nvPr/>
        </p:nvSpPr>
        <p:spPr>
          <a:xfrm>
            <a:off x="827087" y="115887"/>
            <a:ext cx="7921625" cy="1081087"/>
          </a:xfrm>
          <a:prstGeom prst="roundRect">
            <a:avLst>
              <a:gd fmla="val 16667" name="adj"/>
            </a:avLst>
          </a:pr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7.5 A- rasmda qandaydir materialning (aytaylik, kremniy dioksidining) boshqa bir materialdan (masalan, kremniydan) ishlangan taglikka qoplangan plyonkasi ko'rsatilgan. </a:t>
            </a:r>
            <a:endParaRPr/>
          </a:p>
        </p:txBody>
      </p:sp>
      <p:sp>
        <p:nvSpPr>
          <p:cNvPr id="607" name="Google Shape;607;p35"/>
          <p:cNvSpPr/>
          <p:nvPr/>
        </p:nvSpPr>
        <p:spPr>
          <a:xfrm>
            <a:off x="827087" y="1341437"/>
            <a:ext cx="7921625" cy="719137"/>
          </a:xfrm>
          <a:prstGeom prst="roundRect">
            <a:avLst>
              <a:gd fmla="val 16667" name="adj"/>
            </a:avLst>
          </a:prstGeom>
          <a:solidFill>
            <a:srgbClr val="E4EED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7.5 B- rasmda Oksid qatlamining yuzasiga UB nurlanishga sezgir bo’lgan fotorezist deb ataluvchi polimerdan plyonka qoplanadi . </a:t>
            </a:r>
            <a:endParaRPr/>
          </a:p>
        </p:txBody>
      </p:sp>
      <p:sp>
        <p:nvSpPr>
          <p:cNvPr id="608" name="Google Shape;608;p35"/>
          <p:cNvSpPr/>
          <p:nvPr/>
        </p:nvSpPr>
        <p:spPr>
          <a:xfrm>
            <a:off x="815975" y="2205037"/>
            <a:ext cx="7921625" cy="1079500"/>
          </a:xfrm>
          <a:prstGeom prst="roundRect">
            <a:avLst>
              <a:gd fmla="val 16667" name="adj"/>
            </a:avLst>
          </a:pr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7.5 C- rasmda Polimerning ustidan niqob shakllantiriladi, u o‘zida ko'pincha shisha plastinkaga qopiangan xrom shablonni taqdim qiladi. UB nurlanish fotorezistga niqob orqali tushadi. </a:t>
            </a:r>
            <a:endParaRPr/>
          </a:p>
        </p:txBody>
      </p:sp>
      <p:sp>
        <p:nvSpPr>
          <p:cNvPr id="609" name="Google Shape;609;p35"/>
          <p:cNvSpPr/>
          <p:nvPr/>
        </p:nvSpPr>
        <p:spPr>
          <a:xfrm>
            <a:off x="827087" y="3429000"/>
            <a:ext cx="7921625" cy="863600"/>
          </a:xfrm>
          <a:prstGeom prst="roundRect">
            <a:avLst>
              <a:gd fmla="val 16667" name="adj"/>
            </a:avLst>
          </a:prstGeom>
          <a:solidFill>
            <a:srgbClr val="E4EED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Shundan keyin fotorezistning nurlatilgan qismi chiqarib tashlanadi. Natijada fotorezistdan niqob shakllanadi (7.5 E- rasm).</a:t>
            </a:r>
            <a:endParaRPr/>
          </a:p>
        </p:txBody>
      </p:sp>
      <p:sp>
        <p:nvSpPr>
          <p:cNvPr id="610" name="Google Shape;610;p35"/>
          <p:cNvSpPr/>
          <p:nvPr/>
        </p:nvSpPr>
        <p:spPr>
          <a:xfrm>
            <a:off x="815975" y="4437062"/>
            <a:ext cx="7921625" cy="1079500"/>
          </a:xfrm>
          <a:prstGeom prst="roundRect">
            <a:avLst>
              <a:gd fmla="val 16667" name="adj"/>
            </a:avLst>
          </a:pr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Rezist bilan himoyalanmagan zonalardan kremniy oksidini chiqarib tashlash uchun kimyoviy yoki boshqa biror to’g'ri keladigan uslub qo’llaniladi (7.5 E- rasm). </a:t>
            </a:r>
            <a:endParaRPr/>
          </a:p>
        </p:txBody>
      </p:sp>
      <p:sp>
        <p:nvSpPr>
          <p:cNvPr id="611" name="Google Shape;611;p35"/>
          <p:cNvSpPr/>
          <p:nvPr/>
        </p:nvSpPr>
        <p:spPr>
          <a:xfrm>
            <a:off x="827087" y="5661025"/>
            <a:ext cx="7921625" cy="863600"/>
          </a:xfrm>
          <a:prstGeom prst="roundRect">
            <a:avLst>
              <a:gd fmla="val 16667" name="adj"/>
            </a:avLst>
          </a:prstGeom>
          <a:solidFill>
            <a:srgbClr val="E4EEDA"/>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Jarayonning oxirida rezist chiqarib tashalanadi va tayyor struktura</a:t>
            </a:r>
            <a:endParaRPr/>
          </a:p>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qoladi (7.5 F- rasm).</a:t>
            </a:r>
            <a:endParaRPr/>
          </a:p>
        </p:txBody>
      </p:sp>
      <p:sp>
        <p:nvSpPr>
          <p:cNvPr id="612" name="Google Shape;612;p35"/>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35</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16" name="Shape 616"/>
        <p:cNvGrpSpPr/>
        <p:nvPr/>
      </p:nvGrpSpPr>
      <p:grpSpPr>
        <a:xfrm>
          <a:off x="0" y="0"/>
          <a:ext cx="0" cy="0"/>
          <a:chOff x="0" y="0"/>
          <a:chExt cx="0" cy="0"/>
        </a:xfrm>
      </p:grpSpPr>
      <p:sp>
        <p:nvSpPr>
          <p:cNvPr id="617" name="Google Shape;617;p36"/>
          <p:cNvSpPr txBox="1"/>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98989"/>
              </a:buClr>
              <a:buSzPts val="1200"/>
              <a:buFont typeface="Arial"/>
              <a:buNone/>
            </a:pPr>
            <a:fld id="{00000000-1234-1234-1234-123412341234}" type="slidenum">
              <a:rPr b="0" i="0" lang="en-US" sz="1200" u="none">
                <a:solidFill>
                  <a:srgbClr val="898989"/>
                </a:solidFill>
                <a:latin typeface="Arial"/>
                <a:ea typeface="Arial"/>
                <a:cs typeface="Arial"/>
                <a:sym typeface="Arial"/>
              </a:rPr>
              <a:t>‹#›</a:t>
            </a:fld>
            <a:endParaRPr/>
          </a:p>
        </p:txBody>
      </p:sp>
      <p:sp>
        <p:nvSpPr>
          <p:cNvPr id="618" name="Google Shape;618;p36"/>
          <p:cNvSpPr txBox="1"/>
          <p:nvPr/>
        </p:nvSpPr>
        <p:spPr>
          <a:xfrm>
            <a:off x="107950" y="333375"/>
            <a:ext cx="9288462" cy="6338887"/>
          </a:xfrm>
          <a:prstGeom prst="rect">
            <a:avLst/>
          </a:prstGeom>
          <a:noFill/>
          <a:ln>
            <a:noFill/>
          </a:ln>
        </p:spPr>
        <p:txBody>
          <a:bodyPr anchorCtr="0" anchor="t" bIns="45700" lIns="91425" spcFirstLastPara="1" rIns="91425" wrap="square" tIns="45700">
            <a:spAutoFit/>
          </a:bodyPr>
          <a:lstStyle/>
          <a:p>
            <a:pPr indent="-228600" lvl="0" marL="228600" marR="0" rtl="0" algn="l">
              <a:lnSpc>
                <a:spcPct val="100000"/>
              </a:lnSpc>
              <a:spcBef>
                <a:spcPts val="0"/>
              </a:spcBef>
              <a:spcAft>
                <a:spcPts val="0"/>
              </a:spcAft>
              <a:buClr>
                <a:schemeClr val="dk1"/>
              </a:buClr>
              <a:buSzPts val="1400"/>
              <a:buFont typeface="Palatino Linotype"/>
              <a:buAutoNum type="arabicPeriod"/>
            </a:pPr>
            <a:r>
              <a:rPr b="1" i="0" lang="en-US" sz="1400" u="none">
                <a:solidFill>
                  <a:schemeClr val="dk1"/>
                </a:solidFill>
                <a:latin typeface="Palatino Linotype"/>
                <a:ea typeface="Palatino Linotype"/>
                <a:cs typeface="Palatino Linotype"/>
                <a:sym typeface="Palatino Linotype"/>
              </a:rPr>
              <a:t>Sensors of Strojdvor. [Online Image]</a:t>
            </a:r>
            <a:r>
              <a:rPr b="0" i="0" lang="en-US" sz="1400" u="none">
                <a:solidFill>
                  <a:schemeClr val="dk1"/>
                </a:solidFill>
                <a:latin typeface="Palatino Linotype"/>
                <a:ea typeface="Palatino Linotype"/>
                <a:cs typeface="Palatino Linotype"/>
                <a:sym typeface="Palatino Linotype"/>
              </a:rPr>
              <a:t>. </a:t>
            </a:r>
            <a:r>
              <a:rPr b="0" i="0" lang="en-US" sz="1400" u="sng">
                <a:solidFill>
                  <a:srgbClr val="002060"/>
                </a:solidFill>
                <a:latin typeface="Arial"/>
                <a:ea typeface="Arial"/>
                <a:cs typeface="Arial"/>
                <a:sym typeface="Arial"/>
                <a:hlinkClick r:id="rId3">
                  <a:extLst>
                    <a:ext uri="{A12FA001-AC4F-418D-AE19-62706E023703}">
                      <ahyp:hlinkClr val="tx"/>
                    </a:ext>
                  </a:extLst>
                </a:hlinkClick>
              </a:rPr>
              <a:t>https://strojdvor.ru/umnyj-dom/datchik/#klassifikatsiya-datchikov</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2.Sensors. PPT-online. [Accessed in 2021]. </a:t>
            </a:r>
            <a:r>
              <a:rPr b="0" i="0" lang="en-US" sz="1400" u="sng">
                <a:solidFill>
                  <a:schemeClr val="dk1"/>
                </a:solidFill>
                <a:latin typeface="Arial"/>
                <a:ea typeface="Arial"/>
                <a:cs typeface="Arial"/>
                <a:sym typeface="Arial"/>
                <a:hlinkClick r:id="rId4">
                  <a:extLst>
                    <a:ext uri="{A12FA001-AC4F-418D-AE19-62706E023703}">
                      <ahyp:hlinkClr val="tx"/>
                    </a:ext>
                  </a:extLst>
                </a:hlinkClick>
              </a:rPr>
              <a:t>https://encrypted-tbn2.gstatic.com/images?q=tbn:ANd9GcQJfkfkTdf3ltLf1JZVWgABy4wqaBSel4OmGDpX2Ni1o-agDtow</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3.“Sensors”.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5">
                  <a:extLst>
                    <a:ext uri="{A12FA001-AC4F-418D-AE19-62706E023703}">
                      <ahyp:hlinkClr val="tx"/>
                    </a:ext>
                  </a:extLst>
                </a:hlinkClick>
              </a:rPr>
              <a:t>https://encrypted-tbn0.gstatic.com/images?q=tbn:ANd9GcSIW3eoolgfaUpeV-EXDKAUmVfK4VWWUMs14TKzU7a8f9W3fEc2</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4.Electrical Sensors . PPT-online. [Accessed in 2022].</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6">
                  <a:extLst>
                    <a:ext uri="{A12FA001-AC4F-418D-AE19-62706E023703}">
                      <ahyp:hlinkClr val="tx"/>
                    </a:ext>
                  </a:extLst>
                </a:hlinkClick>
              </a:rPr>
              <a:t>https://encrypted-tbn3.gstatic.com/images?q=tbn:ANd9GcTspMvMIrNAfm6Bz0oDZVf13ObYcRzj-ujvjQjSNeinjhcAAbrR</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5. Electrical sensors. PPT-online. [Accessed in 2022].</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7">
                  <a:extLst>
                    <a:ext uri="{A12FA001-AC4F-418D-AE19-62706E023703}">
                      <ahyp:hlinkClr val="tx"/>
                    </a:ext>
                  </a:extLst>
                </a:hlinkClick>
              </a:rPr>
              <a:t>https://encrypted-tbn3.gstatic.com/images?q=tbn:ANd9GcS9IavSYvv_CESVtfpOh_DfXwgYipWPAI2dIbAMPy1CeuTQq37t</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6. Electrical sensors. PPT-online. [Accessed in 2022].</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8">
                  <a:extLst>
                    <a:ext uri="{A12FA001-AC4F-418D-AE19-62706E023703}">
                      <ahyp:hlinkClr val="tx"/>
                    </a:ext>
                  </a:extLst>
                </a:hlinkClick>
              </a:rPr>
              <a:t>https://encrypted-tbn0.gstatic.com/images?q=tbn:ANd9GcSAujUBJTbQz-KCwP-AS4k31g4KIRF-008y_4rEHBiVoSzQH0Ca</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7.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9">
                  <a:extLst>
                    <a:ext uri="{A12FA001-AC4F-418D-AE19-62706E023703}">
                      <ahyp:hlinkClr val="tx"/>
                    </a:ext>
                  </a:extLst>
                </a:hlinkClick>
              </a:rPr>
              <a:t>https://encrypted-tbn3.gstatic.com/images?q=tbn:ANd9GcTdFxkYMQsyJEdFRVFtUSSC7Z6iqj563BOzMu6lQKmVp5tJY8jb</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8.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0">
                  <a:extLst>
                    <a:ext uri="{A12FA001-AC4F-418D-AE19-62706E023703}">
                      <ahyp:hlinkClr val="tx"/>
                    </a:ext>
                  </a:extLst>
                </a:hlinkClick>
              </a:rPr>
              <a:t>https://encrypted-tbn1.gstatic.com/images?q=tbn:ANd9GcTCBVSZ4yrT_nHQC0L5gt7tRgzzFrJgN4XbnPStNN_yP3tmmaVB</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9.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1">
                  <a:extLst>
                    <a:ext uri="{A12FA001-AC4F-418D-AE19-62706E023703}">
                      <ahyp:hlinkClr val="tx"/>
                    </a:ext>
                  </a:extLst>
                </a:hlinkClick>
              </a:rPr>
              <a:t>https://encrypted-tbn2.gstatic.com/images?q=tbn:ANd9GcS-pYS0UyALiYdFgxrGBpNqITH0WxwqTHoFeG8e6XLITV_WQwsZ</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10.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2">
                  <a:extLst>
                    <a:ext uri="{A12FA001-AC4F-418D-AE19-62706E023703}">
                      <ahyp:hlinkClr val="tx"/>
                    </a:ext>
                  </a:extLst>
                </a:hlinkClick>
              </a:rPr>
              <a:t>https://encrypted-tbn2.gstatic.com/images?q=tbn:ANd9GcQgVjmxhcMKHPmy0wokbzFjLN2TzRhYtUi-QkqLcJYg3EOy8qPs</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11.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3">
                  <a:extLst>
                    <a:ext uri="{A12FA001-AC4F-418D-AE19-62706E023703}">
                      <ahyp:hlinkClr val="tx"/>
                    </a:ext>
                  </a:extLst>
                </a:hlinkClick>
              </a:rPr>
              <a:t>https://encrypted-tbn2.gstatic.com/images?q=tbn:ANd9GcQVmq6fB6mqIiVr1ca3PM8Euq-ZCTF4pC6VcSs0TzVbFH20dBcl</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12.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4">
                  <a:extLst>
                    <a:ext uri="{A12FA001-AC4F-418D-AE19-62706E023703}">
                      <ahyp:hlinkClr val="tx"/>
                    </a:ext>
                  </a:extLst>
                </a:hlinkClick>
              </a:rPr>
              <a:t>https://encrypted-tbn0.gstatic.com/images?q=tbn:ANd9GcQOJjLK_K76NriInn5BW_KSc8m9gd17ygb7vVDp7DMS4nzkMioO</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13.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5">
                  <a:extLst>
                    <a:ext uri="{A12FA001-AC4F-418D-AE19-62706E023703}">
                      <ahyp:hlinkClr val="tx"/>
                    </a:ext>
                  </a:extLst>
                </a:hlinkClick>
              </a:rPr>
              <a:t>https://encrypted-tbn2.gstatic.com/images?q=tbn:ANd9GcQbRMod-_dZvVfW8YkSLpYddnVpZeSsDQvHRCfA-j__Os8UFdyA</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14.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6">
                  <a:extLst>
                    <a:ext uri="{A12FA001-AC4F-418D-AE19-62706E023703}">
                      <ahyp:hlinkClr val="tx"/>
                    </a:ext>
                  </a:extLst>
                </a:hlinkClick>
              </a:rPr>
              <a:t>https://encrypted-tbn0.gstatic.com/images?q=tbn:ANd9GcTOT5fRcQ07mbb9v9EJTrcah2R7uroC186CsXk2zMZVcIYmxKmY</a:t>
            </a:r>
            <a:endParaRPr/>
          </a:p>
          <a:p>
            <a:pPr indent="-228600" lvl="0" marL="22860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15. Resistive sensors. Online image.</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7">
                  <a:extLst>
                    <a:ext uri="{A12FA001-AC4F-418D-AE19-62706E023703}">
                      <ahyp:hlinkClr val="tx"/>
                    </a:ext>
                  </a:extLst>
                </a:hlinkClick>
              </a:rPr>
              <a:t>https://encrypted-tbn2.gstatic.com/images?q=tbn:ANd9GcTxnMTOWD494EiuA_Aptq27xHA3F8-1HbNrCkqhJO_GhoaBPs82</a:t>
            </a:r>
            <a:endParaRPr/>
          </a:p>
        </p:txBody>
      </p:sp>
      <p:sp>
        <p:nvSpPr>
          <p:cNvPr id="619" name="Google Shape;619;p36"/>
          <p:cNvSpPr txBox="1"/>
          <p:nvPr/>
        </p:nvSpPr>
        <p:spPr>
          <a:xfrm>
            <a:off x="2598737" y="-26987"/>
            <a:ext cx="3268662" cy="40005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2000"/>
              <a:buFont typeface="Palatino Linotype"/>
              <a:buNone/>
            </a:pPr>
            <a:r>
              <a:rPr b="1" i="0" lang="en-US" sz="2000" u="none">
                <a:solidFill>
                  <a:schemeClr val="dk1"/>
                </a:solidFill>
                <a:latin typeface="Palatino Linotype"/>
                <a:ea typeface="Palatino Linotype"/>
                <a:cs typeface="Palatino Linotype"/>
                <a:sym typeface="Palatino Linotype"/>
              </a:rPr>
              <a:t>Foydalanilgan adabiyotlar</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3" name="Shape 623"/>
        <p:cNvGrpSpPr/>
        <p:nvPr/>
      </p:nvGrpSpPr>
      <p:grpSpPr>
        <a:xfrm>
          <a:off x="0" y="0"/>
          <a:ext cx="0" cy="0"/>
          <a:chOff x="0" y="0"/>
          <a:chExt cx="0" cy="0"/>
        </a:xfrm>
      </p:grpSpPr>
      <p:sp>
        <p:nvSpPr>
          <p:cNvPr id="624" name="Google Shape;624;p37"/>
          <p:cNvSpPr txBox="1"/>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p>
            <a:pPr indent="0" lvl="0" marL="0" marR="0" rtl="0" algn="r">
              <a:lnSpc>
                <a:spcPct val="100000"/>
              </a:lnSpc>
              <a:spcBef>
                <a:spcPts val="0"/>
              </a:spcBef>
              <a:spcAft>
                <a:spcPts val="0"/>
              </a:spcAft>
              <a:buClr>
                <a:srgbClr val="898989"/>
              </a:buClr>
              <a:buSzPts val="1200"/>
              <a:buFont typeface="Arial"/>
              <a:buNone/>
            </a:pPr>
            <a:fld id="{00000000-1234-1234-1234-123412341234}" type="slidenum">
              <a:rPr b="0" i="0" lang="en-US" sz="1200" u="none">
                <a:solidFill>
                  <a:srgbClr val="898989"/>
                </a:solidFill>
                <a:latin typeface="Arial"/>
                <a:ea typeface="Arial"/>
                <a:cs typeface="Arial"/>
                <a:sym typeface="Arial"/>
              </a:rPr>
              <a:t>‹#›</a:t>
            </a:fld>
            <a:endParaRPr/>
          </a:p>
        </p:txBody>
      </p:sp>
      <p:sp>
        <p:nvSpPr>
          <p:cNvPr id="625" name="Google Shape;625;p37"/>
          <p:cNvSpPr txBox="1"/>
          <p:nvPr/>
        </p:nvSpPr>
        <p:spPr>
          <a:xfrm>
            <a:off x="-3175" y="-26987"/>
            <a:ext cx="8967787" cy="7200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16. Resistive sensors. Online image.</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3">
                  <a:extLst>
                    <a:ext uri="{A12FA001-AC4F-418D-AE19-62706E023703}">
                      <ahyp:hlinkClr val="tx"/>
                    </a:ext>
                  </a:extLst>
                </a:hlinkClick>
              </a:rPr>
              <a:t>https://encrypted-tbn2.gstatic.com/images?q=tbn:ANd9GcRJeib9DctB8NSP5th9f8R9HVvOjhGplHVXvrHMvGiDcUYIMRlP</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17. Resistive sensors. Online image.</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4">
                  <a:extLst>
                    <a:ext uri="{A12FA001-AC4F-418D-AE19-62706E023703}">
                      <ahyp:hlinkClr val="tx"/>
                    </a:ext>
                  </a:extLst>
                </a:hlinkClick>
              </a:rPr>
              <a:t>https://encrypted-tbn0.gstatic.com/images?q=tbn:ANd9GcRk1gxcO6VbP6Ja02snEZVfZybn_oNnOt_gYL91Y6_mHT7NZAzN</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18.Elecrical and mechanic systems. [Accessed in 2020]. </a:t>
            </a:r>
            <a:r>
              <a:rPr b="0" i="0" lang="en-US" sz="1400" u="sng">
                <a:solidFill>
                  <a:schemeClr val="dk1"/>
                </a:solidFill>
                <a:latin typeface="Arial"/>
                <a:ea typeface="Arial"/>
                <a:cs typeface="Arial"/>
                <a:sym typeface="Arial"/>
                <a:hlinkClick r:id="rId5">
                  <a:extLst>
                    <a:ext uri="{A12FA001-AC4F-418D-AE19-62706E023703}">
                      <ahyp:hlinkClr val="tx"/>
                    </a:ext>
                  </a:extLst>
                </a:hlinkClick>
              </a:rPr>
              <a:t>https://encrypted-tbn1.gstatic.com/images?q=tbn:ANd9GcQdkPoRV1kV92KmqI3hcvDJV4oa142Rn4To3eO6STaaHd8gLcnx</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19.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6">
                  <a:extLst>
                    <a:ext uri="{A12FA001-AC4F-418D-AE19-62706E023703}">
                      <ahyp:hlinkClr val="tx"/>
                    </a:ext>
                  </a:extLst>
                </a:hlinkClick>
              </a:rPr>
              <a:t>https://encrypted-tbn3.gstatic.com/images?q=tbn:ANd9GcSP8OQTKvBJPvahfDu4mlHKPbzy119ya0qC4-n0k08HbppCQvQD</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20. Electrical effects. PPT-online. [Accessed in 2018].</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7">
                  <a:extLst>
                    <a:ext uri="{A12FA001-AC4F-418D-AE19-62706E023703}">
                      <ahyp:hlinkClr val="tx"/>
                    </a:ext>
                  </a:extLst>
                </a:hlinkClick>
              </a:rPr>
              <a:t>https://cf3.ppt-online.org/files3/slide/u/ubmLaKzvkfgHDP98spSROTQqC6lE3ncWAYIJhM/slide-5.jpg</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21.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8">
                  <a:extLst>
                    <a:ext uri="{A12FA001-AC4F-418D-AE19-62706E023703}">
                      <ahyp:hlinkClr val="tx"/>
                    </a:ext>
                  </a:extLst>
                </a:hlinkClick>
              </a:rPr>
              <a:t>https://encrypted-tbn0.gstatic.com/images?q=tbn:ANd9GcQOJjLK_K76NriInn5BW_KSc8m9gd17ygb7vVDp7DMS4nzkMioO</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22. Sensors. PPT-online. [Accessed in 2022]. </a:t>
            </a:r>
            <a:r>
              <a:rPr b="0" i="0" lang="en-US" sz="1400" u="sng">
                <a:solidFill>
                  <a:schemeClr val="dk1"/>
                </a:solidFill>
                <a:latin typeface="Arial"/>
                <a:ea typeface="Arial"/>
                <a:cs typeface="Arial"/>
                <a:sym typeface="Arial"/>
                <a:hlinkClick r:id="rId9">
                  <a:extLst>
                    <a:ext uri="{A12FA001-AC4F-418D-AE19-62706E023703}">
                      <ahyp:hlinkClr val="tx"/>
                    </a:ext>
                  </a:extLst>
                </a:hlinkClick>
              </a:rPr>
              <a:t>https://encrypted-tbn1.gstatic.com/images?q=tbn:ANd9GcSFjSejaNfRGQmiFqOv1c1hLLraKTFWjYbebYqUcDAL7iGh7e4X</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23. Sensors. PPT-online. [Accessed in 2021].</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0">
                  <a:extLst>
                    <a:ext uri="{A12FA001-AC4F-418D-AE19-62706E023703}">
                      <ahyp:hlinkClr val="tx"/>
                    </a:ext>
                  </a:extLst>
                </a:hlinkClick>
              </a:rPr>
              <a:t>https://encrypted-tbn2.gstatic.com/images?q=tbn:ANd9GcQbRMod-_dZvVfW8YkSLpYddnVpZeSsDQvHRCfA-j__Os8UFdyA</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24. Sensors. PPT-online. [Accessed in 2022].</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1">
                  <a:extLst>
                    <a:ext uri="{A12FA001-AC4F-418D-AE19-62706E023703}">
                      <ahyp:hlinkClr val="tx"/>
                    </a:ext>
                  </a:extLst>
                </a:hlinkClick>
              </a:rPr>
              <a:t>https://encrypted-tbn0.gstatic.com/images?q=tbn:ANd9GcT6TqHpd6JZ0CuIBzbfdMCBsmdXLpP1Zqw0IJc7No1hF4IuWZbz</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25. Optical and electrical sensors. Online image.</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2">
                  <a:extLst>
                    <a:ext uri="{A12FA001-AC4F-418D-AE19-62706E023703}">
                      <ahyp:hlinkClr val="tx"/>
                    </a:ext>
                  </a:extLst>
                </a:hlinkClick>
              </a:rPr>
              <a:t>https://encrypted-tbn0.gstatic.com/images?q=tbn:ANd9GcTOT5fRcQ07mbb9v9EJTrcah2R7uroC186CsXk2zMZVcIYmxKmY</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26. Chemical materials. Wikipedia. [Accessed in 2017].</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3">
                  <a:extLst>
                    <a:ext uri="{A12FA001-AC4F-418D-AE19-62706E023703}">
                      <ahyp:hlinkClr val="tx"/>
                    </a:ext>
                  </a:extLst>
                </a:hlinkClick>
              </a:rPr>
              <a:t>https://cf4.ppt-online.org/files4/slide/x/XAP15sn6rUWb4gyTqo3dh82MxNlHjFYIGfZRwt/slide-2.jpg</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27. Materials and their effects. PPT-online. [Accessed in 2019].</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4">
                  <a:extLst>
                    <a:ext uri="{A12FA001-AC4F-418D-AE19-62706E023703}">
                      <ahyp:hlinkClr val="tx"/>
                    </a:ext>
                  </a:extLst>
                </a:hlinkClick>
              </a:rPr>
              <a:t>https://encrypted-tbn2.gstatic.com/images?q=tbn:ANd9GcQDwtl7BC3LwUxWoQ3-MMXp-fy1vOICzlw6wbw0ox-0ByDkSr0P</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28. Metal and </a:t>
            </a:r>
            <a:r>
              <a:rPr b="1" i="0" lang="en-US" sz="1400" u="none">
                <a:solidFill>
                  <a:schemeClr val="dk1"/>
                </a:solidFill>
                <a:latin typeface="Arial"/>
                <a:ea typeface="Arial"/>
                <a:cs typeface="Arial"/>
                <a:sym typeface="Arial"/>
              </a:rPr>
              <a:t>iron substances.</a:t>
            </a:r>
            <a:r>
              <a:rPr b="1" i="0" lang="en-US" sz="1400" u="none">
                <a:solidFill>
                  <a:schemeClr val="dk1"/>
                </a:solidFill>
                <a:latin typeface="Palatino Linotype"/>
                <a:ea typeface="Palatino Linotype"/>
                <a:cs typeface="Palatino Linotype"/>
                <a:sym typeface="Palatino Linotype"/>
              </a:rPr>
              <a:t> Wikipedia.</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5">
                  <a:extLst>
                    <a:ext uri="{A12FA001-AC4F-418D-AE19-62706E023703}">
                      <ahyp:hlinkClr val="tx"/>
                    </a:ext>
                  </a:extLst>
                </a:hlinkClick>
              </a:rPr>
              <a:t>https://encrypted-tbn0.gstatic.com/images?q=tbn:ANd9GcTCkExMpMf5H1aadvv66-3cIFgvpqE3n2Kn5xQ2ymnNLHAx4YYV</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29. Metal and </a:t>
            </a:r>
            <a:r>
              <a:rPr b="1" i="0" lang="en-US" sz="1400" u="none">
                <a:solidFill>
                  <a:schemeClr val="dk1"/>
                </a:solidFill>
                <a:latin typeface="Arial"/>
                <a:ea typeface="Arial"/>
                <a:cs typeface="Arial"/>
                <a:sym typeface="Arial"/>
              </a:rPr>
              <a:t>iron substances.</a:t>
            </a:r>
            <a:r>
              <a:rPr b="1" i="0" lang="en-US" sz="1400" u="none">
                <a:solidFill>
                  <a:schemeClr val="dk1"/>
                </a:solidFill>
                <a:latin typeface="Palatino Linotype"/>
                <a:ea typeface="Palatino Linotype"/>
                <a:cs typeface="Palatino Linotype"/>
                <a:sym typeface="Palatino Linotype"/>
              </a:rPr>
              <a:t> Wikipedia.</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6">
                  <a:extLst>
                    <a:ext uri="{A12FA001-AC4F-418D-AE19-62706E023703}">
                      <ahyp:hlinkClr val="tx"/>
                    </a:ext>
                  </a:extLst>
                </a:hlinkClick>
              </a:rPr>
              <a:t>https://encrypted-tbn0.gstatic.com/images?q=tbn:ANd9GcQkLVPcRFUosuD2Zq77q_nwZ_tRsQSaQExa3AljPuNikalxw2S0</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30. Metal and </a:t>
            </a:r>
            <a:r>
              <a:rPr b="1" i="0" lang="en-US" sz="1400" u="none">
                <a:solidFill>
                  <a:schemeClr val="dk1"/>
                </a:solidFill>
                <a:latin typeface="Arial"/>
                <a:ea typeface="Arial"/>
                <a:cs typeface="Arial"/>
                <a:sym typeface="Arial"/>
              </a:rPr>
              <a:t>iron substances.</a:t>
            </a:r>
            <a:r>
              <a:rPr b="1" i="0" lang="en-US" sz="1400" u="none">
                <a:solidFill>
                  <a:schemeClr val="dk1"/>
                </a:solidFill>
                <a:latin typeface="Palatino Linotype"/>
                <a:ea typeface="Palatino Linotype"/>
                <a:cs typeface="Palatino Linotype"/>
                <a:sym typeface="Palatino Linotype"/>
              </a:rPr>
              <a:t> Wikipedia.</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7">
                  <a:extLst>
                    <a:ext uri="{A12FA001-AC4F-418D-AE19-62706E023703}">
                      <ahyp:hlinkClr val="tx"/>
                    </a:ext>
                  </a:extLst>
                </a:hlinkClick>
              </a:rPr>
              <a:t>https://encrypted-tbn3.gstatic.com/images?q=tbn:ANd9GcTv_3K5j10Frfxjt2s4ZX-EB2F0xEBVJ4OMbcgoPoFCenTPk4P6</a:t>
            </a:r>
            <a:endParaRPr/>
          </a:p>
          <a:p>
            <a:pPr indent="0" lvl="0" marL="0" marR="0" rtl="0" algn="l">
              <a:lnSpc>
                <a:spcPct val="100000"/>
              </a:lnSpc>
              <a:spcBef>
                <a:spcPts val="0"/>
              </a:spcBef>
              <a:spcAft>
                <a:spcPts val="0"/>
              </a:spcAft>
              <a:buClr>
                <a:schemeClr val="dk1"/>
              </a:buClr>
              <a:buSzPts val="1400"/>
              <a:buFont typeface="Palatino Linotype"/>
              <a:buNone/>
            </a:pPr>
            <a:r>
              <a:rPr b="1" i="0" lang="en-US" sz="1400" u="none">
                <a:solidFill>
                  <a:schemeClr val="dk1"/>
                </a:solidFill>
                <a:latin typeface="Palatino Linotype"/>
                <a:ea typeface="Palatino Linotype"/>
                <a:cs typeface="Palatino Linotype"/>
                <a:sym typeface="Palatino Linotype"/>
              </a:rPr>
              <a:t>31. Ceramic products. Wikipedia.</a:t>
            </a:r>
            <a:r>
              <a:rPr b="0" i="0" lang="en-US" sz="1400" u="none">
                <a:solidFill>
                  <a:schemeClr val="dk1"/>
                </a:solidFill>
                <a:latin typeface="Palatino Linotype"/>
                <a:ea typeface="Palatino Linotype"/>
                <a:cs typeface="Palatino Linotype"/>
                <a:sym typeface="Palatino Linotype"/>
              </a:rPr>
              <a:t> </a:t>
            </a:r>
            <a:r>
              <a:rPr b="0" i="0" lang="en-US" sz="1400" u="sng">
                <a:solidFill>
                  <a:schemeClr val="dk1"/>
                </a:solidFill>
                <a:latin typeface="Arial"/>
                <a:ea typeface="Arial"/>
                <a:cs typeface="Arial"/>
                <a:sym typeface="Arial"/>
                <a:hlinkClick r:id="rId18">
                  <a:extLst>
                    <a:ext uri="{A12FA001-AC4F-418D-AE19-62706E023703}">
                      <ahyp:hlinkClr val="tx"/>
                    </a:ext>
                  </a:extLst>
                </a:hlinkClick>
              </a:rPr>
              <a:t>https://encrypted-tbn3.gstatic.com/images?q=tbn:ANd9GcQlYTj2buzhd8VyBKj39WW14cemoQIWW7DF-z62LhNQAT88qHx_</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9" name="Shape 629"/>
        <p:cNvGrpSpPr/>
        <p:nvPr/>
      </p:nvGrpSpPr>
      <p:grpSpPr>
        <a:xfrm>
          <a:off x="0" y="0"/>
          <a:ext cx="0" cy="0"/>
          <a:chOff x="0" y="0"/>
          <a:chExt cx="0" cy="0"/>
        </a:xfrm>
      </p:grpSpPr>
      <p:sp>
        <p:nvSpPr>
          <p:cNvPr id="630" name="Google Shape;630;p38"/>
          <p:cNvSpPr txBox="1"/>
          <p:nvPr>
            <p:ph idx="4294967295" type="body"/>
          </p:nvPr>
        </p:nvSpPr>
        <p:spPr>
          <a:xfrm>
            <a:off x="628650" y="1746977"/>
            <a:ext cx="7886700" cy="2762153"/>
          </a:xfrm>
          <a:prstGeom prst="rect">
            <a:avLst/>
          </a:prstGeom>
          <a:noFill/>
          <a:ln>
            <a:noFill/>
          </a:ln>
        </p:spPr>
        <p:txBody>
          <a:bodyPr anchorCtr="0" anchor="t" bIns="45700" lIns="91425" spcFirstLastPara="1" rIns="91425" wrap="square" tIns="45700">
            <a:normAutofit/>
          </a:bodyPr>
          <a:lstStyle/>
          <a:p>
            <a:pPr indent="0" lvl="0" marL="0" marR="0" rtl="0" algn="ctr">
              <a:lnSpc>
                <a:spcPct val="100000"/>
              </a:lnSpc>
              <a:spcBef>
                <a:spcPts val="0"/>
              </a:spcBef>
              <a:spcAft>
                <a:spcPts val="0"/>
              </a:spcAft>
              <a:buClr>
                <a:schemeClr val="accent1"/>
              </a:buClr>
              <a:buSzPts val="6400"/>
              <a:buFont typeface="Arial"/>
              <a:buNone/>
            </a:pPr>
            <a:r>
              <a:rPr b="1" i="0" lang="en-US" sz="8000" u="none" cap="none" strike="noStrike">
                <a:solidFill>
                  <a:srgbClr val="262626"/>
                </a:solidFill>
                <a:latin typeface="Times New Roman"/>
                <a:ea typeface="Times New Roman"/>
                <a:cs typeface="Times New Roman"/>
                <a:sym typeface="Times New Roman"/>
              </a:rPr>
              <a:t>E’tiboringiz </a:t>
            </a:r>
            <a:endParaRPr/>
          </a:p>
          <a:p>
            <a:pPr indent="0" lvl="0" marL="0" marR="0" rtl="0" algn="ctr">
              <a:lnSpc>
                <a:spcPct val="100000"/>
              </a:lnSpc>
              <a:spcBef>
                <a:spcPts val="600"/>
              </a:spcBef>
              <a:spcAft>
                <a:spcPts val="0"/>
              </a:spcAft>
              <a:buClr>
                <a:schemeClr val="accent1"/>
              </a:buClr>
              <a:buSzPts val="6400"/>
              <a:buFont typeface="Arial"/>
              <a:buNone/>
            </a:pPr>
            <a:r>
              <a:rPr b="1" i="0" lang="en-US" sz="8000" u="none" cap="none" strike="noStrike">
                <a:solidFill>
                  <a:srgbClr val="262626"/>
                </a:solidFill>
                <a:latin typeface="Times New Roman"/>
                <a:ea typeface="Times New Roman"/>
                <a:cs typeface="Times New Roman"/>
                <a:sym typeface="Times New Roman"/>
              </a:rPr>
              <a:t>uchun rahmat !!!</a:t>
            </a:r>
            <a:endParaRPr b="1" i="0" sz="8000" u="none" cap="none" strike="noStrike">
              <a:solidFill>
                <a:srgbClr val="262626"/>
              </a:solidFill>
              <a:latin typeface="Times New Roman"/>
              <a:ea typeface="Times New Roman"/>
              <a:cs typeface="Times New Roman"/>
              <a:sym typeface="Times New Roman"/>
            </a:endParaRPr>
          </a:p>
        </p:txBody>
      </p:sp>
      <p:sp>
        <p:nvSpPr>
          <p:cNvPr id="631" name="Google Shape;631;p38"/>
          <p:cNvSpPr/>
          <p:nvPr/>
        </p:nvSpPr>
        <p:spPr>
          <a:xfrm>
            <a:off x="8556625" y="6281737"/>
            <a:ext cx="658812" cy="641350"/>
          </a:xfrm>
          <a:custGeom>
            <a:rect b="b" l="l" r="r" t="t"/>
            <a:pathLst>
              <a:path extrusionOk="0" h="641350" w="658813">
                <a:moveTo>
                  <a:pt x="-1" y="221580"/>
                </a:moveTo>
                <a:lnTo>
                  <a:pt x="91043" y="160334"/>
                </a:lnTo>
                <a:lnTo>
                  <a:pt x="125821" y="61243"/>
                </a:lnTo>
                <a:lnTo>
                  <a:pt x="238359" y="61240"/>
                </a:lnTo>
                <a:lnTo>
                  <a:pt x="329407" y="0"/>
                </a:lnTo>
                <a:lnTo>
                  <a:pt x="420454" y="61240"/>
                </a:lnTo>
                <a:lnTo>
                  <a:pt x="532992" y="61243"/>
                </a:lnTo>
                <a:lnTo>
                  <a:pt x="567770" y="160334"/>
                </a:lnTo>
                <a:lnTo>
                  <a:pt x="658814" y="221580"/>
                </a:lnTo>
                <a:lnTo>
                  <a:pt x="624039" y="320675"/>
                </a:lnTo>
                <a:lnTo>
                  <a:pt x="658814" y="419770"/>
                </a:lnTo>
                <a:lnTo>
                  <a:pt x="567770" y="481016"/>
                </a:lnTo>
                <a:lnTo>
                  <a:pt x="532992" y="580107"/>
                </a:lnTo>
                <a:lnTo>
                  <a:pt x="420454" y="580110"/>
                </a:lnTo>
                <a:lnTo>
                  <a:pt x="329407" y="641350"/>
                </a:lnTo>
                <a:lnTo>
                  <a:pt x="238359" y="580110"/>
                </a:lnTo>
                <a:lnTo>
                  <a:pt x="125821" y="580107"/>
                </a:lnTo>
                <a:lnTo>
                  <a:pt x="91043" y="481016"/>
                </a:lnTo>
                <a:lnTo>
                  <a:pt x="-1" y="419770"/>
                </a:lnTo>
                <a:lnTo>
                  <a:pt x="34774" y="320675"/>
                </a:lnTo>
                <a:lnTo>
                  <a:pt x="-1" y="221580"/>
                </a:lnTo>
                <a:close/>
              </a:path>
            </a:pathLst>
          </a:custGeom>
          <a:solidFill>
            <a:srgbClr val="FFFFCC"/>
          </a:solidFill>
          <a:ln cap="flat" cmpd="sng" w="25400">
            <a:solidFill>
              <a:srgbClr val="26697A"/>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2000"/>
              <a:buFont typeface="Palatino Linotype"/>
              <a:buNone/>
            </a:pPr>
            <a:r>
              <a:rPr b="0" i="0" lang="en-US" sz="2000" u="none">
                <a:solidFill>
                  <a:schemeClr val="dk1"/>
                </a:solidFill>
                <a:latin typeface="Palatino Linotype"/>
                <a:ea typeface="Palatino Linotype"/>
                <a:cs typeface="Palatino Linotype"/>
                <a:sym typeface="Palatino Linotype"/>
              </a:rPr>
              <a:t>37</a:t>
            </a:r>
            <a:endParaRPr/>
          </a:p>
        </p:txBody>
      </p:sp>
    </p:spTree>
  </p:cSld>
  <p:clrMapOvr>
    <a:masterClrMapping/>
  </p:clrMapOvr>
</p:sld>
</file>

<file path=ppt/theme/theme1.xml><?xml version="1.0" encoding="utf-8"?>
<a:theme xmlns:a="http://schemas.openxmlformats.org/drawingml/2006/main" xmlns:r="http://schemas.openxmlformats.org/officeDocument/2006/relationships" name="1_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6_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5_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5.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6.xml><?xml version="1.0" encoding="utf-8"?>
<a:theme xmlns:a="http://schemas.openxmlformats.org/drawingml/2006/main" xmlns:r="http://schemas.openxmlformats.org/officeDocument/2006/relationships" name="2_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7.xml><?xml version="1.0" encoding="utf-8"?>
<a:theme xmlns:a="http://schemas.openxmlformats.org/drawingml/2006/main" xmlns:r="http://schemas.openxmlformats.org/officeDocument/2006/relationships" name="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8.xml><?xml version="1.0" encoding="utf-8"?>
<a:theme xmlns:a="http://schemas.openxmlformats.org/drawingml/2006/main" xmlns:r="http://schemas.openxmlformats.org/officeDocument/2006/relationships" name="4_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9.xml><?xml version="1.0" encoding="utf-8"?>
<a:theme xmlns:a="http://schemas.openxmlformats.org/drawingml/2006/main" xmlns:r="http://schemas.openxmlformats.org/officeDocument/2006/relationships" name="3_Солнцестояние">
  <a:themeElements>
    <a:clrScheme name="Солнцестояние">
      <a:dk1>
        <a:srgbClr val="000000"/>
      </a:dk1>
      <a:lt1>
        <a:srgbClr val="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2004-09-03T10:58:13Z</dcterms:created>
  <dc:creator>Abduvohid</dc:creator>
</cp:coreProperties>
</file>

<file path=docProps/custom.xml><?xml version="1.0" encoding="utf-8"?>
<Properties xmlns="http://schemas.openxmlformats.org/officeDocument/2006/custom-properties" xmlns:vt="http://schemas.openxmlformats.org/officeDocument/2006/docPropsVTypes"/>
</file>