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6"/>
  </p:notesMasterIdLst>
  <p:sldIdLst>
    <p:sldId id="398" r:id="rId2"/>
    <p:sldId id="399" r:id="rId3"/>
    <p:sldId id="256" r:id="rId4"/>
    <p:sldId id="411" r:id="rId5"/>
    <p:sldId id="382" r:id="rId6"/>
    <p:sldId id="405" r:id="rId7"/>
    <p:sldId id="406" r:id="rId8"/>
    <p:sldId id="407" r:id="rId9"/>
    <p:sldId id="408" r:id="rId10"/>
    <p:sldId id="409" r:id="rId11"/>
    <p:sldId id="410" r:id="rId12"/>
    <p:sldId id="387" r:id="rId13"/>
    <p:sldId id="389" r:id="rId14"/>
    <p:sldId id="348" r:id="rId15"/>
    <p:sldId id="372" r:id="rId16"/>
    <p:sldId id="365" r:id="rId17"/>
    <p:sldId id="390" r:id="rId18"/>
    <p:sldId id="391" r:id="rId19"/>
    <p:sldId id="419" r:id="rId20"/>
    <p:sldId id="392" r:id="rId21"/>
    <p:sldId id="413" r:id="rId22"/>
    <p:sldId id="420" r:id="rId23"/>
    <p:sldId id="421" r:id="rId24"/>
    <p:sldId id="403" r:id="rId25"/>
    <p:sldId id="414" r:id="rId26"/>
    <p:sldId id="422" r:id="rId27"/>
    <p:sldId id="415" r:id="rId28"/>
    <p:sldId id="395" r:id="rId29"/>
    <p:sldId id="416" r:id="rId30"/>
    <p:sldId id="396" r:id="rId31"/>
    <p:sldId id="417" r:id="rId32"/>
    <p:sldId id="418" r:id="rId33"/>
    <p:sldId id="401" r:id="rId34"/>
    <p:sldId id="402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DBD"/>
    <a:srgbClr val="E2F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9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4E96C9-9F1B-4C1A-8ED9-0BFA42FBF1A6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DB17C5-CD5B-4CE0-9129-90F416C2D1B7}">
      <dgm:prSet phldrT="[Текст]" custT="1"/>
      <dgm:spPr/>
      <dgm:t>
        <a:bodyPr/>
        <a:lstStyle/>
        <a:p>
          <a:r>
            <a:rPr lang="en-US" sz="2400" dirty="0" err="1" smtClean="0"/>
            <a:t>Matematik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15C213EA-3516-4E25-A1A1-EC8068709A31}" type="parTrans" cxnId="{CF7B5D21-B8BB-4F4F-AEC4-E2DE8B79B9EB}">
      <dgm:prSet/>
      <dgm:spPr/>
      <dgm:t>
        <a:bodyPr/>
        <a:lstStyle/>
        <a:p>
          <a:endParaRPr lang="ru-RU" sz="2000"/>
        </a:p>
      </dgm:t>
    </dgm:pt>
    <dgm:pt modelId="{353C2071-D011-4AD4-A6A1-D60A35F30FE9}" type="sibTrans" cxnId="{CF7B5D21-B8BB-4F4F-AEC4-E2DE8B79B9EB}">
      <dgm:prSet/>
      <dgm:spPr/>
      <dgm:t>
        <a:bodyPr/>
        <a:lstStyle/>
        <a:p>
          <a:endParaRPr lang="ru-RU" sz="2000"/>
        </a:p>
      </dgm:t>
    </dgm:pt>
    <dgm:pt modelId="{010133AE-8D09-41EA-B713-16436BCB41B8}">
      <dgm:prSet phldrT="[Текст]" custT="1"/>
      <dgm:spPr/>
      <dgm:t>
        <a:bodyPr/>
        <a:lstStyle/>
        <a:p>
          <a:r>
            <a:rPr lang="en-US" sz="2400" dirty="0" err="1" smtClean="0"/>
            <a:t>Texnik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436E679A-6DC7-45B8-8EA2-68CA27F27449}" type="parTrans" cxnId="{7FBA8C4A-D234-4AD0-838A-884D053D6340}">
      <dgm:prSet/>
      <dgm:spPr/>
      <dgm:t>
        <a:bodyPr/>
        <a:lstStyle/>
        <a:p>
          <a:endParaRPr lang="ru-RU" sz="2000"/>
        </a:p>
      </dgm:t>
    </dgm:pt>
    <dgm:pt modelId="{88E262BB-3760-448E-B1C7-6FE06AD353BF}" type="sibTrans" cxnId="{7FBA8C4A-D234-4AD0-838A-884D053D6340}">
      <dgm:prSet/>
      <dgm:spPr/>
      <dgm:t>
        <a:bodyPr/>
        <a:lstStyle/>
        <a:p>
          <a:endParaRPr lang="ru-RU" sz="2000"/>
        </a:p>
      </dgm:t>
    </dgm:pt>
    <dgm:pt modelId="{F8526731-D4C8-4D78-B901-7C45D3DD0942}">
      <dgm:prSet custT="1"/>
      <dgm:spPr/>
      <dgm:t>
        <a:bodyPr/>
        <a:lstStyle/>
        <a:p>
          <a:pPr algn="just"/>
          <a:r>
            <a:rPr lang="en-US" sz="2400" dirty="0" err="1" smtClean="0"/>
            <a:t>Lingvistik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6E2FBE77-56AB-4741-B891-C9C2DC4A1C5F}" type="parTrans" cxnId="{382439AC-EFD5-4A40-B8A9-29703E1F0684}">
      <dgm:prSet/>
      <dgm:spPr/>
      <dgm:t>
        <a:bodyPr/>
        <a:lstStyle/>
        <a:p>
          <a:endParaRPr lang="ru-RU" sz="2000"/>
        </a:p>
      </dgm:t>
    </dgm:pt>
    <dgm:pt modelId="{EDD3A502-E0E6-4158-B32A-D8033C83B167}" type="sibTrans" cxnId="{382439AC-EFD5-4A40-B8A9-29703E1F0684}">
      <dgm:prSet/>
      <dgm:spPr/>
      <dgm:t>
        <a:bodyPr/>
        <a:lstStyle/>
        <a:p>
          <a:endParaRPr lang="ru-RU" sz="2000"/>
        </a:p>
      </dgm:t>
    </dgm:pt>
    <dgm:pt modelId="{16914A57-8217-467B-933B-0E9A4AE11CB0}">
      <dgm:prSet custT="1"/>
      <dgm:spPr/>
      <dgm:t>
        <a:bodyPr/>
        <a:lstStyle/>
        <a:p>
          <a:r>
            <a:rPr lang="en-US" sz="2400" dirty="0" err="1" smtClean="0"/>
            <a:t>Dasturli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D3AE756D-09F6-4BDD-A800-EA103B512B65}" type="parTrans" cxnId="{6DD7AC82-7B26-431F-B563-6C338D14B3B4}">
      <dgm:prSet/>
      <dgm:spPr/>
      <dgm:t>
        <a:bodyPr/>
        <a:lstStyle/>
        <a:p>
          <a:endParaRPr lang="ru-RU"/>
        </a:p>
      </dgm:t>
    </dgm:pt>
    <dgm:pt modelId="{4296749D-C635-427A-B514-1B89CFC09D9C}" type="sibTrans" cxnId="{6DD7AC82-7B26-431F-B563-6C338D14B3B4}">
      <dgm:prSet/>
      <dgm:spPr/>
      <dgm:t>
        <a:bodyPr/>
        <a:lstStyle/>
        <a:p>
          <a:endParaRPr lang="ru-RU"/>
        </a:p>
      </dgm:t>
    </dgm:pt>
    <dgm:pt modelId="{B1153036-61F1-47F7-877E-33EF6F52ADFE}">
      <dgm:prSet custT="1"/>
      <dgm:spPr/>
      <dgm:t>
        <a:bodyPr/>
        <a:lstStyle/>
        <a:p>
          <a:r>
            <a:rPr lang="en-US" sz="2400" dirty="0" err="1" smtClean="0"/>
            <a:t>Axborotli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A9DC220F-A9B4-4C98-9252-DE2B1A72D1F9}" type="parTrans" cxnId="{C2A1C93B-4900-4C47-966C-9778F61BC6D3}">
      <dgm:prSet/>
      <dgm:spPr/>
      <dgm:t>
        <a:bodyPr/>
        <a:lstStyle/>
        <a:p>
          <a:endParaRPr lang="ru-RU"/>
        </a:p>
      </dgm:t>
    </dgm:pt>
    <dgm:pt modelId="{D4908E4F-A598-4FD5-B194-14166E6660F3}" type="sibTrans" cxnId="{C2A1C93B-4900-4C47-966C-9778F61BC6D3}">
      <dgm:prSet/>
      <dgm:spPr/>
      <dgm:t>
        <a:bodyPr/>
        <a:lstStyle/>
        <a:p>
          <a:endParaRPr lang="ru-RU"/>
        </a:p>
      </dgm:t>
    </dgm:pt>
    <dgm:pt modelId="{360745AF-69BD-4938-A378-35F391D09D72}">
      <dgm:prSet custT="1"/>
      <dgm:spPr/>
      <dgm:t>
        <a:bodyPr/>
        <a:lstStyle/>
        <a:p>
          <a:r>
            <a:rPr lang="en-US" sz="2400" dirty="0" err="1" smtClean="0"/>
            <a:t>Tashkiliy</a:t>
          </a:r>
          <a:r>
            <a:rPr lang="en-US" sz="2400" dirty="0" smtClean="0"/>
            <a:t> </a:t>
          </a:r>
          <a:r>
            <a:rPr lang="en-US" sz="2400" dirty="0" err="1" smtClean="0"/>
            <a:t>ta’minot</a:t>
          </a:r>
          <a:endParaRPr lang="ru-RU" sz="2400" dirty="0"/>
        </a:p>
      </dgm:t>
    </dgm:pt>
    <dgm:pt modelId="{30D39A93-F919-476E-AE94-3367EEF99D66}" type="parTrans" cxnId="{EF816647-F51B-42D4-8328-31850E89C15B}">
      <dgm:prSet/>
      <dgm:spPr/>
      <dgm:t>
        <a:bodyPr/>
        <a:lstStyle/>
        <a:p>
          <a:endParaRPr lang="ru-RU"/>
        </a:p>
      </dgm:t>
    </dgm:pt>
    <dgm:pt modelId="{C1350A7A-CBD4-4484-A433-7F34DC2B859E}" type="sibTrans" cxnId="{EF816647-F51B-42D4-8328-31850E89C15B}">
      <dgm:prSet/>
      <dgm:spPr/>
      <dgm:t>
        <a:bodyPr/>
        <a:lstStyle/>
        <a:p>
          <a:endParaRPr lang="ru-RU"/>
        </a:p>
      </dgm:t>
    </dgm:pt>
    <dgm:pt modelId="{D6542673-ED5B-4445-80D0-77B89B529DD3}">
      <dgm:prSet/>
      <dgm:spPr/>
      <dgm:t>
        <a:bodyPr/>
        <a:lstStyle/>
        <a:p>
          <a:r>
            <a:rPr lang="en-US" dirty="0" err="1" smtClean="0"/>
            <a:t>Uslubiy</a:t>
          </a:r>
          <a:r>
            <a:rPr lang="en-US" dirty="0" smtClean="0"/>
            <a:t> </a:t>
          </a:r>
          <a:r>
            <a:rPr lang="en-US" dirty="0" err="1" smtClean="0"/>
            <a:t>ta’minot</a:t>
          </a:r>
          <a:endParaRPr lang="ru-RU" dirty="0"/>
        </a:p>
      </dgm:t>
    </dgm:pt>
    <dgm:pt modelId="{5FEC6A9F-87A1-4C3D-AA56-E67ED06F7801}" type="parTrans" cxnId="{427C03EF-8C94-4CDC-B42C-F82CE5BAAEF9}">
      <dgm:prSet/>
      <dgm:spPr/>
    </dgm:pt>
    <dgm:pt modelId="{36E05572-C83B-47AD-BA42-765C44B7887F}" type="sibTrans" cxnId="{427C03EF-8C94-4CDC-B42C-F82CE5BAAEF9}">
      <dgm:prSet/>
      <dgm:spPr/>
    </dgm:pt>
    <dgm:pt modelId="{08AA01A1-0307-43EE-A36D-DF99A137DBD7}" type="pres">
      <dgm:prSet presAssocID="{4A4E96C9-9F1B-4C1A-8ED9-0BFA42FBF1A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A884338-822E-42CD-999D-FDB3492D010B}" type="pres">
      <dgm:prSet presAssocID="{4A4E96C9-9F1B-4C1A-8ED9-0BFA42FBF1A6}" presName="Name1" presStyleCnt="0"/>
      <dgm:spPr/>
    </dgm:pt>
    <dgm:pt modelId="{C2D4B8E6-38B6-4792-84AF-B0747132A1A0}" type="pres">
      <dgm:prSet presAssocID="{4A4E96C9-9F1B-4C1A-8ED9-0BFA42FBF1A6}" presName="cycle" presStyleCnt="0"/>
      <dgm:spPr/>
    </dgm:pt>
    <dgm:pt modelId="{09AB0D07-5508-4C25-96E4-EE5E4BC0C1C1}" type="pres">
      <dgm:prSet presAssocID="{4A4E96C9-9F1B-4C1A-8ED9-0BFA42FBF1A6}" presName="srcNode" presStyleLbl="node1" presStyleIdx="0" presStyleCnt="7"/>
      <dgm:spPr/>
    </dgm:pt>
    <dgm:pt modelId="{BBF465E2-28B7-4516-9A88-B277464132C7}" type="pres">
      <dgm:prSet presAssocID="{4A4E96C9-9F1B-4C1A-8ED9-0BFA42FBF1A6}" presName="conn" presStyleLbl="parChTrans1D2" presStyleIdx="0" presStyleCnt="1"/>
      <dgm:spPr/>
      <dgm:t>
        <a:bodyPr/>
        <a:lstStyle/>
        <a:p>
          <a:endParaRPr lang="ru-RU"/>
        </a:p>
      </dgm:t>
    </dgm:pt>
    <dgm:pt modelId="{9312A15C-8C53-4432-AEED-7EFC3AB1D377}" type="pres">
      <dgm:prSet presAssocID="{4A4E96C9-9F1B-4C1A-8ED9-0BFA42FBF1A6}" presName="extraNode" presStyleLbl="node1" presStyleIdx="0" presStyleCnt="7"/>
      <dgm:spPr/>
    </dgm:pt>
    <dgm:pt modelId="{1BEC0250-ACF6-4347-83D9-E1180509BA24}" type="pres">
      <dgm:prSet presAssocID="{4A4E96C9-9F1B-4C1A-8ED9-0BFA42FBF1A6}" presName="dstNode" presStyleLbl="node1" presStyleIdx="0" presStyleCnt="7"/>
      <dgm:spPr/>
    </dgm:pt>
    <dgm:pt modelId="{038164BF-EE74-4F0C-894E-707EF496800F}" type="pres">
      <dgm:prSet presAssocID="{5DDB17C5-CD5B-4CE0-9129-90F416C2D1B7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1D9C75-F137-4691-A8CE-E4F2C00BDBF5}" type="pres">
      <dgm:prSet presAssocID="{5DDB17C5-CD5B-4CE0-9129-90F416C2D1B7}" presName="accent_1" presStyleCnt="0"/>
      <dgm:spPr/>
    </dgm:pt>
    <dgm:pt modelId="{F9B3ED03-9C3A-4266-8384-9C16FA38E980}" type="pres">
      <dgm:prSet presAssocID="{5DDB17C5-CD5B-4CE0-9129-90F416C2D1B7}" presName="accentRepeatNode" presStyleLbl="solidFgAcc1" presStyleIdx="0" presStyleCnt="7"/>
      <dgm:spPr/>
    </dgm:pt>
    <dgm:pt modelId="{140CDC58-AD4A-4CA1-A73D-0ED6C1672732}" type="pres">
      <dgm:prSet presAssocID="{010133AE-8D09-41EA-B713-16436BCB41B8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138587-94D2-4490-8038-0EF3616ED68F}" type="pres">
      <dgm:prSet presAssocID="{010133AE-8D09-41EA-B713-16436BCB41B8}" presName="accent_2" presStyleCnt="0"/>
      <dgm:spPr/>
    </dgm:pt>
    <dgm:pt modelId="{07125DFC-14B8-459A-B7C6-1857DF6D79C5}" type="pres">
      <dgm:prSet presAssocID="{010133AE-8D09-41EA-B713-16436BCB41B8}" presName="accentRepeatNode" presStyleLbl="solidFgAcc1" presStyleIdx="1" presStyleCnt="7"/>
      <dgm:spPr/>
    </dgm:pt>
    <dgm:pt modelId="{CD18E262-BB78-42DA-9D92-3A13D82B381A}" type="pres">
      <dgm:prSet presAssocID="{F8526731-D4C8-4D78-B901-7C45D3DD0942}" presName="text_3" presStyleLbl="node1" presStyleIdx="2" presStyleCnt="7" custScaleY="101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38F3D-E027-4924-AC18-94EA11AF7409}" type="pres">
      <dgm:prSet presAssocID="{F8526731-D4C8-4D78-B901-7C45D3DD0942}" presName="accent_3" presStyleCnt="0"/>
      <dgm:spPr/>
    </dgm:pt>
    <dgm:pt modelId="{F0CE7132-C5C9-4F73-8442-DA160C875E9C}" type="pres">
      <dgm:prSet presAssocID="{F8526731-D4C8-4D78-B901-7C45D3DD0942}" presName="accentRepeatNode" presStyleLbl="solidFgAcc1" presStyleIdx="2" presStyleCnt="7"/>
      <dgm:spPr/>
    </dgm:pt>
    <dgm:pt modelId="{56706DC3-FA6F-4FF8-AA60-F45D6919C3F4}" type="pres">
      <dgm:prSet presAssocID="{16914A57-8217-467B-933B-0E9A4AE11CB0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2E356C-AAF2-4FB6-B3A9-2AC122044A12}" type="pres">
      <dgm:prSet presAssocID="{16914A57-8217-467B-933B-0E9A4AE11CB0}" presName="accent_4" presStyleCnt="0"/>
      <dgm:spPr/>
    </dgm:pt>
    <dgm:pt modelId="{2364DF27-DB9A-4109-A2D8-5EEE8ACE5B76}" type="pres">
      <dgm:prSet presAssocID="{16914A57-8217-467B-933B-0E9A4AE11CB0}" presName="accentRepeatNode" presStyleLbl="solidFgAcc1" presStyleIdx="3" presStyleCnt="7"/>
      <dgm:spPr/>
    </dgm:pt>
    <dgm:pt modelId="{C4D5BEFA-2A30-489E-BA28-772130EE3A6A}" type="pres">
      <dgm:prSet presAssocID="{B1153036-61F1-47F7-877E-33EF6F52ADFE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5BC4A-7A2A-4FA0-A886-3051E9785088}" type="pres">
      <dgm:prSet presAssocID="{B1153036-61F1-47F7-877E-33EF6F52ADFE}" presName="accent_5" presStyleCnt="0"/>
      <dgm:spPr/>
    </dgm:pt>
    <dgm:pt modelId="{B834671A-5C31-4E2C-8527-8E8114341267}" type="pres">
      <dgm:prSet presAssocID="{B1153036-61F1-47F7-877E-33EF6F52ADFE}" presName="accentRepeatNode" presStyleLbl="solidFgAcc1" presStyleIdx="4" presStyleCnt="7"/>
      <dgm:spPr/>
    </dgm:pt>
    <dgm:pt modelId="{34A0445B-38DC-474F-98E9-C11FDE8F75CF}" type="pres">
      <dgm:prSet presAssocID="{360745AF-69BD-4938-A378-35F391D09D72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02093-0261-4D9B-8ABD-EACF5B757450}" type="pres">
      <dgm:prSet presAssocID="{360745AF-69BD-4938-A378-35F391D09D72}" presName="accent_6" presStyleCnt="0"/>
      <dgm:spPr/>
    </dgm:pt>
    <dgm:pt modelId="{6A887BF5-5623-4493-95B8-0B8AD650371D}" type="pres">
      <dgm:prSet presAssocID="{360745AF-69BD-4938-A378-35F391D09D72}" presName="accentRepeatNode" presStyleLbl="solidFgAcc1" presStyleIdx="5" presStyleCnt="7"/>
      <dgm:spPr/>
    </dgm:pt>
    <dgm:pt modelId="{9820C824-01DA-4867-A8ED-49BD1AA9509E}" type="pres">
      <dgm:prSet presAssocID="{D6542673-ED5B-4445-80D0-77B89B529DD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A96B1-3C6E-4F9F-BB1A-397D31C0F77D}" type="pres">
      <dgm:prSet presAssocID="{D6542673-ED5B-4445-80D0-77B89B529DD3}" presName="accent_7" presStyleCnt="0"/>
      <dgm:spPr/>
    </dgm:pt>
    <dgm:pt modelId="{D4721630-C0E5-44A7-9B29-55A2E204E696}" type="pres">
      <dgm:prSet presAssocID="{D6542673-ED5B-4445-80D0-77B89B529DD3}" presName="accentRepeatNode" presStyleLbl="solidFgAcc1" presStyleIdx="6" presStyleCnt="7"/>
      <dgm:spPr/>
    </dgm:pt>
  </dgm:ptLst>
  <dgm:cxnLst>
    <dgm:cxn modelId="{97CC0BA1-C730-4ABC-920B-032BD3DF1C0E}" type="presOf" srcId="{010133AE-8D09-41EA-B713-16436BCB41B8}" destId="{140CDC58-AD4A-4CA1-A73D-0ED6C1672732}" srcOrd="0" destOrd="0" presId="urn:microsoft.com/office/officeart/2008/layout/VerticalCurvedList"/>
    <dgm:cxn modelId="{2C362558-60AD-47A9-9FC8-4DF05815708B}" type="presOf" srcId="{360745AF-69BD-4938-A378-35F391D09D72}" destId="{34A0445B-38DC-474F-98E9-C11FDE8F75CF}" srcOrd="0" destOrd="0" presId="urn:microsoft.com/office/officeart/2008/layout/VerticalCurvedList"/>
    <dgm:cxn modelId="{382439AC-EFD5-4A40-B8A9-29703E1F0684}" srcId="{4A4E96C9-9F1B-4C1A-8ED9-0BFA42FBF1A6}" destId="{F8526731-D4C8-4D78-B901-7C45D3DD0942}" srcOrd="2" destOrd="0" parTransId="{6E2FBE77-56AB-4741-B891-C9C2DC4A1C5F}" sibTransId="{EDD3A502-E0E6-4158-B32A-D8033C83B167}"/>
    <dgm:cxn modelId="{C8C4C5C2-A99B-4358-85DB-59770C72B96B}" type="presOf" srcId="{B1153036-61F1-47F7-877E-33EF6F52ADFE}" destId="{C4D5BEFA-2A30-489E-BA28-772130EE3A6A}" srcOrd="0" destOrd="0" presId="urn:microsoft.com/office/officeart/2008/layout/VerticalCurvedList"/>
    <dgm:cxn modelId="{995FD5D3-4BE2-4AD4-A236-820B37EA984C}" type="presOf" srcId="{D6542673-ED5B-4445-80D0-77B89B529DD3}" destId="{9820C824-01DA-4867-A8ED-49BD1AA9509E}" srcOrd="0" destOrd="0" presId="urn:microsoft.com/office/officeart/2008/layout/VerticalCurvedList"/>
    <dgm:cxn modelId="{CF7B5D21-B8BB-4F4F-AEC4-E2DE8B79B9EB}" srcId="{4A4E96C9-9F1B-4C1A-8ED9-0BFA42FBF1A6}" destId="{5DDB17C5-CD5B-4CE0-9129-90F416C2D1B7}" srcOrd="0" destOrd="0" parTransId="{15C213EA-3516-4E25-A1A1-EC8068709A31}" sibTransId="{353C2071-D011-4AD4-A6A1-D60A35F30FE9}"/>
    <dgm:cxn modelId="{5B0AEBE6-8677-4503-B720-BB499F02E4B0}" type="presOf" srcId="{353C2071-D011-4AD4-A6A1-D60A35F30FE9}" destId="{BBF465E2-28B7-4516-9A88-B277464132C7}" srcOrd="0" destOrd="0" presId="urn:microsoft.com/office/officeart/2008/layout/VerticalCurvedList"/>
    <dgm:cxn modelId="{EF816647-F51B-42D4-8328-31850E89C15B}" srcId="{4A4E96C9-9F1B-4C1A-8ED9-0BFA42FBF1A6}" destId="{360745AF-69BD-4938-A378-35F391D09D72}" srcOrd="5" destOrd="0" parTransId="{30D39A93-F919-476E-AE94-3367EEF99D66}" sibTransId="{C1350A7A-CBD4-4484-A433-7F34DC2B859E}"/>
    <dgm:cxn modelId="{30664CEE-E9AD-47A5-B4F1-9F60BAB58FA2}" type="presOf" srcId="{16914A57-8217-467B-933B-0E9A4AE11CB0}" destId="{56706DC3-FA6F-4FF8-AA60-F45D6919C3F4}" srcOrd="0" destOrd="0" presId="urn:microsoft.com/office/officeart/2008/layout/VerticalCurvedList"/>
    <dgm:cxn modelId="{427C03EF-8C94-4CDC-B42C-F82CE5BAAEF9}" srcId="{4A4E96C9-9F1B-4C1A-8ED9-0BFA42FBF1A6}" destId="{D6542673-ED5B-4445-80D0-77B89B529DD3}" srcOrd="6" destOrd="0" parTransId="{5FEC6A9F-87A1-4C3D-AA56-E67ED06F7801}" sibTransId="{36E05572-C83B-47AD-BA42-765C44B7887F}"/>
    <dgm:cxn modelId="{6DD7AC82-7B26-431F-B563-6C338D14B3B4}" srcId="{4A4E96C9-9F1B-4C1A-8ED9-0BFA42FBF1A6}" destId="{16914A57-8217-467B-933B-0E9A4AE11CB0}" srcOrd="3" destOrd="0" parTransId="{D3AE756D-09F6-4BDD-A800-EA103B512B65}" sibTransId="{4296749D-C635-427A-B514-1B89CFC09D9C}"/>
    <dgm:cxn modelId="{A9A17A53-8E8B-465D-B0C4-39B0BCA3EFCC}" type="presOf" srcId="{5DDB17C5-CD5B-4CE0-9129-90F416C2D1B7}" destId="{038164BF-EE74-4F0C-894E-707EF496800F}" srcOrd="0" destOrd="0" presId="urn:microsoft.com/office/officeart/2008/layout/VerticalCurvedList"/>
    <dgm:cxn modelId="{D8F8B796-2D16-48E7-970E-653E10785B9F}" type="presOf" srcId="{4A4E96C9-9F1B-4C1A-8ED9-0BFA42FBF1A6}" destId="{08AA01A1-0307-43EE-A36D-DF99A137DBD7}" srcOrd="0" destOrd="0" presId="urn:microsoft.com/office/officeart/2008/layout/VerticalCurvedList"/>
    <dgm:cxn modelId="{12D06C26-814A-4FE4-A506-08CB6C695B33}" type="presOf" srcId="{F8526731-D4C8-4D78-B901-7C45D3DD0942}" destId="{CD18E262-BB78-42DA-9D92-3A13D82B381A}" srcOrd="0" destOrd="0" presId="urn:microsoft.com/office/officeart/2008/layout/VerticalCurvedList"/>
    <dgm:cxn modelId="{7FBA8C4A-D234-4AD0-838A-884D053D6340}" srcId="{4A4E96C9-9F1B-4C1A-8ED9-0BFA42FBF1A6}" destId="{010133AE-8D09-41EA-B713-16436BCB41B8}" srcOrd="1" destOrd="0" parTransId="{436E679A-6DC7-45B8-8EA2-68CA27F27449}" sibTransId="{88E262BB-3760-448E-B1C7-6FE06AD353BF}"/>
    <dgm:cxn modelId="{C2A1C93B-4900-4C47-966C-9778F61BC6D3}" srcId="{4A4E96C9-9F1B-4C1A-8ED9-0BFA42FBF1A6}" destId="{B1153036-61F1-47F7-877E-33EF6F52ADFE}" srcOrd="4" destOrd="0" parTransId="{A9DC220F-A9B4-4C98-9252-DE2B1A72D1F9}" sibTransId="{D4908E4F-A598-4FD5-B194-14166E6660F3}"/>
    <dgm:cxn modelId="{34EBB823-1943-4973-B1AD-79A379D5A4ED}" type="presParOf" srcId="{08AA01A1-0307-43EE-A36D-DF99A137DBD7}" destId="{EA884338-822E-42CD-999D-FDB3492D010B}" srcOrd="0" destOrd="0" presId="urn:microsoft.com/office/officeart/2008/layout/VerticalCurvedList"/>
    <dgm:cxn modelId="{4BB238D8-81B8-4A19-B8FA-92F3D37C34B7}" type="presParOf" srcId="{EA884338-822E-42CD-999D-FDB3492D010B}" destId="{C2D4B8E6-38B6-4792-84AF-B0747132A1A0}" srcOrd="0" destOrd="0" presId="urn:microsoft.com/office/officeart/2008/layout/VerticalCurvedList"/>
    <dgm:cxn modelId="{DE17867C-A2A8-46A1-99F5-C20664327EC1}" type="presParOf" srcId="{C2D4B8E6-38B6-4792-84AF-B0747132A1A0}" destId="{09AB0D07-5508-4C25-96E4-EE5E4BC0C1C1}" srcOrd="0" destOrd="0" presId="urn:microsoft.com/office/officeart/2008/layout/VerticalCurvedList"/>
    <dgm:cxn modelId="{DD83E754-449B-4A9F-95C7-D3DBB9B27D21}" type="presParOf" srcId="{C2D4B8E6-38B6-4792-84AF-B0747132A1A0}" destId="{BBF465E2-28B7-4516-9A88-B277464132C7}" srcOrd="1" destOrd="0" presId="urn:microsoft.com/office/officeart/2008/layout/VerticalCurvedList"/>
    <dgm:cxn modelId="{539467E7-49DB-47B2-A0B6-6EBDF5D74182}" type="presParOf" srcId="{C2D4B8E6-38B6-4792-84AF-B0747132A1A0}" destId="{9312A15C-8C53-4432-AEED-7EFC3AB1D377}" srcOrd="2" destOrd="0" presId="urn:microsoft.com/office/officeart/2008/layout/VerticalCurvedList"/>
    <dgm:cxn modelId="{0054219B-4BEF-471E-A24A-AC4F273487E1}" type="presParOf" srcId="{C2D4B8E6-38B6-4792-84AF-B0747132A1A0}" destId="{1BEC0250-ACF6-4347-83D9-E1180509BA24}" srcOrd="3" destOrd="0" presId="urn:microsoft.com/office/officeart/2008/layout/VerticalCurvedList"/>
    <dgm:cxn modelId="{617A18F3-9BC3-42FD-9FA9-1E5DB850BF34}" type="presParOf" srcId="{EA884338-822E-42CD-999D-FDB3492D010B}" destId="{038164BF-EE74-4F0C-894E-707EF496800F}" srcOrd="1" destOrd="0" presId="urn:microsoft.com/office/officeart/2008/layout/VerticalCurvedList"/>
    <dgm:cxn modelId="{A60E7523-C8E0-45CD-AD7E-5A4209EABDBD}" type="presParOf" srcId="{EA884338-822E-42CD-999D-FDB3492D010B}" destId="{961D9C75-F137-4691-A8CE-E4F2C00BDBF5}" srcOrd="2" destOrd="0" presId="urn:microsoft.com/office/officeart/2008/layout/VerticalCurvedList"/>
    <dgm:cxn modelId="{27AA66E6-18D3-42E6-8FF6-09BFFF3BBD79}" type="presParOf" srcId="{961D9C75-F137-4691-A8CE-E4F2C00BDBF5}" destId="{F9B3ED03-9C3A-4266-8384-9C16FA38E980}" srcOrd="0" destOrd="0" presId="urn:microsoft.com/office/officeart/2008/layout/VerticalCurvedList"/>
    <dgm:cxn modelId="{1FC106D6-9DFD-4959-B350-23BCC7956CCE}" type="presParOf" srcId="{EA884338-822E-42CD-999D-FDB3492D010B}" destId="{140CDC58-AD4A-4CA1-A73D-0ED6C1672732}" srcOrd="3" destOrd="0" presId="urn:microsoft.com/office/officeart/2008/layout/VerticalCurvedList"/>
    <dgm:cxn modelId="{302A0744-727A-4251-8D7B-5D3B2E359EBA}" type="presParOf" srcId="{EA884338-822E-42CD-999D-FDB3492D010B}" destId="{48138587-94D2-4490-8038-0EF3616ED68F}" srcOrd="4" destOrd="0" presId="urn:microsoft.com/office/officeart/2008/layout/VerticalCurvedList"/>
    <dgm:cxn modelId="{6BE65B49-7D83-4204-801F-1337125CEC72}" type="presParOf" srcId="{48138587-94D2-4490-8038-0EF3616ED68F}" destId="{07125DFC-14B8-459A-B7C6-1857DF6D79C5}" srcOrd="0" destOrd="0" presId="urn:microsoft.com/office/officeart/2008/layout/VerticalCurvedList"/>
    <dgm:cxn modelId="{6DAFD905-C9A7-447D-AE00-27EC0F6A0346}" type="presParOf" srcId="{EA884338-822E-42CD-999D-FDB3492D010B}" destId="{CD18E262-BB78-42DA-9D92-3A13D82B381A}" srcOrd="5" destOrd="0" presId="urn:microsoft.com/office/officeart/2008/layout/VerticalCurvedList"/>
    <dgm:cxn modelId="{8ED2AA1E-3C4C-4F24-826E-B2D5904089A2}" type="presParOf" srcId="{EA884338-822E-42CD-999D-FDB3492D010B}" destId="{EF638F3D-E027-4924-AC18-94EA11AF7409}" srcOrd="6" destOrd="0" presId="urn:microsoft.com/office/officeart/2008/layout/VerticalCurvedList"/>
    <dgm:cxn modelId="{4545B422-C9E0-490E-B317-CB367CEE13FD}" type="presParOf" srcId="{EF638F3D-E027-4924-AC18-94EA11AF7409}" destId="{F0CE7132-C5C9-4F73-8442-DA160C875E9C}" srcOrd="0" destOrd="0" presId="urn:microsoft.com/office/officeart/2008/layout/VerticalCurvedList"/>
    <dgm:cxn modelId="{4947B473-324D-4044-A42D-5135B9D7939D}" type="presParOf" srcId="{EA884338-822E-42CD-999D-FDB3492D010B}" destId="{56706DC3-FA6F-4FF8-AA60-F45D6919C3F4}" srcOrd="7" destOrd="0" presId="urn:microsoft.com/office/officeart/2008/layout/VerticalCurvedList"/>
    <dgm:cxn modelId="{C2C0D6D7-6065-4963-91AC-97346FE7A429}" type="presParOf" srcId="{EA884338-822E-42CD-999D-FDB3492D010B}" destId="{B82E356C-AAF2-4FB6-B3A9-2AC122044A12}" srcOrd="8" destOrd="0" presId="urn:microsoft.com/office/officeart/2008/layout/VerticalCurvedList"/>
    <dgm:cxn modelId="{39B09D71-76D3-4DF3-873F-5C614BD93C8D}" type="presParOf" srcId="{B82E356C-AAF2-4FB6-B3A9-2AC122044A12}" destId="{2364DF27-DB9A-4109-A2D8-5EEE8ACE5B76}" srcOrd="0" destOrd="0" presId="urn:microsoft.com/office/officeart/2008/layout/VerticalCurvedList"/>
    <dgm:cxn modelId="{7C78E15C-18B4-4D33-9DB7-C37519848E7C}" type="presParOf" srcId="{EA884338-822E-42CD-999D-FDB3492D010B}" destId="{C4D5BEFA-2A30-489E-BA28-772130EE3A6A}" srcOrd="9" destOrd="0" presId="urn:microsoft.com/office/officeart/2008/layout/VerticalCurvedList"/>
    <dgm:cxn modelId="{96138291-EC1F-48B6-B2BC-23A840D295F1}" type="presParOf" srcId="{EA884338-822E-42CD-999D-FDB3492D010B}" destId="{4EB5BC4A-7A2A-4FA0-A886-3051E9785088}" srcOrd="10" destOrd="0" presId="urn:microsoft.com/office/officeart/2008/layout/VerticalCurvedList"/>
    <dgm:cxn modelId="{231B667F-0C57-4A92-913E-85267372010C}" type="presParOf" srcId="{4EB5BC4A-7A2A-4FA0-A886-3051E9785088}" destId="{B834671A-5C31-4E2C-8527-8E8114341267}" srcOrd="0" destOrd="0" presId="urn:microsoft.com/office/officeart/2008/layout/VerticalCurvedList"/>
    <dgm:cxn modelId="{9C7FE82B-7E0C-4587-94ED-80802A1A9291}" type="presParOf" srcId="{EA884338-822E-42CD-999D-FDB3492D010B}" destId="{34A0445B-38DC-474F-98E9-C11FDE8F75CF}" srcOrd="11" destOrd="0" presId="urn:microsoft.com/office/officeart/2008/layout/VerticalCurvedList"/>
    <dgm:cxn modelId="{58FC2F94-C341-41AB-A489-85C47F82C6AA}" type="presParOf" srcId="{EA884338-822E-42CD-999D-FDB3492D010B}" destId="{29402093-0261-4D9B-8ABD-EACF5B757450}" srcOrd="12" destOrd="0" presId="urn:microsoft.com/office/officeart/2008/layout/VerticalCurvedList"/>
    <dgm:cxn modelId="{DB668AB3-47B7-413C-95B5-051745039F7F}" type="presParOf" srcId="{29402093-0261-4D9B-8ABD-EACF5B757450}" destId="{6A887BF5-5623-4493-95B8-0B8AD650371D}" srcOrd="0" destOrd="0" presId="urn:microsoft.com/office/officeart/2008/layout/VerticalCurvedList"/>
    <dgm:cxn modelId="{ADB9E506-3FA9-468D-9E2B-8639EF3DA693}" type="presParOf" srcId="{EA884338-822E-42CD-999D-FDB3492D010B}" destId="{9820C824-01DA-4867-A8ED-49BD1AA9509E}" srcOrd="13" destOrd="0" presId="urn:microsoft.com/office/officeart/2008/layout/VerticalCurvedList"/>
    <dgm:cxn modelId="{FB3139E2-DF12-4F29-A564-EB36E507E68D}" type="presParOf" srcId="{EA884338-822E-42CD-999D-FDB3492D010B}" destId="{2EEA96B1-3C6E-4F9F-BB1A-397D31C0F77D}" srcOrd="14" destOrd="0" presId="urn:microsoft.com/office/officeart/2008/layout/VerticalCurvedList"/>
    <dgm:cxn modelId="{C2565888-17D6-4F1A-A151-A82E6CC1077B}" type="presParOf" srcId="{2EEA96B1-3C6E-4F9F-BB1A-397D31C0F77D}" destId="{D4721630-C0E5-44A7-9B29-55A2E204E69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4E96C9-9F1B-4C1A-8ED9-0BFA42FBF1A6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DB17C5-CD5B-4CE0-9129-90F416C2D1B7}">
      <dgm:prSet phldrT="[Текст]" custT="1"/>
      <dgm:spPr/>
      <dgm:t>
        <a:bodyPr/>
        <a:lstStyle/>
        <a:p>
          <a:r>
            <a:rPr lang="en-US" sz="2300" dirty="0" err="1" smtClean="0"/>
            <a:t>loyihalash</a:t>
          </a:r>
          <a:r>
            <a:rPr lang="en-US" sz="2300" dirty="0" smtClean="0"/>
            <a:t> </a:t>
          </a:r>
          <a:r>
            <a:rPr lang="en-US" sz="2300" dirty="0" err="1" smtClean="0"/>
            <a:t>ob’yekti</a:t>
          </a:r>
          <a:r>
            <a:rPr lang="en-US" sz="2300" dirty="0" smtClean="0"/>
            <a:t> </a:t>
          </a:r>
          <a:r>
            <a:rPr lang="en-US" sz="2300" dirty="0" err="1" smtClean="0"/>
            <a:t>izohni</a:t>
          </a:r>
          <a:r>
            <a:rPr lang="en-US" sz="2300" dirty="0" smtClean="0"/>
            <a:t> </a:t>
          </a:r>
          <a:r>
            <a:rPr lang="en-US" sz="2300" dirty="0" err="1" smtClean="0"/>
            <a:t>kiritish</a:t>
          </a:r>
          <a:r>
            <a:rPr lang="en-US" sz="2300" dirty="0" smtClean="0"/>
            <a:t> (</a:t>
          </a:r>
          <a:r>
            <a:rPr lang="en-US" sz="2300" dirty="0" err="1" smtClean="0"/>
            <a:t>boshlangich</a:t>
          </a:r>
          <a:r>
            <a:rPr lang="en-US" sz="2300" dirty="0" smtClean="0"/>
            <a:t> </a:t>
          </a:r>
          <a:r>
            <a:rPr lang="en-US" sz="2300" dirty="0" err="1" smtClean="0"/>
            <a:t>ma’lumotlar</a:t>
          </a:r>
          <a:r>
            <a:rPr lang="en-US" sz="2300" dirty="0" smtClean="0"/>
            <a:t>)</a:t>
          </a:r>
          <a:endParaRPr lang="ru-RU" sz="2300" dirty="0"/>
        </a:p>
      </dgm:t>
    </dgm:pt>
    <dgm:pt modelId="{15C213EA-3516-4E25-A1A1-EC8068709A31}" type="parTrans" cxnId="{CF7B5D21-B8BB-4F4F-AEC4-E2DE8B79B9EB}">
      <dgm:prSet/>
      <dgm:spPr/>
      <dgm:t>
        <a:bodyPr/>
        <a:lstStyle/>
        <a:p>
          <a:endParaRPr lang="ru-RU" sz="2000"/>
        </a:p>
      </dgm:t>
    </dgm:pt>
    <dgm:pt modelId="{353C2071-D011-4AD4-A6A1-D60A35F30FE9}" type="sibTrans" cxnId="{CF7B5D21-B8BB-4F4F-AEC4-E2DE8B79B9EB}">
      <dgm:prSet/>
      <dgm:spPr/>
      <dgm:t>
        <a:bodyPr/>
        <a:lstStyle/>
        <a:p>
          <a:endParaRPr lang="ru-RU" sz="2000"/>
        </a:p>
      </dgm:t>
    </dgm:pt>
    <dgm:pt modelId="{010133AE-8D09-41EA-B713-16436BCB41B8}">
      <dgm:prSet phldrT="[Текст]" custT="1"/>
      <dgm:spPr/>
      <dgm:t>
        <a:bodyPr/>
        <a:lstStyle/>
        <a:p>
          <a:pPr algn="just"/>
          <a:r>
            <a:rPr lang="en-US" sz="2000" dirty="0" err="1" smtClean="0"/>
            <a:t>kiritilayotgan</a:t>
          </a:r>
          <a:r>
            <a:rPr lang="en-US" sz="2000" dirty="0" smtClean="0"/>
            <a:t> </a:t>
          </a:r>
          <a:r>
            <a:rPr lang="en-US" sz="2000" dirty="0" err="1" smtClean="0"/>
            <a:t>axborotni</a:t>
          </a:r>
          <a:r>
            <a:rPr lang="en-US" sz="2000" dirty="0" smtClean="0"/>
            <a:t> </a:t>
          </a:r>
          <a:r>
            <a:rPr lang="en-US" sz="2000" dirty="0" err="1" smtClean="0"/>
            <a:t>nazorat</a:t>
          </a:r>
          <a:r>
            <a:rPr lang="en-US" sz="2000" dirty="0" smtClean="0"/>
            <a:t> </a:t>
          </a:r>
          <a:r>
            <a:rPr lang="en-US" sz="2000" dirty="0" err="1" smtClean="0"/>
            <a:t>qilish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taxrirlash</a:t>
          </a:r>
          <a:r>
            <a:rPr lang="en-US" sz="2000" dirty="0" smtClean="0"/>
            <a:t> </a:t>
          </a:r>
          <a:r>
            <a:rPr lang="en-US" sz="2000" dirty="0" err="1" smtClean="0"/>
            <a:t>maqsadida</a:t>
          </a:r>
          <a:r>
            <a:rPr lang="en-US" sz="2000" dirty="0" smtClean="0"/>
            <a:t> </a:t>
          </a:r>
          <a:r>
            <a:rPr lang="en-US" sz="2000" dirty="0" err="1" smtClean="0"/>
            <a:t>displey</a:t>
          </a:r>
          <a:r>
            <a:rPr lang="en-US" sz="2000" dirty="0" smtClean="0"/>
            <a:t> </a:t>
          </a:r>
          <a:r>
            <a:rPr lang="en-US" sz="2000" dirty="0" err="1" smtClean="0"/>
            <a:t>ekranida</a:t>
          </a:r>
          <a:r>
            <a:rPr lang="en-US" sz="2000" dirty="0" smtClean="0"/>
            <a:t> </a:t>
          </a:r>
          <a:r>
            <a:rPr lang="en-US" sz="2000" dirty="0" err="1" smtClean="0"/>
            <a:t>tasvirlash</a:t>
          </a:r>
          <a:endParaRPr lang="ru-RU" sz="2000" dirty="0"/>
        </a:p>
      </dgm:t>
    </dgm:pt>
    <dgm:pt modelId="{436E679A-6DC7-45B8-8EA2-68CA27F27449}" type="parTrans" cxnId="{7FBA8C4A-D234-4AD0-838A-884D053D6340}">
      <dgm:prSet/>
      <dgm:spPr/>
      <dgm:t>
        <a:bodyPr/>
        <a:lstStyle/>
        <a:p>
          <a:endParaRPr lang="ru-RU" sz="2000"/>
        </a:p>
      </dgm:t>
    </dgm:pt>
    <dgm:pt modelId="{88E262BB-3760-448E-B1C7-6FE06AD353BF}" type="sibTrans" cxnId="{7FBA8C4A-D234-4AD0-838A-884D053D6340}">
      <dgm:prSet/>
      <dgm:spPr/>
      <dgm:t>
        <a:bodyPr/>
        <a:lstStyle/>
        <a:p>
          <a:endParaRPr lang="ru-RU" sz="2000"/>
        </a:p>
      </dgm:t>
    </dgm:pt>
    <dgm:pt modelId="{F8526731-D4C8-4D78-B901-7C45D3DD0942}">
      <dgm:prSet custT="1"/>
      <dgm:spPr/>
      <dgm:t>
        <a:bodyPr/>
        <a:lstStyle/>
        <a:p>
          <a:pPr algn="just"/>
          <a:r>
            <a:rPr lang="en-US" sz="2000" dirty="0" err="1" smtClean="0"/>
            <a:t>axborotni</a:t>
          </a:r>
          <a:r>
            <a:rPr lang="en-US" sz="2000" dirty="0" smtClean="0"/>
            <a:t> </a:t>
          </a:r>
          <a:r>
            <a:rPr lang="en-US" sz="2000" dirty="0" err="1" smtClean="0"/>
            <a:t>o‘zgartirish</a:t>
          </a:r>
          <a:r>
            <a:rPr lang="en-US" sz="2000" dirty="0" smtClean="0"/>
            <a:t> (</a:t>
          </a:r>
          <a:r>
            <a:rPr lang="en-US" sz="2000" dirty="0" err="1" smtClean="0"/>
            <a:t>translyasiyasi</a:t>
          </a:r>
          <a:r>
            <a:rPr lang="en-US" sz="2000" dirty="0" smtClean="0"/>
            <a:t>, </a:t>
          </a:r>
          <a:r>
            <a:rPr lang="en-US" sz="2000" dirty="0" err="1" smtClean="0"/>
            <a:t>kodlashtirish</a:t>
          </a:r>
          <a:r>
            <a:rPr lang="en-US" sz="2000" dirty="0" smtClean="0"/>
            <a:t>);</a:t>
          </a:r>
          <a:endParaRPr lang="ru-RU" sz="2000" dirty="0"/>
        </a:p>
      </dgm:t>
    </dgm:pt>
    <dgm:pt modelId="{6E2FBE77-56AB-4741-B891-C9C2DC4A1C5F}" type="parTrans" cxnId="{382439AC-EFD5-4A40-B8A9-29703E1F0684}">
      <dgm:prSet/>
      <dgm:spPr/>
      <dgm:t>
        <a:bodyPr/>
        <a:lstStyle/>
        <a:p>
          <a:endParaRPr lang="ru-RU" sz="2000"/>
        </a:p>
      </dgm:t>
    </dgm:pt>
    <dgm:pt modelId="{EDD3A502-E0E6-4158-B32A-D8033C83B167}" type="sibTrans" cxnId="{382439AC-EFD5-4A40-B8A9-29703E1F0684}">
      <dgm:prSet/>
      <dgm:spPr/>
      <dgm:t>
        <a:bodyPr/>
        <a:lstStyle/>
        <a:p>
          <a:endParaRPr lang="ru-RU" sz="2000"/>
        </a:p>
      </dgm:t>
    </dgm:pt>
    <dgm:pt modelId="{16914A57-8217-467B-933B-0E9A4AE11CB0}">
      <dgm:prSet custT="1"/>
      <dgm:spPr/>
      <dgm:t>
        <a:bodyPr/>
        <a:lstStyle/>
        <a:p>
          <a:r>
            <a:rPr lang="en-US" sz="2000" dirty="0" err="1" smtClean="0"/>
            <a:t>ma’lumotlarni</a:t>
          </a:r>
          <a:r>
            <a:rPr lang="en-US" sz="2000" dirty="0" smtClean="0"/>
            <a:t> </a:t>
          </a:r>
          <a:r>
            <a:rPr lang="en-US" sz="2000" dirty="0" err="1" smtClean="0"/>
            <a:t>tasvirlash</a:t>
          </a:r>
          <a:r>
            <a:rPr lang="en-US" sz="2000" dirty="0" smtClean="0"/>
            <a:t>;</a:t>
          </a:r>
          <a:endParaRPr lang="ru-RU" sz="2000" dirty="0"/>
        </a:p>
      </dgm:t>
    </dgm:pt>
    <dgm:pt modelId="{D3AE756D-09F6-4BDD-A800-EA103B512B65}" type="parTrans" cxnId="{6DD7AC82-7B26-431F-B563-6C338D14B3B4}">
      <dgm:prSet/>
      <dgm:spPr/>
      <dgm:t>
        <a:bodyPr/>
        <a:lstStyle/>
        <a:p>
          <a:endParaRPr lang="ru-RU"/>
        </a:p>
      </dgm:t>
    </dgm:pt>
    <dgm:pt modelId="{4296749D-C635-427A-B514-1B89CFC09D9C}" type="sibTrans" cxnId="{6DD7AC82-7B26-431F-B563-6C338D14B3B4}">
      <dgm:prSet/>
      <dgm:spPr/>
      <dgm:t>
        <a:bodyPr/>
        <a:lstStyle/>
        <a:p>
          <a:endParaRPr lang="ru-RU"/>
        </a:p>
      </dgm:t>
    </dgm:pt>
    <dgm:pt modelId="{B1153036-61F1-47F7-877E-33EF6F52ADFE}">
      <dgm:prSet custT="1"/>
      <dgm:spPr/>
      <dgm:t>
        <a:bodyPr/>
        <a:lstStyle/>
        <a:p>
          <a:pPr algn="just"/>
          <a:r>
            <a:rPr lang="en-US" sz="2000" dirty="0" err="1" smtClean="0"/>
            <a:t>arifmetik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mantiqiy</a:t>
          </a:r>
          <a:r>
            <a:rPr lang="en-US" sz="2000" dirty="0" smtClean="0"/>
            <a:t> </a:t>
          </a:r>
          <a:r>
            <a:rPr lang="en-US" sz="2000" dirty="0" err="1" smtClean="0"/>
            <a:t>hisoblashda</a:t>
          </a:r>
          <a:r>
            <a:rPr lang="en-US" sz="2000" dirty="0" smtClean="0"/>
            <a:t> </a:t>
          </a:r>
          <a:r>
            <a:rPr lang="en-US" sz="2000" dirty="0" err="1" smtClean="0"/>
            <a:t>ma’lumotlar</a:t>
          </a:r>
          <a:r>
            <a:rPr lang="en-US" sz="2000" dirty="0" smtClean="0"/>
            <a:t> </a:t>
          </a:r>
          <a:r>
            <a:rPr lang="en-US" sz="2000" dirty="0" err="1" smtClean="0"/>
            <a:t>formasini</a:t>
          </a:r>
          <a:r>
            <a:rPr lang="en-US" sz="2000" dirty="0" smtClean="0"/>
            <a:t> </a:t>
          </a:r>
          <a:r>
            <a:rPr lang="en-US" sz="2000" dirty="0" err="1" smtClean="0"/>
            <a:t>o‘zgartirish</a:t>
          </a:r>
          <a:endParaRPr lang="ru-RU" sz="2000" dirty="0"/>
        </a:p>
      </dgm:t>
    </dgm:pt>
    <dgm:pt modelId="{A9DC220F-A9B4-4C98-9252-DE2B1A72D1F9}" type="parTrans" cxnId="{C2A1C93B-4900-4C47-966C-9778F61BC6D3}">
      <dgm:prSet/>
      <dgm:spPr/>
      <dgm:t>
        <a:bodyPr/>
        <a:lstStyle/>
        <a:p>
          <a:endParaRPr lang="ru-RU"/>
        </a:p>
      </dgm:t>
    </dgm:pt>
    <dgm:pt modelId="{D4908E4F-A598-4FD5-B194-14166E6660F3}" type="sibTrans" cxnId="{C2A1C93B-4900-4C47-966C-9778F61BC6D3}">
      <dgm:prSet/>
      <dgm:spPr/>
      <dgm:t>
        <a:bodyPr/>
        <a:lstStyle/>
        <a:p>
          <a:endParaRPr lang="ru-RU"/>
        </a:p>
      </dgm:t>
    </dgm:pt>
    <dgm:pt modelId="{360745AF-69BD-4938-A378-35F391D09D72}">
      <dgm:prSet custT="1"/>
      <dgm:spPr/>
      <dgm:t>
        <a:bodyPr/>
        <a:lstStyle/>
        <a:p>
          <a:pPr algn="just"/>
          <a:r>
            <a:rPr lang="en-US" sz="2000" dirty="0" err="1" smtClean="0"/>
            <a:t>avtomatlashtirilgan</a:t>
          </a:r>
          <a:r>
            <a:rPr lang="en-US" sz="2000" dirty="0" smtClean="0"/>
            <a:t> </a:t>
          </a:r>
          <a:r>
            <a:rPr lang="en-US" sz="2000" dirty="0" err="1" smtClean="0"/>
            <a:t>loyihalash</a:t>
          </a:r>
          <a:r>
            <a:rPr lang="en-US" sz="2000" dirty="0" smtClean="0"/>
            <a:t> </a:t>
          </a:r>
          <a:r>
            <a:rPr lang="en-US" sz="2000" dirty="0" err="1" smtClean="0"/>
            <a:t>masalalarini</a:t>
          </a:r>
          <a:r>
            <a:rPr lang="en-US" sz="2000" dirty="0" smtClean="0"/>
            <a:t> </a:t>
          </a:r>
          <a:r>
            <a:rPr lang="en-US" sz="2000" dirty="0" err="1" smtClean="0"/>
            <a:t>yechish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yakuniy</a:t>
          </a:r>
          <a:r>
            <a:rPr lang="en-US" sz="2000" dirty="0" smtClean="0"/>
            <a:t> </a:t>
          </a:r>
          <a:r>
            <a:rPr lang="en-US" sz="2000" dirty="0" err="1" smtClean="0"/>
            <a:t>natijalar-ni</a:t>
          </a:r>
          <a:r>
            <a:rPr lang="en-US" sz="2000" dirty="0" smtClean="0"/>
            <a:t> </a:t>
          </a:r>
          <a:r>
            <a:rPr lang="en-US" sz="2000" dirty="0" err="1" smtClean="0"/>
            <a:t>tasvirlash</a:t>
          </a:r>
          <a:endParaRPr lang="ru-RU" sz="2000" dirty="0"/>
        </a:p>
      </dgm:t>
    </dgm:pt>
    <dgm:pt modelId="{30D39A93-F919-476E-AE94-3367EEF99D66}" type="parTrans" cxnId="{EF816647-F51B-42D4-8328-31850E89C15B}">
      <dgm:prSet/>
      <dgm:spPr/>
      <dgm:t>
        <a:bodyPr/>
        <a:lstStyle/>
        <a:p>
          <a:endParaRPr lang="ru-RU"/>
        </a:p>
      </dgm:t>
    </dgm:pt>
    <dgm:pt modelId="{C1350A7A-CBD4-4484-A433-7F34DC2B859E}" type="sibTrans" cxnId="{EF816647-F51B-42D4-8328-31850E89C15B}">
      <dgm:prSet/>
      <dgm:spPr/>
      <dgm:t>
        <a:bodyPr/>
        <a:lstStyle/>
        <a:p>
          <a:endParaRPr lang="ru-RU"/>
        </a:p>
      </dgm:t>
    </dgm:pt>
    <dgm:pt modelId="{F4DA78A5-23FE-4D9A-B0E1-E9DC6D1E6338}">
      <dgm:prSet custT="1"/>
      <dgm:spPr/>
      <dgm:t>
        <a:bodyPr/>
        <a:lstStyle/>
        <a:p>
          <a:r>
            <a:rPr lang="en-US" sz="2000" dirty="0" err="1" smtClean="0"/>
            <a:t>axborotlarni</a:t>
          </a:r>
          <a:r>
            <a:rPr lang="en-US" sz="2000" dirty="0" smtClean="0"/>
            <a:t> </a:t>
          </a:r>
          <a:r>
            <a:rPr lang="en-US" sz="2000" dirty="0" err="1" smtClean="0"/>
            <a:t>saqlash</a:t>
          </a:r>
          <a:r>
            <a:rPr lang="en-US" sz="2000" dirty="0" smtClean="0"/>
            <a:t>;</a:t>
          </a:r>
          <a:endParaRPr lang="ru-RU" sz="2000" dirty="0"/>
        </a:p>
      </dgm:t>
    </dgm:pt>
    <dgm:pt modelId="{30BBD131-0AA2-4656-89F3-CB1D6F45BEF2}" type="parTrans" cxnId="{1A021845-2222-430F-9E7D-0D5BDCA53BB0}">
      <dgm:prSet/>
      <dgm:spPr/>
    </dgm:pt>
    <dgm:pt modelId="{FB0BB13C-80E1-49B3-A25A-FD98EAC6041B}" type="sibTrans" cxnId="{1A021845-2222-430F-9E7D-0D5BDCA53BB0}">
      <dgm:prSet/>
      <dgm:spPr/>
    </dgm:pt>
    <dgm:pt modelId="{08AA01A1-0307-43EE-A36D-DF99A137DBD7}" type="pres">
      <dgm:prSet presAssocID="{4A4E96C9-9F1B-4C1A-8ED9-0BFA42FBF1A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A884338-822E-42CD-999D-FDB3492D010B}" type="pres">
      <dgm:prSet presAssocID="{4A4E96C9-9F1B-4C1A-8ED9-0BFA42FBF1A6}" presName="Name1" presStyleCnt="0"/>
      <dgm:spPr/>
    </dgm:pt>
    <dgm:pt modelId="{C2D4B8E6-38B6-4792-84AF-B0747132A1A0}" type="pres">
      <dgm:prSet presAssocID="{4A4E96C9-9F1B-4C1A-8ED9-0BFA42FBF1A6}" presName="cycle" presStyleCnt="0"/>
      <dgm:spPr/>
    </dgm:pt>
    <dgm:pt modelId="{09AB0D07-5508-4C25-96E4-EE5E4BC0C1C1}" type="pres">
      <dgm:prSet presAssocID="{4A4E96C9-9F1B-4C1A-8ED9-0BFA42FBF1A6}" presName="srcNode" presStyleLbl="node1" presStyleIdx="0" presStyleCnt="7"/>
      <dgm:spPr/>
    </dgm:pt>
    <dgm:pt modelId="{BBF465E2-28B7-4516-9A88-B277464132C7}" type="pres">
      <dgm:prSet presAssocID="{4A4E96C9-9F1B-4C1A-8ED9-0BFA42FBF1A6}" presName="conn" presStyleLbl="parChTrans1D2" presStyleIdx="0" presStyleCnt="1"/>
      <dgm:spPr/>
      <dgm:t>
        <a:bodyPr/>
        <a:lstStyle/>
        <a:p>
          <a:endParaRPr lang="ru-RU"/>
        </a:p>
      </dgm:t>
    </dgm:pt>
    <dgm:pt modelId="{9312A15C-8C53-4432-AEED-7EFC3AB1D377}" type="pres">
      <dgm:prSet presAssocID="{4A4E96C9-9F1B-4C1A-8ED9-0BFA42FBF1A6}" presName="extraNode" presStyleLbl="node1" presStyleIdx="0" presStyleCnt="7"/>
      <dgm:spPr/>
    </dgm:pt>
    <dgm:pt modelId="{1BEC0250-ACF6-4347-83D9-E1180509BA24}" type="pres">
      <dgm:prSet presAssocID="{4A4E96C9-9F1B-4C1A-8ED9-0BFA42FBF1A6}" presName="dstNode" presStyleLbl="node1" presStyleIdx="0" presStyleCnt="7"/>
      <dgm:spPr/>
    </dgm:pt>
    <dgm:pt modelId="{038164BF-EE74-4F0C-894E-707EF496800F}" type="pres">
      <dgm:prSet presAssocID="{5DDB17C5-CD5B-4CE0-9129-90F416C2D1B7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1D9C75-F137-4691-A8CE-E4F2C00BDBF5}" type="pres">
      <dgm:prSet presAssocID="{5DDB17C5-CD5B-4CE0-9129-90F416C2D1B7}" presName="accent_1" presStyleCnt="0"/>
      <dgm:spPr/>
    </dgm:pt>
    <dgm:pt modelId="{F9B3ED03-9C3A-4266-8384-9C16FA38E980}" type="pres">
      <dgm:prSet presAssocID="{5DDB17C5-CD5B-4CE0-9129-90F416C2D1B7}" presName="accentRepeatNode" presStyleLbl="solidFgAcc1" presStyleIdx="0" presStyleCnt="7"/>
      <dgm:spPr/>
    </dgm:pt>
    <dgm:pt modelId="{140CDC58-AD4A-4CA1-A73D-0ED6C1672732}" type="pres">
      <dgm:prSet presAssocID="{010133AE-8D09-41EA-B713-16436BCB41B8}" presName="text_2" presStyleLbl="node1" presStyleIdx="1" presStyleCnt="7" custScaleY="1088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138587-94D2-4490-8038-0EF3616ED68F}" type="pres">
      <dgm:prSet presAssocID="{010133AE-8D09-41EA-B713-16436BCB41B8}" presName="accent_2" presStyleCnt="0"/>
      <dgm:spPr/>
    </dgm:pt>
    <dgm:pt modelId="{07125DFC-14B8-459A-B7C6-1857DF6D79C5}" type="pres">
      <dgm:prSet presAssocID="{010133AE-8D09-41EA-B713-16436BCB41B8}" presName="accentRepeatNode" presStyleLbl="solidFgAcc1" presStyleIdx="1" presStyleCnt="7"/>
      <dgm:spPr/>
    </dgm:pt>
    <dgm:pt modelId="{CD18E262-BB78-42DA-9D92-3A13D82B381A}" type="pres">
      <dgm:prSet presAssocID="{F8526731-D4C8-4D78-B901-7C45D3DD0942}" presName="text_3" presStyleLbl="node1" presStyleIdx="2" presStyleCnt="7" custScaleY="101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38F3D-E027-4924-AC18-94EA11AF7409}" type="pres">
      <dgm:prSet presAssocID="{F8526731-D4C8-4D78-B901-7C45D3DD0942}" presName="accent_3" presStyleCnt="0"/>
      <dgm:spPr/>
    </dgm:pt>
    <dgm:pt modelId="{F0CE7132-C5C9-4F73-8442-DA160C875E9C}" type="pres">
      <dgm:prSet presAssocID="{F8526731-D4C8-4D78-B901-7C45D3DD0942}" presName="accentRepeatNode" presStyleLbl="solidFgAcc1" presStyleIdx="2" presStyleCnt="7"/>
      <dgm:spPr/>
    </dgm:pt>
    <dgm:pt modelId="{56706DC3-FA6F-4FF8-AA60-F45D6919C3F4}" type="pres">
      <dgm:prSet presAssocID="{16914A57-8217-467B-933B-0E9A4AE11CB0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2E356C-AAF2-4FB6-B3A9-2AC122044A12}" type="pres">
      <dgm:prSet presAssocID="{16914A57-8217-467B-933B-0E9A4AE11CB0}" presName="accent_4" presStyleCnt="0"/>
      <dgm:spPr/>
    </dgm:pt>
    <dgm:pt modelId="{2364DF27-DB9A-4109-A2D8-5EEE8ACE5B76}" type="pres">
      <dgm:prSet presAssocID="{16914A57-8217-467B-933B-0E9A4AE11CB0}" presName="accentRepeatNode" presStyleLbl="solidFgAcc1" presStyleIdx="3" presStyleCnt="7"/>
      <dgm:spPr/>
    </dgm:pt>
    <dgm:pt modelId="{C4D5BEFA-2A30-489E-BA28-772130EE3A6A}" type="pres">
      <dgm:prSet presAssocID="{B1153036-61F1-47F7-877E-33EF6F52ADFE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5BC4A-7A2A-4FA0-A886-3051E9785088}" type="pres">
      <dgm:prSet presAssocID="{B1153036-61F1-47F7-877E-33EF6F52ADFE}" presName="accent_5" presStyleCnt="0"/>
      <dgm:spPr/>
    </dgm:pt>
    <dgm:pt modelId="{B834671A-5C31-4E2C-8527-8E8114341267}" type="pres">
      <dgm:prSet presAssocID="{B1153036-61F1-47F7-877E-33EF6F52ADFE}" presName="accentRepeatNode" presStyleLbl="solidFgAcc1" presStyleIdx="4" presStyleCnt="7"/>
      <dgm:spPr/>
    </dgm:pt>
    <dgm:pt modelId="{ECC8DF25-E067-4775-BB5E-BD49C14AAD45}" type="pres">
      <dgm:prSet presAssocID="{F4DA78A5-23FE-4D9A-B0E1-E9DC6D1E633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FC8684-D681-4E80-9F4C-DA0F96776670}" type="pres">
      <dgm:prSet presAssocID="{F4DA78A5-23FE-4D9A-B0E1-E9DC6D1E6338}" presName="accent_6" presStyleCnt="0"/>
      <dgm:spPr/>
    </dgm:pt>
    <dgm:pt modelId="{1646F3E6-1D98-4799-9719-DFCD53FCF497}" type="pres">
      <dgm:prSet presAssocID="{F4DA78A5-23FE-4D9A-B0E1-E9DC6D1E6338}" presName="accentRepeatNode" presStyleLbl="solidFgAcc1" presStyleIdx="5" presStyleCnt="7"/>
      <dgm:spPr/>
    </dgm:pt>
    <dgm:pt modelId="{58E6D18B-9632-4D86-B3DB-E528209B2E3B}" type="pres">
      <dgm:prSet presAssocID="{360745AF-69BD-4938-A378-35F391D09D72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72787-AE62-43B7-A246-8D0F68895DD3}" type="pres">
      <dgm:prSet presAssocID="{360745AF-69BD-4938-A378-35F391D09D72}" presName="accent_7" presStyleCnt="0"/>
      <dgm:spPr/>
    </dgm:pt>
    <dgm:pt modelId="{6A887BF5-5623-4493-95B8-0B8AD650371D}" type="pres">
      <dgm:prSet presAssocID="{360745AF-69BD-4938-A378-35F391D09D72}" presName="accentRepeatNode" presStyleLbl="solidFgAcc1" presStyleIdx="6" presStyleCnt="7"/>
      <dgm:spPr/>
    </dgm:pt>
  </dgm:ptLst>
  <dgm:cxnLst>
    <dgm:cxn modelId="{7FBA8C4A-D234-4AD0-838A-884D053D6340}" srcId="{4A4E96C9-9F1B-4C1A-8ED9-0BFA42FBF1A6}" destId="{010133AE-8D09-41EA-B713-16436BCB41B8}" srcOrd="1" destOrd="0" parTransId="{436E679A-6DC7-45B8-8EA2-68CA27F27449}" sibTransId="{88E262BB-3760-448E-B1C7-6FE06AD353BF}"/>
    <dgm:cxn modelId="{89479B34-BE94-48B8-A479-8B1A26630AE8}" type="presOf" srcId="{4A4E96C9-9F1B-4C1A-8ED9-0BFA42FBF1A6}" destId="{08AA01A1-0307-43EE-A36D-DF99A137DBD7}" srcOrd="0" destOrd="0" presId="urn:microsoft.com/office/officeart/2008/layout/VerticalCurvedList"/>
    <dgm:cxn modelId="{F4D60A56-C97D-4520-B959-9A0D02A889A5}" type="presOf" srcId="{353C2071-D011-4AD4-A6A1-D60A35F30FE9}" destId="{BBF465E2-28B7-4516-9A88-B277464132C7}" srcOrd="0" destOrd="0" presId="urn:microsoft.com/office/officeart/2008/layout/VerticalCurvedList"/>
    <dgm:cxn modelId="{CF7B5D21-B8BB-4F4F-AEC4-E2DE8B79B9EB}" srcId="{4A4E96C9-9F1B-4C1A-8ED9-0BFA42FBF1A6}" destId="{5DDB17C5-CD5B-4CE0-9129-90F416C2D1B7}" srcOrd="0" destOrd="0" parTransId="{15C213EA-3516-4E25-A1A1-EC8068709A31}" sibTransId="{353C2071-D011-4AD4-A6A1-D60A35F30FE9}"/>
    <dgm:cxn modelId="{6DD7AC82-7B26-431F-B563-6C338D14B3B4}" srcId="{4A4E96C9-9F1B-4C1A-8ED9-0BFA42FBF1A6}" destId="{16914A57-8217-467B-933B-0E9A4AE11CB0}" srcOrd="3" destOrd="0" parTransId="{D3AE756D-09F6-4BDD-A800-EA103B512B65}" sibTransId="{4296749D-C635-427A-B514-1B89CFC09D9C}"/>
    <dgm:cxn modelId="{1A021845-2222-430F-9E7D-0D5BDCA53BB0}" srcId="{4A4E96C9-9F1B-4C1A-8ED9-0BFA42FBF1A6}" destId="{F4DA78A5-23FE-4D9A-B0E1-E9DC6D1E6338}" srcOrd="5" destOrd="0" parTransId="{30BBD131-0AA2-4656-89F3-CB1D6F45BEF2}" sibTransId="{FB0BB13C-80E1-49B3-A25A-FD98EAC6041B}"/>
    <dgm:cxn modelId="{6C902FA3-B13A-4C15-A24E-A836EA7D70AF}" type="presOf" srcId="{16914A57-8217-467B-933B-0E9A4AE11CB0}" destId="{56706DC3-FA6F-4FF8-AA60-F45D6919C3F4}" srcOrd="0" destOrd="0" presId="urn:microsoft.com/office/officeart/2008/layout/VerticalCurvedList"/>
    <dgm:cxn modelId="{2DD03779-31F1-4C66-98EB-35B44F42097F}" type="presOf" srcId="{F8526731-D4C8-4D78-B901-7C45D3DD0942}" destId="{CD18E262-BB78-42DA-9D92-3A13D82B381A}" srcOrd="0" destOrd="0" presId="urn:microsoft.com/office/officeart/2008/layout/VerticalCurvedList"/>
    <dgm:cxn modelId="{C2A1C93B-4900-4C47-966C-9778F61BC6D3}" srcId="{4A4E96C9-9F1B-4C1A-8ED9-0BFA42FBF1A6}" destId="{B1153036-61F1-47F7-877E-33EF6F52ADFE}" srcOrd="4" destOrd="0" parTransId="{A9DC220F-A9B4-4C98-9252-DE2B1A72D1F9}" sibTransId="{D4908E4F-A598-4FD5-B194-14166E6660F3}"/>
    <dgm:cxn modelId="{382439AC-EFD5-4A40-B8A9-29703E1F0684}" srcId="{4A4E96C9-9F1B-4C1A-8ED9-0BFA42FBF1A6}" destId="{F8526731-D4C8-4D78-B901-7C45D3DD0942}" srcOrd="2" destOrd="0" parTransId="{6E2FBE77-56AB-4741-B891-C9C2DC4A1C5F}" sibTransId="{EDD3A502-E0E6-4158-B32A-D8033C83B167}"/>
    <dgm:cxn modelId="{832D658D-3314-4690-AF7D-3C8BDDE0F558}" type="presOf" srcId="{5DDB17C5-CD5B-4CE0-9129-90F416C2D1B7}" destId="{038164BF-EE74-4F0C-894E-707EF496800F}" srcOrd="0" destOrd="0" presId="urn:microsoft.com/office/officeart/2008/layout/VerticalCurvedList"/>
    <dgm:cxn modelId="{EF816647-F51B-42D4-8328-31850E89C15B}" srcId="{4A4E96C9-9F1B-4C1A-8ED9-0BFA42FBF1A6}" destId="{360745AF-69BD-4938-A378-35F391D09D72}" srcOrd="6" destOrd="0" parTransId="{30D39A93-F919-476E-AE94-3367EEF99D66}" sibTransId="{C1350A7A-CBD4-4484-A433-7F34DC2B859E}"/>
    <dgm:cxn modelId="{EF70A4DC-35FE-4BB1-B149-8A5C36BACC66}" type="presOf" srcId="{B1153036-61F1-47F7-877E-33EF6F52ADFE}" destId="{C4D5BEFA-2A30-489E-BA28-772130EE3A6A}" srcOrd="0" destOrd="0" presId="urn:microsoft.com/office/officeart/2008/layout/VerticalCurvedList"/>
    <dgm:cxn modelId="{098F390A-105D-4B4B-AC1F-1D068B2D27B1}" type="presOf" srcId="{F4DA78A5-23FE-4D9A-B0E1-E9DC6D1E6338}" destId="{ECC8DF25-E067-4775-BB5E-BD49C14AAD45}" srcOrd="0" destOrd="0" presId="urn:microsoft.com/office/officeart/2008/layout/VerticalCurvedList"/>
    <dgm:cxn modelId="{E902EBBC-8B5B-4515-8427-3FFE6DAD9C97}" type="presOf" srcId="{010133AE-8D09-41EA-B713-16436BCB41B8}" destId="{140CDC58-AD4A-4CA1-A73D-0ED6C1672732}" srcOrd="0" destOrd="0" presId="urn:microsoft.com/office/officeart/2008/layout/VerticalCurvedList"/>
    <dgm:cxn modelId="{695EBD74-B338-49B5-B6BD-89B38E3B48EF}" type="presOf" srcId="{360745AF-69BD-4938-A378-35F391D09D72}" destId="{58E6D18B-9632-4D86-B3DB-E528209B2E3B}" srcOrd="0" destOrd="0" presId="urn:microsoft.com/office/officeart/2008/layout/VerticalCurvedList"/>
    <dgm:cxn modelId="{72AF68BB-B88F-41E3-9854-862F223CFFF5}" type="presParOf" srcId="{08AA01A1-0307-43EE-A36D-DF99A137DBD7}" destId="{EA884338-822E-42CD-999D-FDB3492D010B}" srcOrd="0" destOrd="0" presId="urn:microsoft.com/office/officeart/2008/layout/VerticalCurvedList"/>
    <dgm:cxn modelId="{402B8C4C-C73B-49B5-AB1F-FDF34D174B6E}" type="presParOf" srcId="{EA884338-822E-42CD-999D-FDB3492D010B}" destId="{C2D4B8E6-38B6-4792-84AF-B0747132A1A0}" srcOrd="0" destOrd="0" presId="urn:microsoft.com/office/officeart/2008/layout/VerticalCurvedList"/>
    <dgm:cxn modelId="{FB422F13-7EAC-4155-925C-C03ADA35074C}" type="presParOf" srcId="{C2D4B8E6-38B6-4792-84AF-B0747132A1A0}" destId="{09AB0D07-5508-4C25-96E4-EE5E4BC0C1C1}" srcOrd="0" destOrd="0" presId="urn:microsoft.com/office/officeart/2008/layout/VerticalCurvedList"/>
    <dgm:cxn modelId="{F6B74C13-E7AF-4535-B5FE-5F2097D1B7BB}" type="presParOf" srcId="{C2D4B8E6-38B6-4792-84AF-B0747132A1A0}" destId="{BBF465E2-28B7-4516-9A88-B277464132C7}" srcOrd="1" destOrd="0" presId="urn:microsoft.com/office/officeart/2008/layout/VerticalCurvedList"/>
    <dgm:cxn modelId="{C6D32E4E-B373-45E1-BEB2-47B895699643}" type="presParOf" srcId="{C2D4B8E6-38B6-4792-84AF-B0747132A1A0}" destId="{9312A15C-8C53-4432-AEED-7EFC3AB1D377}" srcOrd="2" destOrd="0" presId="urn:microsoft.com/office/officeart/2008/layout/VerticalCurvedList"/>
    <dgm:cxn modelId="{2B3D9180-24C5-45E0-9B70-A8FA13D23806}" type="presParOf" srcId="{C2D4B8E6-38B6-4792-84AF-B0747132A1A0}" destId="{1BEC0250-ACF6-4347-83D9-E1180509BA24}" srcOrd="3" destOrd="0" presId="urn:microsoft.com/office/officeart/2008/layout/VerticalCurvedList"/>
    <dgm:cxn modelId="{4547BE09-EA18-43E1-91E5-C84467E0D089}" type="presParOf" srcId="{EA884338-822E-42CD-999D-FDB3492D010B}" destId="{038164BF-EE74-4F0C-894E-707EF496800F}" srcOrd="1" destOrd="0" presId="urn:microsoft.com/office/officeart/2008/layout/VerticalCurvedList"/>
    <dgm:cxn modelId="{995C9948-570F-4DC8-ACF5-E4D71B065C82}" type="presParOf" srcId="{EA884338-822E-42CD-999D-FDB3492D010B}" destId="{961D9C75-F137-4691-A8CE-E4F2C00BDBF5}" srcOrd="2" destOrd="0" presId="urn:microsoft.com/office/officeart/2008/layout/VerticalCurvedList"/>
    <dgm:cxn modelId="{9600A0FC-460F-495E-9320-6A55F67CC8AB}" type="presParOf" srcId="{961D9C75-F137-4691-A8CE-E4F2C00BDBF5}" destId="{F9B3ED03-9C3A-4266-8384-9C16FA38E980}" srcOrd="0" destOrd="0" presId="urn:microsoft.com/office/officeart/2008/layout/VerticalCurvedList"/>
    <dgm:cxn modelId="{6647ABE7-768F-4085-A7CE-1C98CDACE1D2}" type="presParOf" srcId="{EA884338-822E-42CD-999D-FDB3492D010B}" destId="{140CDC58-AD4A-4CA1-A73D-0ED6C1672732}" srcOrd="3" destOrd="0" presId="urn:microsoft.com/office/officeart/2008/layout/VerticalCurvedList"/>
    <dgm:cxn modelId="{8615A027-F180-4B39-808F-CD889DDE6556}" type="presParOf" srcId="{EA884338-822E-42CD-999D-FDB3492D010B}" destId="{48138587-94D2-4490-8038-0EF3616ED68F}" srcOrd="4" destOrd="0" presId="urn:microsoft.com/office/officeart/2008/layout/VerticalCurvedList"/>
    <dgm:cxn modelId="{21DBC5CB-3255-4959-BEFF-935955C7365B}" type="presParOf" srcId="{48138587-94D2-4490-8038-0EF3616ED68F}" destId="{07125DFC-14B8-459A-B7C6-1857DF6D79C5}" srcOrd="0" destOrd="0" presId="urn:microsoft.com/office/officeart/2008/layout/VerticalCurvedList"/>
    <dgm:cxn modelId="{070D57B6-29EC-4EA6-8B0F-CFCF21811B4E}" type="presParOf" srcId="{EA884338-822E-42CD-999D-FDB3492D010B}" destId="{CD18E262-BB78-42DA-9D92-3A13D82B381A}" srcOrd="5" destOrd="0" presId="urn:microsoft.com/office/officeart/2008/layout/VerticalCurvedList"/>
    <dgm:cxn modelId="{2834F689-7807-4A7D-8F21-6EB182DBBE38}" type="presParOf" srcId="{EA884338-822E-42CD-999D-FDB3492D010B}" destId="{EF638F3D-E027-4924-AC18-94EA11AF7409}" srcOrd="6" destOrd="0" presId="urn:microsoft.com/office/officeart/2008/layout/VerticalCurvedList"/>
    <dgm:cxn modelId="{5DD9978E-E3E3-440C-BEEC-0E0FB4B323E6}" type="presParOf" srcId="{EF638F3D-E027-4924-AC18-94EA11AF7409}" destId="{F0CE7132-C5C9-4F73-8442-DA160C875E9C}" srcOrd="0" destOrd="0" presId="urn:microsoft.com/office/officeart/2008/layout/VerticalCurvedList"/>
    <dgm:cxn modelId="{A4CAD169-C339-4030-9A44-FDDFD402EF8A}" type="presParOf" srcId="{EA884338-822E-42CD-999D-FDB3492D010B}" destId="{56706DC3-FA6F-4FF8-AA60-F45D6919C3F4}" srcOrd="7" destOrd="0" presId="urn:microsoft.com/office/officeart/2008/layout/VerticalCurvedList"/>
    <dgm:cxn modelId="{CBEAC638-D45A-47E3-9308-0499EB3A9F37}" type="presParOf" srcId="{EA884338-822E-42CD-999D-FDB3492D010B}" destId="{B82E356C-AAF2-4FB6-B3A9-2AC122044A12}" srcOrd="8" destOrd="0" presId="urn:microsoft.com/office/officeart/2008/layout/VerticalCurvedList"/>
    <dgm:cxn modelId="{F3F8D9C3-DEBF-4BFD-84A5-F834B98CBA3F}" type="presParOf" srcId="{B82E356C-AAF2-4FB6-B3A9-2AC122044A12}" destId="{2364DF27-DB9A-4109-A2D8-5EEE8ACE5B76}" srcOrd="0" destOrd="0" presId="urn:microsoft.com/office/officeart/2008/layout/VerticalCurvedList"/>
    <dgm:cxn modelId="{60C60F30-6D68-4A5F-8C55-CD0869AA4F83}" type="presParOf" srcId="{EA884338-822E-42CD-999D-FDB3492D010B}" destId="{C4D5BEFA-2A30-489E-BA28-772130EE3A6A}" srcOrd="9" destOrd="0" presId="urn:microsoft.com/office/officeart/2008/layout/VerticalCurvedList"/>
    <dgm:cxn modelId="{E9A951F8-E053-4CC9-B9B0-94EA78066666}" type="presParOf" srcId="{EA884338-822E-42CD-999D-FDB3492D010B}" destId="{4EB5BC4A-7A2A-4FA0-A886-3051E9785088}" srcOrd="10" destOrd="0" presId="urn:microsoft.com/office/officeart/2008/layout/VerticalCurvedList"/>
    <dgm:cxn modelId="{EE9175FD-033A-44FF-B9E9-7AA8751B18BE}" type="presParOf" srcId="{4EB5BC4A-7A2A-4FA0-A886-3051E9785088}" destId="{B834671A-5C31-4E2C-8527-8E8114341267}" srcOrd="0" destOrd="0" presId="urn:microsoft.com/office/officeart/2008/layout/VerticalCurvedList"/>
    <dgm:cxn modelId="{BE9C38E3-CB8C-4DD0-A066-72C4B4D507C4}" type="presParOf" srcId="{EA884338-822E-42CD-999D-FDB3492D010B}" destId="{ECC8DF25-E067-4775-BB5E-BD49C14AAD45}" srcOrd="11" destOrd="0" presId="urn:microsoft.com/office/officeart/2008/layout/VerticalCurvedList"/>
    <dgm:cxn modelId="{58AA9223-2B8F-42F1-A69A-86DB20CB545D}" type="presParOf" srcId="{EA884338-822E-42CD-999D-FDB3492D010B}" destId="{0FFC8684-D681-4E80-9F4C-DA0F96776670}" srcOrd="12" destOrd="0" presId="urn:microsoft.com/office/officeart/2008/layout/VerticalCurvedList"/>
    <dgm:cxn modelId="{4C7230DB-CEFD-4022-8337-20DB79E431BD}" type="presParOf" srcId="{0FFC8684-D681-4E80-9F4C-DA0F96776670}" destId="{1646F3E6-1D98-4799-9719-DFCD53FCF497}" srcOrd="0" destOrd="0" presId="urn:microsoft.com/office/officeart/2008/layout/VerticalCurvedList"/>
    <dgm:cxn modelId="{0E691C6C-C643-4DE1-9ED6-4301E9681A40}" type="presParOf" srcId="{EA884338-822E-42CD-999D-FDB3492D010B}" destId="{58E6D18B-9632-4D86-B3DB-E528209B2E3B}" srcOrd="13" destOrd="0" presId="urn:microsoft.com/office/officeart/2008/layout/VerticalCurvedList"/>
    <dgm:cxn modelId="{25488CC4-9747-4B29-A982-DE73F4ABE8FE}" type="presParOf" srcId="{EA884338-822E-42CD-999D-FDB3492D010B}" destId="{3C672787-AE62-43B7-A246-8D0F68895DD3}" srcOrd="14" destOrd="0" presId="urn:microsoft.com/office/officeart/2008/layout/VerticalCurvedList"/>
    <dgm:cxn modelId="{66971FBD-CBF1-4ED3-AF61-FFC451705512}" type="presParOf" srcId="{3C672787-AE62-43B7-A246-8D0F68895DD3}" destId="{6A887BF5-5623-4493-95B8-0B8AD650371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46968F-903A-4E44-8FD0-36BC7A7C5EAC}" type="doc">
      <dgm:prSet loTypeId="urn:microsoft.com/office/officeart/2005/8/layout/gear1" loCatId="process" qsTypeId="urn:microsoft.com/office/officeart/2005/8/quickstyle/simple3" qsCatId="simple" csTypeId="urn:microsoft.com/office/officeart/2005/8/colors/accent1_5" csCatId="accent1" phldr="1"/>
      <dgm:spPr/>
    </dgm:pt>
    <dgm:pt modelId="{640D90EA-6DF8-4ABD-A65A-D1791E2D9709}">
      <dgm:prSet phldrT="[Текст]" custT="1"/>
      <dgm:spPr/>
      <dgm:t>
        <a:bodyPr/>
        <a:lstStyle/>
        <a:p>
          <a:r>
            <a:rPr lang="en-US" sz="2000" b="1" dirty="0" err="1" smtClean="0"/>
            <a:t>texnologik</a:t>
          </a:r>
          <a:r>
            <a:rPr lang="en-US" sz="2000" b="1" dirty="0" smtClean="0"/>
            <a:t> </a:t>
          </a:r>
          <a:r>
            <a:rPr lang="en-US" sz="2000" b="1" dirty="0" err="1" smtClean="0"/>
            <a:t>vositalar</a:t>
          </a:r>
          <a:r>
            <a:rPr lang="en-US" sz="2000" b="1" dirty="0" smtClean="0"/>
            <a:t> </a:t>
          </a:r>
          <a:r>
            <a:rPr lang="en-US" sz="2000" b="1" dirty="0" err="1" smtClean="0"/>
            <a:t>bilan</a:t>
          </a:r>
          <a:r>
            <a:rPr lang="en-US" sz="2000" b="1" dirty="0" smtClean="0"/>
            <a:t> </a:t>
          </a:r>
          <a:r>
            <a:rPr lang="en-US" sz="2000" b="1" dirty="0" err="1" smtClean="0"/>
            <a:t>bog’lovchi</a:t>
          </a:r>
          <a:r>
            <a:rPr lang="en-US" sz="2000" b="1" dirty="0" smtClean="0"/>
            <a:t> </a:t>
          </a:r>
          <a:r>
            <a:rPr lang="en-US" sz="2000" b="1" dirty="0" err="1" smtClean="0"/>
            <a:t>qurilmalar</a:t>
          </a:r>
          <a:endParaRPr lang="ru-RU" sz="2000" b="1" dirty="0"/>
        </a:p>
      </dgm:t>
    </dgm:pt>
    <dgm:pt modelId="{1E72E245-B296-454A-BA7B-589748F78C84}" type="parTrans" cxnId="{4D80D2F9-01B4-4FB5-B59E-D8422F169D3A}">
      <dgm:prSet/>
      <dgm:spPr/>
      <dgm:t>
        <a:bodyPr/>
        <a:lstStyle/>
        <a:p>
          <a:endParaRPr lang="ru-RU" sz="2000" b="1"/>
        </a:p>
      </dgm:t>
    </dgm:pt>
    <dgm:pt modelId="{6DC6DCE3-B621-48A7-9576-5A1BB6D65D13}" type="sibTrans" cxnId="{4D80D2F9-01B4-4FB5-B59E-D8422F169D3A}">
      <dgm:prSet/>
      <dgm:spPr/>
      <dgm:t>
        <a:bodyPr/>
        <a:lstStyle/>
        <a:p>
          <a:endParaRPr lang="ru-RU" sz="2000" b="1"/>
        </a:p>
      </dgm:t>
    </dgm:pt>
    <dgm:pt modelId="{36BFCC3E-C075-4CA5-A190-424FCCA7FDF7}">
      <dgm:prSet phldrT="[Текст]" custT="1"/>
      <dgm:spPr/>
      <dgm:t>
        <a:bodyPr/>
        <a:lstStyle/>
        <a:p>
          <a:r>
            <a:rPr lang="en-US" sz="1800" b="1" dirty="0" err="1" smtClean="0"/>
            <a:t>Axborot-larni</a:t>
          </a:r>
          <a:r>
            <a:rPr lang="en-US" sz="1800" b="1" dirty="0" smtClean="0"/>
            <a:t> </a:t>
          </a:r>
          <a:r>
            <a:rPr lang="en-US" sz="1800" b="1" dirty="0" err="1" smtClean="0"/>
            <a:t>kiritish</a:t>
          </a:r>
          <a:r>
            <a:rPr lang="en-US" sz="1800" b="1" dirty="0" smtClean="0"/>
            <a:t> -</a:t>
          </a:r>
          <a:endParaRPr lang="ru-RU" sz="1800" b="1" dirty="0" smtClean="0"/>
        </a:p>
        <a:p>
          <a:r>
            <a:rPr lang="en-US" sz="1800" b="1" dirty="0" err="1" smtClean="0"/>
            <a:t>chiqarish</a:t>
          </a:r>
          <a:r>
            <a:rPr lang="en-US" sz="1800" b="1" dirty="0" smtClean="0"/>
            <a:t> </a:t>
          </a:r>
          <a:r>
            <a:rPr lang="en-US" sz="1800" b="1" dirty="0" err="1" smtClean="0"/>
            <a:t>qurilma</a:t>
          </a:r>
          <a:endParaRPr lang="ru-RU" sz="1800" b="1" dirty="0"/>
        </a:p>
      </dgm:t>
    </dgm:pt>
    <dgm:pt modelId="{60E038F3-FCA6-4309-B1BA-BD01EF5400C0}" type="parTrans" cxnId="{0C3517FA-3558-44DF-A788-A939BC39930C}">
      <dgm:prSet/>
      <dgm:spPr/>
      <dgm:t>
        <a:bodyPr/>
        <a:lstStyle/>
        <a:p>
          <a:endParaRPr lang="ru-RU" sz="2000" b="1"/>
        </a:p>
      </dgm:t>
    </dgm:pt>
    <dgm:pt modelId="{B695AB9E-59BF-4532-A616-21F1109672F8}" type="sibTrans" cxnId="{0C3517FA-3558-44DF-A788-A939BC39930C}">
      <dgm:prSet/>
      <dgm:spPr/>
      <dgm:t>
        <a:bodyPr/>
        <a:lstStyle/>
        <a:p>
          <a:endParaRPr lang="ru-RU" sz="2000" b="1"/>
        </a:p>
      </dgm:t>
    </dgm:pt>
    <dgm:pt modelId="{AB11E521-8A09-4678-8729-AF403271BCF7}">
      <dgm:prSet phldrT="[Текст]" custT="1"/>
      <dgm:spPr/>
      <dgm:t>
        <a:bodyPr/>
        <a:lstStyle/>
        <a:p>
          <a:r>
            <a:rPr lang="en-US" sz="2000" b="1" dirty="0" err="1" smtClean="0"/>
            <a:t>xotira</a:t>
          </a:r>
          <a:r>
            <a:rPr lang="en-US" sz="2000" b="1" dirty="0" smtClean="0"/>
            <a:t> </a:t>
          </a:r>
          <a:r>
            <a:rPr lang="en-US" sz="2000" b="1" dirty="0" err="1" smtClean="0"/>
            <a:t>qurilma</a:t>
          </a:r>
          <a:endParaRPr lang="ru-RU" sz="2000" b="1" dirty="0"/>
        </a:p>
      </dgm:t>
    </dgm:pt>
    <dgm:pt modelId="{5013C04D-0BBB-4183-9760-77C2A9849D8D}" type="parTrans" cxnId="{97C9A7DE-DBEC-4EEE-9B1C-95C14DCADDFD}">
      <dgm:prSet/>
      <dgm:spPr/>
      <dgm:t>
        <a:bodyPr/>
        <a:lstStyle/>
        <a:p>
          <a:endParaRPr lang="ru-RU" sz="2000" b="1"/>
        </a:p>
      </dgm:t>
    </dgm:pt>
    <dgm:pt modelId="{6D7A2D21-CE99-4571-8E31-AC28F3087DE6}" type="sibTrans" cxnId="{97C9A7DE-DBEC-4EEE-9B1C-95C14DCADDFD}">
      <dgm:prSet/>
      <dgm:spPr/>
      <dgm:t>
        <a:bodyPr/>
        <a:lstStyle/>
        <a:p>
          <a:endParaRPr lang="ru-RU" sz="2000" b="1"/>
        </a:p>
      </dgm:t>
    </dgm:pt>
    <dgm:pt modelId="{BEC3B867-0541-47F4-AE8F-A89DB9B28619}" type="pres">
      <dgm:prSet presAssocID="{A046968F-903A-4E44-8FD0-36BC7A7C5EAC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D31AC1E-245D-47A3-8A14-004A552CB250}" type="pres">
      <dgm:prSet presAssocID="{640D90EA-6DF8-4ABD-A65A-D1791E2D9709}" presName="gear1" presStyleLbl="node1" presStyleIdx="0" presStyleCnt="3" custScaleX="1059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DE424-C95C-4FD1-B36D-89EEFCE21CEE}" type="pres">
      <dgm:prSet presAssocID="{640D90EA-6DF8-4ABD-A65A-D1791E2D9709}" presName="gear1srcNode" presStyleLbl="node1" presStyleIdx="0" presStyleCnt="3"/>
      <dgm:spPr/>
      <dgm:t>
        <a:bodyPr/>
        <a:lstStyle/>
        <a:p>
          <a:endParaRPr lang="ru-RU"/>
        </a:p>
      </dgm:t>
    </dgm:pt>
    <dgm:pt modelId="{7D122CC4-CAA7-4632-98E7-61A48292CC99}" type="pres">
      <dgm:prSet presAssocID="{640D90EA-6DF8-4ABD-A65A-D1791E2D9709}" presName="gear1dstNode" presStyleLbl="node1" presStyleIdx="0" presStyleCnt="3"/>
      <dgm:spPr/>
      <dgm:t>
        <a:bodyPr/>
        <a:lstStyle/>
        <a:p>
          <a:endParaRPr lang="ru-RU"/>
        </a:p>
      </dgm:t>
    </dgm:pt>
    <dgm:pt modelId="{275DC7A7-D1DD-4E33-BD68-6EB40C4744FD}" type="pres">
      <dgm:prSet presAssocID="{36BFCC3E-C075-4CA5-A190-424FCCA7FDF7}" presName="gear2" presStyleLbl="node1" presStyleIdx="1" presStyleCnt="3" custScaleX="11528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E8FE1D-B6CB-48F3-B468-A26BC1AF3A03}" type="pres">
      <dgm:prSet presAssocID="{36BFCC3E-C075-4CA5-A190-424FCCA7FDF7}" presName="gear2srcNode" presStyleLbl="node1" presStyleIdx="1" presStyleCnt="3"/>
      <dgm:spPr/>
      <dgm:t>
        <a:bodyPr/>
        <a:lstStyle/>
        <a:p>
          <a:endParaRPr lang="ru-RU"/>
        </a:p>
      </dgm:t>
    </dgm:pt>
    <dgm:pt modelId="{7123D68D-4CFA-4455-9A14-DB168898E1ED}" type="pres">
      <dgm:prSet presAssocID="{36BFCC3E-C075-4CA5-A190-424FCCA7FDF7}" presName="gear2dstNode" presStyleLbl="node1" presStyleIdx="1" presStyleCnt="3"/>
      <dgm:spPr/>
      <dgm:t>
        <a:bodyPr/>
        <a:lstStyle/>
        <a:p>
          <a:endParaRPr lang="ru-RU"/>
        </a:p>
      </dgm:t>
    </dgm:pt>
    <dgm:pt modelId="{8306BFF0-150E-4754-9439-0CCD98CBC8BB}" type="pres">
      <dgm:prSet presAssocID="{AB11E521-8A09-4678-8729-AF403271BCF7}" presName="gear3" presStyleLbl="node1" presStyleIdx="2" presStyleCnt="3"/>
      <dgm:spPr/>
      <dgm:t>
        <a:bodyPr/>
        <a:lstStyle/>
        <a:p>
          <a:endParaRPr lang="ru-RU"/>
        </a:p>
      </dgm:t>
    </dgm:pt>
    <dgm:pt modelId="{34919CBA-46C8-4A0D-8727-8A9A8FADE1DE}" type="pres">
      <dgm:prSet presAssocID="{AB11E521-8A09-4678-8729-AF403271BCF7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71D5BC-9291-478C-B555-1C12FB3E7E56}" type="pres">
      <dgm:prSet presAssocID="{AB11E521-8A09-4678-8729-AF403271BCF7}" presName="gear3srcNode" presStyleLbl="node1" presStyleIdx="2" presStyleCnt="3"/>
      <dgm:spPr/>
      <dgm:t>
        <a:bodyPr/>
        <a:lstStyle/>
        <a:p>
          <a:endParaRPr lang="ru-RU"/>
        </a:p>
      </dgm:t>
    </dgm:pt>
    <dgm:pt modelId="{49AF8036-7C42-40B3-9C78-46690AC0CF58}" type="pres">
      <dgm:prSet presAssocID="{AB11E521-8A09-4678-8729-AF403271BCF7}" presName="gear3dstNode" presStyleLbl="node1" presStyleIdx="2" presStyleCnt="3"/>
      <dgm:spPr/>
      <dgm:t>
        <a:bodyPr/>
        <a:lstStyle/>
        <a:p>
          <a:endParaRPr lang="ru-RU"/>
        </a:p>
      </dgm:t>
    </dgm:pt>
    <dgm:pt modelId="{B9E40789-6AED-4459-8080-B912EE0F6B0A}" type="pres">
      <dgm:prSet presAssocID="{6DC6DCE3-B621-48A7-9576-5A1BB6D65D13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97004E79-D40E-432E-A900-7428067443F1}" type="pres">
      <dgm:prSet presAssocID="{B695AB9E-59BF-4532-A616-21F1109672F8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1CA9A1E3-B04D-4EAA-9B95-474167736195}" type="pres">
      <dgm:prSet presAssocID="{6D7A2D21-CE99-4571-8E31-AC28F3087DE6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09BBB2E2-B101-45FA-A03C-0284310D87AE}" type="presOf" srcId="{AB11E521-8A09-4678-8729-AF403271BCF7}" destId="{B571D5BC-9291-478C-B555-1C12FB3E7E56}" srcOrd="2" destOrd="0" presId="urn:microsoft.com/office/officeart/2005/8/layout/gear1"/>
    <dgm:cxn modelId="{97C9A7DE-DBEC-4EEE-9B1C-95C14DCADDFD}" srcId="{A046968F-903A-4E44-8FD0-36BC7A7C5EAC}" destId="{AB11E521-8A09-4678-8729-AF403271BCF7}" srcOrd="2" destOrd="0" parTransId="{5013C04D-0BBB-4183-9760-77C2A9849D8D}" sibTransId="{6D7A2D21-CE99-4571-8E31-AC28F3087DE6}"/>
    <dgm:cxn modelId="{16D565ED-F928-4451-B354-1569C81A3658}" type="presOf" srcId="{6DC6DCE3-B621-48A7-9576-5A1BB6D65D13}" destId="{B9E40789-6AED-4459-8080-B912EE0F6B0A}" srcOrd="0" destOrd="0" presId="urn:microsoft.com/office/officeart/2005/8/layout/gear1"/>
    <dgm:cxn modelId="{2C9693DF-0768-4630-9045-367A69D641A5}" type="presOf" srcId="{AB11E521-8A09-4678-8729-AF403271BCF7}" destId="{49AF8036-7C42-40B3-9C78-46690AC0CF58}" srcOrd="3" destOrd="0" presId="urn:microsoft.com/office/officeart/2005/8/layout/gear1"/>
    <dgm:cxn modelId="{8D163F9F-D674-4E2A-BFFD-DA400CD1C49C}" type="presOf" srcId="{AB11E521-8A09-4678-8729-AF403271BCF7}" destId="{34919CBA-46C8-4A0D-8727-8A9A8FADE1DE}" srcOrd="1" destOrd="0" presId="urn:microsoft.com/office/officeart/2005/8/layout/gear1"/>
    <dgm:cxn modelId="{4D80D2F9-01B4-4FB5-B59E-D8422F169D3A}" srcId="{A046968F-903A-4E44-8FD0-36BC7A7C5EAC}" destId="{640D90EA-6DF8-4ABD-A65A-D1791E2D9709}" srcOrd="0" destOrd="0" parTransId="{1E72E245-B296-454A-BA7B-589748F78C84}" sibTransId="{6DC6DCE3-B621-48A7-9576-5A1BB6D65D13}"/>
    <dgm:cxn modelId="{C8EBE120-B910-4E24-8F93-20FB87F6AC61}" type="presOf" srcId="{B695AB9E-59BF-4532-A616-21F1109672F8}" destId="{97004E79-D40E-432E-A900-7428067443F1}" srcOrd="0" destOrd="0" presId="urn:microsoft.com/office/officeart/2005/8/layout/gear1"/>
    <dgm:cxn modelId="{345582A2-C324-42CF-BC4E-8E41F5562380}" type="presOf" srcId="{36BFCC3E-C075-4CA5-A190-424FCCA7FDF7}" destId="{52E8FE1D-B6CB-48F3-B468-A26BC1AF3A03}" srcOrd="1" destOrd="0" presId="urn:microsoft.com/office/officeart/2005/8/layout/gear1"/>
    <dgm:cxn modelId="{A181DDBB-E597-4F80-BD47-1E7E3751F7F0}" type="presOf" srcId="{640D90EA-6DF8-4ABD-A65A-D1791E2D9709}" destId="{7D122CC4-CAA7-4632-98E7-61A48292CC99}" srcOrd="2" destOrd="0" presId="urn:microsoft.com/office/officeart/2005/8/layout/gear1"/>
    <dgm:cxn modelId="{62AB9B58-851D-4FE0-A8B0-340594FFFD91}" type="presOf" srcId="{AB11E521-8A09-4678-8729-AF403271BCF7}" destId="{8306BFF0-150E-4754-9439-0CCD98CBC8BB}" srcOrd="0" destOrd="0" presId="urn:microsoft.com/office/officeart/2005/8/layout/gear1"/>
    <dgm:cxn modelId="{FD05D363-CD34-4F54-84B4-A70F92F2F92E}" type="presOf" srcId="{640D90EA-6DF8-4ABD-A65A-D1791E2D9709}" destId="{7D31AC1E-245D-47A3-8A14-004A552CB250}" srcOrd="0" destOrd="0" presId="urn:microsoft.com/office/officeart/2005/8/layout/gear1"/>
    <dgm:cxn modelId="{0C3517FA-3558-44DF-A788-A939BC39930C}" srcId="{A046968F-903A-4E44-8FD0-36BC7A7C5EAC}" destId="{36BFCC3E-C075-4CA5-A190-424FCCA7FDF7}" srcOrd="1" destOrd="0" parTransId="{60E038F3-FCA6-4309-B1BA-BD01EF5400C0}" sibTransId="{B695AB9E-59BF-4532-A616-21F1109672F8}"/>
    <dgm:cxn modelId="{3C0B48EE-6A21-4883-9F46-93C660F9935A}" type="presOf" srcId="{640D90EA-6DF8-4ABD-A65A-D1791E2D9709}" destId="{25BDE424-C95C-4FD1-B36D-89EEFCE21CEE}" srcOrd="1" destOrd="0" presId="urn:microsoft.com/office/officeart/2005/8/layout/gear1"/>
    <dgm:cxn modelId="{987CE356-6565-401D-8F8D-59FC436E23D7}" type="presOf" srcId="{36BFCC3E-C075-4CA5-A190-424FCCA7FDF7}" destId="{7123D68D-4CFA-4455-9A14-DB168898E1ED}" srcOrd="2" destOrd="0" presId="urn:microsoft.com/office/officeart/2005/8/layout/gear1"/>
    <dgm:cxn modelId="{4A779222-2F5A-4E34-97EA-12228216338A}" type="presOf" srcId="{6D7A2D21-CE99-4571-8E31-AC28F3087DE6}" destId="{1CA9A1E3-B04D-4EAA-9B95-474167736195}" srcOrd="0" destOrd="0" presId="urn:microsoft.com/office/officeart/2005/8/layout/gear1"/>
    <dgm:cxn modelId="{CDC4D121-105D-4EBF-B560-E9945E988E17}" type="presOf" srcId="{A046968F-903A-4E44-8FD0-36BC7A7C5EAC}" destId="{BEC3B867-0541-47F4-AE8F-A89DB9B28619}" srcOrd="0" destOrd="0" presId="urn:microsoft.com/office/officeart/2005/8/layout/gear1"/>
    <dgm:cxn modelId="{4D66AF30-679E-4295-9E9E-7428B0AF3762}" type="presOf" srcId="{36BFCC3E-C075-4CA5-A190-424FCCA7FDF7}" destId="{275DC7A7-D1DD-4E33-BD68-6EB40C4744FD}" srcOrd="0" destOrd="0" presId="urn:microsoft.com/office/officeart/2005/8/layout/gear1"/>
    <dgm:cxn modelId="{321DE61C-171B-4B19-90C5-DA186D5BED5B}" type="presParOf" srcId="{BEC3B867-0541-47F4-AE8F-A89DB9B28619}" destId="{7D31AC1E-245D-47A3-8A14-004A552CB250}" srcOrd="0" destOrd="0" presId="urn:microsoft.com/office/officeart/2005/8/layout/gear1"/>
    <dgm:cxn modelId="{32B5B9F8-9D1C-4BBD-9DC8-695E77722BC9}" type="presParOf" srcId="{BEC3B867-0541-47F4-AE8F-A89DB9B28619}" destId="{25BDE424-C95C-4FD1-B36D-89EEFCE21CEE}" srcOrd="1" destOrd="0" presId="urn:microsoft.com/office/officeart/2005/8/layout/gear1"/>
    <dgm:cxn modelId="{1DF5AA77-6655-43C1-94EF-1245EE4C3822}" type="presParOf" srcId="{BEC3B867-0541-47F4-AE8F-A89DB9B28619}" destId="{7D122CC4-CAA7-4632-98E7-61A48292CC99}" srcOrd="2" destOrd="0" presId="urn:microsoft.com/office/officeart/2005/8/layout/gear1"/>
    <dgm:cxn modelId="{A95368C6-B179-4086-A849-616261D9AEA7}" type="presParOf" srcId="{BEC3B867-0541-47F4-AE8F-A89DB9B28619}" destId="{275DC7A7-D1DD-4E33-BD68-6EB40C4744FD}" srcOrd="3" destOrd="0" presId="urn:microsoft.com/office/officeart/2005/8/layout/gear1"/>
    <dgm:cxn modelId="{B8851657-C1C6-4BC5-9B94-2B6D43943A6B}" type="presParOf" srcId="{BEC3B867-0541-47F4-AE8F-A89DB9B28619}" destId="{52E8FE1D-B6CB-48F3-B468-A26BC1AF3A03}" srcOrd="4" destOrd="0" presId="urn:microsoft.com/office/officeart/2005/8/layout/gear1"/>
    <dgm:cxn modelId="{8FDCC582-4EB2-4BE1-BE9E-09B852B001FB}" type="presParOf" srcId="{BEC3B867-0541-47F4-AE8F-A89DB9B28619}" destId="{7123D68D-4CFA-4455-9A14-DB168898E1ED}" srcOrd="5" destOrd="0" presId="urn:microsoft.com/office/officeart/2005/8/layout/gear1"/>
    <dgm:cxn modelId="{4B5D9794-EFD9-4F57-98BA-8E506D9BBA26}" type="presParOf" srcId="{BEC3B867-0541-47F4-AE8F-A89DB9B28619}" destId="{8306BFF0-150E-4754-9439-0CCD98CBC8BB}" srcOrd="6" destOrd="0" presId="urn:microsoft.com/office/officeart/2005/8/layout/gear1"/>
    <dgm:cxn modelId="{0AFB7CCF-2272-4C47-B3E1-E3F9DC5B09CA}" type="presParOf" srcId="{BEC3B867-0541-47F4-AE8F-A89DB9B28619}" destId="{34919CBA-46C8-4A0D-8727-8A9A8FADE1DE}" srcOrd="7" destOrd="0" presId="urn:microsoft.com/office/officeart/2005/8/layout/gear1"/>
    <dgm:cxn modelId="{9BAC5BEE-C338-4F47-8580-D7CA2F95C566}" type="presParOf" srcId="{BEC3B867-0541-47F4-AE8F-A89DB9B28619}" destId="{B571D5BC-9291-478C-B555-1C12FB3E7E56}" srcOrd="8" destOrd="0" presId="urn:microsoft.com/office/officeart/2005/8/layout/gear1"/>
    <dgm:cxn modelId="{66ED509E-70F3-4F41-8C54-757CA3CCC40F}" type="presParOf" srcId="{BEC3B867-0541-47F4-AE8F-A89DB9B28619}" destId="{49AF8036-7C42-40B3-9C78-46690AC0CF58}" srcOrd="9" destOrd="0" presId="urn:microsoft.com/office/officeart/2005/8/layout/gear1"/>
    <dgm:cxn modelId="{B0C83517-8223-43DC-9E87-8AEEFC1ADB8F}" type="presParOf" srcId="{BEC3B867-0541-47F4-AE8F-A89DB9B28619}" destId="{B9E40789-6AED-4459-8080-B912EE0F6B0A}" srcOrd="10" destOrd="0" presId="urn:microsoft.com/office/officeart/2005/8/layout/gear1"/>
    <dgm:cxn modelId="{33F43919-5004-4EE0-B211-C131BFC53796}" type="presParOf" srcId="{BEC3B867-0541-47F4-AE8F-A89DB9B28619}" destId="{97004E79-D40E-432E-A900-7428067443F1}" srcOrd="11" destOrd="0" presId="urn:microsoft.com/office/officeart/2005/8/layout/gear1"/>
    <dgm:cxn modelId="{5B7BE045-6971-4B09-A159-16E521763DED}" type="presParOf" srcId="{BEC3B867-0541-47F4-AE8F-A89DB9B28619}" destId="{1CA9A1E3-B04D-4EAA-9B95-474167736195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4E96C9-9F1B-4C1A-8ED9-0BFA42FBF1A6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DB17C5-CD5B-4CE0-9129-90F416C2D1B7}">
      <dgm:prSet phldrT="[Текст]" custT="1"/>
      <dgm:spPr/>
      <dgm:t>
        <a:bodyPr/>
        <a:lstStyle/>
        <a:p>
          <a:pPr algn="just"/>
          <a:r>
            <a:rPr lang="en-US" sz="2400" dirty="0" err="1" smtClean="0"/>
            <a:t>ma’lumotlar</a:t>
          </a:r>
          <a:r>
            <a:rPr lang="en-US" sz="2400" dirty="0" smtClean="0"/>
            <a:t>  </a:t>
          </a:r>
          <a:r>
            <a:rPr lang="en-US" sz="2400" dirty="0" err="1" smtClean="0"/>
            <a:t>dasturli</a:t>
          </a:r>
          <a:r>
            <a:rPr lang="en-US" sz="2400" dirty="0" smtClean="0"/>
            <a:t> </a:t>
          </a:r>
          <a:r>
            <a:rPr lang="en-US" sz="2400" dirty="0" err="1" smtClean="0"/>
            <a:t>texnik</a:t>
          </a:r>
          <a:r>
            <a:rPr lang="en-US" sz="2400" dirty="0" smtClean="0"/>
            <a:t> </a:t>
          </a:r>
          <a:r>
            <a:rPr lang="en-US" sz="2400" dirty="0" err="1" smtClean="0"/>
            <a:t>vositalari</a:t>
          </a:r>
          <a:endParaRPr lang="ru-RU" sz="2400" dirty="0"/>
        </a:p>
      </dgm:t>
    </dgm:pt>
    <dgm:pt modelId="{15C213EA-3516-4E25-A1A1-EC8068709A31}" type="parTrans" cxnId="{CF7B5D21-B8BB-4F4F-AEC4-E2DE8B79B9EB}">
      <dgm:prSet/>
      <dgm:spPr/>
      <dgm:t>
        <a:bodyPr/>
        <a:lstStyle/>
        <a:p>
          <a:endParaRPr lang="ru-RU" sz="2000"/>
        </a:p>
      </dgm:t>
    </dgm:pt>
    <dgm:pt modelId="{353C2071-D011-4AD4-A6A1-D60A35F30FE9}" type="sibTrans" cxnId="{CF7B5D21-B8BB-4F4F-AEC4-E2DE8B79B9EB}">
      <dgm:prSet/>
      <dgm:spPr/>
      <dgm:t>
        <a:bodyPr/>
        <a:lstStyle/>
        <a:p>
          <a:endParaRPr lang="ru-RU" sz="2000"/>
        </a:p>
      </dgm:t>
    </dgm:pt>
    <dgm:pt modelId="{010133AE-8D09-41EA-B713-16436BCB41B8}">
      <dgm:prSet phldrT="[Текст]" custT="1"/>
      <dgm:spPr/>
      <dgm:t>
        <a:bodyPr/>
        <a:lstStyle/>
        <a:p>
          <a:pPr algn="just"/>
          <a:r>
            <a:rPr lang="en-US" sz="2400" dirty="0" err="1" smtClean="0"/>
            <a:t>ma’lumotlarni</a:t>
          </a:r>
          <a:r>
            <a:rPr lang="en-US" sz="2400" dirty="0" smtClean="0"/>
            <a:t> </a:t>
          </a:r>
          <a:r>
            <a:rPr lang="en-US" sz="2400" dirty="0" err="1" smtClean="0"/>
            <a:t>tayyorlovchi</a:t>
          </a:r>
          <a:r>
            <a:rPr lang="en-US" sz="2400" dirty="0" smtClean="0"/>
            <a:t> </a:t>
          </a:r>
          <a:r>
            <a:rPr lang="en-US" sz="2400" dirty="0" err="1" smtClean="0"/>
            <a:t>va</a:t>
          </a:r>
          <a:r>
            <a:rPr lang="en-US" sz="2400" dirty="0" smtClean="0"/>
            <a:t> </a:t>
          </a:r>
          <a:r>
            <a:rPr lang="en-US" sz="2400" dirty="0" err="1" smtClean="0"/>
            <a:t>kirituvchi</a:t>
          </a:r>
          <a:r>
            <a:rPr lang="en-US" sz="2400" dirty="0" smtClean="0"/>
            <a:t> </a:t>
          </a:r>
          <a:r>
            <a:rPr lang="en-US" sz="2400" dirty="0" err="1" smtClean="0"/>
            <a:t>texnik</a:t>
          </a:r>
          <a:r>
            <a:rPr lang="en-US" sz="2400" dirty="0" smtClean="0"/>
            <a:t> </a:t>
          </a:r>
          <a:r>
            <a:rPr lang="en-US" sz="2400" dirty="0" err="1" smtClean="0"/>
            <a:t>vositalar</a:t>
          </a:r>
          <a:endParaRPr lang="ru-RU" sz="2400" dirty="0"/>
        </a:p>
      </dgm:t>
    </dgm:pt>
    <dgm:pt modelId="{436E679A-6DC7-45B8-8EA2-68CA27F27449}" type="parTrans" cxnId="{7FBA8C4A-D234-4AD0-838A-884D053D6340}">
      <dgm:prSet/>
      <dgm:spPr/>
      <dgm:t>
        <a:bodyPr/>
        <a:lstStyle/>
        <a:p>
          <a:endParaRPr lang="ru-RU" sz="2000"/>
        </a:p>
      </dgm:t>
    </dgm:pt>
    <dgm:pt modelId="{88E262BB-3760-448E-B1C7-6FE06AD353BF}" type="sibTrans" cxnId="{7FBA8C4A-D234-4AD0-838A-884D053D6340}">
      <dgm:prSet/>
      <dgm:spPr/>
      <dgm:t>
        <a:bodyPr/>
        <a:lstStyle/>
        <a:p>
          <a:endParaRPr lang="ru-RU" sz="2000"/>
        </a:p>
      </dgm:t>
    </dgm:pt>
    <dgm:pt modelId="{F8526731-D4C8-4D78-B901-7C45D3DD0942}">
      <dgm:prSet custT="1"/>
      <dgm:spPr/>
      <dgm:t>
        <a:bodyPr/>
        <a:lstStyle/>
        <a:p>
          <a:pPr algn="just"/>
          <a:r>
            <a:rPr lang="en-US" sz="2400" dirty="0" err="1" smtClean="0"/>
            <a:t>tasvirlovchi</a:t>
          </a:r>
          <a:r>
            <a:rPr lang="en-US" sz="2400" dirty="0" smtClean="0"/>
            <a:t> </a:t>
          </a:r>
          <a:r>
            <a:rPr lang="en-US" sz="2400" dirty="0" err="1" smtClean="0"/>
            <a:t>va</a:t>
          </a:r>
          <a:r>
            <a:rPr lang="en-US" sz="2400" dirty="0" smtClean="0"/>
            <a:t> </a:t>
          </a:r>
          <a:r>
            <a:rPr lang="en-US" sz="2400" dirty="0" err="1" smtClean="0"/>
            <a:t>hujjatlashtiruvchi</a:t>
          </a:r>
          <a:r>
            <a:rPr lang="en-US" sz="2400" dirty="0" smtClean="0"/>
            <a:t> </a:t>
          </a:r>
          <a:r>
            <a:rPr lang="en-US" sz="2400" dirty="0" err="1" smtClean="0"/>
            <a:t>vositalar</a:t>
          </a:r>
          <a:endParaRPr lang="ru-RU" sz="2400" dirty="0"/>
        </a:p>
      </dgm:t>
    </dgm:pt>
    <dgm:pt modelId="{6E2FBE77-56AB-4741-B891-C9C2DC4A1C5F}" type="parTrans" cxnId="{382439AC-EFD5-4A40-B8A9-29703E1F0684}">
      <dgm:prSet/>
      <dgm:spPr/>
      <dgm:t>
        <a:bodyPr/>
        <a:lstStyle/>
        <a:p>
          <a:endParaRPr lang="ru-RU" sz="2000"/>
        </a:p>
      </dgm:t>
    </dgm:pt>
    <dgm:pt modelId="{EDD3A502-E0E6-4158-B32A-D8033C83B167}" type="sibTrans" cxnId="{382439AC-EFD5-4A40-B8A9-29703E1F0684}">
      <dgm:prSet/>
      <dgm:spPr/>
      <dgm:t>
        <a:bodyPr/>
        <a:lstStyle/>
        <a:p>
          <a:endParaRPr lang="ru-RU" sz="2000"/>
        </a:p>
      </dgm:t>
    </dgm:pt>
    <dgm:pt modelId="{16914A57-8217-467B-933B-0E9A4AE11CB0}">
      <dgm:prSet custT="1"/>
      <dgm:spPr/>
      <dgm:t>
        <a:bodyPr/>
        <a:lstStyle/>
        <a:p>
          <a:r>
            <a:rPr lang="en-US" sz="2400" dirty="0" err="1" smtClean="0"/>
            <a:t>loyiha</a:t>
          </a:r>
          <a:r>
            <a:rPr lang="en-US" sz="2400" dirty="0" smtClean="0"/>
            <a:t> </a:t>
          </a:r>
          <a:r>
            <a:rPr lang="en-US" sz="2400" dirty="0" err="1" smtClean="0"/>
            <a:t>yechimi</a:t>
          </a:r>
          <a:r>
            <a:rPr lang="en-US" sz="2400" dirty="0" smtClean="0"/>
            <a:t> </a:t>
          </a:r>
          <a:r>
            <a:rPr lang="en-US" sz="2400" dirty="0" err="1" smtClean="0"/>
            <a:t>arxivi</a:t>
          </a:r>
          <a:endParaRPr lang="ru-RU" sz="2400" dirty="0"/>
        </a:p>
      </dgm:t>
    </dgm:pt>
    <dgm:pt modelId="{D3AE756D-09F6-4BDD-A800-EA103B512B65}" type="parTrans" cxnId="{6DD7AC82-7B26-431F-B563-6C338D14B3B4}">
      <dgm:prSet/>
      <dgm:spPr/>
      <dgm:t>
        <a:bodyPr/>
        <a:lstStyle/>
        <a:p>
          <a:endParaRPr lang="ru-RU"/>
        </a:p>
      </dgm:t>
    </dgm:pt>
    <dgm:pt modelId="{4296749D-C635-427A-B514-1B89CFC09D9C}" type="sibTrans" cxnId="{6DD7AC82-7B26-431F-B563-6C338D14B3B4}">
      <dgm:prSet/>
      <dgm:spPr/>
      <dgm:t>
        <a:bodyPr/>
        <a:lstStyle/>
        <a:p>
          <a:endParaRPr lang="ru-RU"/>
        </a:p>
      </dgm:t>
    </dgm:pt>
    <dgm:pt modelId="{B1153036-61F1-47F7-877E-33EF6F52ADFE}">
      <dgm:prSet custT="1"/>
      <dgm:spPr/>
      <dgm:t>
        <a:bodyPr/>
        <a:lstStyle/>
        <a:p>
          <a:r>
            <a:rPr lang="en-US" sz="2400" dirty="0" err="1" smtClean="0"/>
            <a:t>ma’lumotlarni</a:t>
          </a:r>
          <a:r>
            <a:rPr lang="en-US" sz="2400" dirty="0" smtClean="0"/>
            <a:t>  </a:t>
          </a:r>
          <a:r>
            <a:rPr lang="en-US" sz="2400" dirty="0" err="1" smtClean="0"/>
            <a:t>uzatuvchi</a:t>
          </a:r>
          <a:r>
            <a:rPr lang="en-US" sz="2400" dirty="0" smtClean="0"/>
            <a:t> </a:t>
          </a:r>
          <a:r>
            <a:rPr lang="en-US" sz="2400" dirty="0" err="1" smtClean="0"/>
            <a:t>vositalar</a:t>
          </a:r>
          <a:endParaRPr lang="ru-RU" sz="2400" dirty="0"/>
        </a:p>
      </dgm:t>
    </dgm:pt>
    <dgm:pt modelId="{A9DC220F-A9B4-4C98-9252-DE2B1A72D1F9}" type="parTrans" cxnId="{C2A1C93B-4900-4C47-966C-9778F61BC6D3}">
      <dgm:prSet/>
      <dgm:spPr/>
      <dgm:t>
        <a:bodyPr/>
        <a:lstStyle/>
        <a:p>
          <a:endParaRPr lang="ru-RU"/>
        </a:p>
      </dgm:t>
    </dgm:pt>
    <dgm:pt modelId="{D4908E4F-A598-4FD5-B194-14166E6660F3}" type="sibTrans" cxnId="{C2A1C93B-4900-4C47-966C-9778F61BC6D3}">
      <dgm:prSet/>
      <dgm:spPr/>
      <dgm:t>
        <a:bodyPr/>
        <a:lstStyle/>
        <a:p>
          <a:endParaRPr lang="ru-RU"/>
        </a:p>
      </dgm:t>
    </dgm:pt>
    <dgm:pt modelId="{08AA01A1-0307-43EE-A36D-DF99A137DBD7}" type="pres">
      <dgm:prSet presAssocID="{4A4E96C9-9F1B-4C1A-8ED9-0BFA42FBF1A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A884338-822E-42CD-999D-FDB3492D010B}" type="pres">
      <dgm:prSet presAssocID="{4A4E96C9-9F1B-4C1A-8ED9-0BFA42FBF1A6}" presName="Name1" presStyleCnt="0"/>
      <dgm:spPr/>
    </dgm:pt>
    <dgm:pt modelId="{C2D4B8E6-38B6-4792-84AF-B0747132A1A0}" type="pres">
      <dgm:prSet presAssocID="{4A4E96C9-9F1B-4C1A-8ED9-0BFA42FBF1A6}" presName="cycle" presStyleCnt="0"/>
      <dgm:spPr/>
    </dgm:pt>
    <dgm:pt modelId="{09AB0D07-5508-4C25-96E4-EE5E4BC0C1C1}" type="pres">
      <dgm:prSet presAssocID="{4A4E96C9-9F1B-4C1A-8ED9-0BFA42FBF1A6}" presName="srcNode" presStyleLbl="node1" presStyleIdx="0" presStyleCnt="5"/>
      <dgm:spPr/>
    </dgm:pt>
    <dgm:pt modelId="{BBF465E2-28B7-4516-9A88-B277464132C7}" type="pres">
      <dgm:prSet presAssocID="{4A4E96C9-9F1B-4C1A-8ED9-0BFA42FBF1A6}" presName="conn" presStyleLbl="parChTrans1D2" presStyleIdx="0" presStyleCnt="1"/>
      <dgm:spPr/>
      <dgm:t>
        <a:bodyPr/>
        <a:lstStyle/>
        <a:p>
          <a:endParaRPr lang="ru-RU"/>
        </a:p>
      </dgm:t>
    </dgm:pt>
    <dgm:pt modelId="{9312A15C-8C53-4432-AEED-7EFC3AB1D377}" type="pres">
      <dgm:prSet presAssocID="{4A4E96C9-9F1B-4C1A-8ED9-0BFA42FBF1A6}" presName="extraNode" presStyleLbl="node1" presStyleIdx="0" presStyleCnt="5"/>
      <dgm:spPr/>
    </dgm:pt>
    <dgm:pt modelId="{1BEC0250-ACF6-4347-83D9-E1180509BA24}" type="pres">
      <dgm:prSet presAssocID="{4A4E96C9-9F1B-4C1A-8ED9-0BFA42FBF1A6}" presName="dstNode" presStyleLbl="node1" presStyleIdx="0" presStyleCnt="5"/>
      <dgm:spPr/>
    </dgm:pt>
    <dgm:pt modelId="{038164BF-EE74-4F0C-894E-707EF496800F}" type="pres">
      <dgm:prSet presAssocID="{5DDB17C5-CD5B-4CE0-9129-90F416C2D1B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1D9C75-F137-4691-A8CE-E4F2C00BDBF5}" type="pres">
      <dgm:prSet presAssocID="{5DDB17C5-CD5B-4CE0-9129-90F416C2D1B7}" presName="accent_1" presStyleCnt="0"/>
      <dgm:spPr/>
    </dgm:pt>
    <dgm:pt modelId="{F9B3ED03-9C3A-4266-8384-9C16FA38E980}" type="pres">
      <dgm:prSet presAssocID="{5DDB17C5-CD5B-4CE0-9129-90F416C2D1B7}" presName="accentRepeatNode" presStyleLbl="solidFgAcc1" presStyleIdx="0" presStyleCnt="5"/>
      <dgm:spPr/>
    </dgm:pt>
    <dgm:pt modelId="{140CDC58-AD4A-4CA1-A73D-0ED6C1672732}" type="pres">
      <dgm:prSet presAssocID="{010133AE-8D09-41EA-B713-16436BCB41B8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138587-94D2-4490-8038-0EF3616ED68F}" type="pres">
      <dgm:prSet presAssocID="{010133AE-8D09-41EA-B713-16436BCB41B8}" presName="accent_2" presStyleCnt="0"/>
      <dgm:spPr/>
    </dgm:pt>
    <dgm:pt modelId="{07125DFC-14B8-459A-B7C6-1857DF6D79C5}" type="pres">
      <dgm:prSet presAssocID="{010133AE-8D09-41EA-B713-16436BCB41B8}" presName="accentRepeatNode" presStyleLbl="solidFgAcc1" presStyleIdx="1" presStyleCnt="5"/>
      <dgm:spPr/>
    </dgm:pt>
    <dgm:pt modelId="{CD18E262-BB78-42DA-9D92-3A13D82B381A}" type="pres">
      <dgm:prSet presAssocID="{F8526731-D4C8-4D78-B901-7C45D3DD0942}" presName="text_3" presStyleLbl="node1" presStyleIdx="2" presStyleCnt="5" custScaleY="101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38F3D-E027-4924-AC18-94EA11AF7409}" type="pres">
      <dgm:prSet presAssocID="{F8526731-D4C8-4D78-B901-7C45D3DD0942}" presName="accent_3" presStyleCnt="0"/>
      <dgm:spPr/>
    </dgm:pt>
    <dgm:pt modelId="{F0CE7132-C5C9-4F73-8442-DA160C875E9C}" type="pres">
      <dgm:prSet presAssocID="{F8526731-D4C8-4D78-B901-7C45D3DD0942}" presName="accentRepeatNode" presStyleLbl="solidFgAcc1" presStyleIdx="2" presStyleCnt="5"/>
      <dgm:spPr/>
    </dgm:pt>
    <dgm:pt modelId="{56706DC3-FA6F-4FF8-AA60-F45D6919C3F4}" type="pres">
      <dgm:prSet presAssocID="{16914A57-8217-467B-933B-0E9A4AE11CB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2E356C-AAF2-4FB6-B3A9-2AC122044A12}" type="pres">
      <dgm:prSet presAssocID="{16914A57-8217-467B-933B-0E9A4AE11CB0}" presName="accent_4" presStyleCnt="0"/>
      <dgm:spPr/>
    </dgm:pt>
    <dgm:pt modelId="{2364DF27-DB9A-4109-A2D8-5EEE8ACE5B76}" type="pres">
      <dgm:prSet presAssocID="{16914A57-8217-467B-933B-0E9A4AE11CB0}" presName="accentRepeatNode" presStyleLbl="solidFgAcc1" presStyleIdx="3" presStyleCnt="5"/>
      <dgm:spPr/>
    </dgm:pt>
    <dgm:pt modelId="{C4D5BEFA-2A30-489E-BA28-772130EE3A6A}" type="pres">
      <dgm:prSet presAssocID="{B1153036-61F1-47F7-877E-33EF6F52ADFE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5BC4A-7A2A-4FA0-A886-3051E9785088}" type="pres">
      <dgm:prSet presAssocID="{B1153036-61F1-47F7-877E-33EF6F52ADFE}" presName="accent_5" presStyleCnt="0"/>
      <dgm:spPr/>
    </dgm:pt>
    <dgm:pt modelId="{B834671A-5C31-4E2C-8527-8E8114341267}" type="pres">
      <dgm:prSet presAssocID="{B1153036-61F1-47F7-877E-33EF6F52ADFE}" presName="accentRepeatNode" presStyleLbl="solidFgAcc1" presStyleIdx="4" presStyleCnt="5"/>
      <dgm:spPr/>
    </dgm:pt>
  </dgm:ptLst>
  <dgm:cxnLst>
    <dgm:cxn modelId="{1F7F69AA-D1F2-47A0-BB4D-A74655AC3F67}" type="presOf" srcId="{F8526731-D4C8-4D78-B901-7C45D3DD0942}" destId="{CD18E262-BB78-42DA-9D92-3A13D82B381A}" srcOrd="0" destOrd="0" presId="urn:microsoft.com/office/officeart/2008/layout/VerticalCurvedList"/>
    <dgm:cxn modelId="{382439AC-EFD5-4A40-B8A9-29703E1F0684}" srcId="{4A4E96C9-9F1B-4C1A-8ED9-0BFA42FBF1A6}" destId="{F8526731-D4C8-4D78-B901-7C45D3DD0942}" srcOrd="2" destOrd="0" parTransId="{6E2FBE77-56AB-4741-B891-C9C2DC4A1C5F}" sibTransId="{EDD3A502-E0E6-4158-B32A-D8033C83B167}"/>
    <dgm:cxn modelId="{CF7B5D21-B8BB-4F4F-AEC4-E2DE8B79B9EB}" srcId="{4A4E96C9-9F1B-4C1A-8ED9-0BFA42FBF1A6}" destId="{5DDB17C5-CD5B-4CE0-9129-90F416C2D1B7}" srcOrd="0" destOrd="0" parTransId="{15C213EA-3516-4E25-A1A1-EC8068709A31}" sibTransId="{353C2071-D011-4AD4-A6A1-D60A35F30FE9}"/>
    <dgm:cxn modelId="{5BBB25C8-2825-4227-A9C7-D0F7EC690B7C}" type="presOf" srcId="{4A4E96C9-9F1B-4C1A-8ED9-0BFA42FBF1A6}" destId="{08AA01A1-0307-43EE-A36D-DF99A137DBD7}" srcOrd="0" destOrd="0" presId="urn:microsoft.com/office/officeart/2008/layout/VerticalCurvedList"/>
    <dgm:cxn modelId="{4C853D04-8BA1-422F-BBC5-92DE136D925A}" type="presOf" srcId="{B1153036-61F1-47F7-877E-33EF6F52ADFE}" destId="{C4D5BEFA-2A30-489E-BA28-772130EE3A6A}" srcOrd="0" destOrd="0" presId="urn:microsoft.com/office/officeart/2008/layout/VerticalCurvedList"/>
    <dgm:cxn modelId="{B489846F-E881-4E63-9A59-74486FEB8AE8}" type="presOf" srcId="{5DDB17C5-CD5B-4CE0-9129-90F416C2D1B7}" destId="{038164BF-EE74-4F0C-894E-707EF496800F}" srcOrd="0" destOrd="0" presId="urn:microsoft.com/office/officeart/2008/layout/VerticalCurvedList"/>
    <dgm:cxn modelId="{601C5859-812F-45F0-A8B8-2B545E618D16}" type="presOf" srcId="{010133AE-8D09-41EA-B713-16436BCB41B8}" destId="{140CDC58-AD4A-4CA1-A73D-0ED6C1672732}" srcOrd="0" destOrd="0" presId="urn:microsoft.com/office/officeart/2008/layout/VerticalCurvedList"/>
    <dgm:cxn modelId="{6DD7AC82-7B26-431F-B563-6C338D14B3B4}" srcId="{4A4E96C9-9F1B-4C1A-8ED9-0BFA42FBF1A6}" destId="{16914A57-8217-467B-933B-0E9A4AE11CB0}" srcOrd="3" destOrd="0" parTransId="{D3AE756D-09F6-4BDD-A800-EA103B512B65}" sibTransId="{4296749D-C635-427A-B514-1B89CFC09D9C}"/>
    <dgm:cxn modelId="{607E43DA-4BC7-4B7B-B1BA-A18FDF0F0DB3}" type="presOf" srcId="{353C2071-D011-4AD4-A6A1-D60A35F30FE9}" destId="{BBF465E2-28B7-4516-9A88-B277464132C7}" srcOrd="0" destOrd="0" presId="urn:microsoft.com/office/officeart/2008/layout/VerticalCurvedList"/>
    <dgm:cxn modelId="{7FBA8C4A-D234-4AD0-838A-884D053D6340}" srcId="{4A4E96C9-9F1B-4C1A-8ED9-0BFA42FBF1A6}" destId="{010133AE-8D09-41EA-B713-16436BCB41B8}" srcOrd="1" destOrd="0" parTransId="{436E679A-6DC7-45B8-8EA2-68CA27F27449}" sibTransId="{88E262BB-3760-448E-B1C7-6FE06AD353BF}"/>
    <dgm:cxn modelId="{E33F499D-EE41-49F8-A278-E3BAE473BFCC}" type="presOf" srcId="{16914A57-8217-467B-933B-0E9A4AE11CB0}" destId="{56706DC3-FA6F-4FF8-AA60-F45D6919C3F4}" srcOrd="0" destOrd="0" presId="urn:microsoft.com/office/officeart/2008/layout/VerticalCurvedList"/>
    <dgm:cxn modelId="{C2A1C93B-4900-4C47-966C-9778F61BC6D3}" srcId="{4A4E96C9-9F1B-4C1A-8ED9-0BFA42FBF1A6}" destId="{B1153036-61F1-47F7-877E-33EF6F52ADFE}" srcOrd="4" destOrd="0" parTransId="{A9DC220F-A9B4-4C98-9252-DE2B1A72D1F9}" sibTransId="{D4908E4F-A598-4FD5-B194-14166E6660F3}"/>
    <dgm:cxn modelId="{92D4D3A0-DCED-4DF2-814C-B49569781CD6}" type="presParOf" srcId="{08AA01A1-0307-43EE-A36D-DF99A137DBD7}" destId="{EA884338-822E-42CD-999D-FDB3492D010B}" srcOrd="0" destOrd="0" presId="urn:microsoft.com/office/officeart/2008/layout/VerticalCurvedList"/>
    <dgm:cxn modelId="{47C77C0A-4CA2-49BD-B903-4ECCAF73928E}" type="presParOf" srcId="{EA884338-822E-42CD-999D-FDB3492D010B}" destId="{C2D4B8E6-38B6-4792-84AF-B0747132A1A0}" srcOrd="0" destOrd="0" presId="urn:microsoft.com/office/officeart/2008/layout/VerticalCurvedList"/>
    <dgm:cxn modelId="{5E698CE0-A5D7-4F6E-BFD9-7F3CF6325D26}" type="presParOf" srcId="{C2D4B8E6-38B6-4792-84AF-B0747132A1A0}" destId="{09AB0D07-5508-4C25-96E4-EE5E4BC0C1C1}" srcOrd="0" destOrd="0" presId="urn:microsoft.com/office/officeart/2008/layout/VerticalCurvedList"/>
    <dgm:cxn modelId="{8C157DE5-5669-49F0-8C10-1172318A846B}" type="presParOf" srcId="{C2D4B8E6-38B6-4792-84AF-B0747132A1A0}" destId="{BBF465E2-28B7-4516-9A88-B277464132C7}" srcOrd="1" destOrd="0" presId="urn:microsoft.com/office/officeart/2008/layout/VerticalCurvedList"/>
    <dgm:cxn modelId="{A6180BE0-7B36-4EEC-BF94-426C1CF18C77}" type="presParOf" srcId="{C2D4B8E6-38B6-4792-84AF-B0747132A1A0}" destId="{9312A15C-8C53-4432-AEED-7EFC3AB1D377}" srcOrd="2" destOrd="0" presId="urn:microsoft.com/office/officeart/2008/layout/VerticalCurvedList"/>
    <dgm:cxn modelId="{B82764E5-C5B3-436B-B797-7147CA6F43CF}" type="presParOf" srcId="{C2D4B8E6-38B6-4792-84AF-B0747132A1A0}" destId="{1BEC0250-ACF6-4347-83D9-E1180509BA24}" srcOrd="3" destOrd="0" presId="urn:microsoft.com/office/officeart/2008/layout/VerticalCurvedList"/>
    <dgm:cxn modelId="{A9ABB546-41CA-487E-955A-CC8FDE384F6E}" type="presParOf" srcId="{EA884338-822E-42CD-999D-FDB3492D010B}" destId="{038164BF-EE74-4F0C-894E-707EF496800F}" srcOrd="1" destOrd="0" presId="urn:microsoft.com/office/officeart/2008/layout/VerticalCurvedList"/>
    <dgm:cxn modelId="{981ABC71-DBFE-4403-AE3F-1083979806EC}" type="presParOf" srcId="{EA884338-822E-42CD-999D-FDB3492D010B}" destId="{961D9C75-F137-4691-A8CE-E4F2C00BDBF5}" srcOrd="2" destOrd="0" presId="urn:microsoft.com/office/officeart/2008/layout/VerticalCurvedList"/>
    <dgm:cxn modelId="{E670AF37-4C0B-4C11-9B86-3649FB176864}" type="presParOf" srcId="{961D9C75-F137-4691-A8CE-E4F2C00BDBF5}" destId="{F9B3ED03-9C3A-4266-8384-9C16FA38E980}" srcOrd="0" destOrd="0" presId="urn:microsoft.com/office/officeart/2008/layout/VerticalCurvedList"/>
    <dgm:cxn modelId="{EBC13611-BA46-46E4-A043-E766F5A0B14B}" type="presParOf" srcId="{EA884338-822E-42CD-999D-FDB3492D010B}" destId="{140CDC58-AD4A-4CA1-A73D-0ED6C1672732}" srcOrd="3" destOrd="0" presId="urn:microsoft.com/office/officeart/2008/layout/VerticalCurvedList"/>
    <dgm:cxn modelId="{BF8A7759-4492-4157-A1FF-7DC83B041813}" type="presParOf" srcId="{EA884338-822E-42CD-999D-FDB3492D010B}" destId="{48138587-94D2-4490-8038-0EF3616ED68F}" srcOrd="4" destOrd="0" presId="urn:microsoft.com/office/officeart/2008/layout/VerticalCurvedList"/>
    <dgm:cxn modelId="{67ABB916-8FB1-473B-AE16-F2918FA34821}" type="presParOf" srcId="{48138587-94D2-4490-8038-0EF3616ED68F}" destId="{07125DFC-14B8-459A-B7C6-1857DF6D79C5}" srcOrd="0" destOrd="0" presId="urn:microsoft.com/office/officeart/2008/layout/VerticalCurvedList"/>
    <dgm:cxn modelId="{9B723667-3F6B-4B19-A8B7-14FC10572B40}" type="presParOf" srcId="{EA884338-822E-42CD-999D-FDB3492D010B}" destId="{CD18E262-BB78-42DA-9D92-3A13D82B381A}" srcOrd="5" destOrd="0" presId="urn:microsoft.com/office/officeart/2008/layout/VerticalCurvedList"/>
    <dgm:cxn modelId="{1A6DFCC8-9343-45D6-A6F2-5A9724F6D891}" type="presParOf" srcId="{EA884338-822E-42CD-999D-FDB3492D010B}" destId="{EF638F3D-E027-4924-AC18-94EA11AF7409}" srcOrd="6" destOrd="0" presId="urn:microsoft.com/office/officeart/2008/layout/VerticalCurvedList"/>
    <dgm:cxn modelId="{A9EFAF2E-FC8E-4D9E-97C2-9B9F216D321E}" type="presParOf" srcId="{EF638F3D-E027-4924-AC18-94EA11AF7409}" destId="{F0CE7132-C5C9-4F73-8442-DA160C875E9C}" srcOrd="0" destOrd="0" presId="urn:microsoft.com/office/officeart/2008/layout/VerticalCurvedList"/>
    <dgm:cxn modelId="{62009900-189E-4E2F-A88A-FA137D3B9D31}" type="presParOf" srcId="{EA884338-822E-42CD-999D-FDB3492D010B}" destId="{56706DC3-FA6F-4FF8-AA60-F45D6919C3F4}" srcOrd="7" destOrd="0" presId="urn:microsoft.com/office/officeart/2008/layout/VerticalCurvedList"/>
    <dgm:cxn modelId="{FCE4F5C3-CCFF-4D13-9456-96624B22517B}" type="presParOf" srcId="{EA884338-822E-42CD-999D-FDB3492D010B}" destId="{B82E356C-AAF2-4FB6-B3A9-2AC122044A12}" srcOrd="8" destOrd="0" presId="urn:microsoft.com/office/officeart/2008/layout/VerticalCurvedList"/>
    <dgm:cxn modelId="{C6E50BEE-3FD0-418B-8EA0-FC422003B07E}" type="presParOf" srcId="{B82E356C-AAF2-4FB6-B3A9-2AC122044A12}" destId="{2364DF27-DB9A-4109-A2D8-5EEE8ACE5B76}" srcOrd="0" destOrd="0" presId="urn:microsoft.com/office/officeart/2008/layout/VerticalCurvedList"/>
    <dgm:cxn modelId="{1AB43A33-06BF-41C8-978E-CE54C4EE7F48}" type="presParOf" srcId="{EA884338-822E-42CD-999D-FDB3492D010B}" destId="{C4D5BEFA-2A30-489E-BA28-772130EE3A6A}" srcOrd="9" destOrd="0" presId="urn:microsoft.com/office/officeart/2008/layout/VerticalCurvedList"/>
    <dgm:cxn modelId="{9BC13587-1203-4C5A-9EAA-F32FA57B3893}" type="presParOf" srcId="{EA884338-822E-42CD-999D-FDB3492D010B}" destId="{4EB5BC4A-7A2A-4FA0-A886-3051E9785088}" srcOrd="10" destOrd="0" presId="urn:microsoft.com/office/officeart/2008/layout/VerticalCurvedList"/>
    <dgm:cxn modelId="{CAA141CF-183E-491B-A9F6-103B36E33FED}" type="presParOf" srcId="{4EB5BC4A-7A2A-4FA0-A886-3051E9785088}" destId="{B834671A-5C31-4E2C-8527-8E811434126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A5D7ACD-D939-4DC5-9046-B67F32CF37D4}" type="doc">
      <dgm:prSet loTypeId="urn:microsoft.com/office/officeart/2008/layout/AlternatingHexagons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977F302-9E6A-426A-8D45-C9699DFCD9CB}">
      <dgm:prSet phldrT="[Текст]" custT="1"/>
      <dgm:spPr/>
      <dgm:t>
        <a:bodyPr/>
        <a:lstStyle/>
        <a:p>
          <a:r>
            <a:rPr lang="en-US" sz="1600" b="1" dirty="0" err="1" smtClean="0"/>
            <a:t>foydala-nuvchi</a:t>
          </a:r>
          <a:r>
            <a:rPr lang="en-US" sz="1600" b="1" dirty="0" smtClean="0"/>
            <a:t> MB </a:t>
          </a:r>
          <a:endParaRPr lang="ru-RU" sz="1600" b="1" dirty="0"/>
        </a:p>
      </dgm:t>
    </dgm:pt>
    <dgm:pt modelId="{88450D0A-D596-452B-8C79-CA427691BE86}" type="parTrans" cxnId="{50DF5652-57E7-4271-9201-CEA0D919E217}">
      <dgm:prSet/>
      <dgm:spPr/>
      <dgm:t>
        <a:bodyPr/>
        <a:lstStyle/>
        <a:p>
          <a:endParaRPr lang="ru-RU"/>
        </a:p>
      </dgm:t>
    </dgm:pt>
    <dgm:pt modelId="{D121C97A-C089-48D9-914F-134E2243C903}" type="sibTrans" cxnId="{50DF5652-57E7-4271-9201-CEA0D919E217}">
      <dgm:prSet/>
      <dgm:spPr/>
      <dgm:t>
        <a:bodyPr/>
        <a:lstStyle/>
        <a:p>
          <a:endParaRPr lang="ru-RU"/>
        </a:p>
      </dgm:t>
    </dgm:pt>
    <dgm:pt modelId="{FC7D91FB-DB50-432D-8C9C-719B01718567}">
      <dgm:prSet phldrT="[Текст]" custT="1"/>
      <dgm:spPr/>
      <dgm:t>
        <a:bodyPr/>
        <a:lstStyle/>
        <a:p>
          <a:r>
            <a:rPr lang="en-US" sz="2000" b="1" dirty="0" smtClean="0"/>
            <a:t>(FMB)</a:t>
          </a:r>
          <a:endParaRPr lang="ru-RU" sz="2000" b="1" dirty="0"/>
        </a:p>
      </dgm:t>
    </dgm:pt>
    <dgm:pt modelId="{DF24A009-2719-4DF0-ADFA-3377DBB53FB5}" type="parTrans" cxnId="{B03D1B27-92F7-4921-BD6D-183D81BB5396}">
      <dgm:prSet/>
      <dgm:spPr/>
      <dgm:t>
        <a:bodyPr/>
        <a:lstStyle/>
        <a:p>
          <a:endParaRPr lang="ru-RU"/>
        </a:p>
      </dgm:t>
    </dgm:pt>
    <dgm:pt modelId="{321842D2-73A0-4DAE-B771-ABF4BFE1BB3B}" type="sibTrans" cxnId="{B03D1B27-92F7-4921-BD6D-183D81BB5396}">
      <dgm:prSet/>
      <dgm:spPr/>
      <dgm:t>
        <a:bodyPr/>
        <a:lstStyle/>
        <a:p>
          <a:endParaRPr lang="ru-RU"/>
        </a:p>
      </dgm:t>
    </dgm:pt>
    <dgm:pt modelId="{0D412BA0-FE97-400B-AACD-69E9B9CFC34C}">
      <dgm:prSet phldrT="[Текст]" custT="1"/>
      <dgm:spPr/>
      <dgm:t>
        <a:bodyPr/>
        <a:lstStyle/>
        <a:p>
          <a:r>
            <a:rPr lang="en-US" sz="1600" b="1" dirty="0" smtClean="0"/>
            <a:t>MB-</a:t>
          </a:r>
          <a:r>
            <a:rPr lang="en-US" sz="1600" b="1" dirty="0" err="1" smtClean="0"/>
            <a:t>fovdala</a:t>
          </a:r>
          <a:r>
            <a:rPr lang="en-US" sz="1600" b="1" dirty="0" smtClean="0"/>
            <a:t>-</a:t>
          </a:r>
          <a:r>
            <a:rPr lang="en-US" sz="1600" b="1" dirty="0" err="1" smtClean="0"/>
            <a:t>nuvchi</a:t>
          </a:r>
          <a:r>
            <a:rPr lang="en-US" sz="1600" b="1" dirty="0" smtClean="0"/>
            <a:t> </a:t>
          </a:r>
          <a:endParaRPr lang="ru-RU" sz="1600" b="1" dirty="0"/>
        </a:p>
      </dgm:t>
    </dgm:pt>
    <dgm:pt modelId="{7D08E965-07E9-4E78-9F11-4489FE7C1EAA}" type="parTrans" cxnId="{9756337C-8053-42D6-B49B-5A5444044256}">
      <dgm:prSet/>
      <dgm:spPr/>
      <dgm:t>
        <a:bodyPr/>
        <a:lstStyle/>
        <a:p>
          <a:endParaRPr lang="ru-RU"/>
        </a:p>
      </dgm:t>
    </dgm:pt>
    <dgm:pt modelId="{85527527-9246-4BEE-A659-6A03293550DB}" type="sibTrans" cxnId="{9756337C-8053-42D6-B49B-5A5444044256}">
      <dgm:prSet/>
      <dgm:spPr/>
      <dgm:t>
        <a:bodyPr/>
        <a:lstStyle/>
        <a:p>
          <a:endParaRPr lang="ru-RU"/>
        </a:p>
      </dgm:t>
    </dgm:pt>
    <dgm:pt modelId="{D9CC38FA-3ED3-437F-A5F8-F24C35D3B29D}">
      <dgm:prSet phldrT="[Текст]" custT="1"/>
      <dgm:spPr/>
      <dgm:t>
        <a:bodyPr/>
        <a:lstStyle/>
        <a:p>
          <a:r>
            <a:rPr lang="en-US" sz="2000" b="1" dirty="0" smtClean="0"/>
            <a:t>(MB-F)</a:t>
          </a:r>
          <a:endParaRPr lang="ru-RU" sz="2000" b="1" dirty="0"/>
        </a:p>
      </dgm:t>
    </dgm:pt>
    <dgm:pt modelId="{734D823E-62F8-4064-8BF1-7BDC0306BAFD}" type="parTrans" cxnId="{86A6FA7A-106D-48D9-A279-D6EDC14FB189}">
      <dgm:prSet/>
      <dgm:spPr/>
      <dgm:t>
        <a:bodyPr/>
        <a:lstStyle/>
        <a:p>
          <a:endParaRPr lang="ru-RU"/>
        </a:p>
      </dgm:t>
    </dgm:pt>
    <dgm:pt modelId="{68A533FE-25C3-4C4A-BA16-42E9A43A879A}" type="sibTrans" cxnId="{86A6FA7A-106D-48D9-A279-D6EDC14FB189}">
      <dgm:prSet/>
      <dgm:spPr/>
      <dgm:t>
        <a:bodyPr/>
        <a:lstStyle/>
        <a:p>
          <a:endParaRPr lang="ru-RU"/>
        </a:p>
      </dgm:t>
    </dgm:pt>
    <dgm:pt modelId="{6D61CC90-623E-48B2-8542-E81A66A426E2}">
      <dgm:prSet phldrT="[Текст]" custT="1"/>
      <dgm:spPr/>
      <dgm:t>
        <a:bodyPr/>
        <a:lstStyle/>
        <a:p>
          <a:r>
            <a:rPr lang="en-US" sz="1400" b="1" dirty="0" smtClean="0"/>
            <a:t>MB-</a:t>
          </a:r>
          <a:r>
            <a:rPr lang="en-US" sz="1400" b="1" dirty="0" err="1" smtClean="0"/>
            <a:t>texnologik</a:t>
          </a:r>
          <a:r>
            <a:rPr lang="en-US" sz="1400" b="1" dirty="0" smtClean="0"/>
            <a:t> </a:t>
          </a:r>
          <a:r>
            <a:rPr lang="en-US" sz="1400" b="1" dirty="0" err="1" smtClean="0"/>
            <a:t>kompleks</a:t>
          </a:r>
          <a:r>
            <a:rPr lang="en-US" sz="1400" b="1" dirty="0" smtClean="0"/>
            <a:t> </a:t>
          </a:r>
          <a:endParaRPr lang="ru-RU" sz="1400" b="1" dirty="0"/>
        </a:p>
      </dgm:t>
    </dgm:pt>
    <dgm:pt modelId="{5FB14258-C004-4EC9-B85D-3851330B99F6}" type="parTrans" cxnId="{C0E53B38-6BE1-4F66-A1DB-13BC2E0B4CFA}">
      <dgm:prSet/>
      <dgm:spPr/>
      <dgm:t>
        <a:bodyPr/>
        <a:lstStyle/>
        <a:p>
          <a:endParaRPr lang="ru-RU"/>
        </a:p>
      </dgm:t>
    </dgm:pt>
    <dgm:pt modelId="{DBD9D4DD-6150-4C11-956B-8B67CEFC0075}" type="sibTrans" cxnId="{C0E53B38-6BE1-4F66-A1DB-13BC2E0B4CFA}">
      <dgm:prSet/>
      <dgm:spPr/>
      <dgm:t>
        <a:bodyPr/>
        <a:lstStyle/>
        <a:p>
          <a:endParaRPr lang="ru-RU"/>
        </a:p>
      </dgm:t>
    </dgm:pt>
    <dgm:pt modelId="{F339E485-38F8-453F-AA55-27B239945ABF}">
      <dgm:prSet phldrT="[Текст]" custT="1"/>
      <dgm:spPr/>
      <dgm:t>
        <a:bodyPr/>
        <a:lstStyle/>
        <a:p>
          <a:r>
            <a:rPr lang="en-US" sz="2000" b="1" dirty="0" smtClean="0"/>
            <a:t>(MB-TK)</a:t>
          </a:r>
          <a:endParaRPr lang="ru-RU" sz="2000" b="1" dirty="0"/>
        </a:p>
      </dgm:t>
    </dgm:pt>
    <dgm:pt modelId="{A546641B-F9E2-4C64-92B1-761CC60D5E29}" type="parTrans" cxnId="{EAAC2068-E85C-4D09-BCD9-6BA870D3062A}">
      <dgm:prSet/>
      <dgm:spPr/>
      <dgm:t>
        <a:bodyPr/>
        <a:lstStyle/>
        <a:p>
          <a:endParaRPr lang="ru-RU"/>
        </a:p>
      </dgm:t>
    </dgm:pt>
    <dgm:pt modelId="{D0332DD3-051A-4E2F-8F5D-4EED14252960}" type="sibTrans" cxnId="{EAAC2068-E85C-4D09-BCD9-6BA870D3062A}">
      <dgm:prSet/>
      <dgm:spPr/>
      <dgm:t>
        <a:bodyPr/>
        <a:lstStyle/>
        <a:p>
          <a:endParaRPr lang="ru-RU"/>
        </a:p>
      </dgm:t>
    </dgm:pt>
    <dgm:pt modelId="{00D06C0C-E7C4-42D6-9783-6A58774A2FE2}">
      <dgm:prSet custT="1"/>
      <dgm:spPr/>
      <dgm:t>
        <a:bodyPr/>
        <a:lstStyle/>
        <a:p>
          <a:r>
            <a:rPr lang="en-US" sz="1400" b="1" dirty="0" err="1" smtClean="0"/>
            <a:t>Modul-modul</a:t>
          </a:r>
          <a:r>
            <a:rPr lang="en-US" sz="1400" b="1" dirty="0" smtClean="0"/>
            <a:t> </a:t>
          </a:r>
          <a:endParaRPr lang="ru-RU" sz="1400" b="1" dirty="0"/>
        </a:p>
      </dgm:t>
    </dgm:pt>
    <dgm:pt modelId="{DB27D85E-5E97-46BE-A9F9-B5674CFF7067}" type="parTrans" cxnId="{209D7A3C-45D2-4C3B-AE66-A3CE968CD8F5}">
      <dgm:prSet/>
      <dgm:spPr/>
      <dgm:t>
        <a:bodyPr/>
        <a:lstStyle/>
        <a:p>
          <a:endParaRPr lang="ru-RU"/>
        </a:p>
      </dgm:t>
    </dgm:pt>
    <dgm:pt modelId="{FCE94624-E7ED-427B-AC6B-0DD4BB65BE4C}" type="sibTrans" cxnId="{209D7A3C-45D2-4C3B-AE66-A3CE968CD8F5}">
      <dgm:prSet/>
      <dgm:spPr/>
      <dgm:t>
        <a:bodyPr/>
        <a:lstStyle/>
        <a:p>
          <a:endParaRPr lang="ru-RU"/>
        </a:p>
      </dgm:t>
    </dgm:pt>
    <dgm:pt modelId="{5B00B9D0-AACA-4892-ABD1-0091672247B9}" type="pres">
      <dgm:prSet presAssocID="{4A5D7ACD-D939-4DC5-9046-B67F32CF37D4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4D793AB-CACA-43D4-BB21-AA315E6D794E}" type="pres">
      <dgm:prSet presAssocID="{0977F302-9E6A-426A-8D45-C9699DFCD9CB}" presName="composite" presStyleCnt="0"/>
      <dgm:spPr/>
    </dgm:pt>
    <dgm:pt modelId="{D061F7C1-754B-4B4E-85ED-13107BEBD2E0}" type="pres">
      <dgm:prSet presAssocID="{0977F302-9E6A-426A-8D45-C9699DFCD9CB}" presName="Parent1" presStyleLbl="node1" presStyleIdx="0" presStyleCnt="8" custScaleX="1095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61E40-C49D-407D-84BB-AEFDD32E7C66}" type="pres">
      <dgm:prSet presAssocID="{0977F302-9E6A-426A-8D45-C9699DFCD9CB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CDB65C-8B5F-4D81-92BF-DE5B5D049BAD}" type="pres">
      <dgm:prSet presAssocID="{0977F302-9E6A-426A-8D45-C9699DFCD9CB}" presName="BalanceSpacing" presStyleCnt="0"/>
      <dgm:spPr/>
    </dgm:pt>
    <dgm:pt modelId="{8B5D9BDD-1029-44C0-82ED-541CD466B137}" type="pres">
      <dgm:prSet presAssocID="{0977F302-9E6A-426A-8D45-C9699DFCD9CB}" presName="BalanceSpacing1" presStyleCnt="0"/>
      <dgm:spPr/>
    </dgm:pt>
    <dgm:pt modelId="{CBF7F046-D8C9-445B-B50E-4561444E5FFB}" type="pres">
      <dgm:prSet presAssocID="{D121C97A-C089-48D9-914F-134E2243C903}" presName="Accent1Text" presStyleLbl="node1" presStyleIdx="1" presStyleCnt="8" custLinFactNeighborX="-5193"/>
      <dgm:spPr/>
      <dgm:t>
        <a:bodyPr/>
        <a:lstStyle/>
        <a:p>
          <a:endParaRPr lang="ru-RU"/>
        </a:p>
      </dgm:t>
    </dgm:pt>
    <dgm:pt modelId="{CC70C90F-4450-42C6-8AB1-EAA950521681}" type="pres">
      <dgm:prSet presAssocID="{D121C97A-C089-48D9-914F-134E2243C903}" presName="spaceBetweenRectangles" presStyleCnt="0"/>
      <dgm:spPr/>
    </dgm:pt>
    <dgm:pt modelId="{0C43FB3D-E1B2-45E5-A1C4-75F9AF7DDCD3}" type="pres">
      <dgm:prSet presAssocID="{0D412BA0-FE97-400B-AACD-69E9B9CFC34C}" presName="composite" presStyleCnt="0"/>
      <dgm:spPr/>
    </dgm:pt>
    <dgm:pt modelId="{88948B2B-192C-427E-800B-48C5F706E921}" type="pres">
      <dgm:prSet presAssocID="{0D412BA0-FE97-400B-AACD-69E9B9CFC34C}" presName="Parent1" presStyleLbl="node1" presStyleIdx="2" presStyleCnt="8" custScaleX="11737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DAC2CB-96CE-4BFC-AA4A-7B65EEB87D71}" type="pres">
      <dgm:prSet presAssocID="{0D412BA0-FE97-400B-AACD-69E9B9CFC34C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49668-76C4-4367-B697-AF9836A98EF4}" type="pres">
      <dgm:prSet presAssocID="{0D412BA0-FE97-400B-AACD-69E9B9CFC34C}" presName="BalanceSpacing" presStyleCnt="0"/>
      <dgm:spPr/>
    </dgm:pt>
    <dgm:pt modelId="{140C1448-9F5E-4A8D-9C8A-22E063E707BF}" type="pres">
      <dgm:prSet presAssocID="{0D412BA0-FE97-400B-AACD-69E9B9CFC34C}" presName="BalanceSpacing1" presStyleCnt="0"/>
      <dgm:spPr/>
    </dgm:pt>
    <dgm:pt modelId="{AF59439C-E302-425E-A971-D4871CF9C66E}" type="pres">
      <dgm:prSet presAssocID="{85527527-9246-4BEE-A659-6A03293550DB}" presName="Accent1Text" presStyleLbl="node1" presStyleIdx="3" presStyleCnt="8" custLinFactNeighborX="6257"/>
      <dgm:spPr/>
      <dgm:t>
        <a:bodyPr/>
        <a:lstStyle/>
        <a:p>
          <a:endParaRPr lang="ru-RU"/>
        </a:p>
      </dgm:t>
    </dgm:pt>
    <dgm:pt modelId="{7116C81E-67E1-4657-992A-ECF221EB40D2}" type="pres">
      <dgm:prSet presAssocID="{85527527-9246-4BEE-A659-6A03293550DB}" presName="spaceBetweenRectangles" presStyleCnt="0"/>
      <dgm:spPr/>
    </dgm:pt>
    <dgm:pt modelId="{ECCBD88B-ECC7-4827-831B-70BE75D180A3}" type="pres">
      <dgm:prSet presAssocID="{6D61CC90-623E-48B2-8542-E81A66A426E2}" presName="composite" presStyleCnt="0"/>
      <dgm:spPr/>
    </dgm:pt>
    <dgm:pt modelId="{1431AB5F-BBF7-49CC-95C2-BA3992B71848}" type="pres">
      <dgm:prSet presAssocID="{6D61CC90-623E-48B2-8542-E81A66A426E2}" presName="Parent1" presStyleLbl="node1" presStyleIdx="4" presStyleCnt="8" custScaleX="120693" custLinFactNeighborX="3335" custLinFactNeighborY="26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B842C2-4B1D-407D-A020-ECE839CF49C4}" type="pres">
      <dgm:prSet presAssocID="{6D61CC90-623E-48B2-8542-E81A66A426E2}" presName="Childtext1" presStyleLbl="revTx" presStyleIdx="2" presStyleCnt="4" custLinFactNeighborX="14414" custLinFactNeighborY="-4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E3243B-2507-4F6E-B123-CF3DECBE44CE}" type="pres">
      <dgm:prSet presAssocID="{6D61CC90-623E-48B2-8542-E81A66A426E2}" presName="BalanceSpacing" presStyleCnt="0"/>
      <dgm:spPr/>
    </dgm:pt>
    <dgm:pt modelId="{57F465AA-4BCD-4D24-BF02-F694435FE6D5}" type="pres">
      <dgm:prSet presAssocID="{6D61CC90-623E-48B2-8542-E81A66A426E2}" presName="BalanceSpacing1" presStyleCnt="0"/>
      <dgm:spPr/>
    </dgm:pt>
    <dgm:pt modelId="{506D397C-EBB7-420A-9F16-C780797635C7}" type="pres">
      <dgm:prSet presAssocID="{DBD9D4DD-6150-4C11-956B-8B67CEFC0075}" presName="Accent1Text" presStyleLbl="node1" presStyleIdx="5" presStyleCnt="8" custLinFactNeighborX="-10781"/>
      <dgm:spPr/>
      <dgm:t>
        <a:bodyPr/>
        <a:lstStyle/>
        <a:p>
          <a:endParaRPr lang="ru-RU"/>
        </a:p>
      </dgm:t>
    </dgm:pt>
    <dgm:pt modelId="{663D6568-A615-4E1E-B3A5-34DCA929445B}" type="pres">
      <dgm:prSet presAssocID="{DBD9D4DD-6150-4C11-956B-8B67CEFC0075}" presName="spaceBetweenRectangles" presStyleCnt="0"/>
      <dgm:spPr/>
    </dgm:pt>
    <dgm:pt modelId="{F339F3E2-5714-486F-BBDF-8BA6AEAC8312}" type="pres">
      <dgm:prSet presAssocID="{00D06C0C-E7C4-42D6-9783-6A58774A2FE2}" presName="composite" presStyleCnt="0"/>
      <dgm:spPr/>
    </dgm:pt>
    <dgm:pt modelId="{D5DCC1C1-4DD5-4891-BE92-30FF9110E4F1}" type="pres">
      <dgm:prSet presAssocID="{00D06C0C-E7C4-42D6-9783-6A58774A2FE2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6FF7CD-75AB-463D-B3BF-B5F2DF49CDEB}" type="pres">
      <dgm:prSet presAssocID="{00D06C0C-E7C4-42D6-9783-6A58774A2FE2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65628929-8394-4246-A5BA-19EF63D92181}" type="pres">
      <dgm:prSet presAssocID="{00D06C0C-E7C4-42D6-9783-6A58774A2FE2}" presName="BalanceSpacing" presStyleCnt="0"/>
      <dgm:spPr/>
    </dgm:pt>
    <dgm:pt modelId="{EAE7F7D3-29DA-485D-851B-56FF373A87A3}" type="pres">
      <dgm:prSet presAssocID="{00D06C0C-E7C4-42D6-9783-6A58774A2FE2}" presName="BalanceSpacing1" presStyleCnt="0"/>
      <dgm:spPr/>
    </dgm:pt>
    <dgm:pt modelId="{6084F471-0E78-4753-A940-4323C73BB5C8}" type="pres">
      <dgm:prSet presAssocID="{FCE94624-E7ED-427B-AC6B-0DD4BB65BE4C}" presName="Accent1Text" presStyleLbl="node1" presStyleIdx="7" presStyleCnt="8"/>
      <dgm:spPr/>
      <dgm:t>
        <a:bodyPr/>
        <a:lstStyle/>
        <a:p>
          <a:endParaRPr lang="ru-RU"/>
        </a:p>
      </dgm:t>
    </dgm:pt>
  </dgm:ptLst>
  <dgm:cxnLst>
    <dgm:cxn modelId="{04D5BA46-D8B0-434E-A9FA-4FB88BE86499}" type="presOf" srcId="{D9CC38FA-3ED3-437F-A5F8-F24C35D3B29D}" destId="{72DAC2CB-96CE-4BFC-AA4A-7B65EEB87D71}" srcOrd="0" destOrd="0" presId="urn:microsoft.com/office/officeart/2008/layout/AlternatingHexagons"/>
    <dgm:cxn modelId="{C0E53B38-6BE1-4F66-A1DB-13BC2E0B4CFA}" srcId="{4A5D7ACD-D939-4DC5-9046-B67F32CF37D4}" destId="{6D61CC90-623E-48B2-8542-E81A66A426E2}" srcOrd="2" destOrd="0" parTransId="{5FB14258-C004-4EC9-B85D-3851330B99F6}" sibTransId="{DBD9D4DD-6150-4C11-956B-8B67CEFC0075}"/>
    <dgm:cxn modelId="{396F3E3A-2DC1-4AF1-B1E9-E26C5F847A87}" type="presOf" srcId="{F339E485-38F8-453F-AA55-27B239945ABF}" destId="{C7B842C2-4B1D-407D-A020-ECE839CF49C4}" srcOrd="0" destOrd="0" presId="urn:microsoft.com/office/officeart/2008/layout/AlternatingHexagons"/>
    <dgm:cxn modelId="{6764B266-C528-444C-9874-20ED93541CF2}" type="presOf" srcId="{6D61CC90-623E-48B2-8542-E81A66A426E2}" destId="{1431AB5F-BBF7-49CC-95C2-BA3992B71848}" srcOrd="0" destOrd="0" presId="urn:microsoft.com/office/officeart/2008/layout/AlternatingHexagons"/>
    <dgm:cxn modelId="{2DFD02B6-13B5-4527-9862-DC9A3336F0C9}" type="presOf" srcId="{0977F302-9E6A-426A-8D45-C9699DFCD9CB}" destId="{D061F7C1-754B-4B4E-85ED-13107BEBD2E0}" srcOrd="0" destOrd="0" presId="urn:microsoft.com/office/officeart/2008/layout/AlternatingHexagons"/>
    <dgm:cxn modelId="{209D7A3C-45D2-4C3B-AE66-A3CE968CD8F5}" srcId="{4A5D7ACD-D939-4DC5-9046-B67F32CF37D4}" destId="{00D06C0C-E7C4-42D6-9783-6A58774A2FE2}" srcOrd="3" destOrd="0" parTransId="{DB27D85E-5E97-46BE-A9F9-B5674CFF7067}" sibTransId="{FCE94624-E7ED-427B-AC6B-0DD4BB65BE4C}"/>
    <dgm:cxn modelId="{EAAC2068-E85C-4D09-BCD9-6BA870D3062A}" srcId="{6D61CC90-623E-48B2-8542-E81A66A426E2}" destId="{F339E485-38F8-453F-AA55-27B239945ABF}" srcOrd="0" destOrd="0" parTransId="{A546641B-F9E2-4C64-92B1-761CC60D5E29}" sibTransId="{D0332DD3-051A-4E2F-8F5D-4EED14252960}"/>
    <dgm:cxn modelId="{9756337C-8053-42D6-B49B-5A5444044256}" srcId="{4A5D7ACD-D939-4DC5-9046-B67F32CF37D4}" destId="{0D412BA0-FE97-400B-AACD-69E9B9CFC34C}" srcOrd="1" destOrd="0" parTransId="{7D08E965-07E9-4E78-9F11-4489FE7C1EAA}" sibTransId="{85527527-9246-4BEE-A659-6A03293550DB}"/>
    <dgm:cxn modelId="{6AE17299-ADB6-4DC0-B5EE-F7180FF26371}" type="presOf" srcId="{4A5D7ACD-D939-4DC5-9046-B67F32CF37D4}" destId="{5B00B9D0-AACA-4892-ABD1-0091672247B9}" srcOrd="0" destOrd="0" presId="urn:microsoft.com/office/officeart/2008/layout/AlternatingHexagons"/>
    <dgm:cxn modelId="{4E09122C-D69C-409D-BE52-05A6D38289A6}" type="presOf" srcId="{DBD9D4DD-6150-4C11-956B-8B67CEFC0075}" destId="{506D397C-EBB7-420A-9F16-C780797635C7}" srcOrd="0" destOrd="0" presId="urn:microsoft.com/office/officeart/2008/layout/AlternatingHexagons"/>
    <dgm:cxn modelId="{EC72B388-BD81-4E23-B7FA-ABE43E6D1F63}" type="presOf" srcId="{00D06C0C-E7C4-42D6-9783-6A58774A2FE2}" destId="{D5DCC1C1-4DD5-4891-BE92-30FF9110E4F1}" srcOrd="0" destOrd="0" presId="urn:microsoft.com/office/officeart/2008/layout/AlternatingHexagons"/>
    <dgm:cxn modelId="{B03D1B27-92F7-4921-BD6D-183D81BB5396}" srcId="{0977F302-9E6A-426A-8D45-C9699DFCD9CB}" destId="{FC7D91FB-DB50-432D-8C9C-719B01718567}" srcOrd="0" destOrd="0" parTransId="{DF24A009-2719-4DF0-ADFA-3377DBB53FB5}" sibTransId="{321842D2-73A0-4DAE-B771-ABF4BFE1BB3B}"/>
    <dgm:cxn modelId="{24444388-568B-4A53-AA86-BFE95C681A3F}" type="presOf" srcId="{D121C97A-C089-48D9-914F-134E2243C903}" destId="{CBF7F046-D8C9-445B-B50E-4561444E5FFB}" srcOrd="0" destOrd="0" presId="urn:microsoft.com/office/officeart/2008/layout/AlternatingHexagons"/>
    <dgm:cxn modelId="{86A6FA7A-106D-48D9-A279-D6EDC14FB189}" srcId="{0D412BA0-FE97-400B-AACD-69E9B9CFC34C}" destId="{D9CC38FA-3ED3-437F-A5F8-F24C35D3B29D}" srcOrd="0" destOrd="0" parTransId="{734D823E-62F8-4064-8BF1-7BDC0306BAFD}" sibTransId="{68A533FE-25C3-4C4A-BA16-42E9A43A879A}"/>
    <dgm:cxn modelId="{625528D4-2B85-4A78-A859-1943D5147E61}" type="presOf" srcId="{FCE94624-E7ED-427B-AC6B-0DD4BB65BE4C}" destId="{6084F471-0E78-4753-A940-4323C73BB5C8}" srcOrd="0" destOrd="0" presId="urn:microsoft.com/office/officeart/2008/layout/AlternatingHexagons"/>
    <dgm:cxn modelId="{50DF5652-57E7-4271-9201-CEA0D919E217}" srcId="{4A5D7ACD-D939-4DC5-9046-B67F32CF37D4}" destId="{0977F302-9E6A-426A-8D45-C9699DFCD9CB}" srcOrd="0" destOrd="0" parTransId="{88450D0A-D596-452B-8C79-CA427691BE86}" sibTransId="{D121C97A-C089-48D9-914F-134E2243C903}"/>
    <dgm:cxn modelId="{6416E37F-643F-4D8F-8207-66B292D0F51D}" type="presOf" srcId="{0D412BA0-FE97-400B-AACD-69E9B9CFC34C}" destId="{88948B2B-192C-427E-800B-48C5F706E921}" srcOrd="0" destOrd="0" presId="urn:microsoft.com/office/officeart/2008/layout/AlternatingHexagons"/>
    <dgm:cxn modelId="{4E986883-F086-469B-A7E4-B8E5CBE4D16D}" type="presOf" srcId="{85527527-9246-4BEE-A659-6A03293550DB}" destId="{AF59439C-E302-425E-A971-D4871CF9C66E}" srcOrd="0" destOrd="0" presId="urn:microsoft.com/office/officeart/2008/layout/AlternatingHexagons"/>
    <dgm:cxn modelId="{4761C435-B588-47FA-A595-82A4874DE3CE}" type="presOf" srcId="{FC7D91FB-DB50-432D-8C9C-719B01718567}" destId="{1E761E40-C49D-407D-84BB-AEFDD32E7C66}" srcOrd="0" destOrd="0" presId="urn:microsoft.com/office/officeart/2008/layout/AlternatingHexagons"/>
    <dgm:cxn modelId="{18ADF64D-5423-4A1B-9501-7B99BD1D4E18}" type="presParOf" srcId="{5B00B9D0-AACA-4892-ABD1-0091672247B9}" destId="{A4D793AB-CACA-43D4-BB21-AA315E6D794E}" srcOrd="0" destOrd="0" presId="urn:microsoft.com/office/officeart/2008/layout/AlternatingHexagons"/>
    <dgm:cxn modelId="{E108325E-E6AB-409B-B92D-02C09AA84725}" type="presParOf" srcId="{A4D793AB-CACA-43D4-BB21-AA315E6D794E}" destId="{D061F7C1-754B-4B4E-85ED-13107BEBD2E0}" srcOrd="0" destOrd="0" presId="urn:microsoft.com/office/officeart/2008/layout/AlternatingHexagons"/>
    <dgm:cxn modelId="{6BA4E1FF-4EDD-45E5-B221-6AEBDF6A31A3}" type="presParOf" srcId="{A4D793AB-CACA-43D4-BB21-AA315E6D794E}" destId="{1E761E40-C49D-407D-84BB-AEFDD32E7C66}" srcOrd="1" destOrd="0" presId="urn:microsoft.com/office/officeart/2008/layout/AlternatingHexagons"/>
    <dgm:cxn modelId="{9C5CD484-D76E-4990-AEB0-AEEBE4314923}" type="presParOf" srcId="{A4D793AB-CACA-43D4-BB21-AA315E6D794E}" destId="{4FCDB65C-8B5F-4D81-92BF-DE5B5D049BAD}" srcOrd="2" destOrd="0" presId="urn:microsoft.com/office/officeart/2008/layout/AlternatingHexagons"/>
    <dgm:cxn modelId="{5916B019-69FE-4A94-8484-47439478E3CB}" type="presParOf" srcId="{A4D793AB-CACA-43D4-BB21-AA315E6D794E}" destId="{8B5D9BDD-1029-44C0-82ED-541CD466B137}" srcOrd="3" destOrd="0" presId="urn:microsoft.com/office/officeart/2008/layout/AlternatingHexagons"/>
    <dgm:cxn modelId="{692CCFA9-37C1-4B51-B681-AF87E714EAF2}" type="presParOf" srcId="{A4D793AB-CACA-43D4-BB21-AA315E6D794E}" destId="{CBF7F046-D8C9-445B-B50E-4561444E5FFB}" srcOrd="4" destOrd="0" presId="urn:microsoft.com/office/officeart/2008/layout/AlternatingHexagons"/>
    <dgm:cxn modelId="{9C010DAA-5201-4926-8C06-69FD6BBC4430}" type="presParOf" srcId="{5B00B9D0-AACA-4892-ABD1-0091672247B9}" destId="{CC70C90F-4450-42C6-8AB1-EAA950521681}" srcOrd="1" destOrd="0" presId="urn:microsoft.com/office/officeart/2008/layout/AlternatingHexagons"/>
    <dgm:cxn modelId="{5F01FBD5-5442-46CA-BCDA-B468D22A5660}" type="presParOf" srcId="{5B00B9D0-AACA-4892-ABD1-0091672247B9}" destId="{0C43FB3D-E1B2-45E5-A1C4-75F9AF7DDCD3}" srcOrd="2" destOrd="0" presId="urn:microsoft.com/office/officeart/2008/layout/AlternatingHexagons"/>
    <dgm:cxn modelId="{5AC0203C-B090-4E9E-9CC2-73DE0770FF8C}" type="presParOf" srcId="{0C43FB3D-E1B2-45E5-A1C4-75F9AF7DDCD3}" destId="{88948B2B-192C-427E-800B-48C5F706E921}" srcOrd="0" destOrd="0" presId="urn:microsoft.com/office/officeart/2008/layout/AlternatingHexagons"/>
    <dgm:cxn modelId="{E4B4405B-F417-4547-B293-03A430C1725D}" type="presParOf" srcId="{0C43FB3D-E1B2-45E5-A1C4-75F9AF7DDCD3}" destId="{72DAC2CB-96CE-4BFC-AA4A-7B65EEB87D71}" srcOrd="1" destOrd="0" presId="urn:microsoft.com/office/officeart/2008/layout/AlternatingHexagons"/>
    <dgm:cxn modelId="{D5C6FAD6-2658-4970-9D13-D2A49932AC6D}" type="presParOf" srcId="{0C43FB3D-E1B2-45E5-A1C4-75F9AF7DDCD3}" destId="{6CF49668-76C4-4367-B697-AF9836A98EF4}" srcOrd="2" destOrd="0" presId="urn:microsoft.com/office/officeart/2008/layout/AlternatingHexagons"/>
    <dgm:cxn modelId="{55514D61-CB92-43BB-BBDD-70E43BC7BA17}" type="presParOf" srcId="{0C43FB3D-E1B2-45E5-A1C4-75F9AF7DDCD3}" destId="{140C1448-9F5E-4A8D-9C8A-22E063E707BF}" srcOrd="3" destOrd="0" presId="urn:microsoft.com/office/officeart/2008/layout/AlternatingHexagons"/>
    <dgm:cxn modelId="{86C98C9E-E3ED-4ED3-B292-E76175BCC46F}" type="presParOf" srcId="{0C43FB3D-E1B2-45E5-A1C4-75F9AF7DDCD3}" destId="{AF59439C-E302-425E-A971-D4871CF9C66E}" srcOrd="4" destOrd="0" presId="urn:microsoft.com/office/officeart/2008/layout/AlternatingHexagons"/>
    <dgm:cxn modelId="{A11AD9C2-0348-429E-A3B4-AA66BC1D583A}" type="presParOf" srcId="{5B00B9D0-AACA-4892-ABD1-0091672247B9}" destId="{7116C81E-67E1-4657-992A-ECF221EB40D2}" srcOrd="3" destOrd="0" presId="urn:microsoft.com/office/officeart/2008/layout/AlternatingHexagons"/>
    <dgm:cxn modelId="{F974F7D3-475E-42CB-BE1F-274D8CC789F7}" type="presParOf" srcId="{5B00B9D0-AACA-4892-ABD1-0091672247B9}" destId="{ECCBD88B-ECC7-4827-831B-70BE75D180A3}" srcOrd="4" destOrd="0" presId="urn:microsoft.com/office/officeart/2008/layout/AlternatingHexagons"/>
    <dgm:cxn modelId="{B1FF5E28-1D2E-41EA-A01C-C719A4AF7E23}" type="presParOf" srcId="{ECCBD88B-ECC7-4827-831B-70BE75D180A3}" destId="{1431AB5F-BBF7-49CC-95C2-BA3992B71848}" srcOrd="0" destOrd="0" presId="urn:microsoft.com/office/officeart/2008/layout/AlternatingHexagons"/>
    <dgm:cxn modelId="{568F621D-D772-4522-9559-A5BAFEDF56CE}" type="presParOf" srcId="{ECCBD88B-ECC7-4827-831B-70BE75D180A3}" destId="{C7B842C2-4B1D-407D-A020-ECE839CF49C4}" srcOrd="1" destOrd="0" presId="urn:microsoft.com/office/officeart/2008/layout/AlternatingHexagons"/>
    <dgm:cxn modelId="{9EDEED12-04FB-46EB-B3BB-4032B5454C88}" type="presParOf" srcId="{ECCBD88B-ECC7-4827-831B-70BE75D180A3}" destId="{F6E3243B-2507-4F6E-B123-CF3DECBE44CE}" srcOrd="2" destOrd="0" presId="urn:microsoft.com/office/officeart/2008/layout/AlternatingHexagons"/>
    <dgm:cxn modelId="{BD17A8A3-B456-4148-96B3-D6E5462EB186}" type="presParOf" srcId="{ECCBD88B-ECC7-4827-831B-70BE75D180A3}" destId="{57F465AA-4BCD-4D24-BF02-F694435FE6D5}" srcOrd="3" destOrd="0" presId="urn:microsoft.com/office/officeart/2008/layout/AlternatingHexagons"/>
    <dgm:cxn modelId="{259418DD-5A48-42A4-9360-BB17D8941680}" type="presParOf" srcId="{ECCBD88B-ECC7-4827-831B-70BE75D180A3}" destId="{506D397C-EBB7-420A-9F16-C780797635C7}" srcOrd="4" destOrd="0" presId="urn:microsoft.com/office/officeart/2008/layout/AlternatingHexagons"/>
    <dgm:cxn modelId="{5AA3A258-55C6-48E2-8418-EC4616D8C9C1}" type="presParOf" srcId="{5B00B9D0-AACA-4892-ABD1-0091672247B9}" destId="{663D6568-A615-4E1E-B3A5-34DCA929445B}" srcOrd="5" destOrd="0" presId="urn:microsoft.com/office/officeart/2008/layout/AlternatingHexagons"/>
    <dgm:cxn modelId="{582CED06-F517-4139-9962-985F63C69911}" type="presParOf" srcId="{5B00B9D0-AACA-4892-ABD1-0091672247B9}" destId="{F339F3E2-5714-486F-BBDF-8BA6AEAC8312}" srcOrd="6" destOrd="0" presId="urn:microsoft.com/office/officeart/2008/layout/AlternatingHexagons"/>
    <dgm:cxn modelId="{B31959B1-2011-4F93-B617-1A7395BE5622}" type="presParOf" srcId="{F339F3E2-5714-486F-BBDF-8BA6AEAC8312}" destId="{D5DCC1C1-4DD5-4891-BE92-30FF9110E4F1}" srcOrd="0" destOrd="0" presId="urn:microsoft.com/office/officeart/2008/layout/AlternatingHexagons"/>
    <dgm:cxn modelId="{39C1F890-6557-4C4F-85BF-D23F12ED08C5}" type="presParOf" srcId="{F339F3E2-5714-486F-BBDF-8BA6AEAC8312}" destId="{B96FF7CD-75AB-463D-B3BF-B5F2DF49CDEB}" srcOrd="1" destOrd="0" presId="urn:microsoft.com/office/officeart/2008/layout/AlternatingHexagons"/>
    <dgm:cxn modelId="{F0DFC819-0914-4EC5-B090-615705BDD473}" type="presParOf" srcId="{F339F3E2-5714-486F-BBDF-8BA6AEAC8312}" destId="{65628929-8394-4246-A5BA-19EF63D92181}" srcOrd="2" destOrd="0" presId="urn:microsoft.com/office/officeart/2008/layout/AlternatingHexagons"/>
    <dgm:cxn modelId="{3238B1D2-F326-4E99-8D95-61AB96ECF163}" type="presParOf" srcId="{F339F3E2-5714-486F-BBDF-8BA6AEAC8312}" destId="{EAE7F7D3-29DA-485D-851B-56FF373A87A3}" srcOrd="3" destOrd="0" presId="urn:microsoft.com/office/officeart/2008/layout/AlternatingHexagons"/>
    <dgm:cxn modelId="{B3C032B8-DBF3-431F-8EE6-2FE2AF2BA5D6}" type="presParOf" srcId="{F339F3E2-5714-486F-BBDF-8BA6AEAC8312}" destId="{6084F471-0E78-4753-A940-4323C73BB5C8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F9583FC-B8D7-4F0C-8F6F-C2C5C053ACD9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8085D20-5054-4232-AF20-2D9F152B0464}">
      <dgm:prSet phldrT="[Текст]" custT="1"/>
      <dgm:spPr/>
      <dgm:t>
        <a:bodyPr/>
        <a:lstStyle/>
        <a:p>
          <a:r>
            <a:rPr lang="en-US" sz="2000" dirty="0" err="1" smtClean="0"/>
            <a:t>ma’lumotlar</a:t>
          </a:r>
          <a:r>
            <a:rPr lang="en-US" sz="2000" dirty="0" smtClean="0"/>
            <a:t> </a:t>
          </a:r>
          <a:r>
            <a:rPr lang="en-US" sz="2000" dirty="0" err="1" smtClean="0"/>
            <a:t>bazasi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fayllarni</a:t>
          </a:r>
          <a:r>
            <a:rPr lang="en-US" sz="2000" dirty="0" smtClean="0"/>
            <a:t> </a:t>
          </a:r>
          <a:r>
            <a:rPr lang="en-US" sz="2000" dirty="0" err="1" smtClean="0"/>
            <a:t>boshqarish</a:t>
          </a:r>
          <a:r>
            <a:rPr lang="en-US" sz="2000" dirty="0" smtClean="0"/>
            <a:t> </a:t>
          </a:r>
          <a:r>
            <a:rPr lang="en-US" sz="2000" dirty="0" err="1" smtClean="0"/>
            <a:t>tizimi</a:t>
          </a:r>
          <a:endParaRPr lang="ru-RU" sz="2000" dirty="0"/>
        </a:p>
      </dgm:t>
    </dgm:pt>
    <dgm:pt modelId="{E61C4915-8FBF-4B9B-A5D4-EA02B58D65BC}" type="parTrans" cxnId="{7E7C4651-6E47-473C-86EB-A9D2940A5DE1}">
      <dgm:prSet/>
      <dgm:spPr/>
      <dgm:t>
        <a:bodyPr/>
        <a:lstStyle/>
        <a:p>
          <a:endParaRPr lang="ru-RU" sz="3200"/>
        </a:p>
      </dgm:t>
    </dgm:pt>
    <dgm:pt modelId="{86DB25F6-C80A-4569-B373-9EAE8A077815}" type="sibTrans" cxnId="{7E7C4651-6E47-473C-86EB-A9D2940A5DE1}">
      <dgm:prSet/>
      <dgm:spPr/>
      <dgm:t>
        <a:bodyPr/>
        <a:lstStyle/>
        <a:p>
          <a:endParaRPr lang="ru-RU" sz="3200"/>
        </a:p>
      </dgm:t>
    </dgm:pt>
    <dgm:pt modelId="{EFAF77E7-68D0-4BF5-B52B-A744C6426E5B}">
      <dgm:prSet phldrT="[Текст]" custT="1"/>
      <dgm:spPr/>
      <dgm:t>
        <a:bodyPr/>
        <a:lstStyle/>
        <a:p>
          <a:r>
            <a:rPr lang="en-US" sz="2000" dirty="0" err="1" smtClean="0"/>
            <a:t>operativ</a:t>
          </a:r>
          <a:r>
            <a:rPr lang="en-US" sz="2000" dirty="0" smtClean="0"/>
            <a:t> </a:t>
          </a:r>
          <a:r>
            <a:rPr lang="en-US" sz="2000" dirty="0" err="1" smtClean="0"/>
            <a:t>xotirada</a:t>
          </a:r>
          <a:r>
            <a:rPr lang="en-US" sz="2000" dirty="0" smtClean="0"/>
            <a:t> </a:t>
          </a:r>
          <a:r>
            <a:rPr lang="en-US" sz="2000" dirty="0" err="1" smtClean="0"/>
            <a:t>ma’lumotlar</a:t>
          </a:r>
          <a:r>
            <a:rPr lang="en-US" sz="2000" dirty="0" smtClean="0"/>
            <a:t> </a:t>
          </a:r>
          <a:r>
            <a:rPr lang="en-US" sz="2000" dirty="0" err="1" smtClean="0"/>
            <a:t>umumiy</a:t>
          </a:r>
          <a:r>
            <a:rPr lang="en-US" sz="2000" dirty="0" smtClean="0"/>
            <a:t> </a:t>
          </a:r>
          <a:r>
            <a:rPr lang="en-US" sz="2000" dirty="0" err="1" smtClean="0"/>
            <a:t>strukturalari</a:t>
          </a:r>
          <a:r>
            <a:rPr lang="en-US" sz="2000" dirty="0" smtClean="0"/>
            <a:t>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r>
            <a:rPr lang="en-US" sz="2000" dirty="0" err="1" smtClean="0"/>
            <a:t>ishlovchi</a:t>
          </a:r>
          <a:r>
            <a:rPr lang="en-US" sz="2000" dirty="0" smtClean="0"/>
            <a:t> </a:t>
          </a:r>
          <a:r>
            <a:rPr lang="en-US" sz="2000" dirty="0" err="1" smtClean="0"/>
            <a:t>vosita</a:t>
          </a:r>
          <a:endParaRPr lang="ru-RU" sz="2000" dirty="0"/>
        </a:p>
      </dgm:t>
    </dgm:pt>
    <dgm:pt modelId="{F2C63AF4-46B3-4BF0-881D-0EFBF648C364}" type="parTrans" cxnId="{816C1807-72DB-4635-AA35-4370CA6D2544}">
      <dgm:prSet/>
      <dgm:spPr/>
      <dgm:t>
        <a:bodyPr/>
        <a:lstStyle/>
        <a:p>
          <a:endParaRPr lang="ru-RU" sz="3200"/>
        </a:p>
      </dgm:t>
    </dgm:pt>
    <dgm:pt modelId="{A71E9265-0A2F-46C1-A779-7A2FC320F303}" type="sibTrans" cxnId="{816C1807-72DB-4635-AA35-4370CA6D2544}">
      <dgm:prSet/>
      <dgm:spPr/>
      <dgm:t>
        <a:bodyPr/>
        <a:lstStyle/>
        <a:p>
          <a:endParaRPr lang="ru-RU" sz="3200"/>
        </a:p>
      </dgm:t>
    </dgm:pt>
    <dgm:pt modelId="{44529D88-8D2E-4A77-80F1-089CCBB001B6}">
      <dgm:prSet phldrT="[Текст]" custT="1"/>
      <dgm:spPr/>
      <dgm:t>
        <a:bodyPr/>
        <a:lstStyle/>
        <a:p>
          <a:r>
            <a:rPr lang="en-US" sz="2000" dirty="0" err="1" smtClean="0"/>
            <a:t>foydalanuvchi</a:t>
          </a:r>
          <a:r>
            <a:rPr lang="en-US" sz="2000" dirty="0" smtClean="0"/>
            <a:t>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r>
            <a:rPr lang="en-US" sz="2000" dirty="0" err="1" smtClean="0"/>
            <a:t>o‘zaro</a:t>
          </a:r>
          <a:r>
            <a:rPr lang="en-US" sz="2000" dirty="0" smtClean="0"/>
            <a:t> </a:t>
          </a:r>
          <a:r>
            <a:rPr lang="en-US" sz="2000" dirty="0" err="1" smtClean="0"/>
            <a:t>muloqatli</a:t>
          </a:r>
          <a:r>
            <a:rPr lang="en-US" sz="2000" dirty="0" smtClean="0"/>
            <a:t> </a:t>
          </a:r>
          <a:r>
            <a:rPr lang="en-US" sz="2000" dirty="0" err="1" smtClean="0"/>
            <a:t>ta’minlovchi</a:t>
          </a:r>
          <a:r>
            <a:rPr lang="en-US" sz="2000" dirty="0" smtClean="0"/>
            <a:t> </a:t>
          </a:r>
          <a:r>
            <a:rPr lang="en-US" sz="2000" dirty="0" err="1" smtClean="0"/>
            <a:t>til</a:t>
          </a:r>
          <a:r>
            <a:rPr lang="en-US" sz="2000" dirty="0" smtClean="0"/>
            <a:t> </a:t>
          </a:r>
          <a:r>
            <a:rPr lang="en-US" sz="2000" dirty="0" err="1" smtClean="0"/>
            <a:t>prosessorlari</a:t>
          </a:r>
          <a:endParaRPr lang="ru-RU" sz="2000" dirty="0"/>
        </a:p>
      </dgm:t>
    </dgm:pt>
    <dgm:pt modelId="{10BA0FAB-D521-4609-9744-E563CCDF1B10}" type="parTrans" cxnId="{350E0447-EA56-4CC1-A7C4-D2FDDCFFD02C}">
      <dgm:prSet/>
      <dgm:spPr/>
      <dgm:t>
        <a:bodyPr/>
        <a:lstStyle/>
        <a:p>
          <a:endParaRPr lang="ru-RU" sz="3200"/>
        </a:p>
      </dgm:t>
    </dgm:pt>
    <dgm:pt modelId="{28AB1342-DBDD-4919-A6C7-8EB56D21964D}" type="sibTrans" cxnId="{350E0447-EA56-4CC1-A7C4-D2FDDCFFD02C}">
      <dgm:prSet/>
      <dgm:spPr/>
      <dgm:t>
        <a:bodyPr/>
        <a:lstStyle/>
        <a:p>
          <a:endParaRPr lang="ru-RU" sz="3200"/>
        </a:p>
      </dgm:t>
    </dgm:pt>
    <dgm:pt modelId="{9810A7C4-CF9E-4D47-98B1-6BCB806FF81E}">
      <dgm:prSet custT="1"/>
      <dgm:spPr/>
      <dgm:t>
        <a:bodyPr/>
        <a:lstStyle/>
        <a:p>
          <a:r>
            <a:rPr lang="en-US" sz="2000" dirty="0" err="1" smtClean="0"/>
            <a:t>matematik</a:t>
          </a:r>
          <a:r>
            <a:rPr lang="en-US" sz="2000" dirty="0" smtClean="0"/>
            <a:t> </a:t>
          </a:r>
          <a:r>
            <a:rPr lang="en-US" sz="2000" dirty="0" err="1" smtClean="0"/>
            <a:t>qism</a:t>
          </a:r>
          <a:r>
            <a:rPr lang="en-US" sz="2000" dirty="0" smtClean="0"/>
            <a:t> </a:t>
          </a:r>
          <a:r>
            <a:rPr lang="en-US" sz="2000" dirty="0" err="1" smtClean="0"/>
            <a:t>dasturlar</a:t>
          </a:r>
          <a:r>
            <a:rPr lang="en-US" sz="2000" dirty="0" smtClean="0"/>
            <a:t> </a:t>
          </a:r>
          <a:r>
            <a:rPr lang="en-US" sz="2000" dirty="0" err="1" smtClean="0"/>
            <a:t>paketi</a:t>
          </a:r>
          <a:endParaRPr lang="ru-RU" sz="2000" dirty="0"/>
        </a:p>
      </dgm:t>
    </dgm:pt>
    <dgm:pt modelId="{9C3887B4-2736-4BF4-92E7-CA16589361C9}" type="parTrans" cxnId="{DBD52B5E-1ADF-4D08-A1DC-9DAECEE7A50B}">
      <dgm:prSet/>
      <dgm:spPr/>
      <dgm:t>
        <a:bodyPr/>
        <a:lstStyle/>
        <a:p>
          <a:endParaRPr lang="ru-RU" sz="3200"/>
        </a:p>
      </dgm:t>
    </dgm:pt>
    <dgm:pt modelId="{E9DC5602-E964-4F83-881A-C6433895507B}" type="sibTrans" cxnId="{DBD52B5E-1ADF-4D08-A1DC-9DAECEE7A50B}">
      <dgm:prSet/>
      <dgm:spPr/>
      <dgm:t>
        <a:bodyPr/>
        <a:lstStyle/>
        <a:p>
          <a:endParaRPr lang="ru-RU" sz="3200"/>
        </a:p>
      </dgm:t>
    </dgm:pt>
    <dgm:pt modelId="{3C6A9795-EB90-4216-AE39-05D5909EA84B}" type="pres">
      <dgm:prSet presAssocID="{DF9583FC-B8D7-4F0C-8F6F-C2C5C053AC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F5183B-B1E1-48F7-AE10-703CE825EC99}" type="pres">
      <dgm:prSet presAssocID="{48085D20-5054-4232-AF20-2D9F152B0464}" presName="parentLin" presStyleCnt="0"/>
      <dgm:spPr/>
    </dgm:pt>
    <dgm:pt modelId="{CE319D42-2AC1-4357-8215-04B4B49817F6}" type="pres">
      <dgm:prSet presAssocID="{48085D20-5054-4232-AF20-2D9F152B046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EAEA2CF-294D-4F7B-98C6-D3B66476872B}" type="pres">
      <dgm:prSet presAssocID="{48085D20-5054-4232-AF20-2D9F152B046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BC2582-CF30-4A72-A74F-11AEF83A9528}" type="pres">
      <dgm:prSet presAssocID="{48085D20-5054-4232-AF20-2D9F152B0464}" presName="negativeSpace" presStyleCnt="0"/>
      <dgm:spPr/>
    </dgm:pt>
    <dgm:pt modelId="{F0CA24C6-5B51-4331-8CC8-4E0C0EB969EF}" type="pres">
      <dgm:prSet presAssocID="{48085D20-5054-4232-AF20-2D9F152B0464}" presName="childText" presStyleLbl="conFgAcc1" presStyleIdx="0" presStyleCnt="4">
        <dgm:presLayoutVars>
          <dgm:bulletEnabled val="1"/>
        </dgm:presLayoutVars>
      </dgm:prSet>
      <dgm:spPr/>
    </dgm:pt>
    <dgm:pt modelId="{7F1A0EAD-4BBB-4A43-9DF3-AEA87A0C8B1E}" type="pres">
      <dgm:prSet presAssocID="{86DB25F6-C80A-4569-B373-9EAE8A077815}" presName="spaceBetweenRectangles" presStyleCnt="0"/>
      <dgm:spPr/>
    </dgm:pt>
    <dgm:pt modelId="{CF582FDC-06DC-494D-BB32-C3361083E9A0}" type="pres">
      <dgm:prSet presAssocID="{EFAF77E7-68D0-4BF5-B52B-A744C6426E5B}" presName="parentLin" presStyleCnt="0"/>
      <dgm:spPr/>
    </dgm:pt>
    <dgm:pt modelId="{83ACDC69-9A78-454B-BB4D-F1D96BD015E0}" type="pres">
      <dgm:prSet presAssocID="{EFAF77E7-68D0-4BF5-B52B-A744C6426E5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F7962C2-4359-453A-95E7-416740EC7D96}" type="pres">
      <dgm:prSet presAssocID="{EFAF77E7-68D0-4BF5-B52B-A744C6426E5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A568CF-BC99-41B0-A916-EAC99AE77E0B}" type="pres">
      <dgm:prSet presAssocID="{EFAF77E7-68D0-4BF5-B52B-A744C6426E5B}" presName="negativeSpace" presStyleCnt="0"/>
      <dgm:spPr/>
    </dgm:pt>
    <dgm:pt modelId="{A389766F-605C-40C0-8C17-03328428D190}" type="pres">
      <dgm:prSet presAssocID="{EFAF77E7-68D0-4BF5-B52B-A744C6426E5B}" presName="childText" presStyleLbl="conFgAcc1" presStyleIdx="1" presStyleCnt="4">
        <dgm:presLayoutVars>
          <dgm:bulletEnabled val="1"/>
        </dgm:presLayoutVars>
      </dgm:prSet>
      <dgm:spPr/>
    </dgm:pt>
    <dgm:pt modelId="{14481EA8-B08E-44BB-BD31-1AC282EF8633}" type="pres">
      <dgm:prSet presAssocID="{A71E9265-0A2F-46C1-A779-7A2FC320F303}" presName="spaceBetweenRectangles" presStyleCnt="0"/>
      <dgm:spPr/>
    </dgm:pt>
    <dgm:pt modelId="{831187B6-AE65-43B1-9BA2-DE84C0319498}" type="pres">
      <dgm:prSet presAssocID="{44529D88-8D2E-4A77-80F1-089CCBB001B6}" presName="parentLin" presStyleCnt="0"/>
      <dgm:spPr/>
    </dgm:pt>
    <dgm:pt modelId="{6F2F42EA-D2BC-4466-9F40-EB92F0686692}" type="pres">
      <dgm:prSet presAssocID="{44529D88-8D2E-4A77-80F1-089CCBB001B6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97F6204A-CC12-4C5F-ABAE-524272380CF0}" type="pres">
      <dgm:prSet presAssocID="{44529D88-8D2E-4A77-80F1-089CCBB001B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74E35-F27B-4E77-87DB-9CFF69034C1B}" type="pres">
      <dgm:prSet presAssocID="{44529D88-8D2E-4A77-80F1-089CCBB001B6}" presName="negativeSpace" presStyleCnt="0"/>
      <dgm:spPr/>
    </dgm:pt>
    <dgm:pt modelId="{355AC4FA-9B3B-4F80-B275-B497373FCE2F}" type="pres">
      <dgm:prSet presAssocID="{44529D88-8D2E-4A77-80F1-089CCBB001B6}" presName="childText" presStyleLbl="conFgAcc1" presStyleIdx="2" presStyleCnt="4">
        <dgm:presLayoutVars>
          <dgm:bulletEnabled val="1"/>
        </dgm:presLayoutVars>
      </dgm:prSet>
      <dgm:spPr/>
    </dgm:pt>
    <dgm:pt modelId="{108FE8DB-EE28-4660-A1F6-3BFD188F88EA}" type="pres">
      <dgm:prSet presAssocID="{28AB1342-DBDD-4919-A6C7-8EB56D21964D}" presName="spaceBetweenRectangles" presStyleCnt="0"/>
      <dgm:spPr/>
    </dgm:pt>
    <dgm:pt modelId="{0FE068DF-1F80-416F-A98F-AB248090BB81}" type="pres">
      <dgm:prSet presAssocID="{9810A7C4-CF9E-4D47-98B1-6BCB806FF81E}" presName="parentLin" presStyleCnt="0"/>
      <dgm:spPr/>
    </dgm:pt>
    <dgm:pt modelId="{D887AF4A-182C-4F01-A38F-8C9B7A462311}" type="pres">
      <dgm:prSet presAssocID="{9810A7C4-CF9E-4D47-98B1-6BCB806FF81E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B897AA26-6C92-4C2D-B170-377F08431ACC}" type="pres">
      <dgm:prSet presAssocID="{9810A7C4-CF9E-4D47-98B1-6BCB806FF81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73E58-FED4-4BBC-A0A1-C685C42B42A3}" type="pres">
      <dgm:prSet presAssocID="{9810A7C4-CF9E-4D47-98B1-6BCB806FF81E}" presName="negativeSpace" presStyleCnt="0"/>
      <dgm:spPr/>
    </dgm:pt>
    <dgm:pt modelId="{F64F2684-FC7D-4D8D-BEFD-F57E6CB09074}" type="pres">
      <dgm:prSet presAssocID="{9810A7C4-CF9E-4D47-98B1-6BCB806FF81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16C1807-72DB-4635-AA35-4370CA6D2544}" srcId="{DF9583FC-B8D7-4F0C-8F6F-C2C5C053ACD9}" destId="{EFAF77E7-68D0-4BF5-B52B-A744C6426E5B}" srcOrd="1" destOrd="0" parTransId="{F2C63AF4-46B3-4BF0-881D-0EFBF648C364}" sibTransId="{A71E9265-0A2F-46C1-A779-7A2FC320F303}"/>
    <dgm:cxn modelId="{CFE077B9-265E-40F8-8B77-4781061A7523}" type="presOf" srcId="{48085D20-5054-4232-AF20-2D9F152B0464}" destId="{CE319D42-2AC1-4357-8215-04B4B49817F6}" srcOrd="0" destOrd="0" presId="urn:microsoft.com/office/officeart/2005/8/layout/list1"/>
    <dgm:cxn modelId="{661B6388-4D4A-4A95-B2D3-BAE6B774E006}" type="presOf" srcId="{DF9583FC-B8D7-4F0C-8F6F-C2C5C053ACD9}" destId="{3C6A9795-EB90-4216-AE39-05D5909EA84B}" srcOrd="0" destOrd="0" presId="urn:microsoft.com/office/officeart/2005/8/layout/list1"/>
    <dgm:cxn modelId="{0743A7D7-AB50-4DFC-802D-F8B7D21951DD}" type="presOf" srcId="{9810A7C4-CF9E-4D47-98B1-6BCB806FF81E}" destId="{D887AF4A-182C-4F01-A38F-8C9B7A462311}" srcOrd="0" destOrd="0" presId="urn:microsoft.com/office/officeart/2005/8/layout/list1"/>
    <dgm:cxn modelId="{D6AC80A9-6233-4A6F-81C1-E4C8317786BD}" type="presOf" srcId="{9810A7C4-CF9E-4D47-98B1-6BCB806FF81E}" destId="{B897AA26-6C92-4C2D-B170-377F08431ACC}" srcOrd="1" destOrd="0" presId="urn:microsoft.com/office/officeart/2005/8/layout/list1"/>
    <dgm:cxn modelId="{3899573E-B12E-4139-B898-13452D89CA68}" type="presOf" srcId="{44529D88-8D2E-4A77-80F1-089CCBB001B6}" destId="{6F2F42EA-D2BC-4466-9F40-EB92F0686692}" srcOrd="0" destOrd="0" presId="urn:microsoft.com/office/officeart/2005/8/layout/list1"/>
    <dgm:cxn modelId="{DBD52B5E-1ADF-4D08-A1DC-9DAECEE7A50B}" srcId="{DF9583FC-B8D7-4F0C-8F6F-C2C5C053ACD9}" destId="{9810A7C4-CF9E-4D47-98B1-6BCB806FF81E}" srcOrd="3" destOrd="0" parTransId="{9C3887B4-2736-4BF4-92E7-CA16589361C9}" sibTransId="{E9DC5602-E964-4F83-881A-C6433895507B}"/>
    <dgm:cxn modelId="{8D1D1045-60DD-4E0E-9BD4-7F72CAECE334}" type="presOf" srcId="{44529D88-8D2E-4A77-80F1-089CCBB001B6}" destId="{97F6204A-CC12-4C5F-ABAE-524272380CF0}" srcOrd="1" destOrd="0" presId="urn:microsoft.com/office/officeart/2005/8/layout/list1"/>
    <dgm:cxn modelId="{FFB48BA0-09BB-48BB-A43E-E9A230BAC6C7}" type="presOf" srcId="{48085D20-5054-4232-AF20-2D9F152B0464}" destId="{BEAEA2CF-294D-4F7B-98C6-D3B66476872B}" srcOrd="1" destOrd="0" presId="urn:microsoft.com/office/officeart/2005/8/layout/list1"/>
    <dgm:cxn modelId="{7E7C4651-6E47-473C-86EB-A9D2940A5DE1}" srcId="{DF9583FC-B8D7-4F0C-8F6F-C2C5C053ACD9}" destId="{48085D20-5054-4232-AF20-2D9F152B0464}" srcOrd="0" destOrd="0" parTransId="{E61C4915-8FBF-4B9B-A5D4-EA02B58D65BC}" sibTransId="{86DB25F6-C80A-4569-B373-9EAE8A077815}"/>
    <dgm:cxn modelId="{B66D0576-1639-4F0D-ABF4-173B57809EE6}" type="presOf" srcId="{EFAF77E7-68D0-4BF5-B52B-A744C6426E5B}" destId="{6F7962C2-4359-453A-95E7-416740EC7D96}" srcOrd="1" destOrd="0" presId="urn:microsoft.com/office/officeart/2005/8/layout/list1"/>
    <dgm:cxn modelId="{F77CBA7C-A907-4573-9D4B-AB5309F5432E}" type="presOf" srcId="{EFAF77E7-68D0-4BF5-B52B-A744C6426E5B}" destId="{83ACDC69-9A78-454B-BB4D-F1D96BD015E0}" srcOrd="0" destOrd="0" presId="urn:microsoft.com/office/officeart/2005/8/layout/list1"/>
    <dgm:cxn modelId="{350E0447-EA56-4CC1-A7C4-D2FDDCFFD02C}" srcId="{DF9583FC-B8D7-4F0C-8F6F-C2C5C053ACD9}" destId="{44529D88-8D2E-4A77-80F1-089CCBB001B6}" srcOrd="2" destOrd="0" parTransId="{10BA0FAB-D521-4609-9744-E563CCDF1B10}" sibTransId="{28AB1342-DBDD-4919-A6C7-8EB56D21964D}"/>
    <dgm:cxn modelId="{E42C32F2-2F54-4F44-A2CC-F04CD3F67409}" type="presParOf" srcId="{3C6A9795-EB90-4216-AE39-05D5909EA84B}" destId="{CBF5183B-B1E1-48F7-AE10-703CE825EC99}" srcOrd="0" destOrd="0" presId="urn:microsoft.com/office/officeart/2005/8/layout/list1"/>
    <dgm:cxn modelId="{E6C2BB37-E44E-4236-9009-1DFEC5F1744B}" type="presParOf" srcId="{CBF5183B-B1E1-48F7-AE10-703CE825EC99}" destId="{CE319D42-2AC1-4357-8215-04B4B49817F6}" srcOrd="0" destOrd="0" presId="urn:microsoft.com/office/officeart/2005/8/layout/list1"/>
    <dgm:cxn modelId="{FF1F9526-CF50-4576-BCDA-E4C7A92EE1DD}" type="presParOf" srcId="{CBF5183B-B1E1-48F7-AE10-703CE825EC99}" destId="{BEAEA2CF-294D-4F7B-98C6-D3B66476872B}" srcOrd="1" destOrd="0" presId="urn:microsoft.com/office/officeart/2005/8/layout/list1"/>
    <dgm:cxn modelId="{9AE9948B-6860-4D48-BABF-61FFE0E9412A}" type="presParOf" srcId="{3C6A9795-EB90-4216-AE39-05D5909EA84B}" destId="{5ABC2582-CF30-4A72-A74F-11AEF83A9528}" srcOrd="1" destOrd="0" presId="urn:microsoft.com/office/officeart/2005/8/layout/list1"/>
    <dgm:cxn modelId="{A7318128-F5BA-494E-ADD3-AFEE46085A2F}" type="presParOf" srcId="{3C6A9795-EB90-4216-AE39-05D5909EA84B}" destId="{F0CA24C6-5B51-4331-8CC8-4E0C0EB969EF}" srcOrd="2" destOrd="0" presId="urn:microsoft.com/office/officeart/2005/8/layout/list1"/>
    <dgm:cxn modelId="{81DFA675-77B9-40B4-B0CA-A610B445C34F}" type="presParOf" srcId="{3C6A9795-EB90-4216-AE39-05D5909EA84B}" destId="{7F1A0EAD-4BBB-4A43-9DF3-AEA87A0C8B1E}" srcOrd="3" destOrd="0" presId="urn:microsoft.com/office/officeart/2005/8/layout/list1"/>
    <dgm:cxn modelId="{DA56A205-8C94-4E24-9AD3-77D03AF6FCCE}" type="presParOf" srcId="{3C6A9795-EB90-4216-AE39-05D5909EA84B}" destId="{CF582FDC-06DC-494D-BB32-C3361083E9A0}" srcOrd="4" destOrd="0" presId="urn:microsoft.com/office/officeart/2005/8/layout/list1"/>
    <dgm:cxn modelId="{D889BE48-B5CD-4402-A6AD-3702A3037F9A}" type="presParOf" srcId="{CF582FDC-06DC-494D-BB32-C3361083E9A0}" destId="{83ACDC69-9A78-454B-BB4D-F1D96BD015E0}" srcOrd="0" destOrd="0" presId="urn:microsoft.com/office/officeart/2005/8/layout/list1"/>
    <dgm:cxn modelId="{E125A4B4-80EE-46FC-936D-0F97E57E4EE1}" type="presParOf" srcId="{CF582FDC-06DC-494D-BB32-C3361083E9A0}" destId="{6F7962C2-4359-453A-95E7-416740EC7D96}" srcOrd="1" destOrd="0" presId="urn:microsoft.com/office/officeart/2005/8/layout/list1"/>
    <dgm:cxn modelId="{F8FE1C2B-9168-4D96-9EFA-5E91E50F046F}" type="presParOf" srcId="{3C6A9795-EB90-4216-AE39-05D5909EA84B}" destId="{79A568CF-BC99-41B0-A916-EAC99AE77E0B}" srcOrd="5" destOrd="0" presId="urn:microsoft.com/office/officeart/2005/8/layout/list1"/>
    <dgm:cxn modelId="{6704860B-47AD-442E-AE4A-D0D7A5DCDD83}" type="presParOf" srcId="{3C6A9795-EB90-4216-AE39-05D5909EA84B}" destId="{A389766F-605C-40C0-8C17-03328428D190}" srcOrd="6" destOrd="0" presId="urn:microsoft.com/office/officeart/2005/8/layout/list1"/>
    <dgm:cxn modelId="{4097B372-B6A4-4DA5-AEC2-3AB4146C18B9}" type="presParOf" srcId="{3C6A9795-EB90-4216-AE39-05D5909EA84B}" destId="{14481EA8-B08E-44BB-BD31-1AC282EF8633}" srcOrd="7" destOrd="0" presId="urn:microsoft.com/office/officeart/2005/8/layout/list1"/>
    <dgm:cxn modelId="{D60017CB-7D57-439A-9E01-D4CA7EC9EEED}" type="presParOf" srcId="{3C6A9795-EB90-4216-AE39-05D5909EA84B}" destId="{831187B6-AE65-43B1-9BA2-DE84C0319498}" srcOrd="8" destOrd="0" presId="urn:microsoft.com/office/officeart/2005/8/layout/list1"/>
    <dgm:cxn modelId="{FC5173E2-4F43-44A1-B92E-5708606D45AE}" type="presParOf" srcId="{831187B6-AE65-43B1-9BA2-DE84C0319498}" destId="{6F2F42EA-D2BC-4466-9F40-EB92F0686692}" srcOrd="0" destOrd="0" presId="urn:microsoft.com/office/officeart/2005/8/layout/list1"/>
    <dgm:cxn modelId="{E70D07D9-698B-4F44-913F-723F5AFCB7D1}" type="presParOf" srcId="{831187B6-AE65-43B1-9BA2-DE84C0319498}" destId="{97F6204A-CC12-4C5F-ABAE-524272380CF0}" srcOrd="1" destOrd="0" presId="urn:microsoft.com/office/officeart/2005/8/layout/list1"/>
    <dgm:cxn modelId="{4F8A255E-0EF4-464D-8A42-7AF8E10C700E}" type="presParOf" srcId="{3C6A9795-EB90-4216-AE39-05D5909EA84B}" destId="{41A74E35-F27B-4E77-87DB-9CFF69034C1B}" srcOrd="9" destOrd="0" presId="urn:microsoft.com/office/officeart/2005/8/layout/list1"/>
    <dgm:cxn modelId="{888CC8F1-B3C0-47F2-BD46-D88E8C5094E6}" type="presParOf" srcId="{3C6A9795-EB90-4216-AE39-05D5909EA84B}" destId="{355AC4FA-9B3B-4F80-B275-B497373FCE2F}" srcOrd="10" destOrd="0" presId="urn:microsoft.com/office/officeart/2005/8/layout/list1"/>
    <dgm:cxn modelId="{AB1665F5-B117-4003-BF4E-45BE6514298A}" type="presParOf" srcId="{3C6A9795-EB90-4216-AE39-05D5909EA84B}" destId="{108FE8DB-EE28-4660-A1F6-3BFD188F88EA}" srcOrd="11" destOrd="0" presId="urn:microsoft.com/office/officeart/2005/8/layout/list1"/>
    <dgm:cxn modelId="{1598B32B-B4F1-4CAE-B23E-8D347B0491D0}" type="presParOf" srcId="{3C6A9795-EB90-4216-AE39-05D5909EA84B}" destId="{0FE068DF-1F80-416F-A98F-AB248090BB81}" srcOrd="12" destOrd="0" presId="urn:microsoft.com/office/officeart/2005/8/layout/list1"/>
    <dgm:cxn modelId="{672A353E-54A7-4E3E-987B-36A6C5BF82CC}" type="presParOf" srcId="{0FE068DF-1F80-416F-A98F-AB248090BB81}" destId="{D887AF4A-182C-4F01-A38F-8C9B7A462311}" srcOrd="0" destOrd="0" presId="urn:microsoft.com/office/officeart/2005/8/layout/list1"/>
    <dgm:cxn modelId="{1E04FCEB-3E33-4D93-BCE5-591F66DB221D}" type="presParOf" srcId="{0FE068DF-1F80-416F-A98F-AB248090BB81}" destId="{B897AA26-6C92-4C2D-B170-377F08431ACC}" srcOrd="1" destOrd="0" presId="urn:microsoft.com/office/officeart/2005/8/layout/list1"/>
    <dgm:cxn modelId="{01C13C81-2849-4613-B403-8DE25DFE4BED}" type="presParOf" srcId="{3C6A9795-EB90-4216-AE39-05D5909EA84B}" destId="{DC673E58-FED4-4BBC-A0A1-C685C42B42A3}" srcOrd="13" destOrd="0" presId="urn:microsoft.com/office/officeart/2005/8/layout/list1"/>
    <dgm:cxn modelId="{BFF48AA9-A551-46C3-972A-0DAFD0E6B2B5}" type="presParOf" srcId="{3C6A9795-EB90-4216-AE39-05D5909EA84B}" destId="{F64F2684-FC7D-4D8D-BEFD-F57E6CB0907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CA09E35-76C5-4C78-8031-746BCC18A62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0B4D074-0B42-427E-9438-DE4462E4FC19}">
      <dgm:prSet phldrT="[Текст]" custT="1"/>
      <dgm:spPr/>
      <dgm:t>
        <a:bodyPr/>
        <a:lstStyle/>
        <a:p>
          <a:pPr algn="just"/>
          <a:r>
            <a:rPr lang="en-US" sz="1800" dirty="0" smtClean="0"/>
            <a:t>ALT </a:t>
          </a:r>
          <a:r>
            <a:rPr lang="en-US" sz="1800" dirty="0" err="1" smtClean="0"/>
            <a:t>yaratuvchilar</a:t>
          </a:r>
          <a:r>
            <a:rPr lang="en-US" sz="1800" dirty="0" smtClean="0"/>
            <a:t> EHM </a:t>
          </a:r>
          <a:r>
            <a:rPr lang="en-US" sz="1800" dirty="0" err="1" smtClean="0"/>
            <a:t>ni</a:t>
          </a:r>
          <a:r>
            <a:rPr lang="en-US" sz="1800" dirty="0" smtClean="0"/>
            <a:t> </a:t>
          </a:r>
          <a:r>
            <a:rPr lang="en-US" sz="1800" dirty="0" err="1" smtClean="0"/>
            <a:t>ishlatish</a:t>
          </a:r>
          <a:r>
            <a:rPr lang="en-US" sz="1800" dirty="0" smtClean="0"/>
            <a:t> </a:t>
          </a:r>
          <a:r>
            <a:rPr lang="en-US" sz="1800" dirty="0" err="1" smtClean="0"/>
            <a:t>sohasidagi</a:t>
          </a:r>
          <a:r>
            <a:rPr lang="en-US" sz="1800" dirty="0" smtClean="0"/>
            <a:t> </a:t>
          </a:r>
          <a:r>
            <a:rPr lang="en-US" sz="1800" dirty="0" err="1" smtClean="0"/>
            <a:t>mutaxassislar</a:t>
          </a:r>
          <a:r>
            <a:rPr lang="en-US" sz="1800" dirty="0" smtClean="0"/>
            <a:t> </a:t>
          </a:r>
          <a:r>
            <a:rPr lang="en-US" sz="1800" dirty="0" err="1" smtClean="0"/>
            <a:t>bo’lib</a:t>
          </a:r>
          <a:r>
            <a:rPr lang="en-US" sz="1800" dirty="0" smtClean="0"/>
            <a:t>, </a:t>
          </a:r>
          <a:r>
            <a:rPr lang="en-US" sz="1800" dirty="0" err="1" smtClean="0"/>
            <a:t>ular</a:t>
          </a:r>
          <a:r>
            <a:rPr lang="en-US" sz="1800" dirty="0" smtClean="0"/>
            <a:t> ALT </a:t>
          </a:r>
          <a:r>
            <a:rPr lang="en-US" sz="1800" dirty="0" err="1" smtClean="0"/>
            <a:t>larning</a:t>
          </a:r>
          <a:r>
            <a:rPr lang="en-US" sz="1800" dirty="0" smtClean="0"/>
            <a:t> </a:t>
          </a:r>
          <a:r>
            <a:rPr lang="en-US" sz="1800" dirty="0" err="1" smtClean="0"/>
            <a:t>bazali</a:t>
          </a:r>
          <a:r>
            <a:rPr lang="en-US" sz="1800" dirty="0" smtClean="0"/>
            <a:t> </a:t>
          </a:r>
          <a:r>
            <a:rPr lang="en-US" sz="1800" dirty="0" err="1" smtClean="0"/>
            <a:t>metodlarini</a:t>
          </a:r>
          <a:r>
            <a:rPr lang="en-US" sz="1800" dirty="0" smtClean="0"/>
            <a:t>, </a:t>
          </a:r>
          <a:r>
            <a:rPr lang="en-US" sz="1800" dirty="0" err="1" smtClean="0"/>
            <a:t>vositalarini</a:t>
          </a:r>
          <a:r>
            <a:rPr lang="en-US" sz="1800" dirty="0" smtClean="0"/>
            <a:t> </a:t>
          </a:r>
          <a:r>
            <a:rPr lang="en-US" sz="1800" dirty="0" err="1" smtClean="0"/>
            <a:t>va</a:t>
          </a:r>
          <a:r>
            <a:rPr lang="en-US" sz="1800" dirty="0" smtClean="0"/>
            <a:t> </a:t>
          </a:r>
          <a:r>
            <a:rPr lang="en-US" sz="1800" dirty="0" err="1" smtClean="0"/>
            <a:t>jihozlarini</a:t>
          </a:r>
          <a:r>
            <a:rPr lang="en-US" sz="1800" dirty="0" smtClean="0"/>
            <a:t> </a:t>
          </a:r>
          <a:r>
            <a:rPr lang="en-US" sz="1800" dirty="0" err="1" smtClean="0"/>
            <a:t>umumiy</a:t>
          </a:r>
          <a:r>
            <a:rPr lang="en-US" sz="1800" dirty="0" smtClean="0"/>
            <a:t> DT </a:t>
          </a:r>
          <a:r>
            <a:rPr lang="en-US" sz="1800" dirty="0" err="1" smtClean="0"/>
            <a:t>ni</a:t>
          </a:r>
          <a:r>
            <a:rPr lang="en-US" sz="1800" dirty="0" smtClean="0"/>
            <a:t>, </a:t>
          </a:r>
          <a:r>
            <a:rPr lang="en-US" sz="1800" dirty="0" err="1" smtClean="0"/>
            <a:t>loyihalashning</a:t>
          </a:r>
          <a:r>
            <a:rPr lang="en-US" sz="1800" dirty="0" smtClean="0"/>
            <a:t> instrumental </a:t>
          </a:r>
          <a:r>
            <a:rPr lang="en-US" sz="1800" dirty="0" err="1" smtClean="0"/>
            <a:t>va</a:t>
          </a:r>
          <a:r>
            <a:rPr lang="en-US" sz="1800" dirty="0" smtClean="0"/>
            <a:t> </a:t>
          </a:r>
          <a:r>
            <a:rPr lang="en-US" sz="1800" dirty="0" err="1" smtClean="0"/>
            <a:t>texnologik</a:t>
          </a:r>
          <a:r>
            <a:rPr lang="en-US" sz="1800" dirty="0" smtClean="0"/>
            <a:t> </a:t>
          </a:r>
          <a:r>
            <a:rPr lang="en-US" sz="1800" dirty="0" err="1" smtClean="0"/>
            <a:t>vositalarini</a:t>
          </a:r>
          <a:r>
            <a:rPr lang="en-US" sz="1800" dirty="0" smtClean="0"/>
            <a:t> </a:t>
          </a:r>
          <a:r>
            <a:rPr lang="en-US" sz="1800" dirty="0" err="1" smtClean="0"/>
            <a:t>yaratuvchilari</a:t>
          </a:r>
          <a:r>
            <a:rPr lang="en-US" sz="1800" dirty="0" smtClean="0"/>
            <a:t>, ALT </a:t>
          </a:r>
          <a:r>
            <a:rPr lang="en-US" sz="1800" dirty="0" err="1" smtClean="0"/>
            <a:t>larni</a:t>
          </a:r>
          <a:r>
            <a:rPr lang="en-US" sz="1800" dirty="0" smtClean="0"/>
            <a:t> </a:t>
          </a:r>
          <a:r>
            <a:rPr lang="en-US" sz="1800" dirty="0" err="1" smtClean="0"/>
            <a:t>konkret</a:t>
          </a:r>
          <a:r>
            <a:rPr lang="en-US" sz="1800" dirty="0" smtClean="0"/>
            <a:t> </a:t>
          </a:r>
          <a:r>
            <a:rPr lang="en-US" sz="1800" dirty="0" err="1" smtClean="0"/>
            <a:t>ishlash</a:t>
          </a:r>
          <a:r>
            <a:rPr lang="en-US" sz="1800" dirty="0" smtClean="0"/>
            <a:t> </a:t>
          </a:r>
          <a:r>
            <a:rPr lang="en-US" sz="1800" dirty="0" err="1" smtClean="0"/>
            <a:t>sharoitida</a:t>
          </a:r>
          <a:r>
            <a:rPr lang="en-US" sz="1800" dirty="0" smtClean="0"/>
            <a:t> </a:t>
          </a:r>
          <a:r>
            <a:rPr lang="en-US" sz="1800" dirty="0" err="1" smtClean="0"/>
            <a:t>generatsiya</a:t>
          </a:r>
          <a:r>
            <a:rPr lang="en-US" sz="1800" dirty="0" smtClean="0"/>
            <a:t> </a:t>
          </a:r>
          <a:r>
            <a:rPr lang="en-US" sz="1800" dirty="0" err="1" smtClean="0"/>
            <a:t>qiluvchi</a:t>
          </a:r>
          <a:r>
            <a:rPr lang="en-US" sz="1800" dirty="0" smtClean="0"/>
            <a:t> </a:t>
          </a:r>
          <a:r>
            <a:rPr lang="en-US" sz="1800" dirty="0" err="1" smtClean="0"/>
            <a:t>yoki</a:t>
          </a:r>
          <a:r>
            <a:rPr lang="en-US" sz="1800" dirty="0" smtClean="0"/>
            <a:t> </a:t>
          </a:r>
          <a:r>
            <a:rPr lang="en-US" sz="1800" dirty="0" err="1" smtClean="0"/>
            <a:t>sozlovchilar</a:t>
          </a:r>
          <a:r>
            <a:rPr lang="en-US" sz="1800" dirty="0" smtClean="0"/>
            <a:t> </a:t>
          </a:r>
          <a:r>
            <a:rPr lang="en-US" sz="1800" dirty="0" err="1" smtClean="0"/>
            <a:t>hisoblanadi</a:t>
          </a:r>
          <a:r>
            <a:rPr lang="en-US" sz="1800" dirty="0" smtClean="0"/>
            <a:t>.</a:t>
          </a:r>
          <a:endParaRPr lang="ru-RU" sz="1800" dirty="0"/>
        </a:p>
      </dgm:t>
    </dgm:pt>
    <dgm:pt modelId="{5636CDE8-770A-463D-9A6E-FB5A1A5D1A56}" type="parTrans" cxnId="{D950E7EE-3AB3-46CE-8FC7-1A5F2E7F2A14}">
      <dgm:prSet/>
      <dgm:spPr/>
      <dgm:t>
        <a:bodyPr/>
        <a:lstStyle/>
        <a:p>
          <a:endParaRPr lang="ru-RU" sz="2400"/>
        </a:p>
      </dgm:t>
    </dgm:pt>
    <dgm:pt modelId="{C404EC6F-C924-4072-92F5-D3579A8A0056}" type="sibTrans" cxnId="{D950E7EE-3AB3-46CE-8FC7-1A5F2E7F2A14}">
      <dgm:prSet/>
      <dgm:spPr/>
      <dgm:t>
        <a:bodyPr/>
        <a:lstStyle/>
        <a:p>
          <a:endParaRPr lang="ru-RU" sz="2400"/>
        </a:p>
      </dgm:t>
    </dgm:pt>
    <dgm:pt modelId="{E7C7AD9B-3611-4899-B574-80B8D977D289}">
      <dgm:prSet phldrT="[Текст]" custT="1"/>
      <dgm:spPr/>
      <dgm:t>
        <a:bodyPr/>
        <a:lstStyle/>
        <a:p>
          <a:pPr algn="just"/>
          <a:r>
            <a:rPr lang="en-US" sz="1800" dirty="0" err="1" smtClean="0"/>
            <a:t>Amaliy</a:t>
          </a:r>
          <a:r>
            <a:rPr lang="en-US" sz="1800" dirty="0" smtClean="0"/>
            <a:t> </a:t>
          </a:r>
          <a:r>
            <a:rPr lang="en-US" sz="1800" dirty="0" err="1" smtClean="0"/>
            <a:t>dasturlovchilar</a:t>
          </a:r>
          <a:r>
            <a:rPr lang="en-US" sz="1800" dirty="0" smtClean="0"/>
            <a:t> </a:t>
          </a:r>
          <a:r>
            <a:rPr lang="en-US" sz="1800" dirty="0" err="1" smtClean="0"/>
            <a:t>yuqori</a:t>
          </a:r>
          <a:r>
            <a:rPr lang="en-US" sz="1800" dirty="0" smtClean="0"/>
            <a:t> </a:t>
          </a:r>
          <a:r>
            <a:rPr lang="en-US" sz="1800" dirty="0" err="1" smtClean="0"/>
            <a:t>malakaga</a:t>
          </a:r>
          <a:r>
            <a:rPr lang="en-US" sz="1800" dirty="0" smtClean="0"/>
            <a:t> </a:t>
          </a:r>
          <a:r>
            <a:rPr lang="en-US" sz="1800" dirty="0" err="1" smtClean="0"/>
            <a:t>ega</a:t>
          </a:r>
          <a:r>
            <a:rPr lang="en-US" sz="1800" dirty="0" smtClean="0"/>
            <a:t> </a:t>
          </a:r>
          <a:r>
            <a:rPr lang="en-US" sz="1800" dirty="0" err="1" smtClean="0"/>
            <a:t>bo’lib</a:t>
          </a:r>
          <a:r>
            <a:rPr lang="en-US" sz="1800" dirty="0" smtClean="0"/>
            <a:t>, </a:t>
          </a:r>
          <a:r>
            <a:rPr lang="en-US" sz="1800" dirty="0" err="1" smtClean="0"/>
            <a:t>loyihalash</a:t>
          </a:r>
          <a:r>
            <a:rPr lang="en-US" sz="1800" dirty="0" smtClean="0"/>
            <a:t> </a:t>
          </a:r>
          <a:r>
            <a:rPr lang="en-US" sz="1800" dirty="0" err="1" smtClean="0"/>
            <a:t>metodologiyasi</a:t>
          </a:r>
          <a:r>
            <a:rPr lang="en-US" sz="1800" dirty="0" smtClean="0"/>
            <a:t> </a:t>
          </a:r>
          <a:r>
            <a:rPr lang="en-US" sz="1800" dirty="0" err="1" smtClean="0"/>
            <a:t>va</a:t>
          </a:r>
          <a:r>
            <a:rPr lang="en-US" sz="1800" dirty="0" smtClean="0"/>
            <a:t> </a:t>
          </a:r>
          <a:r>
            <a:rPr lang="en-US" sz="1800" dirty="0" err="1" smtClean="0"/>
            <a:t>algoritm</a:t>
          </a:r>
          <a:r>
            <a:rPr lang="en-US" sz="1800" dirty="0" smtClean="0"/>
            <a:t> </a:t>
          </a:r>
          <a:r>
            <a:rPr lang="en-US" sz="1800" dirty="0" err="1" smtClean="0"/>
            <a:t>bilimlari</a:t>
          </a:r>
          <a:r>
            <a:rPr lang="en-US" sz="1800" dirty="0" smtClean="0"/>
            <a:t> </a:t>
          </a:r>
          <a:r>
            <a:rPr lang="en-US" sz="1800" dirty="0" err="1" smtClean="0"/>
            <a:t>bo‘yicha</a:t>
          </a:r>
          <a:r>
            <a:rPr lang="en-US" sz="1800" dirty="0" smtClean="0"/>
            <a:t> </a:t>
          </a:r>
          <a:r>
            <a:rPr lang="en-US" sz="1800" dirty="0" err="1" smtClean="0"/>
            <a:t>maxsus</a:t>
          </a:r>
          <a:r>
            <a:rPr lang="en-US" sz="1800" dirty="0" smtClean="0"/>
            <a:t> DT </a:t>
          </a:r>
          <a:r>
            <a:rPr lang="en-US" sz="1800" dirty="0" err="1" smtClean="0"/>
            <a:t>ni</a:t>
          </a:r>
          <a:r>
            <a:rPr lang="en-US" sz="1800" dirty="0" smtClean="0"/>
            <a:t>, </a:t>
          </a:r>
          <a:r>
            <a:rPr lang="en-US" sz="1800" dirty="0" err="1" smtClean="0"/>
            <a:t>umumiy</a:t>
          </a:r>
          <a:r>
            <a:rPr lang="en-US" sz="1800" dirty="0" smtClean="0"/>
            <a:t> DT </a:t>
          </a:r>
          <a:r>
            <a:rPr lang="en-US" sz="1800" dirty="0" err="1" smtClean="0"/>
            <a:t>idan</a:t>
          </a:r>
          <a:r>
            <a:rPr lang="en-US" sz="1800" dirty="0" smtClean="0"/>
            <a:t> </a:t>
          </a:r>
          <a:r>
            <a:rPr lang="en-US" sz="1800" dirty="0" err="1" smtClean="0"/>
            <a:t>foydalanib</a:t>
          </a:r>
          <a:r>
            <a:rPr lang="en-US" sz="1800" dirty="0" smtClean="0"/>
            <a:t> </a:t>
          </a:r>
          <a:r>
            <a:rPr lang="en-US" sz="1800" dirty="0" err="1" smtClean="0"/>
            <a:t>yarata</a:t>
          </a:r>
          <a:r>
            <a:rPr lang="en-US" sz="1800" dirty="0" smtClean="0"/>
            <a:t> </a:t>
          </a:r>
          <a:r>
            <a:rPr lang="en-US" sz="1800" dirty="0" err="1" smtClean="0"/>
            <a:t>oluvchilar</a:t>
          </a:r>
          <a:r>
            <a:rPr lang="en-US" sz="1800" dirty="0" smtClean="0"/>
            <a:t> </a:t>
          </a:r>
          <a:r>
            <a:rPr lang="en-US" sz="1800" dirty="0" err="1" smtClean="0"/>
            <a:t>hisoblanadi</a:t>
          </a:r>
          <a:r>
            <a:rPr lang="en-US" sz="1800" dirty="0" smtClean="0"/>
            <a:t>.</a:t>
          </a:r>
          <a:endParaRPr lang="ru-RU" sz="1800" dirty="0"/>
        </a:p>
      </dgm:t>
    </dgm:pt>
    <dgm:pt modelId="{CA59C924-9F1F-4AB9-99A6-67039483A7F8}" type="parTrans" cxnId="{35B043B6-7C35-4E1E-968E-AA4BF583B9DA}">
      <dgm:prSet/>
      <dgm:spPr/>
      <dgm:t>
        <a:bodyPr/>
        <a:lstStyle/>
        <a:p>
          <a:endParaRPr lang="ru-RU" sz="2400"/>
        </a:p>
      </dgm:t>
    </dgm:pt>
    <dgm:pt modelId="{D3AFAA7C-0AE7-40CC-BEEB-3A2031181263}" type="sibTrans" cxnId="{35B043B6-7C35-4E1E-968E-AA4BF583B9DA}">
      <dgm:prSet/>
      <dgm:spPr/>
      <dgm:t>
        <a:bodyPr/>
        <a:lstStyle/>
        <a:p>
          <a:endParaRPr lang="ru-RU" sz="2400"/>
        </a:p>
      </dgm:t>
    </dgm:pt>
    <dgm:pt modelId="{D95FD551-3DB3-410B-B30F-BE97F1201270}">
      <dgm:prSet phldrT="[Текст]" custT="1"/>
      <dgm:spPr/>
      <dgm:t>
        <a:bodyPr/>
        <a:lstStyle/>
        <a:p>
          <a:pPr algn="just"/>
          <a:r>
            <a:rPr lang="en-US" sz="1800" dirty="0" err="1" smtClean="0"/>
            <a:t>Loyihalovchilar</a:t>
          </a:r>
          <a:r>
            <a:rPr lang="en-US" sz="1800" dirty="0" smtClean="0"/>
            <a:t> - </a:t>
          </a:r>
          <a:r>
            <a:rPr lang="en-US" sz="1800" dirty="0" err="1" smtClean="0"/>
            <a:t>loyihalash</a:t>
          </a:r>
          <a:r>
            <a:rPr lang="en-US" sz="1800" dirty="0" smtClean="0"/>
            <a:t> </a:t>
          </a:r>
          <a:r>
            <a:rPr lang="en-US" sz="1800" dirty="0" err="1" smtClean="0"/>
            <a:t>sohasi</a:t>
          </a:r>
          <a:r>
            <a:rPr lang="en-US" sz="1800" dirty="0" smtClean="0"/>
            <a:t> </a:t>
          </a:r>
          <a:r>
            <a:rPr lang="en-US" sz="1800" dirty="0" err="1" smtClean="0"/>
            <a:t>mutaxassislari</a:t>
          </a:r>
          <a:r>
            <a:rPr lang="en-US" sz="1800" dirty="0" smtClean="0"/>
            <a:t> </a:t>
          </a:r>
          <a:r>
            <a:rPr lang="en-US" sz="1800" dirty="0" err="1" smtClean="0"/>
            <a:t>hisoblanib</a:t>
          </a:r>
          <a:r>
            <a:rPr lang="en-US" sz="1800" dirty="0" smtClean="0"/>
            <a:t>, ALT </a:t>
          </a:r>
          <a:r>
            <a:rPr lang="en-US" sz="1800" dirty="0" err="1" smtClean="0"/>
            <a:t>ning</a:t>
          </a:r>
          <a:r>
            <a:rPr lang="en-US" sz="1800" dirty="0" smtClean="0"/>
            <a:t> </a:t>
          </a:r>
          <a:r>
            <a:rPr lang="en-US" sz="1800" dirty="0" err="1" smtClean="0"/>
            <a:t>imkoniyatlaridan</a:t>
          </a:r>
          <a:r>
            <a:rPr lang="en-US" sz="1800" dirty="0" smtClean="0"/>
            <a:t> </a:t>
          </a:r>
          <a:r>
            <a:rPr lang="en-US" sz="1800" dirty="0" err="1" smtClean="0"/>
            <a:t>foydalanib</a:t>
          </a:r>
          <a:r>
            <a:rPr lang="en-US" sz="1800" dirty="0" smtClean="0"/>
            <a:t>, </a:t>
          </a:r>
          <a:r>
            <a:rPr lang="en-US" sz="1800" dirty="0" err="1" smtClean="0"/>
            <a:t>avtomatlashtirilgan</a:t>
          </a:r>
          <a:r>
            <a:rPr lang="en-US" sz="1800" dirty="0" smtClean="0"/>
            <a:t> </a:t>
          </a:r>
          <a:r>
            <a:rPr lang="en-US" sz="1800" dirty="0" err="1" smtClean="0"/>
            <a:t>loyihalashni</a:t>
          </a:r>
          <a:r>
            <a:rPr lang="en-US" sz="1800" dirty="0" smtClean="0"/>
            <a:t> </a:t>
          </a:r>
          <a:r>
            <a:rPr lang="en-US" sz="1800" dirty="0" err="1" smtClean="0"/>
            <a:t>bajaradilar</a:t>
          </a:r>
          <a:r>
            <a:rPr lang="en-US" sz="1800" dirty="0" smtClean="0"/>
            <a:t>.</a:t>
          </a:r>
          <a:endParaRPr lang="ru-RU" sz="1800" dirty="0"/>
        </a:p>
      </dgm:t>
    </dgm:pt>
    <dgm:pt modelId="{30F94191-D286-44A2-97CC-50324C7A23F2}" type="parTrans" cxnId="{C5A71C65-59B4-4DAF-81DD-2C754328B058}">
      <dgm:prSet/>
      <dgm:spPr/>
      <dgm:t>
        <a:bodyPr/>
        <a:lstStyle/>
        <a:p>
          <a:endParaRPr lang="ru-RU" sz="2400"/>
        </a:p>
      </dgm:t>
    </dgm:pt>
    <dgm:pt modelId="{771EE68D-19E7-4A9E-B033-72AFF19D81C2}" type="sibTrans" cxnId="{C5A71C65-59B4-4DAF-81DD-2C754328B058}">
      <dgm:prSet/>
      <dgm:spPr/>
      <dgm:t>
        <a:bodyPr/>
        <a:lstStyle/>
        <a:p>
          <a:endParaRPr lang="ru-RU" sz="2400"/>
        </a:p>
      </dgm:t>
    </dgm:pt>
    <dgm:pt modelId="{D24D122B-03E0-4FE3-A902-46E9067365C0}" type="pres">
      <dgm:prSet presAssocID="{2CA09E35-76C5-4C78-8031-746BCC18A62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2CB4F1D-04D0-4363-8852-F726029B1019}" type="pres">
      <dgm:prSet presAssocID="{2CA09E35-76C5-4C78-8031-746BCC18A62D}" presName="Name1" presStyleCnt="0"/>
      <dgm:spPr/>
    </dgm:pt>
    <dgm:pt modelId="{B967D0E8-D538-465C-8C0F-8CE0E453A238}" type="pres">
      <dgm:prSet presAssocID="{2CA09E35-76C5-4C78-8031-746BCC18A62D}" presName="cycle" presStyleCnt="0"/>
      <dgm:spPr/>
    </dgm:pt>
    <dgm:pt modelId="{7A856D79-0585-4510-88DC-F4A20EC0461F}" type="pres">
      <dgm:prSet presAssocID="{2CA09E35-76C5-4C78-8031-746BCC18A62D}" presName="srcNode" presStyleLbl="node1" presStyleIdx="0" presStyleCnt="3"/>
      <dgm:spPr/>
    </dgm:pt>
    <dgm:pt modelId="{64802673-D24E-49E6-984D-C7C87C2B79B0}" type="pres">
      <dgm:prSet presAssocID="{2CA09E35-76C5-4C78-8031-746BCC18A62D}" presName="conn" presStyleLbl="parChTrans1D2" presStyleIdx="0" presStyleCnt="1"/>
      <dgm:spPr/>
      <dgm:t>
        <a:bodyPr/>
        <a:lstStyle/>
        <a:p>
          <a:endParaRPr lang="ru-RU"/>
        </a:p>
      </dgm:t>
    </dgm:pt>
    <dgm:pt modelId="{88F419BC-8393-479C-9C68-D338C7F6AB94}" type="pres">
      <dgm:prSet presAssocID="{2CA09E35-76C5-4C78-8031-746BCC18A62D}" presName="extraNode" presStyleLbl="node1" presStyleIdx="0" presStyleCnt="3"/>
      <dgm:spPr/>
    </dgm:pt>
    <dgm:pt modelId="{9F4D80B8-62F0-40B5-89BD-ABCAB07F15AA}" type="pres">
      <dgm:prSet presAssocID="{2CA09E35-76C5-4C78-8031-746BCC18A62D}" presName="dstNode" presStyleLbl="node1" presStyleIdx="0" presStyleCnt="3"/>
      <dgm:spPr/>
    </dgm:pt>
    <dgm:pt modelId="{A94A79A9-4422-4D24-B160-7357FA310839}" type="pres">
      <dgm:prSet presAssocID="{40B4D074-0B42-427E-9438-DE4462E4FC19}" presName="text_1" presStyleLbl="node1" presStyleIdx="0" presStyleCnt="3" custScaleY="125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2B1EA4-7287-4B3E-A2E6-A9102D30D68F}" type="pres">
      <dgm:prSet presAssocID="{40B4D074-0B42-427E-9438-DE4462E4FC19}" presName="accent_1" presStyleCnt="0"/>
      <dgm:spPr/>
    </dgm:pt>
    <dgm:pt modelId="{635AE381-7A98-4D20-877A-CA57C8855E8A}" type="pres">
      <dgm:prSet presAssocID="{40B4D074-0B42-427E-9438-DE4462E4FC19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56EB6B-7700-434C-9CD9-45F96E2174EE}" type="pres">
      <dgm:prSet presAssocID="{E7C7AD9B-3611-4899-B574-80B8D977D28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8D94D1-C284-4A19-BBB5-11ACF2B4EAA4}" type="pres">
      <dgm:prSet presAssocID="{E7C7AD9B-3611-4899-B574-80B8D977D289}" presName="accent_2" presStyleCnt="0"/>
      <dgm:spPr/>
    </dgm:pt>
    <dgm:pt modelId="{EEEF6800-A591-40AF-AD31-91E1E52325E3}" type="pres">
      <dgm:prSet presAssocID="{E7C7AD9B-3611-4899-B574-80B8D977D289}" presName="accentRepeatNode" presStyleLbl="solidFgAcc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6F8081A-2E25-4209-84EB-7465BA1EF4FB}" type="pres">
      <dgm:prSet presAssocID="{D95FD551-3DB3-410B-B30F-BE97F1201270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9ECE5F-4B77-47BB-956C-F5ABBB87FFF9}" type="pres">
      <dgm:prSet presAssocID="{D95FD551-3DB3-410B-B30F-BE97F1201270}" presName="accent_3" presStyleCnt="0"/>
      <dgm:spPr/>
    </dgm:pt>
    <dgm:pt modelId="{08E11133-B5FD-4AF5-A544-0107A20885C9}" type="pres">
      <dgm:prSet presAssocID="{D95FD551-3DB3-410B-B30F-BE97F1201270}" presName="accentRepeatNode" presStyleLbl="solidFgAcc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25D6003-CE3D-4990-A6EE-65514B156254}" type="presOf" srcId="{E7C7AD9B-3611-4899-B574-80B8D977D289}" destId="{9456EB6B-7700-434C-9CD9-45F96E2174EE}" srcOrd="0" destOrd="0" presId="urn:microsoft.com/office/officeart/2008/layout/VerticalCurvedList"/>
    <dgm:cxn modelId="{C6C5F021-B70B-458A-94C3-E8467562F569}" type="presOf" srcId="{2CA09E35-76C5-4C78-8031-746BCC18A62D}" destId="{D24D122B-03E0-4FE3-A902-46E9067365C0}" srcOrd="0" destOrd="0" presId="urn:microsoft.com/office/officeart/2008/layout/VerticalCurvedList"/>
    <dgm:cxn modelId="{DDBD187F-D8F2-4DFA-A00D-33F3CDA0494D}" type="presOf" srcId="{D95FD551-3DB3-410B-B30F-BE97F1201270}" destId="{76F8081A-2E25-4209-84EB-7465BA1EF4FB}" srcOrd="0" destOrd="0" presId="urn:microsoft.com/office/officeart/2008/layout/VerticalCurvedList"/>
    <dgm:cxn modelId="{CCC57B74-FDDB-4D00-9DAD-4CAB980FEAEC}" type="presOf" srcId="{C404EC6F-C924-4072-92F5-D3579A8A0056}" destId="{64802673-D24E-49E6-984D-C7C87C2B79B0}" srcOrd="0" destOrd="0" presId="urn:microsoft.com/office/officeart/2008/layout/VerticalCurvedList"/>
    <dgm:cxn modelId="{3AA7961C-BEE0-49FC-B148-CFAF7D789FEE}" type="presOf" srcId="{40B4D074-0B42-427E-9438-DE4462E4FC19}" destId="{A94A79A9-4422-4D24-B160-7357FA310839}" srcOrd="0" destOrd="0" presId="urn:microsoft.com/office/officeart/2008/layout/VerticalCurvedList"/>
    <dgm:cxn modelId="{35B043B6-7C35-4E1E-968E-AA4BF583B9DA}" srcId="{2CA09E35-76C5-4C78-8031-746BCC18A62D}" destId="{E7C7AD9B-3611-4899-B574-80B8D977D289}" srcOrd="1" destOrd="0" parTransId="{CA59C924-9F1F-4AB9-99A6-67039483A7F8}" sibTransId="{D3AFAA7C-0AE7-40CC-BEEB-3A2031181263}"/>
    <dgm:cxn modelId="{D950E7EE-3AB3-46CE-8FC7-1A5F2E7F2A14}" srcId="{2CA09E35-76C5-4C78-8031-746BCC18A62D}" destId="{40B4D074-0B42-427E-9438-DE4462E4FC19}" srcOrd="0" destOrd="0" parTransId="{5636CDE8-770A-463D-9A6E-FB5A1A5D1A56}" sibTransId="{C404EC6F-C924-4072-92F5-D3579A8A0056}"/>
    <dgm:cxn modelId="{C5A71C65-59B4-4DAF-81DD-2C754328B058}" srcId="{2CA09E35-76C5-4C78-8031-746BCC18A62D}" destId="{D95FD551-3DB3-410B-B30F-BE97F1201270}" srcOrd="2" destOrd="0" parTransId="{30F94191-D286-44A2-97CC-50324C7A23F2}" sibTransId="{771EE68D-19E7-4A9E-B033-72AFF19D81C2}"/>
    <dgm:cxn modelId="{2854D150-2670-4B0B-BD69-37D714D1BE11}" type="presParOf" srcId="{D24D122B-03E0-4FE3-A902-46E9067365C0}" destId="{52CB4F1D-04D0-4363-8852-F726029B1019}" srcOrd="0" destOrd="0" presId="urn:microsoft.com/office/officeart/2008/layout/VerticalCurvedList"/>
    <dgm:cxn modelId="{0B98C1D3-7356-47BA-B684-022FD03142A6}" type="presParOf" srcId="{52CB4F1D-04D0-4363-8852-F726029B1019}" destId="{B967D0E8-D538-465C-8C0F-8CE0E453A238}" srcOrd="0" destOrd="0" presId="urn:microsoft.com/office/officeart/2008/layout/VerticalCurvedList"/>
    <dgm:cxn modelId="{C9F3EFD7-4040-472E-B584-1AB4FE01822A}" type="presParOf" srcId="{B967D0E8-D538-465C-8C0F-8CE0E453A238}" destId="{7A856D79-0585-4510-88DC-F4A20EC0461F}" srcOrd="0" destOrd="0" presId="urn:microsoft.com/office/officeart/2008/layout/VerticalCurvedList"/>
    <dgm:cxn modelId="{78786674-C366-4845-A8A9-080BF32076CA}" type="presParOf" srcId="{B967D0E8-D538-465C-8C0F-8CE0E453A238}" destId="{64802673-D24E-49E6-984D-C7C87C2B79B0}" srcOrd="1" destOrd="0" presId="urn:microsoft.com/office/officeart/2008/layout/VerticalCurvedList"/>
    <dgm:cxn modelId="{13CA33C1-7D52-4AFA-A3FB-318F792E1794}" type="presParOf" srcId="{B967D0E8-D538-465C-8C0F-8CE0E453A238}" destId="{88F419BC-8393-479C-9C68-D338C7F6AB94}" srcOrd="2" destOrd="0" presId="urn:microsoft.com/office/officeart/2008/layout/VerticalCurvedList"/>
    <dgm:cxn modelId="{4A6BB1D6-50C1-45A3-90E7-FB56E5922B56}" type="presParOf" srcId="{B967D0E8-D538-465C-8C0F-8CE0E453A238}" destId="{9F4D80B8-62F0-40B5-89BD-ABCAB07F15AA}" srcOrd="3" destOrd="0" presId="urn:microsoft.com/office/officeart/2008/layout/VerticalCurvedList"/>
    <dgm:cxn modelId="{8F6B8A14-9AF1-4857-AC30-B92681015FBF}" type="presParOf" srcId="{52CB4F1D-04D0-4363-8852-F726029B1019}" destId="{A94A79A9-4422-4D24-B160-7357FA310839}" srcOrd="1" destOrd="0" presId="urn:microsoft.com/office/officeart/2008/layout/VerticalCurvedList"/>
    <dgm:cxn modelId="{93D0BEB5-9A82-4E4C-B48A-312806267214}" type="presParOf" srcId="{52CB4F1D-04D0-4363-8852-F726029B1019}" destId="{D22B1EA4-7287-4B3E-A2E6-A9102D30D68F}" srcOrd="2" destOrd="0" presId="urn:microsoft.com/office/officeart/2008/layout/VerticalCurvedList"/>
    <dgm:cxn modelId="{157061A3-8536-4EA0-8669-BE73886E468A}" type="presParOf" srcId="{D22B1EA4-7287-4B3E-A2E6-A9102D30D68F}" destId="{635AE381-7A98-4D20-877A-CA57C8855E8A}" srcOrd="0" destOrd="0" presId="urn:microsoft.com/office/officeart/2008/layout/VerticalCurvedList"/>
    <dgm:cxn modelId="{409BC056-A062-4ECA-B43F-C580F110227C}" type="presParOf" srcId="{52CB4F1D-04D0-4363-8852-F726029B1019}" destId="{9456EB6B-7700-434C-9CD9-45F96E2174EE}" srcOrd="3" destOrd="0" presId="urn:microsoft.com/office/officeart/2008/layout/VerticalCurvedList"/>
    <dgm:cxn modelId="{DE84116B-EBF3-40D0-8A84-A1C08DA31EF0}" type="presParOf" srcId="{52CB4F1D-04D0-4363-8852-F726029B1019}" destId="{4F8D94D1-C284-4A19-BBB5-11ACF2B4EAA4}" srcOrd="4" destOrd="0" presId="urn:microsoft.com/office/officeart/2008/layout/VerticalCurvedList"/>
    <dgm:cxn modelId="{636D8396-3F6C-4FDC-8666-F2A31DE029E3}" type="presParOf" srcId="{4F8D94D1-C284-4A19-BBB5-11ACF2B4EAA4}" destId="{EEEF6800-A591-40AF-AD31-91E1E52325E3}" srcOrd="0" destOrd="0" presId="urn:microsoft.com/office/officeart/2008/layout/VerticalCurvedList"/>
    <dgm:cxn modelId="{9BA8AC7A-ABEE-445D-BAF5-EFB3192F6FA6}" type="presParOf" srcId="{52CB4F1D-04D0-4363-8852-F726029B1019}" destId="{76F8081A-2E25-4209-84EB-7465BA1EF4FB}" srcOrd="5" destOrd="0" presId="urn:microsoft.com/office/officeart/2008/layout/VerticalCurvedList"/>
    <dgm:cxn modelId="{7D1ED250-BE40-479E-ADC7-F4E88B26ED30}" type="presParOf" srcId="{52CB4F1D-04D0-4363-8852-F726029B1019}" destId="{559ECE5F-4B77-47BB-956C-F5ABBB87FFF9}" srcOrd="6" destOrd="0" presId="urn:microsoft.com/office/officeart/2008/layout/VerticalCurvedList"/>
    <dgm:cxn modelId="{58692FE6-117E-41AC-8A93-B5EABC132AF4}" type="presParOf" srcId="{559ECE5F-4B77-47BB-956C-F5ABBB87FFF9}" destId="{08E11133-B5FD-4AF5-A544-0107A20885C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465E2-28B7-4516-9A88-B277464132C7}">
      <dsp:nvSpPr>
        <dsp:cNvPr id="0" name=""/>
        <dsp:cNvSpPr/>
      </dsp:nvSpPr>
      <dsp:spPr>
        <a:xfrm>
          <a:off x="-6346219" y="-971459"/>
          <a:ext cx="7559542" cy="7559542"/>
        </a:xfrm>
        <a:prstGeom prst="blockArc">
          <a:avLst>
            <a:gd name="adj1" fmla="val 18900000"/>
            <a:gd name="adj2" fmla="val 2700000"/>
            <a:gd name="adj3" fmla="val 286"/>
          </a:avLst>
        </a:pr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164BF-EE74-4F0C-894E-707EF496800F}">
      <dsp:nvSpPr>
        <dsp:cNvPr id="0" name=""/>
        <dsp:cNvSpPr/>
      </dsp:nvSpPr>
      <dsp:spPr>
        <a:xfrm>
          <a:off x="394006" y="255331"/>
          <a:ext cx="8639515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Matematik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394006" y="255331"/>
        <a:ext cx="8639515" cy="510438"/>
      </dsp:txXfrm>
    </dsp:sp>
    <dsp:sp modelId="{F9B3ED03-9C3A-4266-8384-9C16FA38E980}">
      <dsp:nvSpPr>
        <dsp:cNvPr id="0" name=""/>
        <dsp:cNvSpPr/>
      </dsp:nvSpPr>
      <dsp:spPr>
        <a:xfrm>
          <a:off x="74981" y="191526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40CDC58-AD4A-4CA1-A73D-0ED6C1672732}">
      <dsp:nvSpPr>
        <dsp:cNvPr id="0" name=""/>
        <dsp:cNvSpPr/>
      </dsp:nvSpPr>
      <dsp:spPr>
        <a:xfrm>
          <a:off x="856254" y="1021439"/>
          <a:ext cx="8177267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Texnik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856254" y="1021439"/>
        <a:ext cx="8177267" cy="510438"/>
      </dsp:txXfrm>
    </dsp:sp>
    <dsp:sp modelId="{07125DFC-14B8-459A-B7C6-1857DF6D79C5}">
      <dsp:nvSpPr>
        <dsp:cNvPr id="0" name=""/>
        <dsp:cNvSpPr/>
      </dsp:nvSpPr>
      <dsp:spPr>
        <a:xfrm>
          <a:off x="537230" y="957634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D18E262-BB78-42DA-9D92-3A13D82B381A}">
      <dsp:nvSpPr>
        <dsp:cNvPr id="0" name=""/>
        <dsp:cNvSpPr/>
      </dsp:nvSpPr>
      <dsp:spPr>
        <a:xfrm>
          <a:off x="1109564" y="1783983"/>
          <a:ext cx="7923957" cy="516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Lingvistik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1109564" y="1783983"/>
        <a:ext cx="7923957" cy="516441"/>
      </dsp:txXfrm>
    </dsp:sp>
    <dsp:sp modelId="{F0CE7132-C5C9-4F73-8442-DA160C875E9C}">
      <dsp:nvSpPr>
        <dsp:cNvPr id="0" name=""/>
        <dsp:cNvSpPr/>
      </dsp:nvSpPr>
      <dsp:spPr>
        <a:xfrm>
          <a:off x="790539" y="1723180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6706DC3-FA6F-4FF8-AA60-F45D6919C3F4}">
      <dsp:nvSpPr>
        <dsp:cNvPr id="0" name=""/>
        <dsp:cNvSpPr/>
      </dsp:nvSpPr>
      <dsp:spPr>
        <a:xfrm>
          <a:off x="1190443" y="2553092"/>
          <a:ext cx="7843078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Dasturli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1190443" y="2553092"/>
        <a:ext cx="7843078" cy="510438"/>
      </dsp:txXfrm>
    </dsp:sp>
    <dsp:sp modelId="{2364DF27-DB9A-4109-A2D8-5EEE8ACE5B76}">
      <dsp:nvSpPr>
        <dsp:cNvPr id="0" name=""/>
        <dsp:cNvSpPr/>
      </dsp:nvSpPr>
      <dsp:spPr>
        <a:xfrm>
          <a:off x="871419" y="2489287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D5BEFA-2A30-489E-BA28-772130EE3A6A}">
      <dsp:nvSpPr>
        <dsp:cNvPr id="0" name=""/>
        <dsp:cNvSpPr/>
      </dsp:nvSpPr>
      <dsp:spPr>
        <a:xfrm>
          <a:off x="1109564" y="3319200"/>
          <a:ext cx="7923957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Axborotli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1109564" y="3319200"/>
        <a:ext cx="7923957" cy="510438"/>
      </dsp:txXfrm>
    </dsp:sp>
    <dsp:sp modelId="{B834671A-5C31-4E2C-8527-8E8114341267}">
      <dsp:nvSpPr>
        <dsp:cNvPr id="0" name=""/>
        <dsp:cNvSpPr/>
      </dsp:nvSpPr>
      <dsp:spPr>
        <a:xfrm>
          <a:off x="790539" y="3255395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4A0445B-38DC-474F-98E9-C11FDE8F75CF}">
      <dsp:nvSpPr>
        <dsp:cNvPr id="0" name=""/>
        <dsp:cNvSpPr/>
      </dsp:nvSpPr>
      <dsp:spPr>
        <a:xfrm>
          <a:off x="856254" y="4084745"/>
          <a:ext cx="8177267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Tashkiliy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856254" y="4084745"/>
        <a:ext cx="8177267" cy="510438"/>
      </dsp:txXfrm>
    </dsp:sp>
    <dsp:sp modelId="{6A887BF5-5623-4493-95B8-0B8AD650371D}">
      <dsp:nvSpPr>
        <dsp:cNvPr id="0" name=""/>
        <dsp:cNvSpPr/>
      </dsp:nvSpPr>
      <dsp:spPr>
        <a:xfrm>
          <a:off x="537230" y="4020941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820C824-01DA-4867-A8ED-49BD1AA9509E}">
      <dsp:nvSpPr>
        <dsp:cNvPr id="0" name=""/>
        <dsp:cNvSpPr/>
      </dsp:nvSpPr>
      <dsp:spPr>
        <a:xfrm>
          <a:off x="394006" y="4850853"/>
          <a:ext cx="8639515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Uslubiy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ta’minot</a:t>
          </a:r>
          <a:endParaRPr lang="ru-RU" sz="2400" kern="1200" dirty="0"/>
        </a:p>
      </dsp:txBody>
      <dsp:txXfrm>
        <a:off x="394006" y="4850853"/>
        <a:ext cx="8639515" cy="510438"/>
      </dsp:txXfrm>
    </dsp:sp>
    <dsp:sp modelId="{D4721630-C0E5-44A7-9B29-55A2E204E696}">
      <dsp:nvSpPr>
        <dsp:cNvPr id="0" name=""/>
        <dsp:cNvSpPr/>
      </dsp:nvSpPr>
      <dsp:spPr>
        <a:xfrm>
          <a:off x="74981" y="4787048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465E2-28B7-4516-9A88-B277464132C7}">
      <dsp:nvSpPr>
        <dsp:cNvPr id="0" name=""/>
        <dsp:cNvSpPr/>
      </dsp:nvSpPr>
      <dsp:spPr>
        <a:xfrm>
          <a:off x="-6346219" y="-971459"/>
          <a:ext cx="7559542" cy="7559542"/>
        </a:xfrm>
        <a:prstGeom prst="blockArc">
          <a:avLst>
            <a:gd name="adj1" fmla="val 18900000"/>
            <a:gd name="adj2" fmla="val 2700000"/>
            <a:gd name="adj3" fmla="val 286"/>
          </a:avLst>
        </a:pr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164BF-EE74-4F0C-894E-707EF496800F}">
      <dsp:nvSpPr>
        <dsp:cNvPr id="0" name=""/>
        <dsp:cNvSpPr/>
      </dsp:nvSpPr>
      <dsp:spPr>
        <a:xfrm>
          <a:off x="394006" y="255331"/>
          <a:ext cx="8639515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loyihalash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ob’yekti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izohni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kiritish</a:t>
          </a:r>
          <a:r>
            <a:rPr lang="en-US" sz="2300" kern="1200" dirty="0" smtClean="0"/>
            <a:t> (</a:t>
          </a:r>
          <a:r>
            <a:rPr lang="en-US" sz="2300" kern="1200" dirty="0" err="1" smtClean="0"/>
            <a:t>boshlangich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ma’lumotlar</a:t>
          </a:r>
          <a:r>
            <a:rPr lang="en-US" sz="2300" kern="1200" dirty="0" smtClean="0"/>
            <a:t>)</a:t>
          </a:r>
          <a:endParaRPr lang="ru-RU" sz="2300" kern="1200" dirty="0"/>
        </a:p>
      </dsp:txBody>
      <dsp:txXfrm>
        <a:off x="394006" y="255331"/>
        <a:ext cx="8639515" cy="510438"/>
      </dsp:txXfrm>
    </dsp:sp>
    <dsp:sp modelId="{F9B3ED03-9C3A-4266-8384-9C16FA38E980}">
      <dsp:nvSpPr>
        <dsp:cNvPr id="0" name=""/>
        <dsp:cNvSpPr/>
      </dsp:nvSpPr>
      <dsp:spPr>
        <a:xfrm>
          <a:off x="74981" y="191526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40CDC58-AD4A-4CA1-A73D-0ED6C1672732}">
      <dsp:nvSpPr>
        <dsp:cNvPr id="0" name=""/>
        <dsp:cNvSpPr/>
      </dsp:nvSpPr>
      <dsp:spPr>
        <a:xfrm>
          <a:off x="856254" y="998783"/>
          <a:ext cx="8177267" cy="5557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kiritilayotgan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axborotni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nazorat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qilish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taxrirlash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maqsadida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displey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ekranida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tasvirlash</a:t>
          </a:r>
          <a:endParaRPr lang="ru-RU" sz="2000" kern="1200" dirty="0"/>
        </a:p>
      </dsp:txBody>
      <dsp:txXfrm>
        <a:off x="856254" y="998783"/>
        <a:ext cx="8177267" cy="555750"/>
      </dsp:txXfrm>
    </dsp:sp>
    <dsp:sp modelId="{07125DFC-14B8-459A-B7C6-1857DF6D79C5}">
      <dsp:nvSpPr>
        <dsp:cNvPr id="0" name=""/>
        <dsp:cNvSpPr/>
      </dsp:nvSpPr>
      <dsp:spPr>
        <a:xfrm>
          <a:off x="537230" y="957634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D18E262-BB78-42DA-9D92-3A13D82B381A}">
      <dsp:nvSpPr>
        <dsp:cNvPr id="0" name=""/>
        <dsp:cNvSpPr/>
      </dsp:nvSpPr>
      <dsp:spPr>
        <a:xfrm>
          <a:off x="1109564" y="1783983"/>
          <a:ext cx="7923957" cy="516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axborotni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o‘zgartirish</a:t>
          </a:r>
          <a:r>
            <a:rPr lang="en-US" sz="2000" kern="1200" dirty="0" smtClean="0"/>
            <a:t> (</a:t>
          </a:r>
          <a:r>
            <a:rPr lang="en-US" sz="2000" kern="1200" dirty="0" err="1" smtClean="0"/>
            <a:t>translyasiyasi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kodlashtirish</a:t>
          </a:r>
          <a:r>
            <a:rPr lang="en-US" sz="2000" kern="1200" dirty="0" smtClean="0"/>
            <a:t>);</a:t>
          </a:r>
          <a:endParaRPr lang="ru-RU" sz="2000" kern="1200" dirty="0"/>
        </a:p>
      </dsp:txBody>
      <dsp:txXfrm>
        <a:off x="1109564" y="1783983"/>
        <a:ext cx="7923957" cy="516441"/>
      </dsp:txXfrm>
    </dsp:sp>
    <dsp:sp modelId="{F0CE7132-C5C9-4F73-8442-DA160C875E9C}">
      <dsp:nvSpPr>
        <dsp:cNvPr id="0" name=""/>
        <dsp:cNvSpPr/>
      </dsp:nvSpPr>
      <dsp:spPr>
        <a:xfrm>
          <a:off x="790539" y="1723180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6706DC3-FA6F-4FF8-AA60-F45D6919C3F4}">
      <dsp:nvSpPr>
        <dsp:cNvPr id="0" name=""/>
        <dsp:cNvSpPr/>
      </dsp:nvSpPr>
      <dsp:spPr>
        <a:xfrm>
          <a:off x="1190443" y="2553092"/>
          <a:ext cx="7843078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ma’lumotlarni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tasvirlash</a:t>
          </a:r>
          <a:r>
            <a:rPr lang="en-US" sz="2000" kern="1200" dirty="0" smtClean="0"/>
            <a:t>;</a:t>
          </a:r>
          <a:endParaRPr lang="ru-RU" sz="2000" kern="1200" dirty="0"/>
        </a:p>
      </dsp:txBody>
      <dsp:txXfrm>
        <a:off x="1190443" y="2553092"/>
        <a:ext cx="7843078" cy="510438"/>
      </dsp:txXfrm>
    </dsp:sp>
    <dsp:sp modelId="{2364DF27-DB9A-4109-A2D8-5EEE8ACE5B76}">
      <dsp:nvSpPr>
        <dsp:cNvPr id="0" name=""/>
        <dsp:cNvSpPr/>
      </dsp:nvSpPr>
      <dsp:spPr>
        <a:xfrm>
          <a:off x="871419" y="2489287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D5BEFA-2A30-489E-BA28-772130EE3A6A}">
      <dsp:nvSpPr>
        <dsp:cNvPr id="0" name=""/>
        <dsp:cNvSpPr/>
      </dsp:nvSpPr>
      <dsp:spPr>
        <a:xfrm>
          <a:off x="1109564" y="3319200"/>
          <a:ext cx="7923957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arifmetik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mantiqiy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hisoblashda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ma’lumotlar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formasini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o‘zgartirish</a:t>
          </a:r>
          <a:endParaRPr lang="ru-RU" sz="2000" kern="1200" dirty="0"/>
        </a:p>
      </dsp:txBody>
      <dsp:txXfrm>
        <a:off x="1109564" y="3319200"/>
        <a:ext cx="7923957" cy="510438"/>
      </dsp:txXfrm>
    </dsp:sp>
    <dsp:sp modelId="{B834671A-5C31-4E2C-8527-8E8114341267}">
      <dsp:nvSpPr>
        <dsp:cNvPr id="0" name=""/>
        <dsp:cNvSpPr/>
      </dsp:nvSpPr>
      <dsp:spPr>
        <a:xfrm>
          <a:off x="790539" y="3255395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CC8DF25-E067-4775-BB5E-BD49C14AAD45}">
      <dsp:nvSpPr>
        <dsp:cNvPr id="0" name=""/>
        <dsp:cNvSpPr/>
      </dsp:nvSpPr>
      <dsp:spPr>
        <a:xfrm>
          <a:off x="856254" y="4084745"/>
          <a:ext cx="8177267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axborotlarni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saqlash</a:t>
          </a:r>
          <a:r>
            <a:rPr lang="en-US" sz="2000" kern="1200" dirty="0" smtClean="0"/>
            <a:t>;</a:t>
          </a:r>
          <a:endParaRPr lang="ru-RU" sz="2000" kern="1200" dirty="0"/>
        </a:p>
      </dsp:txBody>
      <dsp:txXfrm>
        <a:off x="856254" y="4084745"/>
        <a:ext cx="8177267" cy="510438"/>
      </dsp:txXfrm>
    </dsp:sp>
    <dsp:sp modelId="{1646F3E6-1D98-4799-9719-DFCD53FCF497}">
      <dsp:nvSpPr>
        <dsp:cNvPr id="0" name=""/>
        <dsp:cNvSpPr/>
      </dsp:nvSpPr>
      <dsp:spPr>
        <a:xfrm>
          <a:off x="537230" y="4020941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8E6D18B-9632-4D86-B3DB-E528209B2E3B}">
      <dsp:nvSpPr>
        <dsp:cNvPr id="0" name=""/>
        <dsp:cNvSpPr/>
      </dsp:nvSpPr>
      <dsp:spPr>
        <a:xfrm>
          <a:off x="394006" y="4850853"/>
          <a:ext cx="8639515" cy="510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161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avtomatlashtirilgan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loyihalash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masalalarini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yechish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yakuniy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natijalar-ni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tasvirlash</a:t>
          </a:r>
          <a:endParaRPr lang="ru-RU" sz="2000" kern="1200" dirty="0"/>
        </a:p>
      </dsp:txBody>
      <dsp:txXfrm>
        <a:off x="394006" y="4850853"/>
        <a:ext cx="8639515" cy="510438"/>
      </dsp:txXfrm>
    </dsp:sp>
    <dsp:sp modelId="{6A887BF5-5623-4493-95B8-0B8AD650371D}">
      <dsp:nvSpPr>
        <dsp:cNvPr id="0" name=""/>
        <dsp:cNvSpPr/>
      </dsp:nvSpPr>
      <dsp:spPr>
        <a:xfrm>
          <a:off x="74981" y="4787048"/>
          <a:ext cx="638048" cy="63804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1AC1E-245D-47A3-8A14-004A552CB250}">
      <dsp:nvSpPr>
        <dsp:cNvPr id="0" name=""/>
        <dsp:cNvSpPr/>
      </dsp:nvSpPr>
      <dsp:spPr>
        <a:xfrm>
          <a:off x="4141872" y="2275351"/>
          <a:ext cx="2945730" cy="2780984"/>
        </a:xfrm>
        <a:prstGeom prst="gear9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texnologik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vositalar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bilan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bog’lovchi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qurilmalar</a:t>
          </a:r>
          <a:endParaRPr lang="ru-RU" sz="2000" b="1" kern="1200" dirty="0"/>
        </a:p>
      </dsp:txBody>
      <dsp:txXfrm>
        <a:off x="4721782" y="2926783"/>
        <a:ext cx="1785910" cy="1429483"/>
      </dsp:txXfrm>
    </dsp:sp>
    <dsp:sp modelId="{275DC7A7-D1DD-4E33-BD68-6EB40C4744FD}">
      <dsp:nvSpPr>
        <dsp:cNvPr id="0" name=""/>
        <dsp:cNvSpPr/>
      </dsp:nvSpPr>
      <dsp:spPr>
        <a:xfrm>
          <a:off x="2451614" y="1618027"/>
          <a:ext cx="2331739" cy="2022534"/>
        </a:xfrm>
        <a:prstGeom prst="gear6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/>
            <a:t>Axborot-larni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kiritish</a:t>
          </a:r>
          <a:r>
            <a:rPr lang="en-US" sz="1800" b="1" kern="1200" dirty="0" smtClean="0"/>
            <a:t> -</a:t>
          </a: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/>
            <a:t>chiqarish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qurilma</a:t>
          </a:r>
          <a:endParaRPr lang="ru-RU" sz="1800" b="1" kern="1200" dirty="0"/>
        </a:p>
      </dsp:txBody>
      <dsp:txXfrm>
        <a:off x="3005740" y="2130283"/>
        <a:ext cx="1223487" cy="998022"/>
      </dsp:txXfrm>
    </dsp:sp>
    <dsp:sp modelId="{8306BFF0-150E-4754-9439-0CCD98CBC8BB}">
      <dsp:nvSpPr>
        <dsp:cNvPr id="0" name=""/>
        <dsp:cNvSpPr/>
      </dsp:nvSpPr>
      <dsp:spPr>
        <a:xfrm rot="20700000">
          <a:off x="3739042" y="222685"/>
          <a:ext cx="1981670" cy="1981670"/>
        </a:xfrm>
        <a:prstGeom prst="gear6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xotira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qurilma</a:t>
          </a:r>
          <a:endParaRPr lang="ru-RU" sz="2000" b="1" kern="1200" dirty="0"/>
        </a:p>
      </dsp:txBody>
      <dsp:txXfrm rot="-20700000">
        <a:off x="4173681" y="657323"/>
        <a:ext cx="1112393" cy="1112393"/>
      </dsp:txXfrm>
    </dsp:sp>
    <dsp:sp modelId="{B9E40789-6AED-4459-8080-B912EE0F6B0A}">
      <dsp:nvSpPr>
        <dsp:cNvPr id="0" name=""/>
        <dsp:cNvSpPr/>
      </dsp:nvSpPr>
      <dsp:spPr>
        <a:xfrm>
          <a:off x="4019984" y="1850236"/>
          <a:ext cx="3559660" cy="3559660"/>
        </a:xfrm>
        <a:prstGeom prst="circularArrow">
          <a:avLst>
            <a:gd name="adj1" fmla="val 4688"/>
            <a:gd name="adj2" fmla="val 299029"/>
            <a:gd name="adj3" fmla="val 2533510"/>
            <a:gd name="adj4" fmla="val 15824407"/>
            <a:gd name="adj5" fmla="val 5469"/>
          </a:avLst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7004E79-D40E-432E-A900-7428067443F1}">
      <dsp:nvSpPr>
        <dsp:cNvPr id="0" name=""/>
        <dsp:cNvSpPr/>
      </dsp:nvSpPr>
      <dsp:spPr>
        <a:xfrm>
          <a:off x="2248030" y="1166817"/>
          <a:ext cx="2586315" cy="258631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shade val="90000"/>
                <a:hueOff val="108758"/>
                <a:satOff val="-2756"/>
                <a:lumOff val="15273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108758"/>
                <a:satOff val="-2756"/>
                <a:lumOff val="15273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108758"/>
                <a:satOff val="-2756"/>
                <a:lumOff val="152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CA9A1E3-B04D-4EAA-9B95-474167736195}">
      <dsp:nvSpPr>
        <dsp:cNvPr id="0" name=""/>
        <dsp:cNvSpPr/>
      </dsp:nvSpPr>
      <dsp:spPr>
        <a:xfrm>
          <a:off x="3280662" y="-215074"/>
          <a:ext cx="2788569" cy="278856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shade val="90000"/>
                <a:hueOff val="217516"/>
                <a:satOff val="-5512"/>
                <a:lumOff val="30545"/>
                <a:alphaOff val="0"/>
                <a:tint val="50000"/>
                <a:satMod val="300000"/>
              </a:schemeClr>
            </a:gs>
            <a:gs pos="35000">
              <a:schemeClr val="accent1">
                <a:shade val="90000"/>
                <a:hueOff val="217516"/>
                <a:satOff val="-5512"/>
                <a:lumOff val="30545"/>
                <a:alphaOff val="0"/>
                <a:tint val="37000"/>
                <a:satMod val="300000"/>
              </a:schemeClr>
            </a:gs>
            <a:gs pos="100000">
              <a:schemeClr val="accent1">
                <a:shade val="90000"/>
                <a:hueOff val="217516"/>
                <a:satOff val="-5512"/>
                <a:lumOff val="305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465E2-28B7-4516-9A88-B277464132C7}">
      <dsp:nvSpPr>
        <dsp:cNvPr id="0" name=""/>
        <dsp:cNvSpPr/>
      </dsp:nvSpPr>
      <dsp:spPr>
        <a:xfrm>
          <a:off x="-6350946" y="-971459"/>
          <a:ext cx="7559542" cy="7559542"/>
        </a:xfrm>
        <a:prstGeom prst="blockArc">
          <a:avLst>
            <a:gd name="adj1" fmla="val 18900000"/>
            <a:gd name="adj2" fmla="val 2700000"/>
            <a:gd name="adj3" fmla="val 286"/>
          </a:avLst>
        </a:pr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164BF-EE74-4F0C-894E-707EF496800F}">
      <dsp:nvSpPr>
        <dsp:cNvPr id="0" name=""/>
        <dsp:cNvSpPr/>
      </dsp:nvSpPr>
      <dsp:spPr>
        <a:xfrm>
          <a:off x="528010" y="350926"/>
          <a:ext cx="8500785" cy="7023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7453" tIns="60960" rIns="60960" bIns="6096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ma’lumotlar</a:t>
          </a:r>
          <a:r>
            <a:rPr lang="en-US" sz="2400" kern="1200" dirty="0" smtClean="0"/>
            <a:t>  </a:t>
          </a:r>
          <a:r>
            <a:rPr lang="en-US" sz="2400" kern="1200" dirty="0" err="1" smtClean="0"/>
            <a:t>dasturli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texnik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vositalari</a:t>
          </a:r>
          <a:endParaRPr lang="ru-RU" sz="2400" kern="1200" dirty="0"/>
        </a:p>
      </dsp:txBody>
      <dsp:txXfrm>
        <a:off x="528010" y="350926"/>
        <a:ext cx="8500785" cy="702302"/>
      </dsp:txXfrm>
    </dsp:sp>
    <dsp:sp modelId="{F9B3ED03-9C3A-4266-8384-9C16FA38E980}">
      <dsp:nvSpPr>
        <dsp:cNvPr id="0" name=""/>
        <dsp:cNvSpPr/>
      </dsp:nvSpPr>
      <dsp:spPr>
        <a:xfrm>
          <a:off x="89070" y="263138"/>
          <a:ext cx="877878" cy="87787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40CDC58-AD4A-4CA1-A73D-0ED6C1672732}">
      <dsp:nvSpPr>
        <dsp:cNvPr id="0" name=""/>
        <dsp:cNvSpPr/>
      </dsp:nvSpPr>
      <dsp:spPr>
        <a:xfrm>
          <a:off x="1031259" y="1404043"/>
          <a:ext cx="7997535" cy="7023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7453" tIns="60960" rIns="60960" bIns="6096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ma’lumotlarni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tayyorlovchi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kirituvchi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texnik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vositalar</a:t>
          </a:r>
          <a:endParaRPr lang="ru-RU" sz="2400" kern="1200" dirty="0"/>
        </a:p>
      </dsp:txBody>
      <dsp:txXfrm>
        <a:off x="1031259" y="1404043"/>
        <a:ext cx="7997535" cy="702302"/>
      </dsp:txXfrm>
    </dsp:sp>
    <dsp:sp modelId="{07125DFC-14B8-459A-B7C6-1857DF6D79C5}">
      <dsp:nvSpPr>
        <dsp:cNvPr id="0" name=""/>
        <dsp:cNvSpPr/>
      </dsp:nvSpPr>
      <dsp:spPr>
        <a:xfrm>
          <a:off x="592320" y="1316255"/>
          <a:ext cx="877878" cy="87787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D18E262-BB78-42DA-9D92-3A13D82B381A}">
      <dsp:nvSpPr>
        <dsp:cNvPr id="0" name=""/>
        <dsp:cNvSpPr/>
      </dsp:nvSpPr>
      <dsp:spPr>
        <a:xfrm>
          <a:off x="1185716" y="2453031"/>
          <a:ext cx="7843078" cy="7105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7453" tIns="60960" rIns="60960" bIns="6096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tasvirlovchi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hujjatlashtiruvchi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vositalar</a:t>
          </a:r>
          <a:endParaRPr lang="ru-RU" sz="2400" kern="1200" dirty="0"/>
        </a:p>
      </dsp:txBody>
      <dsp:txXfrm>
        <a:off x="1185716" y="2453031"/>
        <a:ext cx="7843078" cy="710561"/>
      </dsp:txXfrm>
    </dsp:sp>
    <dsp:sp modelId="{F0CE7132-C5C9-4F73-8442-DA160C875E9C}">
      <dsp:nvSpPr>
        <dsp:cNvPr id="0" name=""/>
        <dsp:cNvSpPr/>
      </dsp:nvSpPr>
      <dsp:spPr>
        <a:xfrm>
          <a:off x="746777" y="2369372"/>
          <a:ext cx="877878" cy="87787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6706DC3-FA6F-4FF8-AA60-F45D6919C3F4}">
      <dsp:nvSpPr>
        <dsp:cNvPr id="0" name=""/>
        <dsp:cNvSpPr/>
      </dsp:nvSpPr>
      <dsp:spPr>
        <a:xfrm>
          <a:off x="1031259" y="3510277"/>
          <a:ext cx="7997535" cy="7023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745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loyiha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yechimi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arxivi</a:t>
          </a:r>
          <a:endParaRPr lang="ru-RU" sz="2400" kern="1200" dirty="0"/>
        </a:p>
      </dsp:txBody>
      <dsp:txXfrm>
        <a:off x="1031259" y="3510277"/>
        <a:ext cx="7997535" cy="702302"/>
      </dsp:txXfrm>
    </dsp:sp>
    <dsp:sp modelId="{2364DF27-DB9A-4109-A2D8-5EEE8ACE5B76}">
      <dsp:nvSpPr>
        <dsp:cNvPr id="0" name=""/>
        <dsp:cNvSpPr/>
      </dsp:nvSpPr>
      <dsp:spPr>
        <a:xfrm>
          <a:off x="592320" y="3422489"/>
          <a:ext cx="877878" cy="87787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D5BEFA-2A30-489E-BA28-772130EE3A6A}">
      <dsp:nvSpPr>
        <dsp:cNvPr id="0" name=""/>
        <dsp:cNvSpPr/>
      </dsp:nvSpPr>
      <dsp:spPr>
        <a:xfrm>
          <a:off x="528010" y="4563394"/>
          <a:ext cx="8500785" cy="7023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745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ma’lumotlarni</a:t>
          </a:r>
          <a:r>
            <a:rPr lang="en-US" sz="2400" kern="1200" dirty="0" smtClean="0"/>
            <a:t>  </a:t>
          </a:r>
          <a:r>
            <a:rPr lang="en-US" sz="2400" kern="1200" dirty="0" err="1" smtClean="0"/>
            <a:t>uzatuvchi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vositalar</a:t>
          </a:r>
          <a:endParaRPr lang="ru-RU" sz="2400" kern="1200" dirty="0"/>
        </a:p>
      </dsp:txBody>
      <dsp:txXfrm>
        <a:off x="528010" y="4563394"/>
        <a:ext cx="8500785" cy="702302"/>
      </dsp:txXfrm>
    </dsp:sp>
    <dsp:sp modelId="{B834671A-5C31-4E2C-8527-8E8114341267}">
      <dsp:nvSpPr>
        <dsp:cNvPr id="0" name=""/>
        <dsp:cNvSpPr/>
      </dsp:nvSpPr>
      <dsp:spPr>
        <a:xfrm>
          <a:off x="89070" y="4475606"/>
          <a:ext cx="877878" cy="87787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1F7C1-754B-4B4E-85ED-13107BEBD2E0}">
      <dsp:nvSpPr>
        <dsp:cNvPr id="0" name=""/>
        <dsp:cNvSpPr/>
      </dsp:nvSpPr>
      <dsp:spPr>
        <a:xfrm rot="5400000">
          <a:off x="4116281" y="37070"/>
          <a:ext cx="1481040" cy="141111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/>
            <a:t>foydala-nuvchi</a:t>
          </a:r>
          <a:r>
            <a:rPr lang="en-US" sz="1600" b="1" kern="1200" dirty="0" smtClean="0"/>
            <a:t> MB </a:t>
          </a:r>
          <a:endParaRPr lang="ru-RU" sz="1600" b="1" kern="1200" dirty="0"/>
        </a:p>
      </dsp:txBody>
      <dsp:txXfrm rot="-5400000">
        <a:off x="4380876" y="243123"/>
        <a:ext cx="951849" cy="999014"/>
      </dsp:txXfrm>
    </dsp:sp>
    <dsp:sp modelId="{1E761E40-C49D-407D-84BB-AEFDD32E7C66}">
      <dsp:nvSpPr>
        <dsp:cNvPr id="0" name=""/>
        <dsp:cNvSpPr/>
      </dsp:nvSpPr>
      <dsp:spPr>
        <a:xfrm>
          <a:off x="5540153" y="298318"/>
          <a:ext cx="1652841" cy="888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(FMB)</a:t>
          </a:r>
          <a:endParaRPr lang="ru-RU" sz="2000" b="1" kern="1200" dirty="0"/>
        </a:p>
      </dsp:txBody>
      <dsp:txXfrm>
        <a:off x="5540153" y="298318"/>
        <a:ext cx="1652841" cy="888624"/>
      </dsp:txXfrm>
    </dsp:sp>
    <dsp:sp modelId="{CBF7F046-D8C9-445B-B50E-4561444E5FFB}">
      <dsp:nvSpPr>
        <dsp:cNvPr id="0" name=""/>
        <dsp:cNvSpPr/>
      </dsp:nvSpPr>
      <dsp:spPr>
        <a:xfrm rot="5400000">
          <a:off x="2657783" y="98377"/>
          <a:ext cx="1481040" cy="128850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2954842" y="232905"/>
        <a:ext cx="886921" cy="1019450"/>
      </dsp:txXfrm>
    </dsp:sp>
    <dsp:sp modelId="{88948B2B-192C-427E-800B-48C5F706E921}">
      <dsp:nvSpPr>
        <dsp:cNvPr id="0" name=""/>
        <dsp:cNvSpPr/>
      </dsp:nvSpPr>
      <dsp:spPr>
        <a:xfrm rot="5400000">
          <a:off x="3417822" y="1243520"/>
          <a:ext cx="1481040" cy="151243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MB-</a:t>
          </a:r>
          <a:r>
            <a:rPr lang="en-US" sz="1600" b="1" kern="1200" dirty="0" err="1" smtClean="0"/>
            <a:t>fovdala</a:t>
          </a:r>
          <a:r>
            <a:rPr lang="en-US" sz="1600" b="1" kern="1200" dirty="0" smtClean="0"/>
            <a:t>-</a:t>
          </a:r>
          <a:r>
            <a:rPr lang="en-US" sz="1600" b="1" kern="1200" dirty="0" err="1" smtClean="0"/>
            <a:t>nuvchi</a:t>
          </a:r>
          <a:r>
            <a:rPr lang="en-US" sz="1600" b="1" kern="1200" dirty="0" smtClean="0"/>
            <a:t> </a:t>
          </a:r>
          <a:endParaRPr lang="ru-RU" sz="1600" b="1" kern="1200" dirty="0"/>
        </a:p>
      </dsp:txBody>
      <dsp:txXfrm rot="-5400000">
        <a:off x="3654197" y="1506057"/>
        <a:ext cx="1008290" cy="987360"/>
      </dsp:txXfrm>
    </dsp:sp>
    <dsp:sp modelId="{72DAC2CB-96CE-4BFC-AA4A-7B65EEB87D71}">
      <dsp:nvSpPr>
        <dsp:cNvPr id="0" name=""/>
        <dsp:cNvSpPr/>
      </dsp:nvSpPr>
      <dsp:spPr>
        <a:xfrm>
          <a:off x="1861248" y="1555425"/>
          <a:ext cx="1599524" cy="888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(MB-F)</a:t>
          </a:r>
          <a:endParaRPr lang="ru-RU" sz="2000" b="1" kern="1200" dirty="0"/>
        </a:p>
      </dsp:txBody>
      <dsp:txXfrm>
        <a:off x="1861248" y="1555425"/>
        <a:ext cx="1599524" cy="888624"/>
      </dsp:txXfrm>
    </dsp:sp>
    <dsp:sp modelId="{AF59439C-E302-425E-A971-D4871CF9C66E}">
      <dsp:nvSpPr>
        <dsp:cNvPr id="0" name=""/>
        <dsp:cNvSpPr/>
      </dsp:nvSpPr>
      <dsp:spPr>
        <a:xfrm rot="5400000">
          <a:off x="4890030" y="1355485"/>
          <a:ext cx="1481040" cy="128850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5187089" y="1490013"/>
        <a:ext cx="886921" cy="1019450"/>
      </dsp:txXfrm>
    </dsp:sp>
    <dsp:sp modelId="{1431AB5F-BBF7-49CC-95C2-BA3992B71848}">
      <dsp:nvSpPr>
        <dsp:cNvPr id="0" name=""/>
        <dsp:cNvSpPr/>
      </dsp:nvSpPr>
      <dsp:spPr>
        <a:xfrm rot="5400000">
          <a:off x="4159252" y="2483232"/>
          <a:ext cx="1481040" cy="155513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MB-</a:t>
          </a:r>
          <a:r>
            <a:rPr lang="en-US" sz="1400" b="1" kern="1200" dirty="0" err="1" smtClean="0"/>
            <a:t>texnologik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kompleks</a:t>
          </a:r>
          <a:r>
            <a:rPr lang="en-US" sz="1400" b="1" kern="1200" dirty="0" smtClean="0"/>
            <a:t> </a:t>
          </a:r>
          <a:endParaRPr lang="ru-RU" sz="1400" b="1" kern="1200" dirty="0"/>
        </a:p>
      </dsp:txBody>
      <dsp:txXfrm rot="-5400000">
        <a:off x="4381393" y="2767120"/>
        <a:ext cx="1036758" cy="987360"/>
      </dsp:txXfrm>
    </dsp:sp>
    <dsp:sp modelId="{C7B842C2-4B1D-407D-A020-ECE839CF49C4}">
      <dsp:nvSpPr>
        <dsp:cNvPr id="0" name=""/>
        <dsp:cNvSpPr/>
      </dsp:nvSpPr>
      <dsp:spPr>
        <a:xfrm>
          <a:off x="5778394" y="2808312"/>
          <a:ext cx="1652841" cy="888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(MB-TK)</a:t>
          </a:r>
          <a:endParaRPr lang="ru-RU" sz="2000" b="1" kern="1200" dirty="0"/>
        </a:p>
      </dsp:txBody>
      <dsp:txXfrm>
        <a:off x="5778394" y="2808312"/>
        <a:ext cx="1652841" cy="888624"/>
      </dsp:txXfrm>
    </dsp:sp>
    <dsp:sp modelId="{506D397C-EBB7-420A-9F16-C780797635C7}">
      <dsp:nvSpPr>
        <dsp:cNvPr id="0" name=""/>
        <dsp:cNvSpPr/>
      </dsp:nvSpPr>
      <dsp:spPr>
        <a:xfrm rot="5400000">
          <a:off x="2585781" y="2612592"/>
          <a:ext cx="1481040" cy="128850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2882840" y="2747120"/>
        <a:ext cx="886921" cy="1019450"/>
      </dsp:txXfrm>
    </dsp:sp>
    <dsp:sp modelId="{D5DCC1C1-4DD5-4891-BE92-30FF9110E4F1}">
      <dsp:nvSpPr>
        <dsp:cNvPr id="0" name=""/>
        <dsp:cNvSpPr/>
      </dsp:nvSpPr>
      <dsp:spPr>
        <a:xfrm rot="5400000">
          <a:off x="3417822" y="3869700"/>
          <a:ext cx="1481040" cy="128850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Modul-modul</a:t>
          </a:r>
          <a:r>
            <a:rPr lang="en-US" sz="1400" b="1" kern="1200" dirty="0" smtClean="0"/>
            <a:t> </a:t>
          </a:r>
          <a:endParaRPr lang="ru-RU" sz="1400" b="1" kern="1200" dirty="0"/>
        </a:p>
      </dsp:txBody>
      <dsp:txXfrm rot="-5400000">
        <a:off x="3714881" y="4004228"/>
        <a:ext cx="886921" cy="1019450"/>
      </dsp:txXfrm>
    </dsp:sp>
    <dsp:sp modelId="{B96FF7CD-75AB-463D-B3BF-B5F2DF49CDEB}">
      <dsp:nvSpPr>
        <dsp:cNvPr id="0" name=""/>
        <dsp:cNvSpPr/>
      </dsp:nvSpPr>
      <dsp:spPr>
        <a:xfrm>
          <a:off x="1861248" y="4069640"/>
          <a:ext cx="1599524" cy="888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84F471-0E78-4753-A940-4323C73BB5C8}">
      <dsp:nvSpPr>
        <dsp:cNvPr id="0" name=""/>
        <dsp:cNvSpPr/>
      </dsp:nvSpPr>
      <dsp:spPr>
        <a:xfrm rot="5400000">
          <a:off x="4809408" y="3869700"/>
          <a:ext cx="1481040" cy="128850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5106467" y="4004228"/>
        <a:ext cx="886921" cy="10194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A24C6-5B51-4331-8CC8-4E0C0EB969EF}">
      <dsp:nvSpPr>
        <dsp:cNvPr id="0" name=""/>
        <dsp:cNvSpPr/>
      </dsp:nvSpPr>
      <dsp:spPr>
        <a:xfrm>
          <a:off x="0" y="440883"/>
          <a:ext cx="871296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AEA2CF-294D-4F7B-98C6-D3B66476872B}">
      <dsp:nvSpPr>
        <dsp:cNvPr id="0" name=""/>
        <dsp:cNvSpPr/>
      </dsp:nvSpPr>
      <dsp:spPr>
        <a:xfrm>
          <a:off x="435648" y="27603"/>
          <a:ext cx="6099077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ma’lumotlar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bazasi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fayllarni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boshqarish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tizimi</a:t>
          </a:r>
          <a:endParaRPr lang="ru-RU" sz="2000" kern="1200" dirty="0"/>
        </a:p>
      </dsp:txBody>
      <dsp:txXfrm>
        <a:off x="475997" y="67952"/>
        <a:ext cx="6018379" cy="745862"/>
      </dsp:txXfrm>
    </dsp:sp>
    <dsp:sp modelId="{A389766F-605C-40C0-8C17-03328428D190}">
      <dsp:nvSpPr>
        <dsp:cNvPr id="0" name=""/>
        <dsp:cNvSpPr/>
      </dsp:nvSpPr>
      <dsp:spPr>
        <a:xfrm>
          <a:off x="0" y="1710964"/>
          <a:ext cx="871296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7962C2-4359-453A-95E7-416740EC7D96}">
      <dsp:nvSpPr>
        <dsp:cNvPr id="0" name=""/>
        <dsp:cNvSpPr/>
      </dsp:nvSpPr>
      <dsp:spPr>
        <a:xfrm>
          <a:off x="435648" y="1297684"/>
          <a:ext cx="6099077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operativ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xotirada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ma’lumotlar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umumiy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strukturalari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ishlovchi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vosita</a:t>
          </a:r>
          <a:endParaRPr lang="ru-RU" sz="2000" kern="1200" dirty="0"/>
        </a:p>
      </dsp:txBody>
      <dsp:txXfrm>
        <a:off x="475997" y="1338033"/>
        <a:ext cx="6018379" cy="745862"/>
      </dsp:txXfrm>
    </dsp:sp>
    <dsp:sp modelId="{355AC4FA-9B3B-4F80-B275-B497373FCE2F}">
      <dsp:nvSpPr>
        <dsp:cNvPr id="0" name=""/>
        <dsp:cNvSpPr/>
      </dsp:nvSpPr>
      <dsp:spPr>
        <a:xfrm>
          <a:off x="0" y="2981044"/>
          <a:ext cx="871296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6204A-CC12-4C5F-ABAE-524272380CF0}">
      <dsp:nvSpPr>
        <dsp:cNvPr id="0" name=""/>
        <dsp:cNvSpPr/>
      </dsp:nvSpPr>
      <dsp:spPr>
        <a:xfrm>
          <a:off x="435648" y="2567764"/>
          <a:ext cx="6099077" cy="8265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foydalanuvchi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o‘zaro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muloqatli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ta’minlovchi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til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prosessorlari</a:t>
          </a:r>
          <a:endParaRPr lang="ru-RU" sz="2000" kern="1200" dirty="0"/>
        </a:p>
      </dsp:txBody>
      <dsp:txXfrm>
        <a:off x="475997" y="2608113"/>
        <a:ext cx="6018379" cy="745862"/>
      </dsp:txXfrm>
    </dsp:sp>
    <dsp:sp modelId="{F64F2684-FC7D-4D8D-BEFD-F57E6CB09074}">
      <dsp:nvSpPr>
        <dsp:cNvPr id="0" name=""/>
        <dsp:cNvSpPr/>
      </dsp:nvSpPr>
      <dsp:spPr>
        <a:xfrm>
          <a:off x="0" y="4251124"/>
          <a:ext cx="871296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7AA26-6C92-4C2D-B170-377F08431ACC}">
      <dsp:nvSpPr>
        <dsp:cNvPr id="0" name=""/>
        <dsp:cNvSpPr/>
      </dsp:nvSpPr>
      <dsp:spPr>
        <a:xfrm>
          <a:off x="435648" y="3837844"/>
          <a:ext cx="6099077" cy="8265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matematik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qism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dasturlar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paketi</a:t>
          </a:r>
          <a:endParaRPr lang="ru-RU" sz="2000" kern="1200" dirty="0"/>
        </a:p>
      </dsp:txBody>
      <dsp:txXfrm>
        <a:off x="475997" y="3878193"/>
        <a:ext cx="6018379" cy="7458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02673-D24E-49E6-984D-C7C87C2B79B0}">
      <dsp:nvSpPr>
        <dsp:cNvPr id="0" name=""/>
        <dsp:cNvSpPr/>
      </dsp:nvSpPr>
      <dsp:spPr>
        <a:xfrm>
          <a:off x="-6755371" y="-1033386"/>
          <a:ext cx="8043436" cy="8043436"/>
        </a:xfrm>
        <a:prstGeom prst="blockArc">
          <a:avLst>
            <a:gd name="adj1" fmla="val 18900000"/>
            <a:gd name="adj2" fmla="val 2700000"/>
            <a:gd name="adj3" fmla="val 269"/>
          </a:avLst>
        </a:prstGeom>
        <a:noFill/>
        <a:ln w="285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4A79A9-4422-4D24-B160-7357FA310839}">
      <dsp:nvSpPr>
        <dsp:cNvPr id="0" name=""/>
        <dsp:cNvSpPr/>
      </dsp:nvSpPr>
      <dsp:spPr>
        <a:xfrm>
          <a:off x="829560" y="446450"/>
          <a:ext cx="8052449" cy="149776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48795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ALT </a:t>
          </a:r>
          <a:r>
            <a:rPr lang="en-US" sz="1800" kern="1200" dirty="0" err="1" smtClean="0"/>
            <a:t>yaratuvchilar</a:t>
          </a:r>
          <a:r>
            <a:rPr lang="en-US" sz="1800" kern="1200" dirty="0" smtClean="0"/>
            <a:t> EHM </a:t>
          </a:r>
          <a:r>
            <a:rPr lang="en-US" sz="1800" kern="1200" dirty="0" err="1" smtClean="0"/>
            <a:t>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ishlatish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sohasidagi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mutaxassislar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bo’lib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ular</a:t>
          </a:r>
          <a:r>
            <a:rPr lang="en-US" sz="1800" kern="1200" dirty="0" smtClean="0"/>
            <a:t> ALT </a:t>
          </a:r>
          <a:r>
            <a:rPr lang="en-US" sz="1800" kern="1200" dirty="0" err="1" smtClean="0"/>
            <a:t>larning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bazali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metodlarini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vositalarini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jihozlarini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umumiy</a:t>
          </a:r>
          <a:r>
            <a:rPr lang="en-US" sz="1800" kern="1200" dirty="0" smtClean="0"/>
            <a:t> DT </a:t>
          </a:r>
          <a:r>
            <a:rPr lang="en-US" sz="1800" kern="1200" dirty="0" err="1" smtClean="0"/>
            <a:t>ni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loyihalashning</a:t>
          </a:r>
          <a:r>
            <a:rPr lang="en-US" sz="1800" kern="1200" dirty="0" smtClean="0"/>
            <a:t> instrumental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texnologik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vositalarini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yaratuvchilari</a:t>
          </a:r>
          <a:r>
            <a:rPr lang="en-US" sz="1800" kern="1200" dirty="0" smtClean="0"/>
            <a:t>, ALT </a:t>
          </a:r>
          <a:r>
            <a:rPr lang="en-US" sz="1800" kern="1200" dirty="0" err="1" smtClean="0"/>
            <a:t>larni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konkret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sharoitida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generatsiya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qiluvchi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yoki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sozlovchilar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hisoblanadi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829560" y="446450"/>
        <a:ext cx="8052449" cy="1497763"/>
      </dsp:txXfrm>
    </dsp:sp>
    <dsp:sp modelId="{635AE381-7A98-4D20-877A-CA57C8855E8A}">
      <dsp:nvSpPr>
        <dsp:cNvPr id="0" name=""/>
        <dsp:cNvSpPr/>
      </dsp:nvSpPr>
      <dsp:spPr>
        <a:xfrm>
          <a:off x="82477" y="448249"/>
          <a:ext cx="1494166" cy="149416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456EB6B-7700-434C-9CD9-45F96E2174EE}">
      <dsp:nvSpPr>
        <dsp:cNvPr id="0" name=""/>
        <dsp:cNvSpPr/>
      </dsp:nvSpPr>
      <dsp:spPr>
        <a:xfrm>
          <a:off x="1264064" y="2390665"/>
          <a:ext cx="7617945" cy="119533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48795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Amaliy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dasturlovchilar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yuqori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malakaga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ega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bo’lib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loyihalash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metodologiyasi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algoritm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bilimlari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bo‘yicha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maxsus</a:t>
          </a:r>
          <a:r>
            <a:rPr lang="en-US" sz="1800" kern="1200" dirty="0" smtClean="0"/>
            <a:t> DT </a:t>
          </a:r>
          <a:r>
            <a:rPr lang="en-US" sz="1800" kern="1200" dirty="0" err="1" smtClean="0"/>
            <a:t>ni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umumiy</a:t>
          </a:r>
          <a:r>
            <a:rPr lang="en-US" sz="1800" kern="1200" dirty="0" smtClean="0"/>
            <a:t> DT </a:t>
          </a:r>
          <a:r>
            <a:rPr lang="en-US" sz="1800" kern="1200" dirty="0" err="1" smtClean="0"/>
            <a:t>idan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foydalanib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yarata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oluvchilar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hisoblanadi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1264064" y="2390665"/>
        <a:ext cx="7617945" cy="1195332"/>
      </dsp:txXfrm>
    </dsp:sp>
    <dsp:sp modelId="{EEEF6800-A591-40AF-AD31-91E1E52325E3}">
      <dsp:nvSpPr>
        <dsp:cNvPr id="0" name=""/>
        <dsp:cNvSpPr/>
      </dsp:nvSpPr>
      <dsp:spPr>
        <a:xfrm>
          <a:off x="516981" y="2241249"/>
          <a:ext cx="1494166" cy="149416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6F8081A-2E25-4209-84EB-7465BA1EF4FB}">
      <dsp:nvSpPr>
        <dsp:cNvPr id="0" name=""/>
        <dsp:cNvSpPr/>
      </dsp:nvSpPr>
      <dsp:spPr>
        <a:xfrm>
          <a:off x="829560" y="4183664"/>
          <a:ext cx="8052449" cy="119533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48795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Loyihalovchilar</a:t>
          </a:r>
          <a:r>
            <a:rPr lang="en-US" sz="1800" kern="1200" dirty="0" smtClean="0"/>
            <a:t> - </a:t>
          </a:r>
          <a:r>
            <a:rPr lang="en-US" sz="1800" kern="1200" dirty="0" err="1" smtClean="0"/>
            <a:t>loyihalash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sohasi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mutaxassislari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hisoblanib</a:t>
          </a:r>
          <a:r>
            <a:rPr lang="en-US" sz="1800" kern="1200" dirty="0" smtClean="0"/>
            <a:t>, ALT </a:t>
          </a:r>
          <a:r>
            <a:rPr lang="en-US" sz="1800" kern="1200" dirty="0" err="1" smtClean="0"/>
            <a:t>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imkoniyatlaridan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foydalanib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avtomatlashtirilgan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loyihalashni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bajaradilar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829560" y="4183664"/>
        <a:ext cx="8052449" cy="1195332"/>
      </dsp:txXfrm>
    </dsp:sp>
    <dsp:sp modelId="{08E11133-B5FD-4AF5-A544-0107A20885C9}">
      <dsp:nvSpPr>
        <dsp:cNvPr id="0" name=""/>
        <dsp:cNvSpPr/>
      </dsp:nvSpPr>
      <dsp:spPr>
        <a:xfrm>
          <a:off x="82477" y="4034248"/>
          <a:ext cx="1494166" cy="149416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A8705-21E3-4FA1-93A8-F460E3903C11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DA1C8-B2CC-461D-BD0E-B1CC6AC427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062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45A6EC6-32A0-4A8F-9A79-C4A9E3A813BC}" type="slidenum">
              <a:rPr lang="en-US" altLang="ru-RU" sz="1200">
                <a:solidFill>
                  <a:srgbClr val="000000"/>
                </a:solidFill>
              </a:rPr>
              <a:pPr/>
              <a:t>1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7C16730-1F55-4BD8-8680-6C9995016C97}" type="slidenum">
              <a:rPr lang="en-US" altLang="ru-RU" sz="1200">
                <a:solidFill>
                  <a:srgbClr val="000000"/>
                </a:solidFill>
              </a:rPr>
              <a:pPr/>
              <a:t>33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C8C4132-FFCB-44CD-90FC-888AE0F3262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  <a:cs typeface="Times New Roman" panose="02020603050405020304" pitchFamily="18" charset="0"/>
              </a:rPr>
              <a:t>COURSE: CONSRUCTION OF MEASURING INSTRUMENTS </a:t>
            </a:r>
            <a:endParaRPr lang="ru-RU" sz="30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</p:txBody>
      </p:sp>
      <p:sp>
        <p:nvSpPr>
          <p:cNvPr id="69636" name="Прямоугольник 1"/>
          <p:cNvSpPr>
            <a:spLocks noChangeArrowheads="1"/>
          </p:cNvSpPr>
          <p:nvPr/>
        </p:nvSpPr>
        <p:spPr bwMode="auto">
          <a:xfrm>
            <a:off x="287338" y="2636838"/>
            <a:ext cx="860583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algn="ctr"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Week </a:t>
            </a:r>
            <a:r>
              <a:rPr lang="ru-RU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13</a:t>
            </a:r>
            <a:r>
              <a:rPr lang="en-US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.</a:t>
            </a:r>
            <a:r>
              <a:rPr lang="en-US" altLang="ru-RU" sz="3000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</a:rPr>
              <a:t>Provisions of automated design systems.</a:t>
            </a:r>
            <a:endParaRPr lang="en-US" altLang="ru-RU" sz="3000" dirty="0">
              <a:solidFill>
                <a:srgbClr val="000000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B.Khamdamov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(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Andijan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Machine Building Institute)</a:t>
            </a: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67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O’LCHASH ASBOBLARINI KONSTRUKSIYALASH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086100"/>
            <a:ext cx="9144000" cy="1988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13</a:t>
            </a:r>
            <a:r>
              <a:rPr lang="en-US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-</a:t>
            </a:r>
            <a:r>
              <a:rPr lang="en-US" sz="2800" b="1" dirty="0" err="1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/>
              <a:t>Loyihalashni</a:t>
            </a:r>
            <a:r>
              <a:rPr lang="en-US" sz="2800" dirty="0"/>
              <a:t> </a:t>
            </a:r>
            <a:r>
              <a:rPr lang="en-US" sz="2800" dirty="0" err="1"/>
              <a:t>avtomatlashtirish</a:t>
            </a:r>
            <a:r>
              <a:rPr lang="en-US" sz="2800" dirty="0"/>
              <a:t> </a:t>
            </a:r>
            <a:r>
              <a:rPr lang="en-US" sz="2800" dirty="0" err="1"/>
              <a:t>masalalari</a:t>
            </a:r>
            <a:r>
              <a:rPr lang="en-US" sz="2800" dirty="0" smtClean="0">
                <a:solidFill>
                  <a:prstClr val="black"/>
                </a:solidFill>
                <a:latin typeface="+mn-lt"/>
              </a:rPr>
              <a:t>. </a:t>
            </a:r>
            <a:endParaRPr lang="en-US" sz="2800" dirty="0">
              <a:solidFill>
                <a:prstClr val="black"/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en-US" sz="2800" b="1" dirty="0">
              <a:solidFill>
                <a:prstClr val="black">
                  <a:lumMod val="50000"/>
                  <a:lumOff val="50000"/>
                </a:prstClr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Ma’ruzachi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PhD.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B.Xamdamov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Mashinasozlik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Instituti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96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988840"/>
            <a:ext cx="8568952" cy="3888432"/>
          </a:xfrm>
        </p:spPr>
        <p:txBody>
          <a:bodyPr>
            <a:noAutofit/>
          </a:bodyPr>
          <a:lstStyle/>
          <a:p>
            <a:r>
              <a:rPr lang="uz-Cyrl-UZ" sz="2600" b="1" dirty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Reja:</a:t>
            </a:r>
            <a:endParaRPr lang="ru-RU" sz="2600" b="1" dirty="0">
              <a:solidFill>
                <a:schemeClr val="tx1"/>
              </a:solidFill>
              <a:latin typeface="+mn-lt"/>
              <a:cs typeface="Simplified Arabic" panose="02020603050405020304" pitchFamily="18" charset="-78"/>
            </a:endParaRPr>
          </a:p>
          <a:p>
            <a:pPr algn="just"/>
            <a:r>
              <a:rPr lang="fi-FI" sz="2600" b="1" dirty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13.1 Loyihalashni avtomatlashtirish masalalarining matematik ta’minoti</a:t>
            </a:r>
          </a:p>
          <a:p>
            <a:pPr algn="just"/>
            <a:r>
              <a:rPr lang="fi-FI" sz="2600" b="1" dirty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13.2 Avtomatlashtirilgan loyihalash tizimlarining texnik ta’minoti.</a:t>
            </a:r>
          </a:p>
          <a:p>
            <a:pPr algn="just"/>
            <a:r>
              <a:rPr lang="fi-FI" sz="2600" b="1" dirty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13.3 Avtomatlashtirilgan loyihalash tizimlarining axborot ta’minoti</a:t>
            </a:r>
          </a:p>
          <a:p>
            <a:pPr algn="just"/>
            <a:r>
              <a:rPr lang="fi-FI" sz="2600" b="1" dirty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13.4 Avtomatlashtirilgan loyihalash tizimlarining dasturiy </a:t>
            </a:r>
            <a:r>
              <a:rPr lang="fi-FI" sz="2600" b="1" dirty="0" smtClean="0">
                <a:solidFill>
                  <a:schemeClr val="tx1"/>
                </a:solidFill>
                <a:latin typeface="+mn-lt"/>
                <a:cs typeface="Simplified Arabic" panose="02020603050405020304" pitchFamily="18" charset="-78"/>
              </a:rPr>
              <a:t>ta’minoti</a:t>
            </a:r>
            <a:endParaRPr lang="en-US" sz="2600" b="1" dirty="0" smtClean="0">
              <a:solidFill>
                <a:schemeClr val="tx1"/>
              </a:solidFill>
              <a:latin typeface="+mn-lt"/>
              <a:cs typeface="Simplified Arabic" panose="02020603050405020304" pitchFamily="18" charset="-78"/>
            </a:endParaRPr>
          </a:p>
          <a:p>
            <a:pPr algn="just"/>
            <a:endParaRPr lang="ru-RU" sz="2600" b="1" dirty="0">
              <a:solidFill>
                <a:schemeClr val="tx1"/>
              </a:solidFill>
              <a:latin typeface="+mn-lt"/>
              <a:cs typeface="Simplified Arabic" panose="02020603050405020304" pitchFamily="18" charset="-78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404664"/>
            <a:ext cx="8424936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cs typeface="Times New Roman" pitchFamily="18" charset="0"/>
              </a:rPr>
              <a:t>13-</a:t>
            </a:r>
            <a:r>
              <a:rPr lang="en-US" sz="3200" b="1" dirty="0" err="1" smtClean="0">
                <a:cs typeface="Times New Roman" pitchFamily="18" charset="0"/>
              </a:rPr>
              <a:t>Mavzu</a:t>
            </a:r>
            <a:r>
              <a:rPr lang="ru-RU" sz="3200" b="1" dirty="0">
                <a:cs typeface="Times New Roman" pitchFamily="18" charset="0"/>
              </a:rPr>
              <a:t>:</a:t>
            </a:r>
            <a:r>
              <a:rPr lang="en-US" sz="3200" b="1" dirty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Loyihalashni</a:t>
            </a:r>
            <a:r>
              <a:rPr lang="en-US" sz="3200" b="1" dirty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avtomatlashtirish</a:t>
            </a:r>
            <a:r>
              <a:rPr lang="en-US" sz="3200" b="1" dirty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masalalari</a:t>
            </a:r>
            <a:endParaRPr lang="en-US" sz="3200" b="1" dirty="0">
              <a:cs typeface="Times New Roman" pitchFamily="18" charset="0"/>
            </a:endParaRP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68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1619672" y="188640"/>
            <a:ext cx="4824536" cy="936104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texnik</a:t>
            </a:r>
            <a:r>
              <a:rPr lang="en-US" sz="2800" b="1" dirty="0"/>
              <a:t> </a:t>
            </a:r>
            <a:r>
              <a:rPr lang="en-US" sz="2800" b="1" dirty="0" err="1" smtClean="0"/>
              <a:t>mahsulotlarni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loyihalash</a:t>
            </a:r>
            <a:endParaRPr lang="ru-RU" sz="2800" b="1" dirty="0"/>
          </a:p>
        </p:txBody>
      </p:sp>
      <p:sp>
        <p:nvSpPr>
          <p:cNvPr id="6" name="Выгнутая вниз стрелка 5"/>
          <p:cNvSpPr/>
          <p:nvPr/>
        </p:nvSpPr>
        <p:spPr>
          <a:xfrm rot="4932876">
            <a:off x="546807" y="956728"/>
            <a:ext cx="1224136" cy="79208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Блок-схема: несколько документов 10"/>
          <p:cNvSpPr/>
          <p:nvPr/>
        </p:nvSpPr>
        <p:spPr>
          <a:xfrm>
            <a:off x="6444208" y="836712"/>
            <a:ext cx="2555776" cy="1104128"/>
          </a:xfrm>
          <a:prstGeom prst="flowChartMultidocumen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C00000"/>
                </a:solidFill>
              </a:rPr>
              <a:t>foydalaniladi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1691680" y="1484784"/>
            <a:ext cx="2448272" cy="528064"/>
          </a:xfrm>
          <a:prstGeom prst="homePlat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  </a:t>
            </a:r>
            <a:r>
              <a:rPr lang="en-US" sz="2400" b="1" dirty="0" err="1" smtClean="0">
                <a:solidFill>
                  <a:schemeClr val="tx1"/>
                </a:solidFill>
              </a:rPr>
              <a:t>mikrodaraja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5" name="Пятиугольник 14"/>
          <p:cNvSpPr/>
          <p:nvPr/>
        </p:nvSpPr>
        <p:spPr>
          <a:xfrm>
            <a:off x="3707904" y="2060848"/>
            <a:ext cx="2448272" cy="576064"/>
          </a:xfrm>
          <a:prstGeom prst="homePlat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  </a:t>
            </a:r>
            <a:r>
              <a:rPr lang="en-US" sz="2400" b="1" dirty="0" err="1" smtClean="0">
                <a:solidFill>
                  <a:schemeClr val="tx1"/>
                </a:solidFill>
              </a:rPr>
              <a:t>makrodaraja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6516216" y="2348880"/>
            <a:ext cx="2448272" cy="504056"/>
          </a:xfrm>
          <a:prstGeom prst="homePlat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  </a:t>
            </a:r>
            <a:r>
              <a:rPr lang="en-US" sz="2400" b="1" dirty="0" err="1" smtClean="0">
                <a:solidFill>
                  <a:schemeClr val="tx1"/>
                </a:solidFill>
              </a:rPr>
              <a:t>megadaraja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7" name="Вертикальный свиток 16"/>
          <p:cNvSpPr/>
          <p:nvPr/>
        </p:nvSpPr>
        <p:spPr>
          <a:xfrm>
            <a:off x="-180528" y="2348880"/>
            <a:ext cx="3240360" cy="4248472"/>
          </a:xfrm>
          <a:prstGeom prst="verticalScroll">
            <a:avLst>
              <a:gd name="adj" fmla="val 959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Mikrodarajada</a:t>
            </a:r>
            <a:r>
              <a:rPr lang="en-US" dirty="0" smtClean="0"/>
              <a:t> </a:t>
            </a:r>
            <a:r>
              <a:rPr lang="en-US" dirty="0" err="1" smtClean="0"/>
              <a:t>diskret</a:t>
            </a:r>
            <a:r>
              <a:rPr lang="en-US" dirty="0" smtClean="0"/>
              <a:t> </a:t>
            </a:r>
            <a:r>
              <a:rPr lang="en-US" dirty="0" err="1" smtClean="0"/>
              <a:t>fazodagidek</a:t>
            </a:r>
            <a:r>
              <a:rPr lang="en-US" dirty="0" smtClean="0"/>
              <a:t> </a:t>
            </a:r>
            <a:r>
              <a:rPr lang="en-US" dirty="0" err="1" smtClean="0"/>
              <a:t>muhit</a:t>
            </a:r>
            <a:r>
              <a:rPr lang="en-US" dirty="0" smtClean="0"/>
              <a:t> </a:t>
            </a:r>
            <a:r>
              <a:rPr lang="en-US" dirty="0" err="1" smtClean="0"/>
              <a:t>haqidagi</a:t>
            </a:r>
            <a:r>
              <a:rPr lang="en-US" dirty="0" smtClean="0"/>
              <a:t> </a:t>
            </a:r>
            <a:r>
              <a:rPr lang="en-US" dirty="0" err="1" smtClean="0"/>
              <a:t>tasavvurlardan</a:t>
            </a:r>
            <a:endParaRPr lang="en-US" dirty="0" smtClean="0"/>
          </a:p>
          <a:p>
            <a:pPr algn="ctr"/>
            <a:r>
              <a:rPr lang="en-US" dirty="0" err="1" smtClean="0"/>
              <a:t>foydalaniladi</a:t>
            </a:r>
            <a:r>
              <a:rPr lang="en-US" dirty="0" smtClean="0"/>
              <a:t>. Bu </a:t>
            </a:r>
            <a:r>
              <a:rPr lang="en-US" dirty="0" err="1" smtClean="0"/>
              <a:t>darajadagi</a:t>
            </a:r>
            <a:r>
              <a:rPr lang="en-US" dirty="0" smtClean="0"/>
              <a:t> </a:t>
            </a:r>
            <a:r>
              <a:rPr lang="en-US" dirty="0" err="1" smtClean="0"/>
              <a:t>elementlar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, </a:t>
            </a:r>
            <a:r>
              <a:rPr lang="en-US" dirty="0" err="1" smtClean="0"/>
              <a:t>mikrodarajada</a:t>
            </a:r>
            <a:r>
              <a:rPr lang="en-US" dirty="0" smtClean="0"/>
              <a:t> </a:t>
            </a:r>
            <a:r>
              <a:rPr lang="en-US" dirty="0" err="1" smtClean="0"/>
              <a:t>tizim</a:t>
            </a:r>
            <a:r>
              <a:rPr lang="en-US" dirty="0" smtClean="0"/>
              <a:t> deb </a:t>
            </a:r>
            <a:r>
              <a:rPr lang="en-US" dirty="0" err="1" smtClean="0"/>
              <a:t>qaralgan</a:t>
            </a:r>
            <a:r>
              <a:rPr lang="en-US" dirty="0" smtClean="0"/>
              <a:t> </a:t>
            </a:r>
            <a:r>
              <a:rPr lang="en-US" dirty="0" err="1" smtClean="0"/>
              <a:t>ob’yektlar</a:t>
            </a:r>
            <a:r>
              <a:rPr lang="en-US" dirty="0" smtClean="0"/>
              <a:t> (</a:t>
            </a:r>
            <a:r>
              <a:rPr lang="en-US" dirty="0" err="1" smtClean="0"/>
              <a:t>radioelektron</a:t>
            </a:r>
            <a:r>
              <a:rPr lang="en-US" dirty="0" smtClean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rezistorlari</a:t>
            </a:r>
            <a:r>
              <a:rPr lang="en-US" dirty="0" smtClean="0"/>
              <a:t>, </a:t>
            </a:r>
            <a:r>
              <a:rPr lang="en-US" dirty="0" err="1" smtClean="0"/>
              <a:t>tranzistorlari</a:t>
            </a:r>
            <a:r>
              <a:rPr lang="en-US" dirty="0" smtClean="0"/>
              <a:t> </a:t>
            </a:r>
            <a:r>
              <a:rPr lang="en-US" dirty="0" err="1" smtClean="0"/>
              <a:t>kabilar</a:t>
            </a:r>
            <a:r>
              <a:rPr lang="en-US" dirty="0" smtClean="0"/>
              <a:t>)</a:t>
            </a:r>
          </a:p>
          <a:p>
            <a:pPr algn="ctr"/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2555776" y="2780928"/>
            <a:ext cx="3672408" cy="3896816"/>
          </a:xfrm>
          <a:prstGeom prst="verticalScroll">
            <a:avLst>
              <a:gd name="adj" fmla="val 8350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Makrodarajada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modellar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 smtClean="0"/>
              <a:t>differensial</a:t>
            </a:r>
            <a:r>
              <a:rPr lang="en-US" dirty="0" smtClean="0"/>
              <a:t> </a:t>
            </a:r>
            <a:r>
              <a:rPr lang="en-US" dirty="0" err="1"/>
              <a:t>tenglamalar</a:t>
            </a:r>
            <a:r>
              <a:rPr lang="en-US" dirty="0"/>
              <a:t> </a:t>
            </a:r>
            <a:r>
              <a:rPr lang="en-US" dirty="0" err="1" smtClean="0"/>
              <a:t>hisoblanadi</a:t>
            </a:r>
            <a:r>
              <a:rPr lang="en-US" dirty="0"/>
              <a:t>. </a:t>
            </a:r>
            <a:r>
              <a:rPr lang="en-US" dirty="0" err="1" smtClean="0"/>
              <a:t>Makrodarajada</a:t>
            </a:r>
            <a:r>
              <a:rPr lang="en-US" dirty="0" smtClean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parametrlari</a:t>
            </a:r>
            <a:r>
              <a:rPr lang="en-US" dirty="0"/>
              <a:t> </a:t>
            </a:r>
            <a:r>
              <a:rPr lang="en-US" dirty="0" err="1" smtClean="0"/>
              <a:t>bo’lib</a:t>
            </a:r>
            <a:r>
              <a:rPr lang="en-US" dirty="0"/>
              <a:t>, </a:t>
            </a:r>
            <a:r>
              <a:rPr lang="en-US" dirty="0" err="1" smtClean="0"/>
              <a:t>kuchaytirgichning</a:t>
            </a:r>
            <a:r>
              <a:rPr lang="en-US" dirty="0" smtClean="0"/>
              <a:t> </a:t>
            </a:r>
            <a:r>
              <a:rPr lang="en-US" dirty="0" err="1" smtClean="0"/>
              <a:t>kuchay-tirish</a:t>
            </a:r>
            <a:r>
              <a:rPr lang="en-US" dirty="0" smtClean="0"/>
              <a:t> </a:t>
            </a:r>
            <a:r>
              <a:rPr lang="en-US" dirty="0" err="1"/>
              <a:t>koeffitsiyenti</a:t>
            </a:r>
            <a:r>
              <a:rPr lang="en-US" dirty="0"/>
              <a:t>,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ruxsat</a:t>
            </a:r>
            <a:endParaRPr lang="en-US" dirty="0"/>
          </a:p>
          <a:p>
            <a:pPr algn="ctr"/>
            <a:r>
              <a:rPr lang="en-US" dirty="0" err="1" smtClean="0"/>
              <a:t>etilgan</a:t>
            </a:r>
            <a:r>
              <a:rPr lang="en-US" dirty="0" smtClean="0"/>
              <a:t> </a:t>
            </a:r>
            <a:r>
              <a:rPr lang="en-US" dirty="0" err="1"/>
              <a:t>xususiyati</a:t>
            </a:r>
            <a:r>
              <a:rPr lang="en-US" dirty="0"/>
              <a:t>, </a:t>
            </a:r>
            <a:r>
              <a:rPr lang="en-US" dirty="0" err="1"/>
              <a:t>dvigatel</a:t>
            </a:r>
            <a:r>
              <a:rPr lang="en-US" dirty="0"/>
              <a:t> </a:t>
            </a:r>
            <a:r>
              <a:rPr lang="en-US" dirty="0" err="1" smtClean="0"/>
              <a:t>og’irlik</a:t>
            </a:r>
            <a:r>
              <a:rPr lang="en-US" dirty="0" smtClean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 smtClean="0"/>
              <a:t>hisoblanadi</a:t>
            </a:r>
            <a:endParaRPr lang="ru-RU" dirty="0"/>
          </a:p>
        </p:txBody>
      </p:sp>
      <p:sp>
        <p:nvSpPr>
          <p:cNvPr id="19" name="Вертикальный свиток 18"/>
          <p:cNvSpPr/>
          <p:nvPr/>
        </p:nvSpPr>
        <p:spPr>
          <a:xfrm>
            <a:off x="5580112" y="2988568"/>
            <a:ext cx="3744416" cy="3896816"/>
          </a:xfrm>
          <a:prstGeom prst="verticalScroll">
            <a:avLst>
              <a:gd name="adj" fmla="val 1080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Megadarajadagi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qurilmalar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komplekslar</a:t>
            </a:r>
            <a:r>
              <a:rPr lang="en-US" dirty="0" smtClean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tizimlari</a:t>
            </a:r>
            <a:endParaRPr lang="en-US" dirty="0"/>
          </a:p>
          <a:p>
            <a:pPr algn="ctr"/>
            <a:r>
              <a:rPr lang="en-US" dirty="0" err="1" smtClean="0"/>
              <a:t>ishlashlarini</a:t>
            </a:r>
            <a:r>
              <a:rPr lang="en-US" dirty="0" smtClean="0"/>
              <a:t> </a:t>
            </a:r>
            <a:r>
              <a:rPr lang="en-US" dirty="0" err="1"/>
              <a:t>diskret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,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 smtClean="0"/>
              <a:t>xolatini</a:t>
            </a:r>
            <a:r>
              <a:rPr lang="en-US" dirty="0" smtClean="0"/>
              <a:t> </a:t>
            </a:r>
            <a:r>
              <a:rPr lang="en-US" dirty="0" err="1" smtClean="0"/>
              <a:t>xarakterlovchi</a:t>
            </a:r>
            <a:endParaRPr lang="en-US" dirty="0"/>
          </a:p>
          <a:p>
            <a:pPr algn="ctr"/>
            <a:r>
              <a:rPr lang="en-US" dirty="0" err="1"/>
              <a:t>kattaliklar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fazo</a:t>
            </a:r>
            <a:r>
              <a:rPr lang="en-US" dirty="0"/>
              <a:t> </a:t>
            </a:r>
            <a:r>
              <a:rPr lang="en-US" dirty="0" err="1" smtClean="0"/>
              <a:t>o’zgaruvchilarini</a:t>
            </a:r>
            <a:r>
              <a:rPr lang="en-US" dirty="0" smtClean="0"/>
              <a:t> </a:t>
            </a:r>
            <a:r>
              <a:rPr lang="en-US" dirty="0" err="1"/>
              <a:t>diskretligini</a:t>
            </a:r>
            <a:endParaRPr lang="en-US" dirty="0"/>
          </a:p>
          <a:p>
            <a:pPr algn="ctr"/>
            <a:r>
              <a:rPr lang="en-US" dirty="0" err="1"/>
              <a:t>bildiradi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2" name="10-конечная звезда 11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99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9984057"/>
              </p:ext>
            </p:extLst>
          </p:nvPr>
        </p:nvGraphicFramePr>
        <p:xfrm>
          <a:off x="35496" y="1124744"/>
          <a:ext cx="910850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79512" y="260648"/>
            <a:ext cx="8856984" cy="72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Loyixalashni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avtomatlashtirish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bazaviy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ta’minotlari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8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116632"/>
            <a:ext cx="5472608" cy="7200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</a:rPr>
              <a:t>ALT lar </a:t>
            </a:r>
            <a:r>
              <a:rPr lang="en-US" sz="3000" b="1" dirty="0" err="1">
                <a:solidFill>
                  <a:srgbClr val="C00000"/>
                </a:solidFill>
              </a:rPr>
              <a:t>matematik</a:t>
            </a:r>
            <a:r>
              <a:rPr lang="en-US" sz="3000" b="1" dirty="0">
                <a:solidFill>
                  <a:srgbClr val="C00000"/>
                </a:solidFill>
              </a:rPr>
              <a:t> </a:t>
            </a:r>
            <a:r>
              <a:rPr lang="en-US" sz="3000" b="1" dirty="0" err="1">
                <a:solidFill>
                  <a:srgbClr val="C00000"/>
                </a:solidFill>
              </a:rPr>
              <a:t>ta’minoti</a:t>
            </a:r>
            <a:endParaRPr lang="ru-RU" sz="30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08104" y="1412776"/>
            <a:ext cx="2376264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maxsus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1412776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umumiy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2123728" y="980728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372200" y="980728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2420888"/>
            <a:ext cx="1440160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matematik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model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63688" y="2420888"/>
            <a:ext cx="1224136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algoritm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31840" y="2420888"/>
            <a:ext cx="1224136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metodlar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Правая фигурная скобка 14"/>
          <p:cNvSpPr/>
          <p:nvPr/>
        </p:nvSpPr>
        <p:spPr>
          <a:xfrm rot="5400000">
            <a:off x="1835696" y="1700809"/>
            <a:ext cx="936104" cy="4392488"/>
          </a:xfrm>
          <a:prstGeom prst="rightBrace">
            <a:avLst>
              <a:gd name="adj1" fmla="val 5438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683568" y="4437113"/>
            <a:ext cx="3240360" cy="1080119"/>
          </a:xfrm>
          <a:prstGeom prst="flowChartAlternateProcess">
            <a:avLst/>
          </a:prstGeom>
          <a:solidFill>
            <a:srgbClr val="FAFD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ierarxik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darajalarda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qo’llaniladigan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88024" y="2420888"/>
            <a:ext cx="1440160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Loyixalash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ob’yekti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matematik</a:t>
            </a:r>
            <a:r>
              <a:rPr lang="en-US" dirty="0" smtClean="0">
                <a:solidFill>
                  <a:schemeClr val="tx1"/>
                </a:solidFill>
              </a:rPr>
              <a:t> model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740352" y="2420888"/>
            <a:ext cx="1224136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metodlar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авая фигурная скобка 18"/>
          <p:cNvSpPr/>
          <p:nvPr/>
        </p:nvSpPr>
        <p:spPr>
          <a:xfrm rot="5400000">
            <a:off x="6444208" y="1700809"/>
            <a:ext cx="936104" cy="4392488"/>
          </a:xfrm>
          <a:prstGeom prst="rightBrace">
            <a:avLst>
              <a:gd name="adj1" fmla="val 5438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5292080" y="4437113"/>
            <a:ext cx="3240360" cy="1080119"/>
          </a:xfrm>
          <a:prstGeom prst="flowChartAlternateProcess">
            <a:avLst/>
          </a:prstGeom>
          <a:solidFill>
            <a:srgbClr val="FAFD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loyihalashning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alohida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darajaiarida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qo’llaniladigan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372200" y="2420888"/>
            <a:ext cx="1224136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Bir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variantli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analiz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algoritm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10-конечная звезда 21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501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/>
          <p:cNvSpPr/>
          <p:nvPr/>
        </p:nvSpPr>
        <p:spPr>
          <a:xfrm>
            <a:off x="539552" y="-27384"/>
            <a:ext cx="8424936" cy="460851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лок-схема: память с посл. доступом 2"/>
          <p:cNvSpPr/>
          <p:nvPr/>
        </p:nvSpPr>
        <p:spPr>
          <a:xfrm>
            <a:off x="899592" y="764704"/>
            <a:ext cx="1440160" cy="1152128"/>
          </a:xfrm>
          <a:prstGeom prst="flowChartMagnetic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Sonlar</a:t>
            </a:r>
            <a:endParaRPr lang="en-US" dirty="0" smtClean="0">
              <a:solidFill>
                <a:schemeClr val="tx1"/>
              </a:solidFill>
            </a:endParaRP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X, Y…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Блок-схема: память с посл. доступом 5"/>
          <p:cNvSpPr/>
          <p:nvPr/>
        </p:nvSpPr>
        <p:spPr>
          <a:xfrm>
            <a:off x="2699792" y="620688"/>
            <a:ext cx="1728192" cy="1296144"/>
          </a:xfrm>
          <a:prstGeom prst="flowChartMagnetic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o’zgaruv-chilar</a:t>
            </a:r>
            <a:endParaRPr lang="en-US" dirty="0" smtClean="0">
              <a:solidFill>
                <a:schemeClr val="tx1"/>
              </a:solidFill>
            </a:endParaRP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X – Y </a:t>
            </a:r>
            <a:endParaRPr lang="ru-RU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Блок-схема: память с посл. доступом 6"/>
              <p:cNvSpPr/>
              <p:nvPr/>
            </p:nvSpPr>
            <p:spPr>
              <a:xfrm>
                <a:off x="4716016" y="620688"/>
                <a:ext cx="1800200" cy="1296144"/>
              </a:xfrm>
              <a:prstGeom prst="flowChartMagneticTape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solidFill>
                      <a:schemeClr val="tx1"/>
                    </a:solidFill>
                  </a:rPr>
                  <a:t>Vektorlar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𝑋</m:t>
                          </m:r>
                        </m:e>
                      </m:acc>
                    </m:oMath>
                  </m:oMathPara>
                </a14:m>
                <a:endParaRPr lang="en-US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Блок-схема: память с посл. доступом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620688"/>
                <a:ext cx="1800200" cy="1296144"/>
              </a:xfrm>
              <a:prstGeom prst="flowChartMagneticTape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Скругленный прямоугольник 4"/>
          <p:cNvSpPr/>
          <p:nvPr/>
        </p:nvSpPr>
        <p:spPr>
          <a:xfrm>
            <a:off x="7020272" y="620688"/>
            <a:ext cx="1584176" cy="122413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To’plamlar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4283968" y="-1827584"/>
            <a:ext cx="792088" cy="828092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1187624" y="2852936"/>
            <a:ext cx="3600400" cy="792088"/>
          </a:xfrm>
          <a:prstGeom prst="wedgeRectCallout">
            <a:avLst>
              <a:gd name="adj1" fmla="val 43153"/>
              <a:gd name="adj2" fmla="val -7603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Matematik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ob’yektlar</a:t>
            </a:r>
            <a:endParaRPr lang="ru-RU" sz="2400" b="1" dirty="0"/>
          </a:p>
        </p:txBody>
      </p:sp>
      <p:sp>
        <p:nvSpPr>
          <p:cNvPr id="11" name="Выгнутая вниз стрелка 10"/>
          <p:cNvSpPr/>
          <p:nvPr/>
        </p:nvSpPr>
        <p:spPr>
          <a:xfrm rot="19706638">
            <a:off x="5206041" y="2760670"/>
            <a:ext cx="1512168" cy="756084"/>
          </a:xfrm>
          <a:prstGeom prst="curved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6660232" y="2708920"/>
            <a:ext cx="1944216" cy="864096"/>
          </a:xfrm>
          <a:prstGeom prst="wedgeRectCallout">
            <a:avLst>
              <a:gd name="adj1" fmla="val -69433"/>
              <a:gd name="adj2" fmla="val -891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munosabatlar</a:t>
            </a:r>
            <a:endParaRPr lang="ru-RU" sz="2000" b="1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203848" y="4581128"/>
            <a:ext cx="3168352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</a:rPr>
              <a:t>To’plam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ая выноска 17"/>
          <p:cNvSpPr/>
          <p:nvPr/>
        </p:nvSpPr>
        <p:spPr>
          <a:xfrm>
            <a:off x="395536" y="4797152"/>
            <a:ext cx="2160240" cy="756084"/>
          </a:xfrm>
          <a:prstGeom prst="wedgeRectCallout">
            <a:avLst>
              <a:gd name="adj1" fmla="val 77934"/>
              <a:gd name="adj2" fmla="val -5843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Injener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err="1" smtClean="0"/>
              <a:t>loyihalovchilarni</a:t>
            </a:r>
            <a:endParaRPr lang="en-US" dirty="0"/>
          </a:p>
          <a:p>
            <a:pPr algn="ctr"/>
            <a:r>
              <a:rPr lang="en-US" dirty="0" err="1"/>
              <a:t>qiziqtiruvchi</a:t>
            </a:r>
            <a:endParaRPr lang="ru-RU" dirty="0"/>
          </a:p>
        </p:txBody>
      </p:sp>
      <p:sp>
        <p:nvSpPr>
          <p:cNvPr id="19" name="Прямоугольная выноска 18"/>
          <p:cNvSpPr/>
          <p:nvPr/>
        </p:nvSpPr>
        <p:spPr>
          <a:xfrm>
            <a:off x="6660232" y="4869160"/>
            <a:ext cx="2160240" cy="756084"/>
          </a:xfrm>
          <a:prstGeom prst="wedgeRectCallout">
            <a:avLst>
              <a:gd name="adj1" fmla="val -61751"/>
              <a:gd name="adj2" fmla="val -7456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Loyihalovchi</a:t>
            </a:r>
            <a:r>
              <a:rPr lang="en-US" dirty="0" smtClean="0"/>
              <a:t> </a:t>
            </a:r>
            <a:r>
              <a:rPr lang="en-US" dirty="0" err="1" smtClean="0"/>
              <a:t>obyekt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endParaRPr lang="ru-RU" dirty="0"/>
          </a:p>
        </p:txBody>
      </p:sp>
      <p:sp>
        <p:nvSpPr>
          <p:cNvPr id="20" name="Выноска со стрелкой вверх 19"/>
          <p:cNvSpPr/>
          <p:nvPr/>
        </p:nvSpPr>
        <p:spPr>
          <a:xfrm>
            <a:off x="1619672" y="5373216"/>
            <a:ext cx="6624736" cy="1224136"/>
          </a:xfrm>
          <a:prstGeom prst="up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MATEMATIK   MODEL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5" name="10-конечная звезда 1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87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03648" y="116632"/>
            <a:ext cx="5904656" cy="648072"/>
          </a:xfrm>
          <a:prstGeom prst="roundRect">
            <a:avLst/>
          </a:prstGeom>
          <a:solidFill>
            <a:srgbClr val="FAFD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Matematik</a:t>
            </a:r>
            <a:r>
              <a:rPr lang="en-US" sz="2400" b="1" dirty="0" smtClean="0">
                <a:solidFill>
                  <a:schemeClr val="tx1"/>
                </a:solidFill>
              </a:rPr>
              <a:t> model </a:t>
            </a:r>
            <a:r>
              <a:rPr lang="en-US" sz="2400" b="1" dirty="0" err="1" smtClean="0">
                <a:solidFill>
                  <a:schemeClr val="tx1"/>
                </a:solidFill>
              </a:rPr>
              <a:t>sinflanishi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412776"/>
            <a:ext cx="1440160" cy="23762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Ob’yekt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xususiyat-larini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tasvirlash-ga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1680" y="1412776"/>
            <a:ext cx="1440160" cy="23762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Modelni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hosil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qilish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usuliga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03848" y="1412776"/>
            <a:ext cx="2448272" cy="23762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Har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bir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loyihalash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darajasi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va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bosqichlari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</a:rPr>
              <a:t>uchun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yaratilishi</a:t>
            </a:r>
            <a:r>
              <a:rPr lang="en-US" b="1" dirty="0">
                <a:solidFill>
                  <a:schemeClr val="tx1"/>
                </a:solidFill>
              </a:rPr>
              <a:t>, </a:t>
            </a:r>
            <a:r>
              <a:rPr lang="en-US" b="1" dirty="0" err="1">
                <a:solidFill>
                  <a:schemeClr val="tx1"/>
                </a:solidFill>
              </a:rPr>
              <a:t>foydalanishi</a:t>
            </a:r>
            <a:r>
              <a:rPr lang="en-US" b="1" dirty="0">
                <a:solidFill>
                  <a:schemeClr val="tx1"/>
                </a:solidFill>
              </a:rPr>
              <a:t>, </a:t>
            </a:r>
            <a:r>
              <a:rPr lang="en-US" b="1" dirty="0" err="1">
                <a:solidFill>
                  <a:schemeClr val="tx1"/>
                </a:solidFill>
              </a:rPr>
              <a:t>ishlatiladigan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matematik</a:t>
            </a:r>
            <a:r>
              <a:rPr lang="en-US" b="1" dirty="0">
                <a:solidFill>
                  <a:schemeClr val="tx1"/>
                </a:solidFill>
              </a:rPr>
              <a:t> apparat</a:t>
            </a:r>
          </a:p>
          <a:p>
            <a:pPr algn="ctr"/>
            <a:r>
              <a:rPr lang="en-US" b="1" dirty="0" err="1">
                <a:solidFill>
                  <a:schemeClr val="tx1"/>
                </a:solidFill>
              </a:rPr>
              <a:t>xarakteriga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24128" y="1412776"/>
            <a:ext cx="1548172" cy="23762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Ob’yek-tni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</a:rPr>
              <a:t>ierarxik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darajada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izohlash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darajasi-ga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308304" y="1412776"/>
            <a:ext cx="1728192" cy="23762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Ob’yekt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parametr-larining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ehtimollik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xarakterini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tasvirlani-shiga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единительная линия 10"/>
          <p:cNvCxnSpPr>
            <a:stCxn id="4" idx="2"/>
          </p:cNvCxnSpPr>
          <p:nvPr/>
        </p:nvCxnSpPr>
        <p:spPr>
          <a:xfrm>
            <a:off x="4355976" y="764704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899592" y="980728"/>
            <a:ext cx="734481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5" idx="0"/>
          </p:cNvCxnSpPr>
          <p:nvPr/>
        </p:nvCxnSpPr>
        <p:spPr>
          <a:xfrm>
            <a:off x="899592" y="980728"/>
            <a:ext cx="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88224" y="980728"/>
            <a:ext cx="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483768" y="980728"/>
            <a:ext cx="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355976" y="980728"/>
            <a:ext cx="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8244408" y="980728"/>
            <a:ext cx="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-14430" y="4437112"/>
            <a:ext cx="163410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Funksional</a:t>
            </a:r>
            <a:endParaRPr lang="en-US" sz="2000" dirty="0" smtClean="0"/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Texnologik</a:t>
            </a:r>
            <a:endParaRPr lang="en-US" sz="2000" dirty="0" smtClean="0"/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Strukturali</a:t>
            </a:r>
            <a:endParaRPr lang="en-US" sz="20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1713762" y="4437112"/>
            <a:ext cx="12670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nazariy</a:t>
            </a:r>
            <a:endParaRPr lang="en-US" sz="2000" dirty="0" smtClean="0"/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empirik</a:t>
            </a:r>
            <a:endParaRPr lang="en-US" sz="2000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2906247" y="4077072"/>
            <a:ext cx="3249929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Tizimli</a:t>
            </a:r>
            <a:r>
              <a:rPr lang="en-US" sz="2000" dirty="0" smtClean="0"/>
              <a:t> </a:t>
            </a:r>
            <a:r>
              <a:rPr lang="en-US" sz="2000" dirty="0" err="1" smtClean="0"/>
              <a:t>imitatsion</a:t>
            </a:r>
            <a:r>
              <a:rPr lang="en-US" sz="2000" dirty="0" smtClean="0"/>
              <a:t> </a:t>
            </a:r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Mantiqiy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</a:t>
            </a:r>
            <a:r>
              <a:rPr lang="en-US" sz="2000" dirty="0" smtClean="0"/>
              <a:t> </a:t>
            </a:r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Differensial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</a:t>
            </a:r>
            <a:endParaRPr lang="en-US" sz="2000" dirty="0" smtClean="0"/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Matematik-fizik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</a:t>
            </a:r>
            <a:r>
              <a:rPr lang="en-US" sz="2000" dirty="0" smtClean="0"/>
              <a:t>.</a:t>
            </a:r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Regression </a:t>
            </a:r>
            <a:r>
              <a:rPr lang="en-US" sz="2000" dirty="0" err="1" smtClean="0"/>
              <a:t>tenglamalar</a:t>
            </a:r>
            <a:endParaRPr lang="en-US" sz="2000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5724128" y="4149080"/>
            <a:ext cx="1368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uzluksiz</a:t>
            </a:r>
            <a:endParaRPr lang="en-US" sz="2000" dirty="0" smtClean="0"/>
          </a:p>
          <a:p>
            <a:pPr indent="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/>
              <a:t>diskret</a:t>
            </a:r>
            <a:endParaRPr lang="en-US" sz="2000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020272" y="4291062"/>
            <a:ext cx="216024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2563" algn="just">
              <a:buFont typeface="Arial" panose="020B0604020202020204" pitchFamily="34" charset="0"/>
              <a:buChar char="•"/>
            </a:pPr>
            <a:r>
              <a:rPr lang="en-US" sz="2000" dirty="0" err="1" smtClean="0"/>
              <a:t>statik</a:t>
            </a:r>
            <a:endParaRPr lang="en-US" sz="2000" dirty="0" smtClean="0"/>
          </a:p>
          <a:p>
            <a:pPr algn="just"/>
            <a:endParaRPr lang="en-US" sz="900" dirty="0" smtClean="0"/>
          </a:p>
          <a:p>
            <a:pPr indent="182563" algn="just">
              <a:buFont typeface="Arial" panose="020B0604020202020204" pitchFamily="34" charset="0"/>
              <a:buChar char="•"/>
            </a:pPr>
            <a:r>
              <a:rPr lang="en-US" sz="2000" dirty="0" err="1"/>
              <a:t>d</a:t>
            </a:r>
            <a:r>
              <a:rPr lang="en-US" sz="2000" dirty="0" err="1" smtClean="0"/>
              <a:t>eterminallash-gan</a:t>
            </a:r>
            <a:endParaRPr lang="en-US" sz="2000" dirty="0" smtClean="0"/>
          </a:p>
        </p:txBody>
      </p:sp>
      <p:sp>
        <p:nvSpPr>
          <p:cNvPr id="20" name="10-конечная звезда 19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06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5816" y="476672"/>
            <a:ext cx="3623382" cy="684076"/>
          </a:xfrm>
          <a:prstGeom prst="roundRect">
            <a:avLst/>
          </a:prstGeom>
          <a:solidFill>
            <a:srgbClr val="FAFDBD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Matematik</a:t>
            </a:r>
            <a:r>
              <a:rPr lang="en-US" sz="3200" b="1" dirty="0" smtClean="0"/>
              <a:t> model</a:t>
            </a:r>
            <a:endParaRPr lang="ru-RU" sz="3200" b="1" dirty="0"/>
          </a:p>
        </p:txBody>
      </p:sp>
      <p:sp>
        <p:nvSpPr>
          <p:cNvPr id="5" name="Стрелка вправо 4"/>
          <p:cNvSpPr/>
          <p:nvPr/>
        </p:nvSpPr>
        <p:spPr>
          <a:xfrm rot="7758100">
            <a:off x="2406512" y="1363928"/>
            <a:ext cx="986860" cy="79208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2276388"/>
            <a:ext cx="2253573" cy="7180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funksional</a:t>
            </a:r>
            <a:endParaRPr lang="ru-RU" sz="2800" b="1" dirty="0"/>
          </a:p>
        </p:txBody>
      </p:sp>
      <p:pic>
        <p:nvPicPr>
          <p:cNvPr id="9219" name="Picture 3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818" y="10418"/>
            <a:ext cx="2184182" cy="186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6"/>
          <p:cNvSpPr/>
          <p:nvPr/>
        </p:nvSpPr>
        <p:spPr>
          <a:xfrm rot="3015697">
            <a:off x="6071146" y="1341803"/>
            <a:ext cx="936104" cy="79208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50875" y="2276388"/>
            <a:ext cx="2037549" cy="7180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strukturali</a:t>
            </a:r>
            <a:endParaRPr lang="ru-RU" sz="28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614571" y="2276872"/>
            <a:ext cx="2037549" cy="7180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texnologik</a:t>
            </a:r>
            <a:endParaRPr lang="ru-RU" sz="2800" b="1" dirty="0"/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4114574" y="1366146"/>
            <a:ext cx="986860" cy="79208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179512" y="3356992"/>
            <a:ext cx="2973653" cy="2448272"/>
          </a:xfrm>
          <a:prstGeom prst="wedgeRectCallout">
            <a:avLst>
              <a:gd name="adj1" fmla="val -3464"/>
              <a:gd name="adj2" fmla="val -616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Ob’yektning</a:t>
            </a:r>
            <a:r>
              <a:rPr lang="en-US" sz="2400" dirty="0" smtClean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bog’liq</a:t>
            </a:r>
            <a:endParaRPr lang="en-US" sz="2400" dirty="0"/>
          </a:p>
          <a:p>
            <a:pPr algn="ctr"/>
            <a:r>
              <a:rPr lang="en-US" sz="2400" dirty="0" err="1"/>
              <a:t>xususiyatlarini</a:t>
            </a:r>
            <a:r>
              <a:rPr lang="en-US" sz="2400" dirty="0"/>
              <a:t> </a:t>
            </a:r>
            <a:r>
              <a:rPr lang="en-US" sz="2400" dirty="0" err="1" smtClean="0"/>
              <a:t>tasvirlaydi</a:t>
            </a:r>
            <a:endParaRPr lang="ru-RU" sz="2400" dirty="0"/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3424591" y="3356992"/>
            <a:ext cx="2659577" cy="2448272"/>
          </a:xfrm>
          <a:prstGeom prst="wedgeRectCallout">
            <a:avLst>
              <a:gd name="adj1" fmla="val -3464"/>
              <a:gd name="adj2" fmla="val -616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Ob’yektni</a:t>
            </a:r>
            <a:endParaRPr lang="en-US" sz="2400" dirty="0"/>
          </a:p>
          <a:p>
            <a:pPr algn="ctr"/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/>
              <a:t>xususiyatlarni</a:t>
            </a:r>
            <a:r>
              <a:rPr lang="en-US" sz="2400" dirty="0"/>
              <a:t> </a:t>
            </a:r>
            <a:r>
              <a:rPr lang="en-US" sz="2400" dirty="0" err="1" smtClean="0"/>
              <a:t>tasvirlaydi</a:t>
            </a:r>
            <a:endParaRPr lang="ru-RU" sz="2400" dirty="0"/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6304911" y="3356992"/>
            <a:ext cx="2659577" cy="2448272"/>
          </a:xfrm>
          <a:prstGeom prst="wedgeRectCallout">
            <a:avLst>
              <a:gd name="adj1" fmla="val -3464"/>
              <a:gd name="adj2" fmla="val -616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Ob’yektning</a:t>
            </a:r>
            <a:r>
              <a:rPr lang="en-US" sz="2400" dirty="0" smtClean="0"/>
              <a:t> </a:t>
            </a:r>
            <a:r>
              <a:rPr lang="en-US" sz="2400" dirty="0" err="1" smtClean="0"/>
              <a:t>struktnrasini</a:t>
            </a:r>
            <a:r>
              <a:rPr lang="en-US" sz="2400" dirty="0" smtClean="0"/>
              <a:t>, </a:t>
            </a:r>
            <a:r>
              <a:rPr lang="en-US" sz="2400" dirty="0" err="1"/>
              <a:t>xususiyatlarini</a:t>
            </a:r>
            <a:r>
              <a:rPr lang="en-US" sz="2400" dirty="0"/>
              <a:t>, </a:t>
            </a:r>
            <a:r>
              <a:rPr lang="en-US" sz="2400" dirty="0" err="1" smtClean="0"/>
              <a:t>geometrik</a:t>
            </a:r>
            <a:r>
              <a:rPr lang="en-US" sz="2400" dirty="0" smtClean="0"/>
              <a:t> </a:t>
            </a:r>
            <a:r>
              <a:rPr lang="en-US" sz="2400" dirty="0" err="1"/>
              <a:t>tuzilishini</a:t>
            </a:r>
            <a:r>
              <a:rPr lang="en-US" sz="2400" dirty="0"/>
              <a:t> </a:t>
            </a:r>
            <a:r>
              <a:rPr lang="en-US" sz="2400" dirty="0" err="1"/>
              <a:t>tasvirlaydi</a:t>
            </a:r>
            <a:endParaRPr lang="ru-RU" sz="24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08" y="44624"/>
            <a:ext cx="2483768" cy="1837239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C00000"/>
                </a:solidFill>
              </a:rPr>
              <a:t>Ob’yekt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xususiyatlarini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tasvirlashga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qarab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10-конечная звезда 1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75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5816" y="476672"/>
            <a:ext cx="3623382" cy="684076"/>
          </a:xfrm>
          <a:prstGeom prst="roundRect">
            <a:avLst/>
          </a:prstGeom>
          <a:solidFill>
            <a:srgbClr val="FAFDBD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Matematik</a:t>
            </a:r>
            <a:r>
              <a:rPr lang="en-US" sz="3200" b="1" dirty="0" smtClean="0"/>
              <a:t> model</a:t>
            </a:r>
            <a:endParaRPr lang="ru-RU" sz="3200" b="1" dirty="0"/>
          </a:p>
        </p:txBody>
      </p:sp>
      <p:sp>
        <p:nvSpPr>
          <p:cNvPr id="5" name="Стрелка вправо 4"/>
          <p:cNvSpPr/>
          <p:nvPr/>
        </p:nvSpPr>
        <p:spPr>
          <a:xfrm rot="7758100">
            <a:off x="2406512" y="1363928"/>
            <a:ext cx="986860" cy="79208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2276388"/>
            <a:ext cx="2253573" cy="7180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nazariy</a:t>
            </a:r>
            <a:endParaRPr lang="ru-RU" sz="2800" b="1" dirty="0"/>
          </a:p>
        </p:txBody>
      </p:sp>
      <p:pic>
        <p:nvPicPr>
          <p:cNvPr id="9219" name="Picture 3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818" y="10418"/>
            <a:ext cx="2184182" cy="186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6"/>
          <p:cNvSpPr/>
          <p:nvPr/>
        </p:nvSpPr>
        <p:spPr>
          <a:xfrm rot="3015697">
            <a:off x="6071146" y="1341803"/>
            <a:ext cx="936104" cy="79208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50875" y="2276388"/>
            <a:ext cx="2037549" cy="7180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empirik</a:t>
            </a:r>
            <a:endParaRPr lang="ru-RU" sz="2800" b="1" dirty="0"/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179512" y="3356992"/>
            <a:ext cx="4176464" cy="2448272"/>
          </a:xfrm>
          <a:prstGeom prst="wedgeRectCallout">
            <a:avLst>
              <a:gd name="adj1" fmla="val -3464"/>
              <a:gd name="adj2" fmla="val -616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Ob’yektni</a:t>
            </a:r>
            <a:r>
              <a:rPr lang="en-US" sz="2800" b="1" dirty="0" smtClean="0"/>
              <a:t> </a:t>
            </a:r>
            <a:r>
              <a:rPr lang="en-US" sz="2800" b="1" dirty="0" err="1"/>
              <a:t>ishlash</a:t>
            </a:r>
            <a:endParaRPr lang="en-US" sz="2800" b="1" dirty="0"/>
          </a:p>
          <a:p>
            <a:pPr algn="ctr"/>
            <a:r>
              <a:rPr lang="en-US" sz="2800" b="1" dirty="0" err="1"/>
              <a:t>jarayonidagi</a:t>
            </a:r>
            <a:r>
              <a:rPr lang="en-US" sz="2800" b="1" dirty="0"/>
              <a:t> </a:t>
            </a:r>
            <a:r>
              <a:rPr lang="en-US" sz="2800" b="1" dirty="0" err="1"/>
              <a:t>fizik</a:t>
            </a:r>
            <a:r>
              <a:rPr lang="en-US" sz="2800" b="1" dirty="0"/>
              <a:t> </a:t>
            </a:r>
            <a:r>
              <a:rPr lang="en-US" sz="2800" b="1" dirty="0" err="1" smtClean="0"/>
              <a:t>qonuniyatlarini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o’rganish</a:t>
            </a:r>
            <a:r>
              <a:rPr lang="en-US" sz="2800" b="1" dirty="0" smtClean="0"/>
              <a:t> </a:t>
            </a:r>
            <a:r>
              <a:rPr lang="en-US" sz="2800" b="1" dirty="0" err="1"/>
              <a:t>asosida</a:t>
            </a:r>
            <a:r>
              <a:rPr lang="en-US" sz="2800" b="1" dirty="0"/>
              <a:t> </a:t>
            </a:r>
            <a:r>
              <a:rPr lang="en-US" sz="2800" b="1" dirty="0" err="1"/>
              <a:t>hosil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endParaRPr lang="ru-RU" sz="2800" b="1" dirty="0"/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004048" y="3356992"/>
            <a:ext cx="3960441" cy="2448272"/>
          </a:xfrm>
          <a:prstGeom prst="wedgeRectCallout">
            <a:avLst>
              <a:gd name="adj1" fmla="val -3464"/>
              <a:gd name="adj2" fmla="val -616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Ob’yekt</a:t>
            </a:r>
            <a:r>
              <a:rPr lang="en-US" sz="2800" b="1" dirty="0" smtClean="0"/>
              <a:t> </a:t>
            </a:r>
            <a:r>
              <a:rPr lang="en-US" sz="2800" b="1" dirty="0" err="1"/>
              <a:t>xususiyatlarini</a:t>
            </a:r>
            <a:r>
              <a:rPr lang="en-US" sz="2800" b="1" dirty="0"/>
              <a:t> </a:t>
            </a:r>
            <a:r>
              <a:rPr lang="en-US" sz="2800" b="1" dirty="0" err="1" smtClean="0"/>
              <a:t>tashqi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ko’rinishlarini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o’rganish</a:t>
            </a:r>
            <a:r>
              <a:rPr lang="en-US" sz="2800" b="1" dirty="0" smtClean="0"/>
              <a:t> </a:t>
            </a:r>
            <a:r>
              <a:rPr lang="en-US" sz="2800" b="1" dirty="0" err="1"/>
              <a:t>jarayonida</a:t>
            </a:r>
            <a:r>
              <a:rPr lang="en-US" sz="2800" b="1" dirty="0"/>
              <a:t> </a:t>
            </a:r>
            <a:r>
              <a:rPr lang="en-US" sz="2800" b="1" dirty="0" err="1" smtClean="0"/>
              <a:t>yaratiladi</a:t>
            </a:r>
            <a:endParaRPr lang="ru-RU" sz="2800" b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08" y="44624"/>
            <a:ext cx="2483768" cy="1837239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C00000"/>
                </a:solidFill>
              </a:rPr>
              <a:t>Modelni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hosil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qilish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usuliga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qarab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10-конечная звезда 11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00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413114" y="116632"/>
            <a:ext cx="3623382" cy="684076"/>
          </a:xfrm>
          <a:prstGeom prst="roundRect">
            <a:avLst/>
          </a:prstGeom>
          <a:solidFill>
            <a:srgbClr val="FAFDBD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Matematik</a:t>
            </a:r>
            <a:r>
              <a:rPr lang="en-US" sz="3200" b="1" dirty="0" smtClean="0"/>
              <a:t> model</a:t>
            </a:r>
            <a:endParaRPr lang="ru-RU" sz="3200" b="1" dirty="0"/>
          </a:p>
        </p:txBody>
      </p:sp>
      <p:sp>
        <p:nvSpPr>
          <p:cNvPr id="2" name="Стрелка вниз 1"/>
          <p:cNvSpPr/>
          <p:nvPr/>
        </p:nvSpPr>
        <p:spPr>
          <a:xfrm>
            <a:off x="4955022" y="188640"/>
            <a:ext cx="481074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7504" y="44624"/>
            <a:ext cx="4847518" cy="10081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Har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bir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loyihalash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darajasi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va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bosqichlari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uchun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yaratilishi</a:t>
            </a:r>
            <a:r>
              <a:rPr lang="en-US" b="1" dirty="0">
                <a:solidFill>
                  <a:schemeClr val="tx1"/>
                </a:solidFill>
              </a:rPr>
              <a:t>, </a:t>
            </a:r>
            <a:r>
              <a:rPr lang="en-US" b="1" dirty="0" err="1">
                <a:solidFill>
                  <a:schemeClr val="tx1"/>
                </a:solidFill>
              </a:rPr>
              <a:t>foydalanishi</a:t>
            </a:r>
            <a:r>
              <a:rPr lang="en-US" b="1" dirty="0">
                <a:solidFill>
                  <a:schemeClr val="tx1"/>
                </a:solidFill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</a:rPr>
              <a:t>ishlatila-digan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matematik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apparat </a:t>
            </a:r>
            <a:r>
              <a:rPr lang="en-US" b="1" dirty="0" err="1" smtClean="0">
                <a:solidFill>
                  <a:schemeClr val="tx1"/>
                </a:solidFill>
              </a:rPr>
              <a:t>xarakteriga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qarab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576983"/>
              </p:ext>
            </p:extLst>
          </p:nvPr>
        </p:nvGraphicFramePr>
        <p:xfrm>
          <a:off x="107504" y="1340770"/>
          <a:ext cx="8784976" cy="5479353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2469150"/>
                <a:gridCol w="2894289"/>
                <a:gridCol w="3421537"/>
              </a:tblGrid>
              <a:tr h="498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Loyihalash aspekti yoki darajasi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Loyihalash ob’yekti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Matematik mоde</a:t>
                      </a:r>
                      <a:r>
                        <a:rPr lang="en-US" sz="1600">
                          <a:effectLst/>
                        </a:rPr>
                        <a:t>ll</a:t>
                      </a:r>
                      <a:r>
                        <a:rPr lang="uz-Cyrl-UZ" sz="1600">
                          <a:effectLst/>
                        </a:rPr>
                        <a:t>ar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4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Tizimili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Hisoblash tizimlari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Ommaviy xizmat ko'rsatish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tizim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i imitatsion modeli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Mantiqiy tenglamalar tizimi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Funksional mantiqiy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</a:t>
                      </a:r>
                      <a:r>
                        <a:rPr lang="uz-Cyrl-UZ" sz="1600">
                          <a:effectLst/>
                        </a:rPr>
                        <a:t>aqamli apparatlar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qurilmasi va bloki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Oddiy differensial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tenglama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ar tizimi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Sxemotexnika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Ana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og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i apparatlar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qurilmasi va bloki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Oddiy differensial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tenglama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ar tizimi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Komponentli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Radioelektron sxema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Matematik-fizik tenglama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ar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uchun chekli masalalar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58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Konstruktorlik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(issiqlik va mexanik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jarayon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</a:t>
                      </a:r>
                      <a:r>
                        <a:rPr lang="en-US" sz="1600">
                          <a:effectLst/>
                        </a:rPr>
                        <a:t>rn</a:t>
                      </a:r>
                      <a:r>
                        <a:rPr lang="uz-Cyrl-UZ" sz="1600">
                          <a:effectLst/>
                        </a:rPr>
                        <a:t>i ana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iz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qilish)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Integral MS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elementla</a:t>
                      </a:r>
                      <a:r>
                        <a:rPr lang="en-US" sz="1600">
                          <a:effectLst/>
                        </a:rPr>
                        <a:t>r</a:t>
                      </a:r>
                      <a:r>
                        <a:rPr lang="uz-Cyrl-UZ" sz="1600">
                          <a:effectLst/>
                        </a:rPr>
                        <a:t>i, ularni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ishlash va tayyorlanish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jarayonida IMS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kristallari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Matematik-fizik tenglama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ar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uchun chekli masalalar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4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Konstruktor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ik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(komutatsiyali,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montajli masalalar)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Konstruksiyalash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IS, TEZ kristallari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Algebraik oddiy differensial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tenglama</a:t>
                      </a:r>
                      <a:r>
                        <a:rPr lang="en-US" sz="1600">
                          <a:effectLst/>
                        </a:rPr>
                        <a:t>l</a:t>
                      </a:r>
                      <a:r>
                        <a:rPr lang="uz-Cyrl-UZ" sz="1600">
                          <a:effectLst/>
                        </a:rPr>
                        <a:t>ar tiz</a:t>
                      </a:r>
                      <a:r>
                        <a:rPr lang="en-US" sz="1600">
                          <a:effectLst/>
                        </a:rPr>
                        <a:t>im</a:t>
                      </a:r>
                      <a:r>
                        <a:rPr lang="uz-Cyrl-UZ" sz="1600">
                          <a:effectLst/>
                        </a:rPr>
                        <a:t>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Texnologik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</a:rPr>
                        <a:t>Texnologik jarayonlar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</a:rPr>
                        <a:t>Graflar, regression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</a:rPr>
                        <a:t>tenglama</a:t>
                      </a:r>
                      <a:r>
                        <a:rPr lang="en-US" sz="1600" dirty="0">
                          <a:effectLst/>
                        </a:rPr>
                        <a:t>l</a:t>
                      </a:r>
                      <a:r>
                        <a:rPr lang="uz-Cyrl-UZ" sz="1600" dirty="0">
                          <a:effectLst/>
                        </a:rPr>
                        <a:t>ar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1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право 3"/>
          <p:cNvSpPr/>
          <p:nvPr/>
        </p:nvSpPr>
        <p:spPr>
          <a:xfrm>
            <a:off x="179512" y="429512"/>
            <a:ext cx="3325376" cy="2160240"/>
          </a:xfrm>
          <a:prstGeom prst="rightArrowCallout">
            <a:avLst>
              <a:gd name="adj1" fmla="val 21793"/>
              <a:gd name="adj2" fmla="val 18073"/>
              <a:gd name="adj3" fmla="val 40841"/>
              <a:gd name="adj4" fmla="val 6584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/>
              <a:t>ALT </a:t>
            </a:r>
            <a:r>
              <a:rPr lang="en-US" sz="3200" dirty="0" err="1"/>
              <a:t>larni</a:t>
            </a:r>
            <a:r>
              <a:rPr lang="en-US" sz="3200" dirty="0"/>
              <a:t> </a:t>
            </a:r>
            <a:r>
              <a:rPr lang="en-US" sz="3200" dirty="0" err="1"/>
              <a:t>texnik</a:t>
            </a:r>
            <a:r>
              <a:rPr lang="en-US" sz="3200" dirty="0"/>
              <a:t> </a:t>
            </a:r>
            <a:r>
              <a:rPr lang="en-US" sz="3200" dirty="0" err="1"/>
              <a:t>ta’minoti</a:t>
            </a:r>
            <a:r>
              <a:rPr lang="en-US" sz="3200" dirty="0"/>
              <a:t> (TT)</a:t>
            </a:r>
            <a:endParaRPr lang="ru-RU" sz="3200" dirty="0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3347864" y="238336"/>
            <a:ext cx="5688632" cy="2542592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600" dirty="0" err="1" smtClean="0"/>
              <a:t>Loyihalashni</a:t>
            </a:r>
            <a:r>
              <a:rPr lang="en-US" sz="2600" dirty="0" smtClean="0"/>
              <a:t> </a:t>
            </a:r>
            <a:r>
              <a:rPr lang="en-US" sz="2600" dirty="0" err="1" smtClean="0"/>
              <a:t>avtomatlash-tirishga</a:t>
            </a:r>
            <a:r>
              <a:rPr lang="en-US" sz="2600" dirty="0" smtClean="0"/>
              <a:t> </a:t>
            </a:r>
            <a:r>
              <a:rPr lang="en-US" sz="2600" dirty="0" err="1" smtClean="0"/>
              <a:t>mo’ljallangan</a:t>
            </a:r>
            <a:r>
              <a:rPr lang="en-US" sz="2600" dirty="0"/>
              <a:t>, </a:t>
            </a:r>
            <a:r>
              <a:rPr lang="en-US" sz="2600" dirty="0" err="1"/>
              <a:t>bir-birlari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 smtClean="0"/>
              <a:t>o‘zaro</a:t>
            </a:r>
            <a:r>
              <a:rPr lang="en-US" sz="2600" dirty="0" smtClean="0"/>
              <a:t> </a:t>
            </a:r>
            <a:r>
              <a:rPr lang="en-US" sz="2600" dirty="0" err="1" smtClean="0"/>
              <a:t>bog’langan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o'zaro</a:t>
            </a:r>
            <a:r>
              <a:rPr lang="en-US" sz="2600" dirty="0" smtClean="0"/>
              <a:t> </a:t>
            </a:r>
            <a:r>
              <a:rPr lang="en-US" sz="2600" dirty="0" err="1"/>
              <a:t>birgalikda</a:t>
            </a:r>
            <a:r>
              <a:rPr lang="en-US" sz="2600" dirty="0"/>
              <a:t> </a:t>
            </a:r>
            <a:r>
              <a:rPr lang="en-US" sz="2600" dirty="0" err="1"/>
              <a:t>ishlatiladigan</a:t>
            </a:r>
            <a:r>
              <a:rPr lang="en-US" sz="2600" dirty="0"/>
              <a:t> </a:t>
            </a:r>
            <a:r>
              <a:rPr lang="en-US" sz="2600" dirty="0" err="1"/>
              <a:t>texnik</a:t>
            </a:r>
            <a:r>
              <a:rPr lang="en-US" sz="2600" dirty="0"/>
              <a:t> </a:t>
            </a:r>
            <a:r>
              <a:rPr lang="en-US" sz="2600" dirty="0" err="1"/>
              <a:t>vositalari</a:t>
            </a:r>
            <a:r>
              <a:rPr lang="en-US" sz="2600" dirty="0"/>
              <a:t> </a:t>
            </a:r>
            <a:r>
              <a:rPr lang="en-US" sz="2600" dirty="0" err="1"/>
              <a:t>to‘plami</a:t>
            </a:r>
            <a:endParaRPr lang="ru-RU" sz="26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 rot="10800000" flipV="1">
            <a:off x="3504888" y="3182104"/>
            <a:ext cx="5256584" cy="25511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Texnik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vositalar</a:t>
            </a:r>
            <a:r>
              <a:rPr lang="en-US" sz="2400" dirty="0">
                <a:solidFill>
                  <a:schemeClr val="tx1"/>
                </a:solidFill>
              </a:rPr>
              <a:t> (TV)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dasturli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ta’minot</a:t>
            </a:r>
            <a:r>
              <a:rPr lang="en-US" sz="2400" dirty="0">
                <a:solidFill>
                  <a:schemeClr val="tx1"/>
                </a:solidFill>
              </a:rPr>
              <a:t> ALT' </a:t>
            </a:r>
            <a:r>
              <a:rPr lang="en-US" sz="2400" dirty="0" err="1">
                <a:solidFill>
                  <a:schemeClr val="tx1"/>
                </a:solidFill>
              </a:rPr>
              <a:t>larni</a:t>
            </a:r>
            <a:r>
              <a:rPr lang="en-US" sz="2400" dirty="0">
                <a:solidFill>
                  <a:schemeClr val="tx1"/>
                </a:solidFill>
              </a:rPr>
              <a:t> instrumental</a:t>
            </a:r>
          </a:p>
          <a:p>
            <a:pPr algn="ctr"/>
            <a:r>
              <a:rPr lang="en-US" sz="2400" dirty="0" err="1">
                <a:solidFill>
                  <a:schemeClr val="tx1"/>
                </a:solidFill>
              </a:rPr>
              <a:t>bazasi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hisoblanib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matematik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lingvistik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axborotli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</a:rPr>
              <a:t>baza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ta’minotlari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ishlaydigan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muhitni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 descr="C:\Program Files (x86)\Microsoft Office\MEDIA\CAGCAT10\j028575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94640"/>
            <a:ext cx="3427900" cy="210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44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363629"/>
              </p:ext>
            </p:extLst>
          </p:nvPr>
        </p:nvGraphicFramePr>
        <p:xfrm>
          <a:off x="35496" y="1124744"/>
          <a:ext cx="910850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79512" y="260648"/>
            <a:ext cx="8856984" cy="72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ALT TT </a:t>
            </a:r>
            <a:r>
              <a:rPr lang="en-US" sz="2800" b="1" dirty="0" err="1">
                <a:solidFill>
                  <a:schemeClr val="tx1"/>
                </a:solidFill>
              </a:rPr>
              <a:t>larida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quyidagi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masalalar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yechiladi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33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342491777"/>
              </p:ext>
            </p:extLst>
          </p:nvPr>
        </p:nvGraphicFramePr>
        <p:xfrm>
          <a:off x="107504" y="1397000"/>
          <a:ext cx="9036496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3203848" y="260648"/>
            <a:ext cx="3672408" cy="100811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ALT TT </a:t>
            </a:r>
            <a:r>
              <a:rPr lang="en-US" sz="2800" b="1" dirty="0" err="1">
                <a:solidFill>
                  <a:schemeClr val="tx1"/>
                </a:solidFill>
              </a:rPr>
              <a:t>tarkibi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endParaRPr lang="ru-RU" sz="2800" b="1" dirty="0">
              <a:solidFill>
                <a:schemeClr val="tx1"/>
              </a:solidFill>
            </a:endParaRPr>
          </a:p>
        </p:txBody>
      </p:sp>
      <p:grpSp>
        <p:nvGrpSpPr>
          <p:cNvPr id="15" name="Group 3"/>
          <p:cNvGrpSpPr>
            <a:grpSpLocks/>
          </p:cNvGrpSpPr>
          <p:nvPr/>
        </p:nvGrpSpPr>
        <p:grpSpPr bwMode="auto">
          <a:xfrm>
            <a:off x="679331" y="1615906"/>
            <a:ext cx="1455687" cy="2036928"/>
            <a:chOff x="1632" y="1248"/>
            <a:chExt cx="2682" cy="2286"/>
          </a:xfrm>
        </p:grpSpPr>
        <p:sp>
          <p:nvSpPr>
            <p:cNvPr id="16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17" name="AutoShape 5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18" name="AutoShape 6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</p:grpSp>
      <p:sp>
        <p:nvSpPr>
          <p:cNvPr id="2" name="7-конечная звезда 1"/>
          <p:cNvSpPr/>
          <p:nvPr/>
        </p:nvSpPr>
        <p:spPr>
          <a:xfrm>
            <a:off x="5436096" y="1364420"/>
            <a:ext cx="2448272" cy="1848556"/>
          </a:xfrm>
          <a:prstGeom prst="star7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ma’lumot-larni</a:t>
            </a:r>
            <a:r>
              <a:rPr lang="en-US" b="1" dirty="0" smtClean="0"/>
              <a:t> </a:t>
            </a:r>
            <a:r>
              <a:rPr lang="en-US" b="1" dirty="0" err="1" smtClean="0"/>
              <a:t>qayta</a:t>
            </a:r>
            <a:r>
              <a:rPr lang="en-US" b="1" dirty="0" smtClean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qurilmasi</a:t>
            </a:r>
            <a:endParaRPr lang="ru-RU" b="1" dirty="0"/>
          </a:p>
        </p:txBody>
      </p:sp>
      <p:sp>
        <p:nvSpPr>
          <p:cNvPr id="9" name="10-конечная звезда 8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24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76159890"/>
              </p:ext>
            </p:extLst>
          </p:nvPr>
        </p:nvGraphicFramePr>
        <p:xfrm>
          <a:off x="35496" y="1124744"/>
          <a:ext cx="910850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79512" y="260648"/>
            <a:ext cx="8856984" cy="72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ALT lar </a:t>
            </a:r>
            <a:r>
              <a:rPr lang="en-US" sz="2800" b="1" dirty="0" err="1">
                <a:solidFill>
                  <a:schemeClr val="tx1"/>
                </a:solidFill>
              </a:rPr>
              <a:t>tarkibiga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kiruvchi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texnik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vositalari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77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0" y="238336"/>
            <a:ext cx="8783960" cy="2542592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</a:rPr>
              <a:t>Loyihalashni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avtomatlashtirishda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axborotlarni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vizual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tasvirlash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uchun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asosiy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vosita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sifatida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ma’lumotlarni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klaviaturadan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kiritish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ularni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tasvirlashni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ekrandan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boshqarish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imkoniyatiga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ega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bo’lgan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u="sng" dirty="0">
                <a:solidFill>
                  <a:srgbClr val="FF0000"/>
                </a:solidFill>
              </a:rPr>
              <a:t>display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hisoblanadi</a:t>
            </a:r>
            <a:r>
              <a:rPr lang="en-US" sz="2800" b="1" dirty="0">
                <a:solidFill>
                  <a:schemeClr val="tx1"/>
                </a:solidFill>
              </a:rPr>
              <a:t>.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 rot="10800000" flipV="1">
            <a:off x="3504888" y="3182104"/>
            <a:ext cx="5256584" cy="25511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DISPLEYLAR</a:t>
            </a:r>
          </a:p>
          <a:p>
            <a:pPr algn="ctr"/>
            <a:endParaRPr lang="en-US" sz="2400" b="1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 err="1" smtClean="0">
                <a:solidFill>
                  <a:schemeClr val="tx1"/>
                </a:solidFill>
              </a:rPr>
              <a:t>alfavitli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- </a:t>
            </a:r>
            <a:r>
              <a:rPr lang="en-US" sz="2400" b="1" dirty="0" err="1">
                <a:solidFill>
                  <a:schemeClr val="tx1"/>
                </a:solidFill>
              </a:rPr>
              <a:t>raqamli</a:t>
            </a:r>
            <a:r>
              <a:rPr lang="en-US" sz="2400" b="1" dirty="0">
                <a:solidFill>
                  <a:schemeClr val="tx1"/>
                </a:solidFill>
              </a:rPr>
              <a:t> (ARD) 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 err="1" smtClean="0">
                <a:solidFill>
                  <a:schemeClr val="tx1"/>
                </a:solidFill>
              </a:rPr>
              <a:t>grafikli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displey</a:t>
            </a:r>
            <a:r>
              <a:rPr lang="en-US" sz="2400" b="1" dirty="0" smtClean="0">
                <a:solidFill>
                  <a:schemeClr val="tx1"/>
                </a:solidFill>
              </a:rPr>
              <a:t> (</a:t>
            </a:r>
            <a:r>
              <a:rPr lang="en-US" sz="2400" b="1" dirty="0">
                <a:solidFill>
                  <a:schemeClr val="tx1"/>
                </a:solidFill>
              </a:rPr>
              <a:t>GD</a:t>
            </a:r>
            <a:r>
              <a:rPr lang="en-US" sz="2400" b="1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2051" name="Picture 3" descr="C:\Program Files (x86)\Microsoft Office\MEDIA\CAGCAT10\j028575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94640"/>
            <a:ext cx="3427900" cy="210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8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251520" y="260648"/>
            <a:ext cx="8352928" cy="1872208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Uzoqda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joylashgan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foydalanuvchilar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bilan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bog’lanish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uchun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teleobrabotka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tizimlaridan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foydalaniladi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251520" y="2780928"/>
            <a:ext cx="8568952" cy="3672408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sz="2400" dirty="0"/>
              <a:t>Teleobrabotka vositasi tarkibiga </a:t>
            </a:r>
            <a:r>
              <a:rPr lang="it-IT" sz="2400" dirty="0" smtClean="0"/>
              <a:t>bog’lanish </a:t>
            </a:r>
            <a:r>
              <a:rPr lang="it-IT" sz="2400" dirty="0"/>
              <a:t>tizimi (telefon </a:t>
            </a:r>
            <a:r>
              <a:rPr lang="it-IT" sz="2400" dirty="0" smtClean="0"/>
              <a:t>va </a:t>
            </a:r>
            <a:r>
              <a:rPr lang="en-US" sz="2400" dirty="0" err="1" smtClean="0"/>
              <a:t>telegraf</a:t>
            </a:r>
            <a:r>
              <a:rPr lang="en-US" sz="2400" dirty="0" smtClean="0"/>
              <a:t> </a:t>
            </a:r>
            <a:r>
              <a:rPr lang="en-US" sz="2400" dirty="0" err="1"/>
              <a:t>kanallar</a:t>
            </a:r>
            <a:r>
              <a:rPr lang="en-US" sz="2400" dirty="0" smtClean="0"/>
              <a:t>, </a:t>
            </a:r>
            <a:r>
              <a:rPr lang="en-US" sz="2400" dirty="0" err="1" smtClean="0"/>
              <a:t>simkartalar</a:t>
            </a:r>
            <a:r>
              <a:rPr lang="en-US" sz="2400" dirty="0" smtClean="0"/>
              <a:t>, </a:t>
            </a:r>
            <a:r>
              <a:rPr lang="en-US" sz="2400" dirty="0" err="1"/>
              <a:t>kabel</a:t>
            </a:r>
            <a:r>
              <a:rPr lang="en-US" sz="2400" dirty="0"/>
              <a:t> </a:t>
            </a:r>
            <a:r>
              <a:rPr lang="en-US" sz="2400" dirty="0" err="1"/>
              <a:t>simlari</a:t>
            </a:r>
            <a:r>
              <a:rPr lang="en-US" sz="2400" dirty="0"/>
              <a:t>), </a:t>
            </a:r>
            <a:r>
              <a:rPr lang="en-US" sz="2400" dirty="0" err="1"/>
              <a:t>ma’lumotlarni</a:t>
            </a:r>
            <a:r>
              <a:rPr lang="en-US" sz="2400" dirty="0"/>
              <a:t> </a:t>
            </a:r>
            <a:r>
              <a:rPr lang="en-US" sz="2400" dirty="0" err="1"/>
              <a:t>uzatish</a:t>
            </a:r>
            <a:r>
              <a:rPr lang="en-US" sz="2400" dirty="0"/>
              <a:t> </a:t>
            </a:r>
            <a:r>
              <a:rPr lang="en-US" sz="2400" dirty="0" err="1" smtClean="0"/>
              <a:t>multipleksorlari</a:t>
            </a:r>
            <a:r>
              <a:rPr lang="en-US" sz="2400" dirty="0" smtClean="0"/>
              <a:t> </a:t>
            </a:r>
            <a:r>
              <a:rPr lang="it-IT" sz="2400" dirty="0" smtClean="0"/>
              <a:t>(</a:t>
            </a:r>
            <a:r>
              <a:rPr lang="it-IT" sz="2400" b="1" dirty="0" smtClean="0"/>
              <a:t>MUM</a:t>
            </a:r>
            <a:r>
              <a:rPr lang="it-IT" sz="2400" dirty="0"/>
              <a:t>), </a:t>
            </a:r>
            <a:r>
              <a:rPr lang="it-IT" sz="2400" dirty="0" smtClean="0"/>
              <a:t>ma’lumotlarni </a:t>
            </a:r>
            <a:r>
              <a:rPr lang="it-IT" sz="2400" dirty="0"/>
              <a:t>uzatish apparaturasi (</a:t>
            </a:r>
            <a:r>
              <a:rPr lang="it-IT" sz="2400" b="1" dirty="0"/>
              <a:t>MUA</a:t>
            </a:r>
            <a:r>
              <a:rPr lang="it-IT" sz="2400" dirty="0" smtClean="0"/>
              <a:t>), </a:t>
            </a:r>
            <a:r>
              <a:rPr lang="sv-SE" sz="2400" dirty="0" smtClean="0"/>
              <a:t>abonent </a:t>
            </a:r>
            <a:r>
              <a:rPr lang="sv-SE" sz="2400" dirty="0"/>
              <a:t>punktlari (</a:t>
            </a:r>
            <a:r>
              <a:rPr lang="sv-SE" sz="2400" b="1" dirty="0"/>
              <a:t>AP</a:t>
            </a:r>
            <a:r>
              <a:rPr lang="sv-SE" sz="2400" dirty="0"/>
              <a:t>) va interfeysli modullar kiradi.</a:t>
            </a:r>
            <a:endParaRPr lang="ru-RU" sz="24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387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179512" y="188640"/>
            <a:ext cx="8784976" cy="1296144"/>
          </a:xfrm>
          <a:prstGeom prst="wedgeRectCallout">
            <a:avLst>
              <a:gd name="adj1" fmla="val -40089"/>
              <a:gd name="adj2" fmla="val 7308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/>
              <a:t>MUM EHM </a:t>
            </a:r>
            <a:r>
              <a:rPr lang="en-US" sz="2400" dirty="0" err="1"/>
              <a:t>bilan</a:t>
            </a:r>
            <a:r>
              <a:rPr lang="en-US" sz="2400" dirty="0"/>
              <a:t> MUA </a:t>
            </a:r>
            <a:r>
              <a:rPr lang="en-US" sz="2400" dirty="0" err="1"/>
              <a:t>sini</a:t>
            </a:r>
            <a:r>
              <a:rPr lang="en-US" sz="2400" dirty="0"/>
              <a:t> </a:t>
            </a:r>
            <a:r>
              <a:rPr lang="en-US" sz="2400" dirty="0" err="1" smtClean="0"/>
              <a:t>bog’lanishini</a:t>
            </a:r>
            <a:r>
              <a:rPr lang="en-US" sz="2400" dirty="0" smtClean="0"/>
              <a:t> </a:t>
            </a:r>
            <a:r>
              <a:rPr lang="en-US" sz="2400" dirty="0" err="1"/>
              <a:t>ta’minlaydi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smtClean="0"/>
              <a:t>EHM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/>
              <a:t>AP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EHM </a:t>
            </a:r>
            <a:r>
              <a:rPr lang="en-US" sz="2400" dirty="0" err="1"/>
              <a:t>larga</a:t>
            </a:r>
            <a:r>
              <a:rPr lang="en-US" sz="2400" dirty="0"/>
              <a:t> </a:t>
            </a:r>
            <a:r>
              <a:rPr lang="en-US" sz="2400" dirty="0" err="1"/>
              <a:t>axborotlarni</a:t>
            </a:r>
            <a:r>
              <a:rPr lang="en-US" sz="2400" dirty="0"/>
              <a:t> </a:t>
            </a:r>
            <a:r>
              <a:rPr lang="en-US" sz="2400" dirty="0" err="1"/>
              <a:t>uzatish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 smtClean="0"/>
              <a:t>qisman</a:t>
            </a:r>
            <a:r>
              <a:rPr lang="en-US" sz="2400" dirty="0" smtClean="0"/>
              <a:t> </a:t>
            </a:r>
            <a:r>
              <a:rPr lang="en-US" sz="2400" dirty="0" err="1" smtClean="0"/>
              <a:t>qayta</a:t>
            </a:r>
            <a:r>
              <a:rPr lang="en-US" sz="2400" dirty="0" smtClean="0"/>
              <a:t> </a:t>
            </a:r>
            <a:r>
              <a:rPr lang="en-US" sz="2400" dirty="0" err="1"/>
              <a:t>ishlashni</a:t>
            </a:r>
            <a:r>
              <a:rPr lang="en-US" sz="2400" dirty="0"/>
              <a:t> </a:t>
            </a:r>
            <a:r>
              <a:rPr lang="en-US" sz="2400" dirty="0" err="1"/>
              <a:t>boshqaradi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67744" y="6381328"/>
            <a:ext cx="48515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13.1-rasm. </a:t>
            </a:r>
            <a:r>
              <a:rPr lang="en-US" sz="2000" b="1" dirty="0" err="1"/>
              <a:t>Teleobrabotka</a:t>
            </a:r>
            <a:r>
              <a:rPr lang="en-US" sz="2000" b="1" dirty="0"/>
              <a:t> </a:t>
            </a:r>
            <a:r>
              <a:rPr lang="en-US" sz="2000" b="1" dirty="0" err="1"/>
              <a:t>tizimi</a:t>
            </a:r>
            <a:r>
              <a:rPr lang="en-US" sz="2000" b="1" dirty="0"/>
              <a:t> </a:t>
            </a:r>
            <a:r>
              <a:rPr lang="en-US" sz="2000" b="1" dirty="0" err="1"/>
              <a:t>sxemasi</a:t>
            </a:r>
            <a:endParaRPr lang="ru-RU" sz="2000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6696744" cy="4532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173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467544" y="188640"/>
            <a:ext cx="8280920" cy="194421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000" b="1" dirty="0" smtClean="0"/>
              <a:t>Bir </a:t>
            </a:r>
            <a:r>
              <a:rPr lang="uz-Cyrl-UZ" sz="2000" b="1" dirty="0"/>
              <a:t>necha </a:t>
            </a:r>
            <a:r>
              <a:rPr lang="uz-Cyrl-UZ" sz="2000" b="1" dirty="0" smtClean="0"/>
              <a:t>100 </a:t>
            </a:r>
            <a:r>
              <a:rPr lang="uz-Cyrl-UZ" sz="2000" b="1" dirty="0"/>
              <a:t>km dan bir necha </a:t>
            </a:r>
            <a:r>
              <a:rPr lang="uz-Cyrl-UZ" sz="2000" b="1" dirty="0" smtClean="0"/>
              <a:t>1000 </a:t>
            </a:r>
            <a:r>
              <a:rPr lang="uz-Cyrl-UZ" sz="2000" b="1" dirty="0"/>
              <a:t>km uzoq masofalarda joylashgan, bir qancha mustaqil hisoblash tizimlarini bitta tizimga birlashtirish </a:t>
            </a:r>
            <a:r>
              <a:rPr lang="en-US" sz="2000" b="1" dirty="0" err="1" smtClean="0"/>
              <a:t>tizimi</a:t>
            </a:r>
            <a:r>
              <a:rPr lang="en-US" sz="2000" b="1" dirty="0" smtClean="0"/>
              <a:t> h</a:t>
            </a:r>
            <a:r>
              <a:rPr lang="uz-Cyrl-UZ" sz="2000" b="1" dirty="0" smtClean="0"/>
              <a:t>isoblash tarmoqlaridi</a:t>
            </a:r>
            <a:r>
              <a:rPr lang="en-US" sz="2000" b="1" dirty="0" smtClean="0"/>
              <a:t>r</a:t>
            </a:r>
            <a:r>
              <a:rPr lang="uz-Cyrl-UZ" sz="2000" b="1" dirty="0" smtClean="0"/>
              <a:t>.</a:t>
            </a:r>
            <a:endParaRPr lang="ru-RU" sz="2000" b="1" dirty="0"/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473656" y="2645648"/>
            <a:ext cx="7920880" cy="3456384"/>
          </a:xfrm>
          <a:prstGeom prst="flowChart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dirty="0" smtClean="0"/>
              <a:t>	</a:t>
            </a:r>
            <a:r>
              <a:rPr lang="uz-Cyrl-UZ" sz="2000" dirty="0" smtClean="0"/>
              <a:t>Bu </a:t>
            </a:r>
            <a:r>
              <a:rPr lang="uz-Cyrl-UZ" sz="2000" dirty="0"/>
              <a:t>hisoblash tarmoqlari </a:t>
            </a:r>
            <a:r>
              <a:rPr lang="uz-Cyrl-UZ" sz="2000" b="1" dirty="0"/>
              <a:t>apparatli</a:t>
            </a:r>
            <a:r>
              <a:rPr lang="uz-Cyrl-UZ" sz="2000" dirty="0"/>
              <a:t>, </a:t>
            </a:r>
            <a:r>
              <a:rPr lang="uz-Cyrl-UZ" sz="2000" b="1" dirty="0"/>
              <a:t>dasturli</a:t>
            </a:r>
            <a:r>
              <a:rPr lang="uz-Cyrl-UZ" sz="2000" dirty="0"/>
              <a:t> va </a:t>
            </a:r>
            <a:r>
              <a:rPr lang="uz-Cyrl-UZ" sz="2000" b="1" dirty="0"/>
              <a:t>axborotli</a:t>
            </a:r>
            <a:r>
              <a:rPr lang="uz-Cyrl-UZ" sz="2000" dirty="0"/>
              <a:t> vositalardan kollekti bo’lib, foydalanish maqsadida maxsus ma’lumotlarni uzatish kanallari bilan bog’langan. ALT lar </a:t>
            </a:r>
            <a:r>
              <a:rPr lang="uz-Cyrl-UZ" sz="2000" dirty="0" smtClean="0"/>
              <a:t>uchun</a:t>
            </a:r>
            <a:r>
              <a:rPr lang="en-US" sz="2000" dirty="0" smtClean="0"/>
              <a:t>     </a:t>
            </a:r>
            <a:r>
              <a:rPr lang="uz-Cyrl-UZ" sz="2000" dirty="0" smtClean="0"/>
              <a:t> </a:t>
            </a:r>
            <a:r>
              <a:rPr lang="uz-Cyrl-UZ" sz="2000" dirty="0"/>
              <a:t>3 km oraliqdagi EHM larni o’zaro bog’lanishidan tashkil etilgan lokal hisoblash tarmoqlari </a:t>
            </a:r>
            <a:r>
              <a:rPr lang="uz-Cyrl-UZ" sz="2000" b="1" dirty="0"/>
              <a:t>istiqbolli tarmoq </a:t>
            </a:r>
            <a:r>
              <a:rPr lang="uz-Cyrl-UZ" sz="2000" dirty="0"/>
              <a:t>hisoblanadi. Global hisoblash tarmoqlaridan esa, </a:t>
            </a:r>
            <a:r>
              <a:rPr lang="uz-Cyrl-UZ" sz="2000" b="1" dirty="0"/>
              <a:t>tarmoqlar</a:t>
            </a:r>
            <a:r>
              <a:rPr lang="uz-Cyrl-UZ" sz="2000" dirty="0"/>
              <a:t> va </a:t>
            </a:r>
            <a:r>
              <a:rPr lang="uz-Cyrl-UZ" sz="2000" b="1" dirty="0"/>
              <a:t>tarmoqlararo ALT </a:t>
            </a:r>
            <a:r>
              <a:rPr lang="uz-Cyrl-UZ" sz="2000" dirty="0"/>
              <a:t>lar texnik ta’minoti sifatida foydalaniladi.</a:t>
            </a:r>
            <a:endParaRPr lang="ru-RU" sz="20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7927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611560" y="116632"/>
            <a:ext cx="8136904" cy="720080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Bog‘lanishlarga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qarab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hisoblash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tarmoqlari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beshta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bo’linadi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2" r="18125" b="44633"/>
          <a:stretch/>
        </p:blipFill>
        <p:spPr bwMode="auto">
          <a:xfrm>
            <a:off x="107504" y="980728"/>
            <a:ext cx="5935920" cy="263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66" t="56178" r="61726" b="2277"/>
          <a:stretch/>
        </p:blipFill>
        <p:spPr bwMode="auto">
          <a:xfrm>
            <a:off x="6372200" y="1412776"/>
            <a:ext cx="2651760" cy="2321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" r="2467"/>
          <a:stretch/>
        </p:blipFill>
        <p:spPr bwMode="auto">
          <a:xfrm>
            <a:off x="4572000" y="3960787"/>
            <a:ext cx="4464496" cy="22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00" t="55908" r="9716" b="-1"/>
          <a:stretch/>
        </p:blipFill>
        <p:spPr bwMode="auto">
          <a:xfrm>
            <a:off x="106824" y="3999736"/>
            <a:ext cx="4321160" cy="2381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512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251520" y="260648"/>
            <a:ext cx="8496944" cy="2160240"/>
          </a:xfrm>
          <a:prstGeom prst="flowChartDocumen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</a:p>
          <a:p>
            <a:pPr algn="just"/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smtClean="0">
                <a:solidFill>
                  <a:schemeClr val="tx1"/>
                </a:solidFill>
              </a:rPr>
              <a:t>ALT </a:t>
            </a:r>
            <a:r>
              <a:rPr lang="en-US" sz="2400" dirty="0" err="1">
                <a:solidFill>
                  <a:schemeClr val="tx1"/>
                </a:solidFill>
              </a:rPr>
              <a:t>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axborot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ta’minoti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loyihalash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jarayonida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kerakli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bo‘lgan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axborotlar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fondi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vositalari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to’plamidan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iborat</a:t>
            </a:r>
            <a:r>
              <a:rPr lang="en-US" sz="2400" dirty="0">
                <a:solidFill>
                  <a:schemeClr val="tx1"/>
                </a:solidFill>
              </a:rPr>
              <a:t>. ALT </a:t>
            </a:r>
            <a:r>
              <a:rPr lang="en-US" sz="2400" dirty="0" err="1">
                <a:solidFill>
                  <a:schemeClr val="tx1"/>
                </a:solidFill>
              </a:rPr>
              <a:t>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barcha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komponentlarida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qollaniladigan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ma’lumotlar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to‘plami</a:t>
            </a:r>
            <a:r>
              <a:rPr lang="en-US" sz="2400" dirty="0">
                <a:solidFill>
                  <a:schemeClr val="tx1"/>
                </a:solidFill>
              </a:rPr>
              <a:t> ALT </a:t>
            </a:r>
            <a:r>
              <a:rPr lang="en-US" sz="2400" dirty="0" err="1" smtClean="0">
                <a:solidFill>
                  <a:schemeClr val="tx1"/>
                </a:solidFill>
              </a:rPr>
              <a:t>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axborotlar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fondi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deyiladi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331640" y="2564904"/>
            <a:ext cx="3744416" cy="648072"/>
          </a:xfrm>
          <a:prstGeom prst="flowChartAlternateProcess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</a:rPr>
              <a:t>axborotlar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fondi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611560" y="3356992"/>
            <a:ext cx="8280920" cy="3024336"/>
          </a:xfrm>
          <a:prstGeom prst="vertic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 smtClean="0"/>
              <a:t>komplektlashtiruvchi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 smtClean="0"/>
              <a:t>qismlar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/>
              <a:t>materiallar</a:t>
            </a:r>
            <a:r>
              <a:rPr lang="en-US" sz="2400" dirty="0"/>
              <a:t>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/>
              <a:t>jihozlar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qurilmalar</a:t>
            </a:r>
            <a:r>
              <a:rPr lang="en-US" sz="2400" dirty="0"/>
              <a:t>,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 smtClean="0"/>
              <a:t>tipli</a:t>
            </a:r>
            <a:r>
              <a:rPr lang="en-US" sz="2400" dirty="0" smtClean="0"/>
              <a:t> </a:t>
            </a:r>
            <a:r>
              <a:rPr lang="en-US" sz="2400" dirty="0" err="1"/>
              <a:t>loyiha</a:t>
            </a:r>
            <a:r>
              <a:rPr lang="en-US" sz="2400" dirty="0"/>
              <a:t> </a:t>
            </a:r>
            <a:r>
              <a:rPr lang="en-US" sz="2400" dirty="0" err="1"/>
              <a:t>yechimlari</a:t>
            </a:r>
            <a:r>
              <a:rPr lang="en-US" sz="2400" dirty="0"/>
              <a:t>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/>
              <a:t>loyihalanilayotgan</a:t>
            </a:r>
            <a:r>
              <a:rPr lang="en-US" sz="2400" dirty="0"/>
              <a:t> </a:t>
            </a:r>
            <a:r>
              <a:rPr lang="en-US" sz="2400" dirty="0" err="1"/>
              <a:t>obyektdagi</a:t>
            </a:r>
            <a:r>
              <a:rPr lang="en-US" sz="2400" dirty="0"/>
              <a:t> </a:t>
            </a:r>
            <a:r>
              <a:rPr lang="en-US" sz="2400" dirty="0" err="1"/>
              <a:t>kechadigan</a:t>
            </a:r>
            <a:r>
              <a:rPr lang="en-US" sz="2400" dirty="0"/>
              <a:t> </a:t>
            </a:r>
            <a:r>
              <a:rPr lang="en-US" sz="2400" dirty="0" err="1"/>
              <a:t>holatlar</a:t>
            </a:r>
            <a:r>
              <a:rPr lang="en-US" sz="2400" dirty="0"/>
              <a:t>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err="1" smtClean="0"/>
              <a:t>tipli</a:t>
            </a:r>
            <a:r>
              <a:rPr lang="en-US" sz="2400" dirty="0" smtClean="0"/>
              <a:t> </a:t>
            </a:r>
            <a:r>
              <a:rPr lang="en-US" sz="2400" dirty="0" err="1" smtClean="0"/>
              <a:t>loyiha</a:t>
            </a:r>
            <a:r>
              <a:rPr lang="en-US" sz="2400" dirty="0" smtClean="0"/>
              <a:t> </a:t>
            </a:r>
            <a:r>
              <a:rPr lang="en-US" sz="2400" dirty="0" err="1" smtClean="0"/>
              <a:t>protsedurasi</a:t>
            </a:r>
            <a:r>
              <a:rPr lang="en-US" sz="2400" dirty="0" smtClean="0"/>
              <a:t> </a:t>
            </a:r>
            <a:r>
              <a:rPr lang="en-US" sz="2400" dirty="0" err="1" smtClean="0"/>
              <a:t>izohlari</a:t>
            </a:r>
            <a:endParaRPr lang="ru-RU" sz="2400" dirty="0"/>
          </a:p>
        </p:txBody>
      </p:sp>
      <p:sp>
        <p:nvSpPr>
          <p:cNvPr id="8" name="Выгнутая вверх стрелка 7"/>
          <p:cNvSpPr/>
          <p:nvPr/>
        </p:nvSpPr>
        <p:spPr>
          <a:xfrm rot="249030">
            <a:off x="4954594" y="2578012"/>
            <a:ext cx="2089125" cy="6989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7020272" y="2276872"/>
            <a:ext cx="2016224" cy="1440160"/>
          </a:xfrm>
          <a:prstGeom prst="down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h</a:t>
            </a:r>
            <a:r>
              <a:rPr lang="en-US" sz="2000" b="1" dirty="0" err="1" smtClean="0"/>
              <a:t>aqidagi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ma’lumotlar</a:t>
            </a:r>
            <a:r>
              <a:rPr lang="en-US" sz="2000" b="1" dirty="0" smtClean="0"/>
              <a:t> </a:t>
            </a:r>
            <a:r>
              <a:rPr lang="en-US" sz="2000" b="1" dirty="0" err="1"/>
              <a:t>kiradi</a:t>
            </a:r>
            <a:endParaRPr lang="ru-RU" sz="2000" b="1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649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-облако 5"/>
          <p:cNvSpPr/>
          <p:nvPr/>
        </p:nvSpPr>
        <p:spPr>
          <a:xfrm>
            <a:off x="269072" y="505272"/>
            <a:ext cx="8640960" cy="205963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ALT lar </a:t>
            </a:r>
            <a:r>
              <a:rPr lang="en-US" sz="2000" dirty="0" err="1"/>
              <a:t>axborotli</a:t>
            </a:r>
            <a:r>
              <a:rPr lang="en-US" sz="2000" dirty="0"/>
              <a:t> </a:t>
            </a:r>
            <a:r>
              <a:rPr lang="en-US" sz="2000" dirty="0" err="1"/>
              <a:t>ta’minotni</a:t>
            </a:r>
            <a:r>
              <a:rPr lang="en-US" sz="2000" dirty="0"/>
              <a:t> </a:t>
            </a:r>
            <a:r>
              <a:rPr lang="en-US" sz="2000" dirty="0" err="1"/>
              <a:t>yaratishda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</a:t>
            </a:r>
            <a:r>
              <a:rPr lang="en-US" sz="2000" dirty="0" err="1"/>
              <a:t>vazifa</a:t>
            </a:r>
            <a:r>
              <a:rPr lang="en-US" sz="2000" dirty="0"/>
              <a:t> </a:t>
            </a:r>
            <a:r>
              <a:rPr lang="en-US" sz="2000" dirty="0" err="1"/>
              <a:t>dasturlarni</a:t>
            </a:r>
            <a:r>
              <a:rPr lang="en-US" sz="2000" dirty="0"/>
              <a:t> </a:t>
            </a:r>
            <a:r>
              <a:rPr lang="en-US" sz="2000" dirty="0" err="1"/>
              <a:t>bajarilishi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ma’lumotlarni</a:t>
            </a:r>
            <a:r>
              <a:rPr lang="en-US" sz="2000" dirty="0"/>
              <a:t> </a:t>
            </a:r>
            <a:r>
              <a:rPr lang="en-US" sz="2000" dirty="0" err="1"/>
              <a:t>almashuvi</a:t>
            </a:r>
            <a:r>
              <a:rPr lang="en-US" sz="2000" dirty="0"/>
              <a:t> </a:t>
            </a:r>
            <a:r>
              <a:rPr lang="en-US" sz="2000" dirty="0" err="1"/>
              <a:t>ishlarini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5928" y="2924944"/>
            <a:ext cx="8640960" cy="22322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Dastur</a:t>
            </a:r>
            <a:r>
              <a:rPr lang="en-US" sz="2000" dirty="0" smtClean="0"/>
              <a:t> </a:t>
            </a:r>
            <a:r>
              <a:rPr lang="en-US" sz="2000" dirty="0" err="1"/>
              <a:t>yozishda</a:t>
            </a:r>
            <a:r>
              <a:rPr lang="en-US" sz="2000" dirty="0"/>
              <a:t> </a:t>
            </a:r>
            <a:r>
              <a:rPr lang="en-US" sz="2000" dirty="0" err="1"/>
              <a:t>axborotlarni</a:t>
            </a:r>
            <a:r>
              <a:rPr lang="en-US" sz="2000" dirty="0"/>
              <a:t> </a:t>
            </a:r>
            <a:r>
              <a:rPr lang="en-US" sz="2000" dirty="0" err="1"/>
              <a:t>kiritish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murakkabroq</a:t>
            </a:r>
            <a:r>
              <a:rPr lang="en-US" sz="2000" dirty="0"/>
              <a:t> masala </a:t>
            </a:r>
            <a:r>
              <a:rPr lang="en-US" sz="2000" dirty="0" err="1"/>
              <a:t>hisoblanadi</a:t>
            </a:r>
            <a:r>
              <a:rPr lang="en-US" sz="2000" dirty="0"/>
              <a:t>. Bu masala </a:t>
            </a:r>
            <a:r>
              <a:rPr lang="en-US" sz="2000" dirty="0" err="1"/>
              <a:t>ayniqsa</a:t>
            </a:r>
            <a:r>
              <a:rPr lang="en-US" sz="2000" dirty="0"/>
              <a:t> ALT lar </a:t>
            </a:r>
            <a:r>
              <a:rPr lang="en-US" sz="2000" dirty="0" err="1"/>
              <a:t>dasturli</a:t>
            </a:r>
            <a:r>
              <a:rPr lang="en-US" sz="2000" dirty="0"/>
              <a:t> </a:t>
            </a:r>
            <a:r>
              <a:rPr lang="en-US" sz="2000" dirty="0" err="1"/>
              <a:t>ta’minotini</a:t>
            </a:r>
            <a:r>
              <a:rPr lang="en-US" sz="2000" dirty="0"/>
              <a:t> </a:t>
            </a:r>
            <a:r>
              <a:rPr lang="en-US" sz="2000" dirty="0" err="1"/>
              <a:t>yaratishda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murakkablashadi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ta’minot</a:t>
            </a:r>
            <a:r>
              <a:rPr lang="en-US" sz="2000" dirty="0"/>
              <a:t> </a:t>
            </a:r>
            <a:r>
              <a:rPr lang="en-US" sz="2000" dirty="0" err="1"/>
              <a:t>tarkibidagi</a:t>
            </a:r>
            <a:r>
              <a:rPr lang="en-US" sz="2000" dirty="0"/>
              <a:t> </a:t>
            </a:r>
            <a:r>
              <a:rPr lang="en-US" sz="2000" dirty="0" err="1"/>
              <a:t>o‘zaro</a:t>
            </a:r>
            <a:r>
              <a:rPr lang="en-US" sz="2000" dirty="0"/>
              <a:t> </a:t>
            </a:r>
            <a:r>
              <a:rPr lang="en-US" sz="2000" dirty="0" err="1"/>
              <a:t>axborot</a:t>
            </a:r>
            <a:r>
              <a:rPr lang="en-US" sz="2000" dirty="0"/>
              <a:t> </a:t>
            </a:r>
            <a:r>
              <a:rPr lang="en-US" sz="2000" dirty="0" err="1"/>
              <a:t>almashlovchi</a:t>
            </a:r>
            <a:r>
              <a:rPr lang="en-US" sz="2000" dirty="0"/>
              <a:t>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komplekslari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Haqiqatdan</a:t>
            </a:r>
            <a:r>
              <a:rPr lang="en-US" sz="2000" dirty="0"/>
              <a:t> ham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dasturlarni</a:t>
            </a:r>
            <a:r>
              <a:rPr lang="en-US" sz="2000" dirty="0"/>
              <a:t> </a:t>
            </a:r>
            <a:r>
              <a:rPr lang="en-US" sz="2000" dirty="0" err="1"/>
              <a:t>yaratishda</a:t>
            </a:r>
            <a:r>
              <a:rPr lang="en-US" sz="2000" dirty="0"/>
              <a:t> </a:t>
            </a:r>
            <a:r>
              <a:rPr lang="en-US" sz="2000" dirty="0" err="1"/>
              <a:t>ma’lumotlar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atributlar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8" name="10-конечная звезда 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4426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979712" y="404664"/>
            <a:ext cx="4752528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ALT </a:t>
            </a:r>
            <a:r>
              <a:rPr lang="en-US" sz="2800" b="1" dirty="0" err="1"/>
              <a:t>axborotli</a:t>
            </a:r>
            <a:r>
              <a:rPr lang="en-US" sz="2800" b="1" dirty="0"/>
              <a:t> </a:t>
            </a:r>
            <a:r>
              <a:rPr lang="en-US" sz="2800" b="1" dirty="0" err="1"/>
              <a:t>ta'minotning</a:t>
            </a:r>
            <a:r>
              <a:rPr lang="en-US" sz="2800" b="1" dirty="0"/>
              <a:t> </a:t>
            </a:r>
            <a:r>
              <a:rPr lang="en-US" sz="2800" b="1" dirty="0" err="1"/>
              <a:t>asosi</a:t>
            </a:r>
            <a:endParaRPr lang="ru-RU" sz="2800" b="1" dirty="0"/>
          </a:p>
        </p:txBody>
      </p:sp>
      <p:sp>
        <p:nvSpPr>
          <p:cNvPr id="5" name="Стрелка вниз 4"/>
          <p:cNvSpPr/>
          <p:nvPr/>
        </p:nvSpPr>
        <p:spPr>
          <a:xfrm>
            <a:off x="3923928" y="1412776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5952" y="1844824"/>
            <a:ext cx="3905160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ma’lumotlar</a:t>
            </a:r>
            <a:r>
              <a:rPr lang="en-US" sz="2400" b="1" dirty="0"/>
              <a:t> </a:t>
            </a:r>
            <a:r>
              <a:rPr lang="en-US" sz="2400" b="1" dirty="0" err="1"/>
              <a:t>banki</a:t>
            </a:r>
            <a:r>
              <a:rPr lang="en-US" sz="2400" b="1" dirty="0"/>
              <a:t> (MBN) </a:t>
            </a:r>
            <a:endParaRPr lang="ru-RU" sz="2400" b="1" dirty="0"/>
          </a:p>
        </p:txBody>
      </p:sp>
      <p:sp>
        <p:nvSpPr>
          <p:cNvPr id="7" name="Стрелка вниз 6"/>
          <p:cNvSpPr/>
          <p:nvPr/>
        </p:nvSpPr>
        <p:spPr>
          <a:xfrm>
            <a:off x="2215952" y="2780928"/>
            <a:ext cx="57606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545048" y="2780928"/>
            <a:ext cx="57606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3356992"/>
            <a:ext cx="2958480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ma’lumotlar</a:t>
            </a:r>
            <a:r>
              <a:rPr lang="en-US" sz="2400" b="1" dirty="0"/>
              <a:t> </a:t>
            </a:r>
            <a:r>
              <a:rPr lang="en-US" sz="2400" b="1" dirty="0" err="1"/>
              <a:t>bazasi</a:t>
            </a:r>
            <a:r>
              <a:rPr lang="en-US" sz="2400" b="1" dirty="0"/>
              <a:t> (MB) </a:t>
            </a:r>
            <a:endParaRPr lang="ru-RU" sz="2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28944" y="3356992"/>
            <a:ext cx="3299440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ma’lumotlar</a:t>
            </a:r>
            <a:r>
              <a:rPr lang="en-US" sz="2400" b="1" dirty="0"/>
              <a:t> </a:t>
            </a:r>
            <a:r>
              <a:rPr lang="en-US" sz="2400" b="1" dirty="0" err="1"/>
              <a:t>bazasini</a:t>
            </a:r>
            <a:r>
              <a:rPr lang="en-US" sz="2400" b="1" dirty="0"/>
              <a:t> </a:t>
            </a:r>
            <a:r>
              <a:rPr lang="en-US" sz="2400" b="1" dirty="0" err="1"/>
              <a:t>boshqarish</a:t>
            </a:r>
            <a:r>
              <a:rPr lang="en-US" sz="2400" b="1" dirty="0"/>
              <a:t> </a:t>
            </a:r>
            <a:r>
              <a:rPr lang="en-US" sz="2400" b="1" dirty="0" err="1"/>
              <a:t>tizimi</a:t>
            </a:r>
            <a:r>
              <a:rPr lang="en-US" sz="2400" b="1" dirty="0"/>
              <a:t> (MBBT)</a:t>
            </a:r>
            <a:endParaRPr lang="ru-RU" sz="2400" b="1" dirty="0"/>
          </a:p>
        </p:txBody>
      </p:sp>
      <p:sp>
        <p:nvSpPr>
          <p:cNvPr id="11" name="10-конечная звезда 10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1944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52737"/>
              </p:ext>
            </p:extLst>
          </p:nvPr>
        </p:nvGraphicFramePr>
        <p:xfrm>
          <a:off x="731912" y="332656"/>
          <a:ext cx="2543944" cy="6638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937"/>
                <a:gridCol w="1390007"/>
              </a:tblGrid>
              <a:tr h="663848">
                <a:tc>
                  <a:txBody>
                    <a:bodyPr/>
                    <a:lstStyle/>
                    <a:p>
                      <a:endParaRPr lang="en-US" sz="1100" b="1" dirty="0" smtClean="0"/>
                    </a:p>
                    <a:p>
                      <a:r>
                        <a:rPr lang="ru-RU" b="1" dirty="0" smtClean="0"/>
                        <a:t>1-</a:t>
                      </a:r>
                      <a:r>
                        <a:rPr lang="en-US" b="1" dirty="0" err="1" smtClean="0"/>
                        <a:t>dastur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1-dastur </a:t>
                      </a:r>
                      <a:r>
                        <a:rPr lang="en-US" b="1" dirty="0" err="1" smtClean="0"/>
                        <a:t>ma’lumoti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211470"/>
              </p:ext>
            </p:extLst>
          </p:nvPr>
        </p:nvGraphicFramePr>
        <p:xfrm>
          <a:off x="731912" y="1340768"/>
          <a:ext cx="2543944" cy="648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937"/>
                <a:gridCol w="1390007"/>
              </a:tblGrid>
              <a:tr h="648072">
                <a:tc>
                  <a:txBody>
                    <a:bodyPr/>
                    <a:lstStyle/>
                    <a:p>
                      <a:endParaRPr lang="en-US" sz="900" b="1" dirty="0" smtClean="0"/>
                    </a:p>
                    <a:p>
                      <a:r>
                        <a:rPr lang="en-US" b="1" dirty="0" smtClean="0"/>
                        <a:t>2</a:t>
                      </a:r>
                      <a:r>
                        <a:rPr lang="ru-RU" b="1" dirty="0" smtClean="0"/>
                        <a:t>-</a:t>
                      </a:r>
                      <a:r>
                        <a:rPr lang="en-US" b="1" dirty="0" err="1" smtClean="0"/>
                        <a:t>dastur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2-dastur </a:t>
                      </a:r>
                      <a:r>
                        <a:rPr lang="en-US" b="1" dirty="0" err="1" smtClean="0"/>
                        <a:t>ma’lumoti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553638"/>
              </p:ext>
            </p:extLst>
          </p:nvPr>
        </p:nvGraphicFramePr>
        <p:xfrm>
          <a:off x="731912" y="2348880"/>
          <a:ext cx="2543944" cy="648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937"/>
                <a:gridCol w="1390007"/>
              </a:tblGrid>
              <a:tr h="648072">
                <a:tc>
                  <a:txBody>
                    <a:bodyPr/>
                    <a:lstStyle/>
                    <a:p>
                      <a:endParaRPr lang="en-US" sz="800" b="1" dirty="0" smtClean="0"/>
                    </a:p>
                    <a:p>
                      <a:r>
                        <a:rPr lang="en-US" b="1" dirty="0" smtClean="0"/>
                        <a:t>N</a:t>
                      </a:r>
                      <a:r>
                        <a:rPr lang="ru-RU" b="1" dirty="0" smtClean="0"/>
                        <a:t>-</a:t>
                      </a:r>
                      <a:r>
                        <a:rPr lang="en-US" b="1" dirty="0" err="1" smtClean="0"/>
                        <a:t>dastur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N-</a:t>
                      </a:r>
                      <a:r>
                        <a:rPr lang="en-US" b="1" dirty="0" err="1" smtClean="0"/>
                        <a:t>dastur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ma’lumoti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97491"/>
              </p:ext>
            </p:extLst>
          </p:nvPr>
        </p:nvGraphicFramePr>
        <p:xfrm>
          <a:off x="4716016" y="470952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1-dastur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117345"/>
              </p:ext>
            </p:extLst>
          </p:nvPr>
        </p:nvGraphicFramePr>
        <p:xfrm>
          <a:off x="4716016" y="1484784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2-dastur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976604"/>
              </p:ext>
            </p:extLst>
          </p:nvPr>
        </p:nvGraphicFramePr>
        <p:xfrm>
          <a:off x="4716016" y="2492896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N-</a:t>
                      </a:r>
                      <a:r>
                        <a:rPr lang="en-US" b="1" dirty="0" err="1" smtClean="0"/>
                        <a:t>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156078"/>
              </p:ext>
            </p:extLst>
          </p:nvPr>
        </p:nvGraphicFramePr>
        <p:xfrm>
          <a:off x="6444208" y="332656"/>
          <a:ext cx="1656184" cy="2592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184"/>
              </a:tblGrid>
              <a:tr h="2592288">
                <a:tc>
                  <a:txBody>
                    <a:bodyPr/>
                    <a:lstStyle/>
                    <a:p>
                      <a:pPr algn="ctr"/>
                      <a:endParaRPr lang="en-US" b="1" dirty="0" smtClean="0"/>
                    </a:p>
                    <a:p>
                      <a:pPr algn="ctr"/>
                      <a:endParaRPr lang="en-US" b="1" dirty="0" smtClean="0"/>
                    </a:p>
                    <a:p>
                      <a:pPr algn="ctr"/>
                      <a:endParaRPr lang="en-US" b="1" dirty="0" smtClean="0"/>
                    </a:p>
                    <a:p>
                      <a:pPr algn="ctr"/>
                      <a:r>
                        <a:rPr lang="en-US" b="1" dirty="0" err="1" smtClean="0"/>
                        <a:t>Ma’lumotlar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bazasi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4" name="Прямая со стрелкой 13"/>
          <p:cNvCxnSpPr/>
          <p:nvPr/>
        </p:nvCxnSpPr>
        <p:spPr>
          <a:xfrm>
            <a:off x="6012160" y="548680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6012160" y="7647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012160" y="1556792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5940152" y="177281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012160" y="25649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6012160" y="278092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835696" y="2996952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a)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012160" y="2996952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b)</a:t>
            </a:r>
            <a:endParaRPr lang="ru-RU" b="1" dirty="0"/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83734"/>
              </p:ext>
            </p:extLst>
          </p:nvPr>
        </p:nvGraphicFramePr>
        <p:xfrm>
          <a:off x="1691680" y="3607366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1-dastur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524507"/>
              </p:ext>
            </p:extLst>
          </p:nvPr>
        </p:nvGraphicFramePr>
        <p:xfrm>
          <a:off x="1691680" y="4359384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2-dastur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762418"/>
              </p:ext>
            </p:extLst>
          </p:nvPr>
        </p:nvGraphicFramePr>
        <p:xfrm>
          <a:off x="1691680" y="5301208"/>
          <a:ext cx="12241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N-</a:t>
                      </a:r>
                      <a:r>
                        <a:rPr lang="en-US" b="1" dirty="0" err="1" smtClean="0"/>
                        <a:t>dastur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289712"/>
              </p:ext>
            </p:extLst>
          </p:nvPr>
        </p:nvGraphicFramePr>
        <p:xfrm>
          <a:off x="3419872" y="3573016"/>
          <a:ext cx="1800200" cy="216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2160240">
                <a:tc>
                  <a:txBody>
                    <a:bodyPr/>
                    <a:lstStyle/>
                    <a:p>
                      <a:pPr algn="ctr"/>
                      <a:endParaRPr lang="en-US" b="1" dirty="0" smtClean="0"/>
                    </a:p>
                    <a:p>
                      <a:pPr algn="ctr"/>
                      <a:endParaRPr lang="en-US" b="1" dirty="0" smtClean="0"/>
                    </a:p>
                    <a:p>
                      <a:pPr algn="ctr"/>
                      <a:r>
                        <a:rPr lang="en-US" b="1" dirty="0" err="1" smtClean="0"/>
                        <a:t>Ma’lumotlar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bazasini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boshqarish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tizimi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8" name="Прямая со стрелкой 27"/>
          <p:cNvCxnSpPr/>
          <p:nvPr/>
        </p:nvCxnSpPr>
        <p:spPr>
          <a:xfrm>
            <a:off x="2987824" y="368509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987824" y="390111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2987824" y="4431392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2915816" y="464741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2987824" y="54395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2987824" y="565552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115691"/>
              </p:ext>
            </p:extLst>
          </p:nvPr>
        </p:nvGraphicFramePr>
        <p:xfrm>
          <a:off x="5753022" y="3573016"/>
          <a:ext cx="1800200" cy="216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2160240">
                <a:tc>
                  <a:txBody>
                    <a:bodyPr/>
                    <a:lstStyle/>
                    <a:p>
                      <a:pPr algn="ctr"/>
                      <a:endParaRPr lang="en-US" b="1" dirty="0" smtClean="0"/>
                    </a:p>
                    <a:p>
                      <a:pPr algn="ctr"/>
                      <a:endParaRPr lang="en-US" b="1" dirty="0" smtClean="0"/>
                    </a:p>
                    <a:p>
                      <a:pPr algn="ctr"/>
                      <a:r>
                        <a:rPr lang="en-US" b="1" dirty="0" err="1" smtClean="0"/>
                        <a:t>Ma’lumotlar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bazasini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boshqarish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tizimi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35" name="Прямая со стрелкой 34"/>
          <p:cNvCxnSpPr/>
          <p:nvPr/>
        </p:nvCxnSpPr>
        <p:spPr>
          <a:xfrm>
            <a:off x="5320974" y="4671532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5248966" y="488755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260570" y="5693186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c</a:t>
            </a:r>
            <a:r>
              <a:rPr lang="en-US" sz="2000" b="1" dirty="0" smtClean="0"/>
              <a:t>)</a:t>
            </a:r>
            <a:endParaRPr lang="ru-RU" b="1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827584" y="6059830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13.3-rasm. </a:t>
            </a:r>
            <a:r>
              <a:rPr lang="en-US" sz="2000" b="1" dirty="0" err="1"/>
              <a:t>Ma’lumotlar</a:t>
            </a:r>
            <a:r>
              <a:rPr lang="en-US" sz="2000" b="1" dirty="0"/>
              <a:t> 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almashinuvini</a:t>
            </a:r>
            <a:r>
              <a:rPr lang="en-US" sz="2000" b="1" dirty="0" smtClean="0"/>
              <a:t> </a:t>
            </a:r>
            <a:r>
              <a:rPr lang="en-US" sz="2000" b="1" dirty="0" err="1"/>
              <a:t>tashkil</a:t>
            </a:r>
            <a:r>
              <a:rPr lang="en-US" sz="2000" b="1" dirty="0"/>
              <a:t> </a:t>
            </a:r>
            <a:r>
              <a:rPr lang="en-US" sz="2000" b="1" dirty="0" err="1"/>
              <a:t>etish</a:t>
            </a:r>
            <a:r>
              <a:rPr lang="en-US" sz="2000" b="1" dirty="0"/>
              <a:t> </a:t>
            </a:r>
            <a:r>
              <a:rPr lang="en-US" sz="2000" b="1" dirty="0" err="1"/>
              <a:t>usullari</a:t>
            </a:r>
            <a:endParaRPr lang="ru-RU" sz="2000" b="1" dirty="0"/>
          </a:p>
        </p:txBody>
      </p:sp>
      <p:sp>
        <p:nvSpPr>
          <p:cNvPr id="39" name="10-конечная звезда 38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940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10027498"/>
              </p:ext>
            </p:extLst>
          </p:nvPr>
        </p:nvGraphicFramePr>
        <p:xfrm>
          <a:off x="89756" y="1268760"/>
          <a:ext cx="905424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Выноска со стрелкой вниз 5"/>
          <p:cNvSpPr/>
          <p:nvPr/>
        </p:nvSpPr>
        <p:spPr>
          <a:xfrm>
            <a:off x="107504" y="260648"/>
            <a:ext cx="8280920" cy="1224136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ALT </a:t>
            </a:r>
            <a:r>
              <a:rPr lang="en-US" sz="2000" b="1" dirty="0" err="1"/>
              <a:t>larda</a:t>
            </a:r>
            <a:r>
              <a:rPr lang="en-US" sz="2000" b="1" dirty="0"/>
              <a:t> </a:t>
            </a:r>
            <a:r>
              <a:rPr lang="en-US" sz="2000" b="1" dirty="0" err="1"/>
              <a:t>axborot</a:t>
            </a:r>
            <a:r>
              <a:rPr lang="en-US" sz="2000" b="1" dirty="0"/>
              <a:t> </a:t>
            </a:r>
            <a:r>
              <a:rPr lang="en-US" sz="2000" b="1" dirty="0" err="1"/>
              <a:t>almashish</a:t>
            </a:r>
            <a:r>
              <a:rPr lang="en-US" sz="2000" b="1" dirty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/>
              <a:t>axborotli</a:t>
            </a:r>
            <a:r>
              <a:rPr lang="en-US" sz="2000" b="1" dirty="0"/>
              <a:t> </a:t>
            </a:r>
            <a:r>
              <a:rPr lang="en-US" sz="2000" b="1" dirty="0" err="1"/>
              <a:t>oqimlar</a:t>
            </a:r>
            <a:r>
              <a:rPr lang="en-US" sz="2000" b="1" dirty="0"/>
              <a:t> </a:t>
            </a:r>
            <a:r>
              <a:rPr lang="en-US" sz="2000" b="1" dirty="0" err="1"/>
              <a:t>orqali</a:t>
            </a:r>
            <a:r>
              <a:rPr lang="en-US" sz="2000" b="1" dirty="0"/>
              <a:t> </a:t>
            </a:r>
            <a:r>
              <a:rPr lang="en-US" sz="2000" b="1" dirty="0" err="1"/>
              <a:t>amalga</a:t>
            </a:r>
            <a:r>
              <a:rPr lang="en-US" sz="2000" b="1" dirty="0"/>
              <a:t> </a:t>
            </a:r>
            <a:r>
              <a:rPr lang="en-US" sz="2000" b="1" dirty="0" err="1"/>
              <a:t>oshiriladi</a:t>
            </a:r>
            <a:r>
              <a:rPr lang="en-US" sz="2000" b="1" dirty="0"/>
              <a:t>: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483768" y="554917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/>
              <a:t>(M-M)</a:t>
            </a:r>
            <a:endParaRPr lang="ru-RU" sz="2000" b="1" dirty="0"/>
          </a:p>
        </p:txBody>
      </p:sp>
      <p:sp>
        <p:nvSpPr>
          <p:cNvPr id="9" name="10-конечная звезда 8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734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-288032" y="116632"/>
            <a:ext cx="9324528" cy="6408712"/>
          </a:xfrm>
          <a:prstGeom prst="verticalScroll">
            <a:avLst>
              <a:gd name="adj" fmla="val 798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/>
              <a:t>F</a:t>
            </a:r>
            <a:r>
              <a:rPr lang="ru-RU" sz="1900" dirty="0"/>
              <a:t>-</a:t>
            </a:r>
            <a:r>
              <a:rPr lang="en-US" sz="1900" dirty="0"/>
              <a:t>MB </a:t>
            </a:r>
            <a:r>
              <a:rPr lang="en-US" sz="1900" dirty="0" err="1"/>
              <a:t>va</a:t>
            </a:r>
            <a:r>
              <a:rPr lang="en-US" sz="1900" dirty="0"/>
              <a:t> MB</a:t>
            </a:r>
            <a:r>
              <a:rPr lang="ru-RU" sz="1900" dirty="0"/>
              <a:t>-</a:t>
            </a:r>
            <a:r>
              <a:rPr lang="en-US" sz="1900" dirty="0"/>
              <a:t>F </a:t>
            </a:r>
            <a:r>
              <a:rPr lang="en-US" sz="1900" dirty="0" err="1"/>
              <a:t>oqimidan</a:t>
            </a:r>
            <a:r>
              <a:rPr lang="en-US" sz="1900" dirty="0"/>
              <a:t> MB </a:t>
            </a:r>
            <a:r>
              <a:rPr lang="en-US" sz="1900" dirty="0" err="1"/>
              <a:t>siga</a:t>
            </a:r>
            <a:r>
              <a:rPr lang="en-US" sz="1900" dirty="0"/>
              <a:t> </a:t>
            </a:r>
            <a:r>
              <a:rPr lang="en-US" sz="1900" dirty="0" err="1"/>
              <a:t>ijenerlar</a:t>
            </a:r>
            <a:r>
              <a:rPr lang="en-US" sz="1900" dirty="0"/>
              <a:t> </a:t>
            </a:r>
            <a:r>
              <a:rPr lang="en-US" sz="1900" dirty="0" err="1"/>
              <a:t>va</a:t>
            </a:r>
            <a:r>
              <a:rPr lang="en-US" sz="1900" dirty="0"/>
              <a:t> ALT </a:t>
            </a:r>
            <a:r>
              <a:rPr lang="en-US" sz="1900" dirty="0" err="1"/>
              <a:t>lardan</a:t>
            </a:r>
            <a:r>
              <a:rPr lang="en-US" sz="1900" dirty="0"/>
              <a:t> </a:t>
            </a:r>
            <a:r>
              <a:rPr lang="en-US" sz="1900" dirty="0" err="1"/>
              <a:t>foydalanuvchilar</a:t>
            </a:r>
            <a:r>
              <a:rPr lang="en-US" sz="1900" dirty="0"/>
              <a:t> </a:t>
            </a:r>
            <a:r>
              <a:rPr lang="en-US" sz="1900" dirty="0" err="1"/>
              <a:t>tomonidan</a:t>
            </a:r>
            <a:r>
              <a:rPr lang="en-US" sz="1900" dirty="0"/>
              <a:t> </a:t>
            </a:r>
            <a:r>
              <a:rPr lang="en-US" sz="1900" dirty="0" err="1"/>
              <a:t>kerakli</a:t>
            </a:r>
            <a:r>
              <a:rPr lang="en-US" sz="1900" dirty="0"/>
              <a:t> ma</a:t>
            </a:r>
            <a:r>
              <a:rPr lang="ru-RU" sz="1900" dirty="0"/>
              <a:t>’</a:t>
            </a:r>
            <a:r>
              <a:rPr lang="en-US" sz="1900" dirty="0" err="1"/>
              <a:t>lumotlar</a:t>
            </a:r>
            <a:r>
              <a:rPr lang="en-US" sz="1900" dirty="0"/>
              <a:t> </a:t>
            </a:r>
            <a:r>
              <a:rPr lang="en-US" sz="1900" dirty="0" err="1"/>
              <a:t>olish</a:t>
            </a:r>
            <a:r>
              <a:rPr lang="en-US" sz="1900" dirty="0"/>
              <a:t> </a:t>
            </a:r>
            <a:r>
              <a:rPr lang="en-US" sz="1900" dirty="0" err="1"/>
              <a:t>uchun</a:t>
            </a:r>
            <a:r>
              <a:rPr lang="en-US" sz="1900" dirty="0"/>
              <a:t> so</a:t>
            </a:r>
            <a:r>
              <a:rPr lang="ru-RU" sz="1900" dirty="0"/>
              <a:t>’</a:t>
            </a:r>
            <a:r>
              <a:rPr lang="en-US" sz="1900" dirty="0" err="1"/>
              <a:t>rovlar</a:t>
            </a:r>
            <a:r>
              <a:rPr lang="en-US" sz="1900" dirty="0"/>
              <a:t> </a:t>
            </a:r>
            <a:r>
              <a:rPr lang="en-US" sz="1900" dirty="0" err="1"/>
              <a:t>kiritish</a:t>
            </a:r>
            <a:r>
              <a:rPr lang="en-US" sz="1900" dirty="0"/>
              <a:t> </a:t>
            </a:r>
            <a:r>
              <a:rPr lang="en-US" sz="1900" dirty="0" err="1"/>
              <a:t>yoki</a:t>
            </a:r>
            <a:r>
              <a:rPr lang="en-US" sz="1900" dirty="0"/>
              <a:t> ma</a:t>
            </a:r>
            <a:r>
              <a:rPr lang="ru-RU" sz="1900" dirty="0"/>
              <a:t>’</a:t>
            </a:r>
            <a:r>
              <a:rPr lang="en-US" sz="1900" dirty="0" err="1"/>
              <a:t>lumotlarni</a:t>
            </a:r>
            <a:r>
              <a:rPr lang="en-US" sz="1900" dirty="0"/>
              <a:t> to</a:t>
            </a:r>
            <a:r>
              <a:rPr lang="ru-RU" sz="1900" dirty="0"/>
              <a:t>’</a:t>
            </a:r>
            <a:r>
              <a:rPr lang="en-US" sz="1900" dirty="0"/>
              <a:t>g</a:t>
            </a:r>
            <a:r>
              <a:rPr lang="ru-RU" sz="1900" dirty="0"/>
              <a:t>‘</a:t>
            </a:r>
            <a:r>
              <a:rPr lang="en-US" sz="1900" dirty="0" err="1"/>
              <a:t>rilash</a:t>
            </a:r>
            <a:r>
              <a:rPr lang="en-US" sz="1900" dirty="0"/>
              <a:t> </a:t>
            </a:r>
            <a:r>
              <a:rPr lang="en-US" sz="1900" dirty="0" err="1"/>
              <a:t>uchun</a:t>
            </a:r>
            <a:r>
              <a:rPr lang="en-US" sz="1900" dirty="0"/>
              <a:t> </a:t>
            </a:r>
            <a:r>
              <a:rPr lang="en-US" sz="1900" dirty="0" err="1"/>
              <a:t>foydalaniladi</a:t>
            </a:r>
            <a:r>
              <a:rPr lang="ru-RU" sz="19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 smtClean="0"/>
              <a:t>MB</a:t>
            </a:r>
            <a:r>
              <a:rPr lang="ru-RU" sz="1900" dirty="0"/>
              <a:t>-</a:t>
            </a:r>
            <a:r>
              <a:rPr lang="en-US" sz="1900" dirty="0"/>
              <a:t>TK </a:t>
            </a:r>
            <a:r>
              <a:rPr lang="en-US" sz="1900" dirty="0" err="1"/>
              <a:t>oqimi</a:t>
            </a:r>
            <a:r>
              <a:rPr lang="ru-RU" sz="1900" dirty="0"/>
              <a:t>, </a:t>
            </a:r>
            <a:r>
              <a:rPr lang="en-US" sz="1900" dirty="0" err="1"/>
              <a:t>avtomatik</a:t>
            </a:r>
            <a:r>
              <a:rPr lang="en-US" sz="1900" dirty="0"/>
              <a:t> </a:t>
            </a:r>
            <a:r>
              <a:rPr lang="en-US" sz="1900" dirty="0" err="1"/>
              <a:t>texnologik</a:t>
            </a:r>
            <a:r>
              <a:rPr lang="en-US" sz="1900" dirty="0"/>
              <a:t> </a:t>
            </a:r>
            <a:r>
              <a:rPr lang="en-US" sz="1900" dirty="0" err="1"/>
              <a:t>qurilmalarga</a:t>
            </a:r>
            <a:r>
              <a:rPr lang="en-US" sz="1900" dirty="0"/>
              <a:t> ALT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kiritilgan</a:t>
            </a:r>
            <a:r>
              <a:rPr lang="en-US" sz="1900" dirty="0"/>
              <a:t> </a:t>
            </a:r>
            <a:r>
              <a:rPr lang="en-US" sz="1900" dirty="0" err="1"/>
              <a:t>boshqaruvchi</a:t>
            </a:r>
            <a:r>
              <a:rPr lang="en-US" sz="1900" dirty="0"/>
              <a:t> </a:t>
            </a:r>
            <a:r>
              <a:rPr lang="en-US" sz="1900" dirty="0" err="1"/>
              <a:t>axborot</a:t>
            </a:r>
            <a:r>
              <a:rPr lang="en-US" sz="1900" dirty="0"/>
              <a:t> </a:t>
            </a:r>
            <a:r>
              <a:rPr lang="en-US" sz="1900" dirty="0" err="1"/>
              <a:t>aktivlashadi</a:t>
            </a:r>
            <a:r>
              <a:rPr lang="ru-RU" sz="1900" dirty="0"/>
              <a:t>. </a:t>
            </a:r>
            <a:endParaRPr lang="en-US" sz="1900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 smtClean="0"/>
              <a:t>M</a:t>
            </a:r>
            <a:r>
              <a:rPr lang="ru-RU" sz="1900" dirty="0"/>
              <a:t>-</a:t>
            </a:r>
            <a:r>
              <a:rPr lang="en-US" sz="1900" dirty="0"/>
              <a:t>M </a:t>
            </a:r>
            <a:r>
              <a:rPr lang="en-US" sz="1900" dirty="0" err="1"/>
              <a:t>oqimi</a:t>
            </a:r>
            <a:r>
              <a:rPr lang="en-US" sz="1900" dirty="0"/>
              <a:t> </a:t>
            </a:r>
            <a:r>
              <a:rPr lang="en-US" sz="1900" dirty="0" err="1"/>
              <a:t>qandaydir</a:t>
            </a:r>
            <a:r>
              <a:rPr lang="en-US" sz="1900" dirty="0"/>
              <a:t> </a:t>
            </a:r>
            <a:r>
              <a:rPr lang="en-US" sz="1900" dirty="0" err="1"/>
              <a:t>loyihalash</a:t>
            </a:r>
            <a:r>
              <a:rPr lang="en-US" sz="1900" dirty="0"/>
              <a:t> </a:t>
            </a:r>
            <a:r>
              <a:rPr lang="en-US" sz="1900" dirty="0" err="1"/>
              <a:t>yo</a:t>
            </a:r>
            <a:r>
              <a:rPr lang="ru-RU" sz="1900" dirty="0"/>
              <a:t>‘</a:t>
            </a:r>
            <a:r>
              <a:rPr lang="en-US" sz="1900" dirty="0" err="1"/>
              <a:t>nalishiga</a:t>
            </a:r>
            <a:r>
              <a:rPr lang="en-US" sz="1900" dirty="0"/>
              <a:t> </a:t>
            </a:r>
            <a:r>
              <a:rPr lang="en-US" sz="1900" dirty="0" err="1"/>
              <a:t>kiruvchi</a:t>
            </a:r>
            <a:r>
              <a:rPr lang="en-US" sz="1900" dirty="0"/>
              <a:t> </a:t>
            </a:r>
            <a:r>
              <a:rPr lang="en-US" sz="1900" dirty="0" err="1"/>
              <a:t>amaliy</a:t>
            </a:r>
            <a:r>
              <a:rPr lang="en-US" sz="1900" dirty="0"/>
              <a:t> </a:t>
            </a:r>
            <a:r>
              <a:rPr lang="en-US" sz="1900" dirty="0" err="1"/>
              <a:t>dasturlarni</a:t>
            </a:r>
            <a:r>
              <a:rPr lang="en-US" sz="1900" dirty="0"/>
              <a:t> </a:t>
            </a:r>
            <a:r>
              <a:rPr lang="en-US" sz="1900" dirty="0" err="1"/>
              <a:t>axborotli</a:t>
            </a:r>
            <a:r>
              <a:rPr lang="en-US" sz="1900" dirty="0"/>
              <a:t> bog</a:t>
            </a:r>
            <a:r>
              <a:rPr lang="ru-RU" sz="1900" dirty="0"/>
              <a:t>’</a:t>
            </a:r>
            <a:r>
              <a:rPr lang="en-US" sz="1900" dirty="0"/>
              <a:t>lash </a:t>
            </a:r>
            <a:r>
              <a:rPr lang="en-US" sz="1900" dirty="0" err="1"/>
              <a:t>uchun</a:t>
            </a:r>
            <a:r>
              <a:rPr lang="en-US" sz="1900" dirty="0"/>
              <a:t> </a:t>
            </a:r>
            <a:r>
              <a:rPr lang="en-US" sz="1900" dirty="0" err="1"/>
              <a:t>ishlatiladi</a:t>
            </a:r>
            <a:r>
              <a:rPr lang="ru-RU" sz="1900" dirty="0"/>
              <a:t>. </a:t>
            </a:r>
            <a:r>
              <a:rPr lang="en-US" sz="1900" dirty="0" smtClean="0"/>
              <a:t>M-M </a:t>
            </a:r>
            <a:r>
              <a:rPr lang="en-US" sz="1900" dirty="0" err="1"/>
              <a:t>oqimi</a:t>
            </a:r>
            <a:r>
              <a:rPr lang="en-US" sz="1900" dirty="0"/>
              <a:t> </a:t>
            </a:r>
            <a:r>
              <a:rPr lang="en-US" sz="1900" dirty="0" err="1"/>
              <a:t>uchun</a:t>
            </a:r>
            <a:r>
              <a:rPr lang="en-US" sz="1900" dirty="0"/>
              <a:t> </a:t>
            </a:r>
            <a:r>
              <a:rPr lang="en-US" sz="1900" dirty="0" err="1"/>
              <a:t>tezkor</a:t>
            </a:r>
            <a:r>
              <a:rPr lang="en-US" sz="1900" dirty="0"/>
              <a:t> </a:t>
            </a:r>
            <a:r>
              <a:rPr lang="en-US" sz="1900" dirty="0" err="1"/>
              <a:t>almashish</a:t>
            </a:r>
            <a:r>
              <a:rPr lang="en-US" sz="1900" dirty="0"/>
              <a:t> </a:t>
            </a:r>
            <a:r>
              <a:rPr lang="en-US" sz="1900" dirty="0" err="1"/>
              <a:t>juda</a:t>
            </a:r>
            <a:r>
              <a:rPr lang="en-US" sz="1900" dirty="0"/>
              <a:t> </a:t>
            </a:r>
            <a:r>
              <a:rPr lang="en-US" sz="1900" dirty="0" err="1"/>
              <a:t>muhim</a:t>
            </a:r>
            <a:r>
              <a:rPr lang="en-US" sz="1900" dirty="0"/>
              <a:t> </a:t>
            </a:r>
            <a:r>
              <a:rPr lang="en-US" sz="1900" dirty="0" err="1"/>
              <a:t>hisoblanadi</a:t>
            </a:r>
            <a:r>
              <a:rPr lang="en-US" sz="1900" dirty="0"/>
              <a:t>. </a:t>
            </a:r>
            <a:r>
              <a:rPr lang="en-US" sz="1900" dirty="0" err="1"/>
              <a:t>Lekin</a:t>
            </a:r>
            <a:r>
              <a:rPr lang="en-US" sz="1900" dirty="0"/>
              <a:t> </a:t>
            </a:r>
            <a:r>
              <a:rPr lang="en-US" sz="1900" dirty="0" err="1"/>
              <a:t>ma’lumotlarni</a:t>
            </a:r>
            <a:r>
              <a:rPr lang="en-US" sz="1900" dirty="0"/>
              <a:t> </a:t>
            </a:r>
            <a:r>
              <a:rPr lang="en-US" sz="1900" dirty="0" err="1"/>
              <a:t>arxivga</a:t>
            </a:r>
            <a:r>
              <a:rPr lang="en-US" sz="1900" dirty="0"/>
              <a:t> </a:t>
            </a:r>
            <a:r>
              <a:rPr lang="en-US" sz="1900" dirty="0" err="1"/>
              <a:t>kiritish</a:t>
            </a:r>
            <a:r>
              <a:rPr lang="en-US" sz="1900" dirty="0"/>
              <a:t> </a:t>
            </a:r>
            <a:r>
              <a:rPr lang="en-US" sz="1900" dirty="0" err="1"/>
              <a:t>uchun</a:t>
            </a:r>
            <a:r>
              <a:rPr lang="en-US" sz="1900" dirty="0"/>
              <a:t> universal MBВ </a:t>
            </a:r>
            <a:r>
              <a:rPr lang="en-US" sz="1900" dirty="0" err="1"/>
              <a:t>tizimi</a:t>
            </a:r>
            <a:r>
              <a:rPr lang="en-US" sz="1900" dirty="0"/>
              <a:t> </a:t>
            </a:r>
            <a:r>
              <a:rPr lang="en-US" sz="1900" dirty="0" err="1"/>
              <a:t>kerak</a:t>
            </a:r>
            <a:r>
              <a:rPr lang="en-US" sz="1900" dirty="0"/>
              <a:t> </a:t>
            </a:r>
            <a:r>
              <a:rPr lang="en-US" sz="1900" dirty="0" err="1"/>
              <a:t>bo’ladi</a:t>
            </a:r>
            <a:r>
              <a:rPr lang="en-US" sz="1900" dirty="0"/>
              <a:t>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 smtClean="0"/>
              <a:t>F-MB</a:t>
            </a:r>
            <a:r>
              <a:rPr lang="en-US" sz="1900" dirty="0"/>
              <a:t>, MB-F </a:t>
            </a:r>
            <a:r>
              <a:rPr lang="en-US" sz="1900" dirty="0" err="1" smtClean="0"/>
              <a:t>uchun</a:t>
            </a:r>
            <a:r>
              <a:rPr lang="en-US" sz="1900" dirty="0" smtClean="0"/>
              <a:t> </a:t>
            </a:r>
            <a:r>
              <a:rPr lang="en-US" sz="1900" dirty="0" err="1"/>
              <a:t>axborot</a:t>
            </a:r>
            <a:r>
              <a:rPr lang="en-US" sz="1900" dirty="0"/>
              <a:t> </a:t>
            </a:r>
            <a:r>
              <a:rPr lang="en-US" sz="1900" dirty="0" err="1"/>
              <a:t>almashish</a:t>
            </a:r>
            <a:r>
              <a:rPr lang="en-US" sz="1900" dirty="0"/>
              <a:t> </a:t>
            </a:r>
            <a:r>
              <a:rPr lang="en-US" sz="1900" dirty="0" err="1"/>
              <a:t>tezkorligi</a:t>
            </a:r>
            <a:r>
              <a:rPr lang="en-US" sz="1900" dirty="0"/>
              <a:t> </a:t>
            </a:r>
            <a:r>
              <a:rPr lang="en-US" sz="1900" dirty="0" err="1"/>
              <a:t>unchalik</a:t>
            </a:r>
            <a:r>
              <a:rPr lang="en-US" sz="1900" dirty="0"/>
              <a:t> </a:t>
            </a:r>
            <a:r>
              <a:rPr lang="en-US" sz="1900" dirty="0" err="1"/>
              <a:t>ahamiyatga</a:t>
            </a:r>
            <a:r>
              <a:rPr lang="en-US" sz="1900" dirty="0"/>
              <a:t> </a:t>
            </a:r>
            <a:r>
              <a:rPr lang="en-US" sz="1900" dirty="0" err="1"/>
              <a:t>ega</a:t>
            </a:r>
            <a:r>
              <a:rPr lang="en-US" sz="1900" dirty="0"/>
              <a:t> </a:t>
            </a:r>
            <a:r>
              <a:rPr lang="en-US" sz="1900" dirty="0" err="1"/>
              <a:t>hisoblanmaydi</a:t>
            </a:r>
            <a:r>
              <a:rPr lang="en-US" sz="1900" dirty="0"/>
              <a:t>. </a:t>
            </a:r>
            <a:r>
              <a:rPr lang="en-US" sz="1900" dirty="0" err="1"/>
              <a:t>Shuning</a:t>
            </a:r>
            <a:r>
              <a:rPr lang="en-US" sz="1900" dirty="0"/>
              <a:t> </a:t>
            </a:r>
            <a:r>
              <a:rPr lang="en-US" sz="1900" dirty="0" err="1"/>
              <a:t>uchun</a:t>
            </a:r>
            <a:r>
              <a:rPr lang="en-US" sz="1900" dirty="0"/>
              <a:t> </a:t>
            </a:r>
            <a:r>
              <a:rPr lang="en-US" sz="1900" dirty="0" err="1"/>
              <a:t>ko'plab</a:t>
            </a:r>
            <a:r>
              <a:rPr lang="en-US" sz="1900" dirty="0"/>
              <a:t> </a:t>
            </a:r>
            <a:r>
              <a:rPr lang="en-US" sz="1900" dirty="0" err="1"/>
              <a:t>katta-katta</a:t>
            </a:r>
            <a:r>
              <a:rPr lang="en-US" sz="1900" dirty="0"/>
              <a:t> ALT </a:t>
            </a:r>
            <a:r>
              <a:rPr lang="en-US" sz="1900" dirty="0" err="1"/>
              <a:t>larda</a:t>
            </a:r>
            <a:r>
              <a:rPr lang="en-US" sz="1900" dirty="0"/>
              <a:t> MBN </a:t>
            </a:r>
            <a:r>
              <a:rPr lang="en-US" sz="1900" dirty="0" err="1"/>
              <a:t>bir</a:t>
            </a:r>
            <a:r>
              <a:rPr lang="en-US" sz="1900" dirty="0"/>
              <a:t> </a:t>
            </a:r>
            <a:r>
              <a:rPr lang="en-US" sz="1900" dirty="0" err="1"/>
              <a:t>qancha</a:t>
            </a:r>
            <a:r>
              <a:rPr lang="en-US" sz="1900" dirty="0"/>
              <a:t> </a:t>
            </a:r>
            <a:r>
              <a:rPr lang="en-US" sz="1900" dirty="0" err="1"/>
              <a:t>qismlardan</a:t>
            </a:r>
            <a:r>
              <a:rPr lang="en-US" sz="1900" dirty="0"/>
              <a:t> </a:t>
            </a:r>
            <a:r>
              <a:rPr lang="en-US" sz="1900" dirty="0" err="1"/>
              <a:t>tashkil</a:t>
            </a:r>
            <a:r>
              <a:rPr lang="en-US" sz="1900" dirty="0"/>
              <a:t> </a:t>
            </a:r>
            <a:r>
              <a:rPr lang="en-US" sz="1900" dirty="0" err="1"/>
              <a:t>topgan</a:t>
            </a:r>
            <a:r>
              <a:rPr lang="en-US" sz="1900" dirty="0"/>
              <a:t> </a:t>
            </a:r>
            <a:r>
              <a:rPr lang="en-US" sz="1900" dirty="0" err="1"/>
              <a:t>markaziy</a:t>
            </a:r>
            <a:r>
              <a:rPr lang="en-US" sz="1900" dirty="0"/>
              <a:t> MBN, </a:t>
            </a:r>
            <a:r>
              <a:rPr lang="en-US" sz="1900" dirty="0" err="1"/>
              <a:t>bunda</a:t>
            </a:r>
            <a:r>
              <a:rPr lang="en-US" sz="1900" dirty="0"/>
              <a:t> MBB </a:t>
            </a:r>
            <a:r>
              <a:rPr lang="en-US" sz="1900" dirty="0" err="1"/>
              <a:t>tizim</a:t>
            </a:r>
            <a:r>
              <a:rPr lang="en-US" sz="1900" dirty="0"/>
              <a:t> </a:t>
            </a:r>
            <a:r>
              <a:rPr lang="en-US" sz="1900" dirty="0" err="1"/>
              <a:t>umumiy</a:t>
            </a:r>
            <a:r>
              <a:rPr lang="en-US" sz="1900" dirty="0"/>
              <a:t> </a:t>
            </a:r>
            <a:r>
              <a:rPr lang="en-US" sz="1900" dirty="0" err="1"/>
              <a:t>maqsadli</a:t>
            </a:r>
            <a:r>
              <a:rPr lang="en-US" sz="1900" dirty="0"/>
              <a:t> </a:t>
            </a:r>
            <a:r>
              <a:rPr lang="en-US" sz="1900" dirty="0" err="1"/>
              <a:t>bo’ladi</a:t>
            </a:r>
            <a:r>
              <a:rPr lang="en-US" sz="1900" dirty="0"/>
              <a:t>. </a:t>
            </a:r>
            <a:endParaRPr lang="en-US" sz="1900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 smtClean="0"/>
              <a:t>ALT </a:t>
            </a:r>
            <a:r>
              <a:rPr lang="en-US" sz="1900" dirty="0" err="1"/>
              <a:t>ning</a:t>
            </a:r>
            <a:r>
              <a:rPr lang="en-US" sz="1900" dirty="0"/>
              <a:t> </a:t>
            </a:r>
            <a:r>
              <a:rPr lang="en-US" sz="1900" dirty="0" err="1"/>
              <a:t>konkret</a:t>
            </a:r>
            <a:r>
              <a:rPr lang="en-US" sz="1900" dirty="0"/>
              <a:t> </a:t>
            </a:r>
            <a:r>
              <a:rPr lang="en-US" sz="1900" dirty="0" err="1"/>
              <a:t>qism</a:t>
            </a:r>
            <a:r>
              <a:rPr lang="en-US" sz="1900" dirty="0"/>
              <a:t> </a:t>
            </a:r>
            <a:r>
              <a:rPr lang="en-US" sz="1900" dirty="0" err="1"/>
              <a:t>tizimiga</a:t>
            </a:r>
            <a:r>
              <a:rPr lang="en-US" sz="1900" dirty="0"/>
              <a:t> </a:t>
            </a:r>
            <a:r>
              <a:rPr lang="en-US" sz="1900" dirty="0" err="1"/>
              <a:t>bog’liq</a:t>
            </a:r>
            <a:r>
              <a:rPr lang="en-US" sz="1900" dirty="0"/>
              <a:t> </a:t>
            </a:r>
            <a:r>
              <a:rPr lang="en-US" sz="1900" dirty="0" err="1"/>
              <a:t>ma’lumotlardan</a:t>
            </a:r>
            <a:r>
              <a:rPr lang="en-US" sz="1900" dirty="0"/>
              <a:t> </a:t>
            </a:r>
            <a:r>
              <a:rPr lang="en-US" sz="1900" dirty="0" err="1"/>
              <a:t>tashkil</a:t>
            </a:r>
            <a:r>
              <a:rPr lang="en-US" sz="1900" dirty="0"/>
              <a:t> </a:t>
            </a:r>
            <a:r>
              <a:rPr lang="en-US" sz="1900" dirty="0" err="1"/>
              <a:t>topgan</a:t>
            </a:r>
            <a:r>
              <a:rPr lang="en-US" sz="1900" dirty="0"/>
              <a:t> </a:t>
            </a:r>
            <a:r>
              <a:rPr lang="en-US" sz="1900" dirty="0" err="1"/>
              <a:t>lokal</a:t>
            </a:r>
            <a:r>
              <a:rPr lang="en-US" sz="1900" dirty="0"/>
              <a:t> MBN,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holda</a:t>
            </a:r>
            <a:r>
              <a:rPr lang="en-US" sz="1900" dirty="0"/>
              <a:t> </a:t>
            </a:r>
            <a:r>
              <a:rPr lang="en-US" sz="1900" dirty="0" err="1"/>
              <a:t>maxsus</a:t>
            </a:r>
            <a:r>
              <a:rPr lang="en-US" sz="1900" dirty="0"/>
              <a:t> MBB </a:t>
            </a:r>
            <a:r>
              <a:rPr lang="en-US" sz="1900" dirty="0" err="1"/>
              <a:t>tizimidan</a:t>
            </a:r>
            <a:r>
              <a:rPr lang="en-US" sz="1900" dirty="0"/>
              <a:t> </a:t>
            </a:r>
            <a:r>
              <a:rPr lang="en-US" sz="1900" dirty="0" err="1"/>
              <a:t>foydalaniladi</a:t>
            </a:r>
            <a:r>
              <a:rPr lang="en-US" sz="1900" dirty="0"/>
              <a:t>. </a:t>
            </a:r>
            <a:endParaRPr lang="en-US" sz="1900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1900" dirty="0" err="1" smtClean="0"/>
              <a:t>Markaziy</a:t>
            </a:r>
            <a:r>
              <a:rPr lang="en-US" sz="1900" dirty="0" smtClean="0"/>
              <a:t> </a:t>
            </a:r>
            <a:r>
              <a:rPr lang="en-US" sz="1900" dirty="0"/>
              <a:t>MBN </a:t>
            </a:r>
            <a:r>
              <a:rPr lang="en-US" sz="1900" dirty="0" err="1"/>
              <a:t>bilan</a:t>
            </a:r>
            <a:r>
              <a:rPr lang="en-US" sz="1900" dirty="0"/>
              <a:t> </a:t>
            </a:r>
            <a:r>
              <a:rPr lang="en-US" sz="1900" dirty="0" err="1"/>
              <a:t>lokal</a:t>
            </a:r>
            <a:r>
              <a:rPr lang="en-US" sz="1900" dirty="0"/>
              <a:t> MBN </a:t>
            </a:r>
            <a:r>
              <a:rPr lang="en-US" sz="1900" dirty="0" err="1"/>
              <a:t>oilasida</a:t>
            </a:r>
            <a:r>
              <a:rPr lang="en-US" sz="1900" dirty="0"/>
              <a:t>, MBBT </a:t>
            </a:r>
            <a:r>
              <a:rPr lang="en-US" sz="1900" dirty="0" err="1"/>
              <a:t>boshqaradigan</a:t>
            </a:r>
            <a:r>
              <a:rPr lang="en-US" sz="1900" dirty="0"/>
              <a:t> </a:t>
            </a:r>
            <a:r>
              <a:rPr lang="en-US" sz="1900" dirty="0" err="1"/>
              <a:t>kerakli</a:t>
            </a:r>
            <a:r>
              <a:rPr lang="en-US" sz="1900" dirty="0"/>
              <a:t> </a:t>
            </a:r>
            <a:r>
              <a:rPr lang="en-US" sz="1900" dirty="0" err="1"/>
              <a:t>axborotli</a:t>
            </a:r>
            <a:r>
              <a:rPr lang="en-US" sz="1900" dirty="0"/>
              <a:t> </a:t>
            </a:r>
            <a:r>
              <a:rPr lang="en-US" sz="1900" dirty="0" err="1"/>
              <a:t>bog’lanish</a:t>
            </a:r>
            <a:r>
              <a:rPr lang="en-US" sz="1900" dirty="0"/>
              <a:t> </a:t>
            </a:r>
            <a:r>
              <a:rPr lang="en-US" sz="1900" dirty="0" err="1"/>
              <a:t>o‘rnatiladi</a:t>
            </a:r>
            <a:r>
              <a:rPr lang="en-US" sz="1900" dirty="0" smtClean="0"/>
              <a:t>.</a:t>
            </a:r>
            <a:r>
              <a:rPr lang="en-US" sz="1900" dirty="0"/>
              <a:t> </a:t>
            </a:r>
            <a:endParaRPr lang="ru-RU" sz="19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269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395536" y="260648"/>
            <a:ext cx="8496944" cy="180020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ALT </a:t>
            </a:r>
            <a:r>
              <a:rPr lang="en-US" sz="2000" b="1" dirty="0" err="1"/>
              <a:t>larni</a:t>
            </a:r>
            <a:r>
              <a:rPr lang="en-US" sz="2000" b="1" dirty="0"/>
              <a:t> </a:t>
            </a:r>
            <a:r>
              <a:rPr lang="en-US" sz="2000" b="1" dirty="0" err="1"/>
              <a:t>dasturli</a:t>
            </a:r>
            <a:r>
              <a:rPr lang="en-US" sz="2000" b="1" dirty="0"/>
              <a:t> </a:t>
            </a:r>
            <a:r>
              <a:rPr lang="en-US" sz="2000" b="1" dirty="0" err="1"/>
              <a:t>ta’minoti</a:t>
            </a:r>
            <a:r>
              <a:rPr lang="en-US" sz="2000" b="1" dirty="0"/>
              <a:t> (DT) </a:t>
            </a:r>
            <a:r>
              <a:rPr lang="en-US" sz="2000" b="1" dirty="0" err="1"/>
              <a:t>mashina</a:t>
            </a:r>
            <a:r>
              <a:rPr lang="en-US" sz="2000" b="1" dirty="0"/>
              <a:t> </a:t>
            </a:r>
            <a:r>
              <a:rPr lang="en-US" sz="2000" b="1" dirty="0" err="1"/>
              <a:t>xotirasidagi</a:t>
            </a:r>
            <a:r>
              <a:rPr lang="en-US" sz="2000" b="1" dirty="0"/>
              <a:t> </a:t>
            </a:r>
            <a:r>
              <a:rPr lang="en-US" sz="2000" b="1" dirty="0" err="1"/>
              <a:t>dasturlarni</a:t>
            </a:r>
            <a:r>
              <a:rPr lang="en-US" sz="2000" b="1" dirty="0"/>
              <a:t>, </a:t>
            </a:r>
            <a:r>
              <a:rPr lang="en-US" sz="2000" b="1" dirty="0" err="1"/>
              <a:t>dastur</a:t>
            </a:r>
            <a:r>
              <a:rPr lang="en-US" sz="2000" b="1" dirty="0"/>
              <a:t> </a:t>
            </a:r>
            <a:r>
              <a:rPr lang="en-US" sz="2000" b="1" dirty="0" err="1"/>
              <a:t>tekstlarini</a:t>
            </a:r>
            <a:r>
              <a:rPr lang="en-US" sz="2000" b="1" dirty="0"/>
              <a:t>, </a:t>
            </a:r>
            <a:r>
              <a:rPr lang="en-US" sz="2000" b="1" dirty="0" err="1"/>
              <a:t>ulardan</a:t>
            </a:r>
            <a:r>
              <a:rPr lang="en-US" sz="2000" b="1" dirty="0"/>
              <a:t> </a:t>
            </a:r>
            <a:r>
              <a:rPr lang="en-US" sz="2000" b="1" dirty="0" err="1"/>
              <a:t>foydalanish</a:t>
            </a:r>
            <a:r>
              <a:rPr lang="en-US" sz="2000" b="1" dirty="0"/>
              <a:t> </a:t>
            </a:r>
            <a:r>
              <a:rPr lang="en-US" sz="2000" b="1" dirty="0" err="1"/>
              <a:t>instruksiyalarini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boshqa</a:t>
            </a:r>
            <a:r>
              <a:rPr lang="en-US" sz="2000" b="1" dirty="0"/>
              <a:t> </a:t>
            </a:r>
            <a:r>
              <a:rPr lang="en-US" sz="2000" b="1" dirty="0" err="1"/>
              <a:t>dastur</a:t>
            </a:r>
            <a:r>
              <a:rPr lang="en-US" sz="2000" b="1" dirty="0"/>
              <a:t> </a:t>
            </a:r>
            <a:r>
              <a:rPr lang="en-US" sz="2000" b="1" dirty="0" err="1"/>
              <a:t>hujjatlarini</a:t>
            </a:r>
            <a:r>
              <a:rPr lang="en-US" sz="2000" b="1" dirty="0"/>
              <a:t> </a:t>
            </a:r>
            <a:r>
              <a:rPr lang="en-US" sz="2000" b="1" dirty="0" err="1"/>
              <a:t>o'z</a:t>
            </a:r>
            <a:r>
              <a:rPr lang="en-US" sz="2000" b="1" dirty="0"/>
              <a:t> </a:t>
            </a:r>
            <a:r>
              <a:rPr lang="en-US" sz="2000" b="1" dirty="0" err="1"/>
              <a:t>ichiga</a:t>
            </a:r>
            <a:r>
              <a:rPr lang="en-US" sz="2000" b="1" dirty="0"/>
              <a:t> </a:t>
            </a:r>
            <a:r>
              <a:rPr lang="en-US" sz="2000" b="1" dirty="0" err="1"/>
              <a:t>oladi</a:t>
            </a:r>
            <a:r>
              <a:rPr lang="en-US" sz="2000" b="1" dirty="0"/>
              <a:t>.</a:t>
            </a:r>
            <a:endParaRPr lang="ru-RU" sz="20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07704" y="2276872"/>
            <a:ext cx="5544616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ALT </a:t>
            </a:r>
            <a:r>
              <a:rPr lang="en-US" sz="2400" b="1" dirty="0" err="1" smtClean="0"/>
              <a:t>larni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dasturiy</a:t>
            </a:r>
            <a:r>
              <a:rPr lang="en-US" sz="2400" b="1" dirty="0" smtClean="0"/>
              <a:t> </a:t>
            </a:r>
            <a:r>
              <a:rPr lang="en-US" sz="2400" b="1" dirty="0" err="1"/>
              <a:t>ta’minoti</a:t>
            </a:r>
            <a:r>
              <a:rPr lang="en-US" sz="2400" b="1" dirty="0"/>
              <a:t> </a:t>
            </a:r>
            <a:endParaRPr lang="ru-RU" sz="2400" b="1" dirty="0"/>
          </a:p>
        </p:txBody>
      </p:sp>
      <p:sp>
        <p:nvSpPr>
          <p:cNvPr id="6" name="Стрелка вниз 5"/>
          <p:cNvSpPr/>
          <p:nvPr/>
        </p:nvSpPr>
        <p:spPr>
          <a:xfrm>
            <a:off x="1691680" y="3140968"/>
            <a:ext cx="5040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6948264" y="3136384"/>
            <a:ext cx="5040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536" y="3429000"/>
            <a:ext cx="3024336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Umumiy</a:t>
            </a:r>
            <a:r>
              <a:rPr lang="en-US" sz="2000" b="1" dirty="0"/>
              <a:t> DT </a:t>
            </a:r>
            <a:endParaRPr lang="ru-RU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88124" y="3429000"/>
            <a:ext cx="3024336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Maxsus</a:t>
            </a:r>
            <a:r>
              <a:rPr lang="en-US" sz="2000" b="1" dirty="0"/>
              <a:t> DT </a:t>
            </a:r>
            <a:endParaRPr lang="ru-RU" sz="2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4016" y="4149080"/>
            <a:ext cx="4139952" cy="23762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boshqaruvchi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rejalashtirishga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vaqtini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taqsimlashga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boshqaruvchi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Umumiy</a:t>
            </a:r>
            <a:r>
              <a:rPr lang="en-US" dirty="0"/>
              <a:t> DT </a:t>
            </a:r>
            <a:r>
              <a:rPr lang="en-US" dirty="0" err="1"/>
              <a:t>funksiyasini</a:t>
            </a:r>
            <a:r>
              <a:rPr lang="en-US" dirty="0"/>
              <a:t> </a:t>
            </a:r>
            <a:r>
              <a:rPr lang="en-US" dirty="0" err="1"/>
              <a:t>ko'pincha</a:t>
            </a:r>
            <a:r>
              <a:rPr lang="en-US" dirty="0"/>
              <a:t>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(ОТ) </a:t>
            </a:r>
            <a:r>
              <a:rPr lang="en-US" dirty="0" err="1"/>
              <a:t>bajaradi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24028" y="4149080"/>
            <a:ext cx="4212468" cy="12961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o'nlab</a:t>
            </a:r>
            <a:r>
              <a:rPr lang="en-US" dirty="0"/>
              <a:t>, </a:t>
            </a:r>
            <a:r>
              <a:rPr lang="en-US" dirty="0" err="1"/>
              <a:t>minglab</a:t>
            </a:r>
            <a:r>
              <a:rPr lang="en-US" dirty="0"/>
              <a:t>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operatorlarini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komplekslarini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2" name="Блок-схема: подготовка 11"/>
          <p:cNvSpPr/>
          <p:nvPr/>
        </p:nvSpPr>
        <p:spPr>
          <a:xfrm>
            <a:off x="4824028" y="5877272"/>
            <a:ext cx="1908212" cy="648072"/>
          </a:xfrm>
          <a:prstGeom prst="flowChartPrepa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amaliy</a:t>
            </a:r>
            <a:endParaRPr lang="ru-RU" sz="2000" b="1" dirty="0"/>
          </a:p>
        </p:txBody>
      </p:sp>
      <p:sp>
        <p:nvSpPr>
          <p:cNvPr id="13" name="Блок-схема: подготовка 12"/>
          <p:cNvSpPr/>
          <p:nvPr/>
        </p:nvSpPr>
        <p:spPr>
          <a:xfrm>
            <a:off x="7008244" y="5877272"/>
            <a:ext cx="1908212" cy="599648"/>
          </a:xfrm>
          <a:prstGeom prst="flowChartPrepar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bazali</a:t>
            </a:r>
            <a:endParaRPr lang="ru-RU" sz="2000" b="1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5616116" y="5517232"/>
            <a:ext cx="32403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7800332" y="5517232"/>
            <a:ext cx="32403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10-конечная звезда 1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081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631749"/>
              </p:ext>
            </p:extLst>
          </p:nvPr>
        </p:nvGraphicFramePr>
        <p:xfrm>
          <a:off x="2843808" y="2056164"/>
          <a:ext cx="3168352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352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ALT lar </a:t>
                      </a:r>
                      <a:r>
                        <a:rPr lang="en-US" sz="2000" b="1" dirty="0" err="1" smtClean="0"/>
                        <a:t>dastur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komplekslari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4355976" y="2776244"/>
            <a:ext cx="0" cy="5760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547664" y="3064276"/>
            <a:ext cx="63367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853950"/>
              </p:ext>
            </p:extLst>
          </p:nvPr>
        </p:nvGraphicFramePr>
        <p:xfrm>
          <a:off x="3419872" y="3361868"/>
          <a:ext cx="1800200" cy="85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85453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loyihalovchi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915250"/>
              </p:ext>
            </p:extLst>
          </p:nvPr>
        </p:nvGraphicFramePr>
        <p:xfrm>
          <a:off x="647564" y="3352308"/>
          <a:ext cx="1800200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instrumental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655446"/>
              </p:ext>
            </p:extLst>
          </p:nvPr>
        </p:nvGraphicFramePr>
        <p:xfrm>
          <a:off x="6660232" y="3352308"/>
          <a:ext cx="1800200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Xizmat</a:t>
                      </a:r>
                      <a:r>
                        <a:rPr lang="en-US" sz="2000" b="1" dirty="0" smtClean="0"/>
                        <a:t>  </a:t>
                      </a:r>
                      <a:r>
                        <a:rPr lang="en-US" sz="2000" b="1" dirty="0" err="1" smtClean="0"/>
                        <a:t>ko’rsatuvchi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Прямая соединительная линия 11"/>
          <p:cNvCxnSpPr/>
          <p:nvPr/>
        </p:nvCxnSpPr>
        <p:spPr>
          <a:xfrm>
            <a:off x="1564432" y="306427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884368" y="306427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355976" y="4216404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059832" y="4504436"/>
            <a:ext cx="28083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868144" y="450443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3059832" y="450443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347755"/>
              </p:ext>
            </p:extLst>
          </p:nvPr>
        </p:nvGraphicFramePr>
        <p:xfrm>
          <a:off x="5292080" y="4798580"/>
          <a:ext cx="1800200" cy="85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85453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Ob’yektga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yo’naltirilgan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955653"/>
              </p:ext>
            </p:extLst>
          </p:nvPr>
        </p:nvGraphicFramePr>
        <p:xfrm>
          <a:off x="1979712" y="4797248"/>
          <a:ext cx="1800200" cy="85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85453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Muammoga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yo’naltirilgan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123728" y="5909210"/>
            <a:ext cx="52824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13.4-rasm. ALT </a:t>
            </a:r>
            <a:r>
              <a:rPr lang="en-US" sz="2000" b="1" dirty="0" err="1" smtClean="0"/>
              <a:t>dastur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komplekslari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tarkibi</a:t>
            </a:r>
            <a:r>
              <a:rPr lang="en-US" sz="2000" b="1" dirty="0" smtClean="0"/>
              <a:t> </a:t>
            </a:r>
            <a:endParaRPr lang="ru-RU" sz="2000" b="1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23528" y="332656"/>
            <a:ext cx="8496944" cy="14401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ALT lar DT </a:t>
            </a:r>
            <a:r>
              <a:rPr lang="en-US" sz="2000" dirty="0" err="1"/>
              <a:t>funksional</a:t>
            </a:r>
            <a:r>
              <a:rPr lang="en-US" sz="2000" dirty="0"/>
              <a:t> </a:t>
            </a:r>
            <a:r>
              <a:rPr lang="en-US" sz="2000" dirty="0" err="1"/>
              <a:t>mo’ljallanishi</a:t>
            </a:r>
            <a:r>
              <a:rPr lang="en-US" sz="2000" dirty="0"/>
              <a:t> </a:t>
            </a:r>
            <a:r>
              <a:rPr lang="en-US" sz="2000" dirty="0" err="1"/>
              <a:t>bo'yicha</a:t>
            </a:r>
            <a:r>
              <a:rPr lang="en-US" sz="2000" dirty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funksiyani</a:t>
            </a:r>
            <a:r>
              <a:rPr lang="en-US" sz="2000" dirty="0"/>
              <a:t> </a:t>
            </a:r>
            <a:r>
              <a:rPr lang="en-US" sz="2000" dirty="0" err="1"/>
              <a:t>bajarishga</a:t>
            </a:r>
            <a:r>
              <a:rPr lang="en-US" sz="2000" dirty="0"/>
              <a:t> </a:t>
            </a:r>
            <a:r>
              <a:rPr lang="en-US" sz="2000" dirty="0" err="1"/>
              <a:t>mo’ljallangan</a:t>
            </a:r>
            <a:r>
              <a:rPr lang="en-US" sz="2000" dirty="0"/>
              <a:t>, </a:t>
            </a:r>
            <a:r>
              <a:rPr lang="en-US" sz="2000" b="1" dirty="0" err="1"/>
              <a:t>dasturli</a:t>
            </a:r>
            <a:r>
              <a:rPr lang="en-US" sz="2000" dirty="0"/>
              <a:t>, </a:t>
            </a:r>
            <a:r>
              <a:rPr lang="en-US" sz="2000" b="1" dirty="0" err="1"/>
              <a:t>axborotli</a:t>
            </a:r>
            <a:r>
              <a:rPr lang="en-US" sz="2000" dirty="0"/>
              <a:t>, </a:t>
            </a:r>
            <a:r>
              <a:rPr lang="en-US" sz="2000" b="1" dirty="0" err="1"/>
              <a:t>matematik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b="1" dirty="0" err="1"/>
              <a:t>lingvistik</a:t>
            </a:r>
            <a:r>
              <a:rPr lang="en-US" sz="2000" dirty="0"/>
              <a:t> </a:t>
            </a:r>
            <a:r>
              <a:rPr lang="en-US" sz="2000" dirty="0" err="1"/>
              <a:t>komponentlarni</a:t>
            </a:r>
            <a:r>
              <a:rPr lang="en-US" sz="2000" dirty="0"/>
              <a:t> </a:t>
            </a:r>
            <a:r>
              <a:rPr lang="en-US" sz="2000" dirty="0" err="1"/>
              <a:t>tasvirlovchi</a:t>
            </a:r>
            <a:r>
              <a:rPr lang="en-US" sz="2000" dirty="0"/>
              <a:t>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komplekslariga</a:t>
            </a:r>
            <a:r>
              <a:rPr lang="en-US" sz="2000" dirty="0"/>
              <a:t> </a:t>
            </a:r>
            <a:r>
              <a:rPr lang="en-US" sz="2000" dirty="0" err="1"/>
              <a:t>ajratilishi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18" name="10-конечная звезда 1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762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79634829"/>
              </p:ext>
            </p:extLst>
          </p:nvPr>
        </p:nvGraphicFramePr>
        <p:xfrm>
          <a:off x="251520" y="1397000"/>
          <a:ext cx="8712968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Выноска со стрелкой вниз 7"/>
          <p:cNvSpPr/>
          <p:nvPr/>
        </p:nvSpPr>
        <p:spPr>
          <a:xfrm>
            <a:off x="107504" y="188640"/>
            <a:ext cx="8856984" cy="1080120"/>
          </a:xfrm>
          <a:prstGeom prst="down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ALT lar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jarayonida</a:t>
            </a:r>
            <a:r>
              <a:rPr lang="en-US" sz="2400" b="1" dirty="0"/>
              <a:t> </a:t>
            </a:r>
            <a:r>
              <a:rPr lang="en-US" sz="2400" b="1" dirty="0" err="1"/>
              <a:t>foydalaniladigan</a:t>
            </a:r>
            <a:r>
              <a:rPr lang="en-US" sz="2400" b="1" dirty="0"/>
              <a:t> instrumental </a:t>
            </a:r>
            <a:r>
              <a:rPr lang="en-US" sz="2400" b="1" dirty="0" err="1"/>
              <a:t>vositalarga</a:t>
            </a:r>
            <a:r>
              <a:rPr lang="en-US" sz="2400" b="1" dirty="0"/>
              <a:t> </a:t>
            </a:r>
            <a:r>
              <a:rPr lang="en-US" sz="2400" b="1" dirty="0" err="1"/>
              <a:t>quyidagilar</a:t>
            </a:r>
            <a:r>
              <a:rPr lang="en-US" sz="2400" b="1" dirty="0"/>
              <a:t> </a:t>
            </a:r>
            <a:r>
              <a:rPr lang="en-US" sz="2400" b="1" dirty="0" err="1"/>
              <a:t>kiradi</a:t>
            </a:r>
            <a:r>
              <a:rPr lang="en-US" sz="2400" b="1" dirty="0"/>
              <a:t>:</a:t>
            </a:r>
            <a:endParaRPr lang="ru-RU" sz="2400" b="1" dirty="0"/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016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957443"/>
              </p:ext>
            </p:extLst>
          </p:nvPr>
        </p:nvGraphicFramePr>
        <p:xfrm>
          <a:off x="2444545" y="2462118"/>
          <a:ext cx="4752528" cy="500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2528"/>
              </a:tblGrid>
              <a:tr h="50060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ALT </a:t>
                      </a:r>
                      <a:r>
                        <a:rPr lang="en-US" sz="2000" b="1" dirty="0" err="1" smtClean="0"/>
                        <a:t>ni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boshqaruvchi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dastur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vositasi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038671"/>
              </p:ext>
            </p:extLst>
          </p:nvPr>
        </p:nvGraphicFramePr>
        <p:xfrm>
          <a:off x="1868481" y="3326214"/>
          <a:ext cx="1800200" cy="5853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58535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Boshqaruvchi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824494"/>
              </p:ext>
            </p:extLst>
          </p:nvPr>
        </p:nvGraphicFramePr>
        <p:xfrm>
          <a:off x="5108841" y="3326214"/>
          <a:ext cx="2736304" cy="72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Ma’lumotlar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bazasini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boshqarish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tizimi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46937"/>
              </p:ext>
            </p:extLst>
          </p:nvPr>
        </p:nvGraphicFramePr>
        <p:xfrm>
          <a:off x="1868481" y="4262318"/>
          <a:ext cx="180020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0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Amaliy</a:t>
                      </a:r>
                      <a:r>
                        <a:rPr lang="en-US" sz="2000" b="1" dirty="0" smtClean="0"/>
                        <a:t> DT </a:t>
                      </a:r>
                      <a:r>
                        <a:rPr lang="en-US" sz="2000" b="1" dirty="0" err="1" smtClean="0"/>
                        <a:t>modullari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009936"/>
              </p:ext>
            </p:extLst>
          </p:nvPr>
        </p:nvGraphicFramePr>
        <p:xfrm>
          <a:off x="5108840" y="4406334"/>
          <a:ext cx="2748695" cy="576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8695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Ma’lumotlar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bazasi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865233"/>
              </p:ext>
            </p:extLst>
          </p:nvPr>
        </p:nvGraphicFramePr>
        <p:xfrm>
          <a:off x="2516553" y="5342438"/>
          <a:ext cx="4185534" cy="4320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5534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EHM </a:t>
                      </a:r>
                      <a:r>
                        <a:rPr lang="en-US" sz="2000" b="1" dirty="0" err="1" smtClean="0"/>
                        <a:t>matematik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ta’minoti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1" name="Прямая соединительная линия 10"/>
          <p:cNvCxnSpPr/>
          <p:nvPr/>
        </p:nvCxnSpPr>
        <p:spPr>
          <a:xfrm>
            <a:off x="6044945" y="2102078"/>
            <a:ext cx="11161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300529" y="2102078"/>
            <a:ext cx="11161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27584" y="1772816"/>
            <a:ext cx="2985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Loyihalovchi</a:t>
            </a:r>
            <a:r>
              <a:rPr lang="en-US" b="1" dirty="0" smtClean="0"/>
              <a:t> </a:t>
            </a:r>
            <a:r>
              <a:rPr lang="en-US" b="1" dirty="0" err="1" smtClean="0"/>
              <a:t>adminstrator</a:t>
            </a:r>
            <a:endParaRPr lang="ru-RU" b="1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804585" y="21113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3092617" y="21113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476993" y="21113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6765025" y="21113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805369" y="296617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3093401" y="296617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6702087" y="296617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6981049" y="296617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822177" y="39115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3110209" y="3911570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720343" y="404629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999305" y="4046294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876967" y="4982398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6476993" y="4982398"/>
            <a:ext cx="0" cy="35074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004385" y="2678142"/>
            <a:ext cx="0" cy="28803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004385" y="2678142"/>
            <a:ext cx="144016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8" idx="1"/>
          </p:cNvCxnSpPr>
          <p:nvPr/>
        </p:nvCxnSpPr>
        <p:spPr>
          <a:xfrm flipH="1">
            <a:off x="1004385" y="5558462"/>
            <a:ext cx="151216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6720343" y="5558462"/>
            <a:ext cx="144016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8148417" y="2678142"/>
            <a:ext cx="0" cy="28803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7161069" y="2678142"/>
            <a:ext cx="99943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H="1">
            <a:off x="7857536" y="3614246"/>
            <a:ext cx="302967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>
            <a:off x="7857536" y="4694366"/>
            <a:ext cx="302967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04385" y="3614246"/>
            <a:ext cx="86409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016511" y="4679451"/>
            <a:ext cx="86409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2440361" y="5981218"/>
            <a:ext cx="436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/>
              <a:t>13.5-rasm. ALT DT </a:t>
            </a:r>
            <a:r>
              <a:rPr lang="en-US" sz="2000" b="1" dirty="0" err="1"/>
              <a:t>yaratish</a:t>
            </a:r>
            <a:r>
              <a:rPr lang="en-US" sz="2000" b="1" dirty="0"/>
              <a:t> </a:t>
            </a:r>
            <a:r>
              <a:rPr lang="en-US" sz="2000" b="1" dirty="0" err="1"/>
              <a:t>sxemasi</a:t>
            </a:r>
            <a:endParaRPr lang="ru-RU" sz="2000" b="1" dirty="0"/>
          </a:p>
        </p:txBody>
      </p:sp>
      <p:sp>
        <p:nvSpPr>
          <p:cNvPr id="50" name="Прямоугольная выноска 49"/>
          <p:cNvSpPr/>
          <p:nvPr/>
        </p:nvSpPr>
        <p:spPr>
          <a:xfrm>
            <a:off x="179512" y="116632"/>
            <a:ext cx="8856984" cy="1224136"/>
          </a:xfrm>
          <a:prstGeom prst="wedgeRectCallout">
            <a:avLst>
              <a:gd name="adj1" fmla="val -47945"/>
              <a:gd name="adj2" fmla="val 9918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DT </a:t>
            </a:r>
            <a:r>
              <a:rPr lang="en-US" b="1" dirty="0" err="1"/>
              <a:t>ning</a:t>
            </a:r>
            <a:r>
              <a:rPr lang="en-US" b="1" dirty="0"/>
              <a:t> </a:t>
            </a:r>
            <a:r>
              <a:rPr lang="en-US" b="1" dirty="0" err="1"/>
              <a:t>barcha</a:t>
            </a:r>
            <a:r>
              <a:rPr lang="en-US" b="1" dirty="0"/>
              <a:t> </a:t>
            </a:r>
            <a:r>
              <a:rPr lang="en-US" b="1" dirty="0" err="1"/>
              <a:t>komponentlari</a:t>
            </a:r>
            <a:r>
              <a:rPr lang="en-US" b="1" dirty="0"/>
              <a:t> EHM </a:t>
            </a:r>
            <a:r>
              <a:rPr lang="en-US" b="1" dirty="0" err="1"/>
              <a:t>matematik</a:t>
            </a:r>
            <a:r>
              <a:rPr lang="en-US" b="1" dirty="0"/>
              <a:t> </a:t>
            </a:r>
            <a:r>
              <a:rPr lang="en-US" b="1" dirty="0" err="1"/>
              <a:t>ta’minoti</a:t>
            </a:r>
            <a:r>
              <a:rPr lang="en-US" b="1" dirty="0"/>
              <a:t> </a:t>
            </a:r>
            <a:r>
              <a:rPr lang="en-US" b="1" dirty="0" err="1"/>
              <a:t>vositalariga</a:t>
            </a:r>
            <a:r>
              <a:rPr lang="en-US" b="1" dirty="0"/>
              <a:t> </a:t>
            </a:r>
            <a:r>
              <a:rPr lang="en-US" b="1" dirty="0" err="1"/>
              <a:t>asoslanadi</a:t>
            </a:r>
            <a:r>
              <a:rPr lang="en-US" b="1" dirty="0"/>
              <a:t>, </a:t>
            </a:r>
            <a:r>
              <a:rPr lang="en-US" b="1" dirty="0" err="1"/>
              <a:t>shuning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ular</a:t>
            </a:r>
            <a:r>
              <a:rPr lang="en-US" b="1" dirty="0"/>
              <a:t> ALT DT </a:t>
            </a:r>
            <a:r>
              <a:rPr lang="en-US" b="1" dirty="0" err="1"/>
              <a:t>ning</a:t>
            </a:r>
            <a:r>
              <a:rPr lang="en-US" b="1" dirty="0"/>
              <a:t> </a:t>
            </a:r>
            <a:r>
              <a:rPr lang="en-US" b="1" dirty="0" err="1"/>
              <a:t>hamma</a:t>
            </a:r>
            <a:r>
              <a:rPr lang="en-US" b="1" dirty="0"/>
              <a:t> </a:t>
            </a:r>
            <a:r>
              <a:rPr lang="en-US" b="1" dirty="0" err="1"/>
              <a:t>talabalariga</a:t>
            </a:r>
            <a:r>
              <a:rPr lang="en-US" b="1" dirty="0"/>
              <a:t> </a:t>
            </a:r>
            <a:r>
              <a:rPr lang="en-US" b="1" dirty="0" err="1"/>
              <a:t>to‘la</a:t>
            </a:r>
            <a:r>
              <a:rPr lang="en-US" b="1" dirty="0"/>
              <a:t> </a:t>
            </a:r>
            <a:r>
              <a:rPr lang="en-US" b="1" dirty="0" err="1"/>
              <a:t>javob</a:t>
            </a:r>
            <a:r>
              <a:rPr lang="en-US" b="1" dirty="0"/>
              <a:t> </a:t>
            </a:r>
            <a:r>
              <a:rPr lang="en-US" b="1" dirty="0" err="1"/>
              <a:t>beradi</a:t>
            </a:r>
            <a:r>
              <a:rPr lang="en-US" b="1" dirty="0"/>
              <a:t>,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esa</a:t>
            </a:r>
            <a:r>
              <a:rPr lang="en-US" b="1" dirty="0"/>
              <a:t> </a:t>
            </a:r>
            <a:r>
              <a:rPr lang="en-US" b="1" dirty="0" err="1"/>
              <a:t>uni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undan</a:t>
            </a:r>
            <a:r>
              <a:rPr lang="en-US" b="1" dirty="0"/>
              <a:t> </a:t>
            </a:r>
            <a:r>
              <a:rPr lang="en-US" b="1" dirty="0" err="1"/>
              <a:t>foydalanishni</a:t>
            </a:r>
            <a:r>
              <a:rPr lang="en-US" b="1" dirty="0"/>
              <a:t> </a:t>
            </a:r>
            <a:r>
              <a:rPr lang="en-US" b="1" dirty="0" err="1"/>
              <a:t>osonlashtiradi</a:t>
            </a:r>
            <a:r>
              <a:rPr lang="en-US" b="1" dirty="0"/>
              <a:t>. MT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keyingi</a:t>
            </a:r>
            <a:r>
              <a:rPr lang="en-US" b="1" dirty="0"/>
              <a:t> </a:t>
            </a:r>
            <a:r>
              <a:rPr lang="en-US" b="1" dirty="0" err="1"/>
              <a:t>darajada</a:t>
            </a:r>
            <a:r>
              <a:rPr lang="en-US" b="1" dirty="0"/>
              <a:t>  ALT </a:t>
            </a:r>
            <a:r>
              <a:rPr lang="en-US" b="1" dirty="0" err="1"/>
              <a:t>ma’lumotlar</a:t>
            </a:r>
            <a:r>
              <a:rPr lang="en-US" b="1" dirty="0"/>
              <a:t> </a:t>
            </a:r>
            <a:r>
              <a:rPr lang="en-US" b="1" dirty="0" err="1"/>
              <a:t>bazasiga</a:t>
            </a:r>
            <a:r>
              <a:rPr lang="en-US" b="1" dirty="0"/>
              <a:t> </a:t>
            </a:r>
            <a:r>
              <a:rPr lang="en-US" b="1" dirty="0" err="1"/>
              <a:t>kiritilgan</a:t>
            </a:r>
            <a:r>
              <a:rPr lang="en-US" b="1" dirty="0"/>
              <a:t> </a:t>
            </a:r>
            <a:r>
              <a:rPr lang="en-US" b="1" dirty="0" err="1"/>
              <a:t>amaliy</a:t>
            </a:r>
            <a:r>
              <a:rPr lang="en-US" b="1" dirty="0"/>
              <a:t> DT </a:t>
            </a:r>
            <a:r>
              <a:rPr lang="en-US" b="1" dirty="0" err="1"/>
              <a:t>dastur</a:t>
            </a:r>
            <a:r>
              <a:rPr lang="en-US" b="1" dirty="0"/>
              <a:t> </a:t>
            </a:r>
            <a:r>
              <a:rPr lang="en-US" b="1" dirty="0" err="1"/>
              <a:t>modullari</a:t>
            </a:r>
            <a:r>
              <a:rPr lang="en-US" b="1" dirty="0"/>
              <a:t> </a:t>
            </a:r>
            <a:r>
              <a:rPr lang="en-US" b="1" dirty="0" err="1"/>
              <a:t>turadi</a:t>
            </a:r>
            <a:r>
              <a:rPr lang="en-US" b="1" dirty="0"/>
              <a:t>. </a:t>
            </a:r>
            <a:endParaRPr lang="ru-RU" b="1" dirty="0"/>
          </a:p>
        </p:txBody>
      </p:sp>
      <p:sp>
        <p:nvSpPr>
          <p:cNvPr id="37" name="10-конечная звезда 3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1363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07374620"/>
              </p:ext>
            </p:extLst>
          </p:nvPr>
        </p:nvGraphicFramePr>
        <p:xfrm>
          <a:off x="0" y="836712"/>
          <a:ext cx="896448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107504" y="116632"/>
            <a:ext cx="88569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ALT </a:t>
            </a:r>
            <a:r>
              <a:rPr lang="en-US" sz="2400" b="1" dirty="0" err="1"/>
              <a:t>larda</a:t>
            </a:r>
            <a:r>
              <a:rPr lang="en-US" sz="2400" b="1" dirty="0"/>
              <a:t> </a:t>
            </a:r>
            <a:r>
              <a:rPr lang="en-US" sz="2400" b="1" dirty="0" err="1"/>
              <a:t>ulardan</a:t>
            </a:r>
            <a:r>
              <a:rPr lang="en-US" sz="2400" b="1" dirty="0"/>
              <a:t> </a:t>
            </a:r>
            <a:r>
              <a:rPr lang="en-US" sz="2400" b="1" dirty="0" err="1" smtClean="0"/>
              <a:t>foydalanuvchilar</a:t>
            </a:r>
            <a:r>
              <a:rPr lang="en-US" sz="2400" b="1" dirty="0" smtClean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ularni</a:t>
            </a:r>
            <a:r>
              <a:rPr lang="en-US" sz="2400" b="1" dirty="0"/>
              <a:t> </a:t>
            </a:r>
            <a:r>
              <a:rPr lang="en-US" sz="2400" b="1" dirty="0" err="1" smtClean="0"/>
              <a:t>yaratuvchilari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kategoriyalari</a:t>
            </a:r>
            <a:endParaRPr lang="ru-RU" sz="2400" b="1" dirty="0"/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5400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923928" y="377240"/>
            <a:ext cx="4896543" cy="2863160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smtClean="0"/>
              <a:t>- </a:t>
            </a:r>
            <a:r>
              <a:rPr lang="en-US" sz="2200" dirty="0" err="1"/>
              <a:t>nosoz</a:t>
            </a:r>
            <a:r>
              <a:rPr lang="en-US" sz="2200" dirty="0"/>
              <a:t> </a:t>
            </a:r>
            <a:r>
              <a:rPr lang="en-US" sz="2200" dirty="0" err="1"/>
              <a:t>qismlar</a:t>
            </a:r>
            <a:r>
              <a:rPr lang="en-US" sz="2200" dirty="0"/>
              <a:t> </a:t>
            </a:r>
            <a:r>
              <a:rPr lang="en-US" sz="2200" dirty="0" err="1"/>
              <a:t>diagnostikasi</a:t>
            </a:r>
            <a:r>
              <a:rPr lang="en-US" sz="2200" dirty="0"/>
              <a:t>, </a:t>
            </a:r>
            <a:r>
              <a:rPr lang="en-US" sz="2200" dirty="0" err="1"/>
              <a:t>foydalanuvchi</a:t>
            </a:r>
            <a:r>
              <a:rPr lang="en-US" sz="2200" dirty="0"/>
              <a:t> </a:t>
            </a:r>
            <a:r>
              <a:rPr lang="en-US" sz="2200" dirty="0" err="1"/>
              <a:t>topshirig’i</a:t>
            </a:r>
            <a:r>
              <a:rPr lang="en-US" sz="2200" dirty="0"/>
              <a:t> </a:t>
            </a:r>
            <a:r>
              <a:rPr lang="en-US" sz="2200" dirty="0" err="1"/>
              <a:t>bo'yicha</a:t>
            </a:r>
            <a:r>
              <a:rPr lang="en-US" sz="2200" dirty="0"/>
              <a:t> </a:t>
            </a:r>
            <a:r>
              <a:rPr lang="en-US" sz="2200" dirty="0" err="1"/>
              <a:t>masalalar</a:t>
            </a:r>
            <a:r>
              <a:rPr lang="en-US" sz="2200" dirty="0"/>
              <a:t> </a:t>
            </a:r>
            <a:r>
              <a:rPr lang="en-US" sz="2200" dirty="0" err="1"/>
              <a:t>yechimini</a:t>
            </a:r>
            <a:r>
              <a:rPr lang="en-US" sz="2200" dirty="0"/>
              <a:t> </a:t>
            </a:r>
            <a:r>
              <a:rPr lang="en-US" sz="2200" dirty="0" err="1"/>
              <a:t>rejalashtirish</a:t>
            </a:r>
            <a:r>
              <a:rPr lang="en-US" sz="2200" dirty="0"/>
              <a:t>, </a:t>
            </a:r>
            <a:r>
              <a:rPr lang="en-US" sz="2200" dirty="0" err="1"/>
              <a:t>xotirada</a:t>
            </a:r>
            <a:r>
              <a:rPr lang="en-US" sz="2200" dirty="0"/>
              <a:t> </a:t>
            </a:r>
            <a:r>
              <a:rPr lang="en-US" sz="2200" dirty="0" err="1"/>
              <a:t>saqlash</a:t>
            </a:r>
            <a:r>
              <a:rPr lang="en-US" sz="2200" dirty="0"/>
              <a:t>, </a:t>
            </a:r>
            <a:r>
              <a:rPr lang="en-US" sz="2200" dirty="0" err="1"/>
              <a:t>protsessorlar</a:t>
            </a:r>
            <a:r>
              <a:rPr lang="en-US" sz="2200" dirty="0"/>
              <a:t>, </a:t>
            </a:r>
            <a:r>
              <a:rPr lang="en-US" sz="2200" dirty="0" err="1"/>
              <a:t>kanallar</a:t>
            </a:r>
            <a:r>
              <a:rPr lang="en-US" sz="2200" dirty="0"/>
              <a:t>, </a:t>
            </a:r>
            <a:r>
              <a:rPr lang="en-US" sz="2200" dirty="0" err="1"/>
              <a:t>pereferiy</a:t>
            </a:r>
            <a:r>
              <a:rPr lang="en-US" sz="2200" dirty="0"/>
              <a:t> </a:t>
            </a:r>
            <a:r>
              <a:rPr lang="en-US" sz="2200" dirty="0" err="1"/>
              <a:t>qurilmalar</a:t>
            </a:r>
            <a:r>
              <a:rPr lang="en-US" sz="2200" dirty="0"/>
              <a:t> </a:t>
            </a:r>
            <a:r>
              <a:rPr lang="en-US" sz="2200" dirty="0" err="1"/>
              <a:t>kabi</a:t>
            </a:r>
            <a:r>
              <a:rPr lang="en-US" sz="2200" dirty="0"/>
              <a:t> </a:t>
            </a:r>
            <a:r>
              <a:rPr lang="en-US" sz="2200" dirty="0" err="1"/>
              <a:t>tizim</a:t>
            </a:r>
            <a:r>
              <a:rPr lang="en-US" sz="2200" dirty="0"/>
              <a:t> </a:t>
            </a:r>
            <a:r>
              <a:rPr lang="en-US" sz="2200" dirty="0" err="1"/>
              <a:t>zahiralarini</a:t>
            </a:r>
            <a:r>
              <a:rPr lang="en-US" sz="2200" dirty="0"/>
              <a:t> </a:t>
            </a:r>
            <a:r>
              <a:rPr lang="en-US" sz="2200" dirty="0" err="1"/>
              <a:t>taqsimlash</a:t>
            </a:r>
            <a:r>
              <a:rPr lang="en-US" sz="2200" dirty="0"/>
              <a:t> </a:t>
            </a:r>
            <a:r>
              <a:rPr lang="en-US" sz="2200" dirty="0" err="1"/>
              <a:t>kabi</a:t>
            </a:r>
            <a:r>
              <a:rPr lang="en-US" sz="2200" dirty="0"/>
              <a:t> </a:t>
            </a:r>
            <a:r>
              <a:rPr lang="en-US" sz="2200" dirty="0" err="1"/>
              <a:t>boshqaruv</a:t>
            </a:r>
            <a:r>
              <a:rPr lang="en-US" sz="2200" dirty="0"/>
              <a:t> </a:t>
            </a:r>
            <a:r>
              <a:rPr lang="en-US" sz="2200" dirty="0" err="1"/>
              <a:t>dasturlari</a:t>
            </a:r>
            <a:r>
              <a:rPr lang="en-US" sz="2200" dirty="0"/>
              <a:t> </a:t>
            </a:r>
            <a:r>
              <a:rPr lang="en-US" sz="2200" dirty="0" err="1"/>
              <a:t>yig'masidir</a:t>
            </a:r>
            <a:r>
              <a:rPr lang="en-US" sz="2200" dirty="0"/>
              <a:t>.</a:t>
            </a:r>
            <a:endParaRPr lang="ru-RU" sz="2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1299828"/>
            <a:ext cx="2191072" cy="10801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Operatsion</a:t>
            </a:r>
            <a:r>
              <a:rPr lang="en-US" sz="2400" b="1" dirty="0"/>
              <a:t> </a:t>
            </a:r>
            <a:r>
              <a:rPr lang="en-US" sz="2400" b="1" dirty="0" err="1"/>
              <a:t>tizim</a:t>
            </a:r>
            <a:endParaRPr lang="ru-RU" sz="2400" b="1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4860032" y="4897876"/>
            <a:ext cx="3672408" cy="11954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boshqaruvchi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guruhini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ta’minotini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611560" y="4897876"/>
            <a:ext cx="3528390" cy="119542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tayyorlovchi</a:t>
            </a:r>
            <a:r>
              <a:rPr lang="en-US" dirty="0"/>
              <a:t> </a:t>
            </a:r>
            <a:r>
              <a:rPr lang="en-US" dirty="0" err="1"/>
              <a:t>tizimni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ta’minotini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131840" y="1628800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907703" y="3501008"/>
            <a:ext cx="4464495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Operatsion</a:t>
            </a:r>
            <a:r>
              <a:rPr lang="en-US" sz="2000" b="1" dirty="0"/>
              <a:t> </a:t>
            </a:r>
            <a:r>
              <a:rPr lang="en-US" sz="2000" b="1" dirty="0" err="1"/>
              <a:t>tizim</a:t>
            </a:r>
            <a:r>
              <a:rPr lang="en-US" sz="2000" b="1" dirty="0"/>
              <a:t> </a:t>
            </a:r>
            <a:r>
              <a:rPr lang="en-US" sz="2000" b="1" dirty="0" err="1"/>
              <a:t>ikki</a:t>
            </a:r>
            <a:r>
              <a:rPr lang="en-US" sz="2000" b="1" dirty="0"/>
              <a:t> </a:t>
            </a:r>
            <a:r>
              <a:rPr lang="en-US" sz="2000" b="1" dirty="0" err="1"/>
              <a:t>guruh</a:t>
            </a:r>
            <a:r>
              <a:rPr lang="en-US" sz="2000" b="1" dirty="0"/>
              <a:t> </a:t>
            </a:r>
            <a:r>
              <a:rPr lang="en-US" sz="2000" b="1" dirty="0" err="1"/>
              <a:t>dasturlarini</a:t>
            </a:r>
            <a:r>
              <a:rPr lang="en-US" sz="2000" b="1" dirty="0"/>
              <a:t> </a:t>
            </a:r>
            <a:r>
              <a:rPr lang="en-US" sz="2000" b="1" dirty="0" err="1"/>
              <a:t>o‘z</a:t>
            </a:r>
            <a:r>
              <a:rPr lang="en-US" sz="2000" b="1" dirty="0"/>
              <a:t> </a:t>
            </a:r>
            <a:r>
              <a:rPr lang="en-US" sz="2000" b="1" dirty="0" err="1"/>
              <a:t>ichiga</a:t>
            </a:r>
            <a:r>
              <a:rPr lang="en-US" sz="2000" b="1" dirty="0"/>
              <a:t> </a:t>
            </a:r>
            <a:r>
              <a:rPr lang="en-US" sz="2000" b="1" dirty="0" err="1"/>
              <a:t>oladi</a:t>
            </a:r>
            <a:endParaRPr lang="ru-RU" sz="2000" b="1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1932659" y="4365104"/>
            <a:ext cx="64807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724127" y="4365104"/>
            <a:ext cx="64807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10-конечная звезда 10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76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5888"/>
            <a:ext cx="8618538" cy="6408737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3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B.A.Nazarbayeva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konstruksiyalash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Toshkent “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2020 y.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Дитрих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Х. Проектирование и конструирование. Системный подход / Пер с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нем.-М.:Прогресс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2006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Оберган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А.Н.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Коструирование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 измерений. Учебное пособие. - Томск: изд.ТПИ,2007.-96 с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Орлов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П.П. Основы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конструирования.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М.: Машиностроение, 2008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А.А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Абдувалиев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О.Ш. Хакимов, В.Б.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Латипов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Основы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единства измерений. -Ташкент: «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Узстандарт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2005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www.nim.uz –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www.ppt-online.org  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endParaRPr lang="en-US" sz="2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5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  <a:extLst/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69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4947</TotalTime>
  <Words>1678</Words>
  <Application>Microsoft Office PowerPoint</Application>
  <PresentationFormat>Экран (4:3)</PresentationFormat>
  <Paragraphs>333</Paragraphs>
  <Slides>34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13-mavzu.  Datchik materiallari va tayyorlash texnologiyasi.</dc:title>
  <dc:creator>PC</dc:creator>
  <cp:lastModifiedBy>Komp</cp:lastModifiedBy>
  <cp:revision>213</cp:revision>
  <dcterms:created xsi:type="dcterms:W3CDTF">2022-11-05T12:07:37Z</dcterms:created>
  <dcterms:modified xsi:type="dcterms:W3CDTF">2024-11-07T10:31:54Z</dcterms:modified>
</cp:coreProperties>
</file>