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Lst>
  <p:sldIdLst>
    <p:sldId id="256" r:id="rId4"/>
    <p:sldId id="257" r:id="rId5"/>
    <p:sldId id="258" r:id="rId6"/>
    <p:sldId id="259" r:id="rId7"/>
    <p:sldId id="260" r:id="rId8"/>
    <p:sldId id="270" r:id="rId9"/>
    <p:sldId id="263" r:id="rId10"/>
    <p:sldId id="264" r:id="rId11"/>
    <p:sldId id="265" r:id="rId12"/>
    <p:sldId id="271" r:id="rId13"/>
    <p:sldId id="272" r:id="rId14"/>
    <p:sldId id="273" r:id="rId15"/>
    <p:sldId id="274" r:id="rId16"/>
    <p:sldId id="275" r:id="rId17"/>
    <p:sldId id="276" r:id="rId18"/>
    <p:sldId id="277" r:id="rId19"/>
    <p:sldId id="278" r:id="rId20"/>
    <p:sldId id="286" r:id="rId21"/>
    <p:sldId id="279" r:id="rId22"/>
    <p:sldId id="280" r:id="rId23"/>
    <p:sldId id="281" r:id="rId24"/>
    <p:sldId id="282" r:id="rId25"/>
    <p:sldId id="283" r:id="rId26"/>
    <p:sldId id="284" r:id="rId27"/>
    <p:sldId id="285" r:id="rId28"/>
    <p:sldId id="296" r:id="rId29"/>
    <p:sldId id="267" r:id="rId30"/>
    <p:sldId id="268" r:id="rId31"/>
    <p:sldId id="269" r:id="rId32"/>
    <p:sldId id="287" r:id="rId33"/>
    <p:sldId id="294" r:id="rId34"/>
    <p:sldId id="295" r:id="rId35"/>
    <p:sldId id="288" r:id="rId36"/>
    <p:sldId id="289" r:id="rId37"/>
    <p:sldId id="297" r:id="rId38"/>
    <p:sldId id="293" r:id="rId3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B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54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C49883-A86E-4563-B585-CF235421D128}" type="doc">
      <dgm:prSet loTypeId="urn:microsoft.com/office/officeart/2005/8/layout/StepDownProcess" loCatId="process" qsTypeId="urn:microsoft.com/office/officeart/2005/8/quickstyle/3d3" qsCatId="3D" csTypeId="urn:microsoft.com/office/officeart/2005/8/colors/colorful5" csCatId="colorful" phldr="1"/>
      <dgm:spPr/>
      <dgm:t>
        <a:bodyPr/>
        <a:lstStyle/>
        <a:p>
          <a:endParaRPr lang="ru-RU"/>
        </a:p>
      </dgm:t>
    </dgm:pt>
    <dgm:pt modelId="{83AE8655-C650-420D-9BA9-B5EA6086439B}">
      <dgm:prSet phldrT="[Текст]"/>
      <dgm:spPr/>
      <dgm:t>
        <a:bodyPr/>
        <a:lstStyle/>
        <a:p>
          <a:r>
            <a:rPr lang="uz-Cyrl-UZ" b="1" dirty="0">
              <a:solidFill>
                <a:schemeClr val="tx1">
                  <a:lumMod val="95000"/>
                  <a:lumOff val="5000"/>
                </a:schemeClr>
              </a:solidFill>
            </a:rPr>
            <a:t>Ishlab chiqarishni texnik jihatdan tayyorlash.</a:t>
          </a:r>
          <a:endParaRPr lang="ru-RU" dirty="0">
            <a:solidFill>
              <a:schemeClr val="tx1">
                <a:lumMod val="95000"/>
                <a:lumOff val="5000"/>
              </a:schemeClr>
            </a:solidFill>
          </a:endParaRPr>
        </a:p>
      </dgm:t>
    </dgm:pt>
    <dgm:pt modelId="{07CE3251-31EB-4334-B973-21A6F3B59032}" type="parTrans" cxnId="{3D7020E1-1BBF-4581-9A24-F371C78E1032}">
      <dgm:prSet/>
      <dgm:spPr/>
      <dgm:t>
        <a:bodyPr/>
        <a:lstStyle/>
        <a:p>
          <a:endParaRPr lang="ru-RU">
            <a:solidFill>
              <a:schemeClr val="tx1">
                <a:lumMod val="95000"/>
                <a:lumOff val="5000"/>
              </a:schemeClr>
            </a:solidFill>
          </a:endParaRPr>
        </a:p>
      </dgm:t>
    </dgm:pt>
    <dgm:pt modelId="{B5FD3532-F074-4730-B400-D0C443D61434}" type="sibTrans" cxnId="{3D7020E1-1BBF-4581-9A24-F371C78E1032}">
      <dgm:prSet/>
      <dgm:spPr/>
      <dgm:t>
        <a:bodyPr/>
        <a:lstStyle/>
        <a:p>
          <a:endParaRPr lang="ru-RU">
            <a:solidFill>
              <a:schemeClr val="tx1">
                <a:lumMod val="95000"/>
                <a:lumOff val="5000"/>
              </a:schemeClr>
            </a:solidFill>
          </a:endParaRPr>
        </a:p>
      </dgm:t>
    </dgm:pt>
    <dgm:pt modelId="{CDE5943C-07C8-44B0-B951-253ADC4D38E1}">
      <dgm:prSet phldrT="[Текст]"/>
      <dgm:spPr/>
      <dgm:t>
        <a:bodyPr/>
        <a:lstStyle/>
        <a:p>
          <a:r>
            <a:rPr lang="uz-Cyrl-UZ" dirty="0">
              <a:solidFill>
                <a:schemeClr val="tx1">
                  <a:lumMod val="95000"/>
                  <a:lumOff val="5000"/>
                </a:schemeClr>
              </a:solidFill>
            </a:rPr>
            <a:t>Bu jarayon quyidagilarni o‘zi ichiga oladi:</a:t>
          </a:r>
          <a:endParaRPr lang="ru-RU" dirty="0">
            <a:solidFill>
              <a:schemeClr val="tx1">
                <a:lumMod val="95000"/>
                <a:lumOff val="5000"/>
              </a:schemeClr>
            </a:solidFill>
          </a:endParaRPr>
        </a:p>
      </dgm:t>
    </dgm:pt>
    <dgm:pt modelId="{E4F25EC9-A667-4BF1-9B1D-9BD989C7819A}" type="parTrans" cxnId="{C5AE3B57-006D-496E-B71F-D0C393EE1296}">
      <dgm:prSet/>
      <dgm:spPr/>
      <dgm:t>
        <a:bodyPr/>
        <a:lstStyle/>
        <a:p>
          <a:endParaRPr lang="ru-RU">
            <a:solidFill>
              <a:schemeClr val="tx1">
                <a:lumMod val="95000"/>
                <a:lumOff val="5000"/>
              </a:schemeClr>
            </a:solidFill>
          </a:endParaRPr>
        </a:p>
      </dgm:t>
    </dgm:pt>
    <dgm:pt modelId="{6363E904-2F02-4DF7-B336-D5C7630A3288}" type="sibTrans" cxnId="{C5AE3B57-006D-496E-B71F-D0C393EE1296}">
      <dgm:prSet/>
      <dgm:spPr/>
      <dgm:t>
        <a:bodyPr/>
        <a:lstStyle/>
        <a:p>
          <a:endParaRPr lang="ru-RU">
            <a:solidFill>
              <a:schemeClr val="tx1">
                <a:lumMod val="95000"/>
                <a:lumOff val="5000"/>
              </a:schemeClr>
            </a:solidFill>
          </a:endParaRPr>
        </a:p>
      </dgm:t>
    </dgm:pt>
    <dgm:pt modelId="{900C224E-E358-4115-9F7A-3803B3B042AB}">
      <dgm:prSet phldrT="[Текст]"/>
      <dgm:spPr/>
      <dgm:t>
        <a:bodyPr/>
        <a:lstStyle/>
        <a:p>
          <a:pPr algn="l"/>
          <a:r>
            <a:rPr lang="en-US" dirty="0">
              <a:solidFill>
                <a:schemeClr val="tx1">
                  <a:lumMod val="95000"/>
                  <a:lumOff val="5000"/>
                </a:schemeClr>
              </a:solidFill>
            </a:rPr>
            <a:t>K</a:t>
          </a:r>
          <a:r>
            <a:rPr lang="uz-Cyrl-UZ" dirty="0">
              <a:solidFill>
                <a:schemeClr val="tx1">
                  <a:lumMod val="95000"/>
                  <a:lumOff val="5000"/>
                </a:schemeClr>
              </a:solidFill>
            </a:rPr>
            <a:t>onstruktorlik</a:t>
          </a:r>
        </a:p>
        <a:p>
          <a:pPr algn="l"/>
          <a:r>
            <a:rPr lang="uz-Cyrl-UZ" dirty="0">
              <a:solidFill>
                <a:schemeClr val="tx1">
                  <a:lumMod val="95000"/>
                  <a:lumOff val="5000"/>
                </a:schemeClr>
              </a:solidFill>
            </a:rPr>
            <a:t>Texnologik</a:t>
          </a:r>
        </a:p>
        <a:p>
          <a:pPr algn="l"/>
          <a:r>
            <a:rPr lang="uz-Cyrl-UZ" dirty="0">
              <a:solidFill>
                <a:schemeClr val="tx1">
                  <a:lumMod val="95000"/>
                  <a:lumOff val="5000"/>
                </a:schemeClr>
              </a:solidFill>
            </a:rPr>
            <a:t>Kalendar rejalashtirish</a:t>
          </a:r>
          <a:endParaRPr lang="ru-RU" dirty="0">
            <a:solidFill>
              <a:schemeClr val="tx1">
                <a:lumMod val="95000"/>
                <a:lumOff val="5000"/>
              </a:schemeClr>
            </a:solidFill>
          </a:endParaRPr>
        </a:p>
      </dgm:t>
    </dgm:pt>
    <dgm:pt modelId="{E973F926-47CA-4E04-9662-D5889919E98B}" type="parTrans" cxnId="{B8347287-EE5D-46D3-A467-2A2F0C555958}">
      <dgm:prSet/>
      <dgm:spPr/>
      <dgm:t>
        <a:bodyPr/>
        <a:lstStyle/>
        <a:p>
          <a:endParaRPr lang="ru-RU">
            <a:solidFill>
              <a:schemeClr val="tx1">
                <a:lumMod val="95000"/>
                <a:lumOff val="5000"/>
              </a:schemeClr>
            </a:solidFill>
          </a:endParaRPr>
        </a:p>
      </dgm:t>
    </dgm:pt>
    <dgm:pt modelId="{0949AD1D-D2F1-404B-8894-6EC739936EB3}" type="sibTrans" cxnId="{B8347287-EE5D-46D3-A467-2A2F0C555958}">
      <dgm:prSet/>
      <dgm:spPr/>
      <dgm:t>
        <a:bodyPr/>
        <a:lstStyle/>
        <a:p>
          <a:endParaRPr lang="ru-RU">
            <a:solidFill>
              <a:schemeClr val="tx1">
                <a:lumMod val="95000"/>
                <a:lumOff val="5000"/>
              </a:schemeClr>
            </a:solidFill>
          </a:endParaRPr>
        </a:p>
      </dgm:t>
    </dgm:pt>
    <dgm:pt modelId="{E36CEEF0-E115-44DD-879A-55D033497253}" type="pres">
      <dgm:prSet presAssocID="{32C49883-A86E-4563-B585-CF235421D128}" presName="rootnode" presStyleCnt="0">
        <dgm:presLayoutVars>
          <dgm:chMax/>
          <dgm:chPref/>
          <dgm:dir/>
          <dgm:animLvl val="lvl"/>
        </dgm:presLayoutVars>
      </dgm:prSet>
      <dgm:spPr/>
    </dgm:pt>
    <dgm:pt modelId="{6631CB56-A408-4833-B2E4-3D46DB9A9B1B}" type="pres">
      <dgm:prSet presAssocID="{83AE8655-C650-420D-9BA9-B5EA6086439B}" presName="composite" presStyleCnt="0"/>
      <dgm:spPr/>
    </dgm:pt>
    <dgm:pt modelId="{04AC230B-4112-4FDA-8151-D05304D8D2C4}" type="pres">
      <dgm:prSet presAssocID="{83AE8655-C650-420D-9BA9-B5EA6086439B}" presName="bentUpArrow1" presStyleLbl="alignImgPlace1" presStyleIdx="0" presStyleCnt="2"/>
      <dgm:spPr/>
    </dgm:pt>
    <dgm:pt modelId="{02F37D04-0AB9-4A1B-A7C0-2DE74D9BAC27}" type="pres">
      <dgm:prSet presAssocID="{83AE8655-C650-420D-9BA9-B5EA6086439B}" presName="ParentText" presStyleLbl="node1" presStyleIdx="0" presStyleCnt="3">
        <dgm:presLayoutVars>
          <dgm:chMax val="1"/>
          <dgm:chPref val="1"/>
          <dgm:bulletEnabled val="1"/>
        </dgm:presLayoutVars>
      </dgm:prSet>
      <dgm:spPr/>
    </dgm:pt>
    <dgm:pt modelId="{05C31762-3A9D-4FBE-BE24-A8E293960FE8}" type="pres">
      <dgm:prSet presAssocID="{83AE8655-C650-420D-9BA9-B5EA6086439B}" presName="ChildText" presStyleLbl="revTx" presStyleIdx="0" presStyleCnt="2">
        <dgm:presLayoutVars>
          <dgm:chMax val="0"/>
          <dgm:chPref val="0"/>
          <dgm:bulletEnabled val="1"/>
        </dgm:presLayoutVars>
      </dgm:prSet>
      <dgm:spPr/>
    </dgm:pt>
    <dgm:pt modelId="{A8818976-F1E6-44F3-8FAC-5BC97ACA9E8D}" type="pres">
      <dgm:prSet presAssocID="{B5FD3532-F074-4730-B400-D0C443D61434}" presName="sibTrans" presStyleCnt="0"/>
      <dgm:spPr/>
    </dgm:pt>
    <dgm:pt modelId="{00D8BFF8-05F9-45C2-95CE-A75739894677}" type="pres">
      <dgm:prSet presAssocID="{CDE5943C-07C8-44B0-B951-253ADC4D38E1}" presName="composite" presStyleCnt="0"/>
      <dgm:spPr/>
    </dgm:pt>
    <dgm:pt modelId="{5BEA0980-9E09-44BC-AB0C-F4308FBF7518}" type="pres">
      <dgm:prSet presAssocID="{CDE5943C-07C8-44B0-B951-253ADC4D38E1}" presName="bentUpArrow1" presStyleLbl="alignImgPlace1" presStyleIdx="1" presStyleCnt="2"/>
      <dgm:spPr/>
    </dgm:pt>
    <dgm:pt modelId="{FDF97D20-A119-4E85-BC16-DBEC22855144}" type="pres">
      <dgm:prSet presAssocID="{CDE5943C-07C8-44B0-B951-253ADC4D38E1}" presName="ParentText" presStyleLbl="node1" presStyleIdx="1" presStyleCnt="3">
        <dgm:presLayoutVars>
          <dgm:chMax val="1"/>
          <dgm:chPref val="1"/>
          <dgm:bulletEnabled val="1"/>
        </dgm:presLayoutVars>
      </dgm:prSet>
      <dgm:spPr/>
    </dgm:pt>
    <dgm:pt modelId="{47D8CEF0-5849-40A7-8034-12E8557F2A0B}" type="pres">
      <dgm:prSet presAssocID="{CDE5943C-07C8-44B0-B951-253ADC4D38E1}" presName="ChildText" presStyleLbl="revTx" presStyleIdx="1" presStyleCnt="2">
        <dgm:presLayoutVars>
          <dgm:chMax val="0"/>
          <dgm:chPref val="0"/>
          <dgm:bulletEnabled val="1"/>
        </dgm:presLayoutVars>
      </dgm:prSet>
      <dgm:spPr/>
    </dgm:pt>
    <dgm:pt modelId="{A511BEF5-19CE-41B9-805F-0BB7074E1A48}" type="pres">
      <dgm:prSet presAssocID="{6363E904-2F02-4DF7-B336-D5C7630A3288}" presName="sibTrans" presStyleCnt="0"/>
      <dgm:spPr/>
    </dgm:pt>
    <dgm:pt modelId="{0BE7F538-5AFD-4143-A362-98064FE54852}" type="pres">
      <dgm:prSet presAssocID="{900C224E-E358-4115-9F7A-3803B3B042AB}" presName="composite" presStyleCnt="0"/>
      <dgm:spPr/>
    </dgm:pt>
    <dgm:pt modelId="{915AF35E-944F-4F47-BBCC-79C5A63E7F22}" type="pres">
      <dgm:prSet presAssocID="{900C224E-E358-4115-9F7A-3803B3B042AB}" presName="ParentText" presStyleLbl="node1" presStyleIdx="2" presStyleCnt="3" custScaleX="162593">
        <dgm:presLayoutVars>
          <dgm:chMax val="1"/>
          <dgm:chPref val="1"/>
          <dgm:bulletEnabled val="1"/>
        </dgm:presLayoutVars>
      </dgm:prSet>
      <dgm:spPr/>
    </dgm:pt>
  </dgm:ptLst>
  <dgm:cxnLst>
    <dgm:cxn modelId="{942A3306-509C-42EB-A0CF-EB8A40837A49}" type="presOf" srcId="{CDE5943C-07C8-44B0-B951-253ADC4D38E1}" destId="{FDF97D20-A119-4E85-BC16-DBEC22855144}" srcOrd="0" destOrd="0" presId="urn:microsoft.com/office/officeart/2005/8/layout/StepDownProcess"/>
    <dgm:cxn modelId="{19C1E330-4AB6-4713-8AD5-CF47A438DDEF}" type="presOf" srcId="{32C49883-A86E-4563-B585-CF235421D128}" destId="{E36CEEF0-E115-44DD-879A-55D033497253}" srcOrd="0" destOrd="0" presId="urn:microsoft.com/office/officeart/2005/8/layout/StepDownProcess"/>
    <dgm:cxn modelId="{F483A43D-40A6-431C-9DCF-558B77F73804}" type="presOf" srcId="{83AE8655-C650-420D-9BA9-B5EA6086439B}" destId="{02F37D04-0AB9-4A1B-A7C0-2DE74D9BAC27}" srcOrd="0" destOrd="0" presId="urn:microsoft.com/office/officeart/2005/8/layout/StepDownProcess"/>
    <dgm:cxn modelId="{8F7F1E73-6617-4693-9D68-FE622AF79AAA}" type="presOf" srcId="{900C224E-E358-4115-9F7A-3803B3B042AB}" destId="{915AF35E-944F-4F47-BBCC-79C5A63E7F22}" srcOrd="0" destOrd="0" presId="urn:microsoft.com/office/officeart/2005/8/layout/StepDownProcess"/>
    <dgm:cxn modelId="{C5AE3B57-006D-496E-B71F-D0C393EE1296}" srcId="{32C49883-A86E-4563-B585-CF235421D128}" destId="{CDE5943C-07C8-44B0-B951-253ADC4D38E1}" srcOrd="1" destOrd="0" parTransId="{E4F25EC9-A667-4BF1-9B1D-9BD989C7819A}" sibTransId="{6363E904-2F02-4DF7-B336-D5C7630A3288}"/>
    <dgm:cxn modelId="{B8347287-EE5D-46D3-A467-2A2F0C555958}" srcId="{32C49883-A86E-4563-B585-CF235421D128}" destId="{900C224E-E358-4115-9F7A-3803B3B042AB}" srcOrd="2" destOrd="0" parTransId="{E973F926-47CA-4E04-9662-D5889919E98B}" sibTransId="{0949AD1D-D2F1-404B-8894-6EC739936EB3}"/>
    <dgm:cxn modelId="{3D7020E1-1BBF-4581-9A24-F371C78E1032}" srcId="{32C49883-A86E-4563-B585-CF235421D128}" destId="{83AE8655-C650-420D-9BA9-B5EA6086439B}" srcOrd="0" destOrd="0" parTransId="{07CE3251-31EB-4334-B973-21A6F3B59032}" sibTransId="{B5FD3532-F074-4730-B400-D0C443D61434}"/>
    <dgm:cxn modelId="{F412C2EC-ECF6-4479-9F19-7263E56BD494}" type="presParOf" srcId="{E36CEEF0-E115-44DD-879A-55D033497253}" destId="{6631CB56-A408-4833-B2E4-3D46DB9A9B1B}" srcOrd="0" destOrd="0" presId="urn:microsoft.com/office/officeart/2005/8/layout/StepDownProcess"/>
    <dgm:cxn modelId="{97E2B5EC-EB0D-4B48-AB1F-52F406B25692}" type="presParOf" srcId="{6631CB56-A408-4833-B2E4-3D46DB9A9B1B}" destId="{04AC230B-4112-4FDA-8151-D05304D8D2C4}" srcOrd="0" destOrd="0" presId="urn:microsoft.com/office/officeart/2005/8/layout/StepDownProcess"/>
    <dgm:cxn modelId="{963A4FB3-D3B7-45A0-B7D6-ACD67C3105A3}" type="presParOf" srcId="{6631CB56-A408-4833-B2E4-3D46DB9A9B1B}" destId="{02F37D04-0AB9-4A1B-A7C0-2DE74D9BAC27}" srcOrd="1" destOrd="0" presId="urn:microsoft.com/office/officeart/2005/8/layout/StepDownProcess"/>
    <dgm:cxn modelId="{3FF8209F-5514-478B-A263-36E014FB4A21}" type="presParOf" srcId="{6631CB56-A408-4833-B2E4-3D46DB9A9B1B}" destId="{05C31762-3A9D-4FBE-BE24-A8E293960FE8}" srcOrd="2" destOrd="0" presId="urn:microsoft.com/office/officeart/2005/8/layout/StepDownProcess"/>
    <dgm:cxn modelId="{8FE882B0-A139-4E14-82CA-2CB46F58F2D5}" type="presParOf" srcId="{E36CEEF0-E115-44DD-879A-55D033497253}" destId="{A8818976-F1E6-44F3-8FAC-5BC97ACA9E8D}" srcOrd="1" destOrd="0" presId="urn:microsoft.com/office/officeart/2005/8/layout/StepDownProcess"/>
    <dgm:cxn modelId="{B8BA7C97-088C-432B-9E13-7F9B614E6AAB}" type="presParOf" srcId="{E36CEEF0-E115-44DD-879A-55D033497253}" destId="{00D8BFF8-05F9-45C2-95CE-A75739894677}" srcOrd="2" destOrd="0" presId="urn:microsoft.com/office/officeart/2005/8/layout/StepDownProcess"/>
    <dgm:cxn modelId="{4D28A8DD-0F81-4C33-B332-AAAD5BD8FF8A}" type="presParOf" srcId="{00D8BFF8-05F9-45C2-95CE-A75739894677}" destId="{5BEA0980-9E09-44BC-AB0C-F4308FBF7518}" srcOrd="0" destOrd="0" presId="urn:microsoft.com/office/officeart/2005/8/layout/StepDownProcess"/>
    <dgm:cxn modelId="{9C1F6DB1-DFBD-44D5-AA57-29F50CB5FD3A}" type="presParOf" srcId="{00D8BFF8-05F9-45C2-95CE-A75739894677}" destId="{FDF97D20-A119-4E85-BC16-DBEC22855144}" srcOrd="1" destOrd="0" presId="urn:microsoft.com/office/officeart/2005/8/layout/StepDownProcess"/>
    <dgm:cxn modelId="{38CB8EED-688F-4402-889F-AD94ED9133D6}" type="presParOf" srcId="{00D8BFF8-05F9-45C2-95CE-A75739894677}" destId="{47D8CEF0-5849-40A7-8034-12E8557F2A0B}" srcOrd="2" destOrd="0" presId="urn:microsoft.com/office/officeart/2005/8/layout/StepDownProcess"/>
    <dgm:cxn modelId="{144C2826-5B74-4217-9B48-32659382EF12}" type="presParOf" srcId="{E36CEEF0-E115-44DD-879A-55D033497253}" destId="{A511BEF5-19CE-41B9-805F-0BB7074E1A48}" srcOrd="3" destOrd="0" presId="urn:microsoft.com/office/officeart/2005/8/layout/StepDownProcess"/>
    <dgm:cxn modelId="{BBA9AFBC-7BEB-4953-AA1E-62BDEF30CB8C}" type="presParOf" srcId="{E36CEEF0-E115-44DD-879A-55D033497253}" destId="{0BE7F538-5AFD-4143-A362-98064FE54852}" srcOrd="4" destOrd="0" presId="urn:microsoft.com/office/officeart/2005/8/layout/StepDownProcess"/>
    <dgm:cxn modelId="{35409EC0-4D85-4179-99AC-DF83A783CE23}" type="presParOf" srcId="{0BE7F538-5AFD-4143-A362-98064FE54852}" destId="{915AF35E-944F-4F47-BBCC-79C5A63E7F22}"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C2D820-C9F6-417C-99B3-E72679A5DAFD}" type="doc">
      <dgm:prSet loTypeId="urn:microsoft.com/office/officeart/2005/8/layout/orgChart1" loCatId="hierarchy" qsTypeId="urn:microsoft.com/office/officeart/2005/8/quickstyle/simple3" qsCatId="simple" csTypeId="urn:microsoft.com/office/officeart/2005/8/colors/colorful3" csCatId="colorful" phldr="1"/>
      <dgm:spPr/>
      <dgm:t>
        <a:bodyPr/>
        <a:lstStyle/>
        <a:p>
          <a:endParaRPr lang="ru-RU"/>
        </a:p>
      </dgm:t>
    </dgm:pt>
    <dgm:pt modelId="{9C09CE9F-E5E4-4946-88BF-A7E2D2B42F91}">
      <dgm:prSet phldrT="[Текст]" custT="1"/>
      <dgm:spPr/>
      <dgm:t>
        <a:bodyPr/>
        <a:lstStyle/>
        <a:p>
          <a:r>
            <a:rPr lang="uz-Cyrl-UZ" sz="3200" b="1" dirty="0">
              <a:solidFill>
                <a:srgbClr val="FF0000"/>
              </a:solidFill>
            </a:rPr>
            <a:t>Ishlab chiqarishni </a:t>
          </a:r>
          <a:r>
            <a:rPr lang="uz-Cyrl-UZ" sz="3200" b="1" i="1" dirty="0">
              <a:solidFill>
                <a:srgbClr val="FF0000"/>
              </a:solidFill>
            </a:rPr>
            <a:t>konstruktorlik jihatdan tayyorlash</a:t>
          </a:r>
          <a:endParaRPr lang="ru-RU" sz="3200" b="1" dirty="0">
            <a:solidFill>
              <a:srgbClr val="FF0000"/>
            </a:solidFill>
          </a:endParaRPr>
        </a:p>
      </dgm:t>
    </dgm:pt>
    <dgm:pt modelId="{B89A1248-04A8-4B06-A873-17F6DFC51E25}" type="parTrans" cxnId="{4B62A880-3764-4380-BA8B-3D4C138F57F3}">
      <dgm:prSet/>
      <dgm:spPr/>
      <dgm:t>
        <a:bodyPr/>
        <a:lstStyle/>
        <a:p>
          <a:endParaRPr lang="ru-RU"/>
        </a:p>
      </dgm:t>
    </dgm:pt>
    <dgm:pt modelId="{E4F6DA7E-223A-4053-9A0D-F67CD2BD3D92}" type="sibTrans" cxnId="{4B62A880-3764-4380-BA8B-3D4C138F57F3}">
      <dgm:prSet/>
      <dgm:spPr/>
      <dgm:t>
        <a:bodyPr/>
        <a:lstStyle/>
        <a:p>
          <a:endParaRPr lang="ru-RU"/>
        </a:p>
      </dgm:t>
    </dgm:pt>
    <dgm:pt modelId="{5505F8DE-7EFB-4821-B233-BB5D3609D07F}" type="asst">
      <dgm:prSet phldrT="[Текст]"/>
      <dgm:spPr/>
      <dgm:t>
        <a:bodyPr/>
        <a:lstStyle/>
        <a:p>
          <a:r>
            <a:rPr lang="uz-Cyrl-UZ" dirty="0">
              <a:solidFill>
                <a:schemeClr val="tx1">
                  <a:lumMod val="95000"/>
                  <a:lumOff val="5000"/>
                </a:schemeClr>
              </a:solidFill>
            </a:rPr>
            <a:t>mashina konstruksiyasini ishlab chiqish va mahsulotning umumiy yig‘ma chizmasini, uning alohida detallarining va yig‘ma elementlarining chizmalarini yaratish va ishlab chiqarishni kerakli konstruktorlik hujjatlar bilan ta’minlashdir</a:t>
          </a:r>
          <a:endParaRPr lang="ru-RU" dirty="0">
            <a:solidFill>
              <a:schemeClr val="tx1">
                <a:lumMod val="95000"/>
                <a:lumOff val="5000"/>
              </a:schemeClr>
            </a:solidFill>
          </a:endParaRPr>
        </a:p>
      </dgm:t>
    </dgm:pt>
    <dgm:pt modelId="{9D908248-1428-4EB2-89C5-DA17E479504C}" type="parTrans" cxnId="{38935F10-D8F2-4FCD-82BD-4B0FB2F8143C}">
      <dgm:prSet/>
      <dgm:spPr/>
      <dgm:t>
        <a:bodyPr/>
        <a:lstStyle/>
        <a:p>
          <a:endParaRPr lang="ru-RU"/>
        </a:p>
      </dgm:t>
    </dgm:pt>
    <dgm:pt modelId="{447DE81C-415F-4E30-846F-8B4BDFFAC441}" type="sibTrans" cxnId="{38935F10-D8F2-4FCD-82BD-4B0FB2F8143C}">
      <dgm:prSet/>
      <dgm:spPr/>
      <dgm:t>
        <a:bodyPr/>
        <a:lstStyle/>
        <a:p>
          <a:endParaRPr lang="ru-RU"/>
        </a:p>
      </dgm:t>
    </dgm:pt>
    <dgm:pt modelId="{C23DCE36-B588-44B8-9970-903EE1E70390}" type="pres">
      <dgm:prSet presAssocID="{A5C2D820-C9F6-417C-99B3-E72679A5DAFD}" presName="hierChild1" presStyleCnt="0">
        <dgm:presLayoutVars>
          <dgm:orgChart val="1"/>
          <dgm:chPref val="1"/>
          <dgm:dir/>
          <dgm:animOne val="branch"/>
          <dgm:animLvl val="lvl"/>
          <dgm:resizeHandles/>
        </dgm:presLayoutVars>
      </dgm:prSet>
      <dgm:spPr/>
    </dgm:pt>
    <dgm:pt modelId="{EF2F3995-A4D7-40BD-B8E9-DCC68C89BE56}" type="pres">
      <dgm:prSet presAssocID="{9C09CE9F-E5E4-4946-88BF-A7E2D2B42F91}" presName="hierRoot1" presStyleCnt="0">
        <dgm:presLayoutVars>
          <dgm:hierBranch val="init"/>
        </dgm:presLayoutVars>
      </dgm:prSet>
      <dgm:spPr/>
    </dgm:pt>
    <dgm:pt modelId="{EAAACE48-449A-429C-A189-3D0F587044FD}" type="pres">
      <dgm:prSet presAssocID="{9C09CE9F-E5E4-4946-88BF-A7E2D2B42F91}" presName="rootComposite1" presStyleCnt="0"/>
      <dgm:spPr/>
    </dgm:pt>
    <dgm:pt modelId="{B67E26F4-38F0-44C4-99C4-27A0A9449506}" type="pres">
      <dgm:prSet presAssocID="{9C09CE9F-E5E4-4946-88BF-A7E2D2B42F91}" presName="rootText1" presStyleLbl="node0" presStyleIdx="0" presStyleCnt="1" custLinFactNeighborX="-78663" custLinFactNeighborY="-68">
        <dgm:presLayoutVars>
          <dgm:chPref val="3"/>
        </dgm:presLayoutVars>
      </dgm:prSet>
      <dgm:spPr/>
    </dgm:pt>
    <dgm:pt modelId="{BB69315D-227B-4F78-907A-38984EC3E613}" type="pres">
      <dgm:prSet presAssocID="{9C09CE9F-E5E4-4946-88BF-A7E2D2B42F91}" presName="rootConnector1" presStyleLbl="node1" presStyleIdx="0" presStyleCnt="0"/>
      <dgm:spPr/>
    </dgm:pt>
    <dgm:pt modelId="{D51DE1F6-DCCD-4DC7-9AA1-8A57B6050B89}" type="pres">
      <dgm:prSet presAssocID="{9C09CE9F-E5E4-4946-88BF-A7E2D2B42F91}" presName="hierChild2" presStyleCnt="0"/>
      <dgm:spPr/>
    </dgm:pt>
    <dgm:pt modelId="{D6C873D4-FF0D-4563-AA1B-0FD967504936}" type="pres">
      <dgm:prSet presAssocID="{9C09CE9F-E5E4-4946-88BF-A7E2D2B42F91}" presName="hierChild3" presStyleCnt="0"/>
      <dgm:spPr/>
    </dgm:pt>
    <dgm:pt modelId="{8A4C5087-921F-48A1-A6AD-C9A5ADE5BDE5}" type="pres">
      <dgm:prSet presAssocID="{9D908248-1428-4EB2-89C5-DA17E479504C}" presName="Name111" presStyleLbl="parChTrans1D2" presStyleIdx="0" presStyleCnt="1"/>
      <dgm:spPr/>
    </dgm:pt>
    <dgm:pt modelId="{59F9597D-E094-4901-9468-54982F6FA074}" type="pres">
      <dgm:prSet presAssocID="{5505F8DE-7EFB-4821-B233-BB5D3609D07F}" presName="hierRoot3" presStyleCnt="0">
        <dgm:presLayoutVars>
          <dgm:hierBranch val="init"/>
        </dgm:presLayoutVars>
      </dgm:prSet>
      <dgm:spPr/>
    </dgm:pt>
    <dgm:pt modelId="{C14A423A-402B-46D3-96C5-81D98978F605}" type="pres">
      <dgm:prSet presAssocID="{5505F8DE-7EFB-4821-B233-BB5D3609D07F}" presName="rootComposite3" presStyleCnt="0"/>
      <dgm:spPr/>
    </dgm:pt>
    <dgm:pt modelId="{F85C6976-2CA7-4FDB-BA08-94937CD1FFBE}" type="pres">
      <dgm:prSet presAssocID="{5505F8DE-7EFB-4821-B233-BB5D3609D07F}" presName="rootText3" presStyleLbl="asst1" presStyleIdx="0" presStyleCnt="1" custScaleX="115185" custScaleY="125858" custLinFactNeighborX="64021" custLinFactNeighborY="4891">
        <dgm:presLayoutVars>
          <dgm:chPref val="3"/>
        </dgm:presLayoutVars>
      </dgm:prSet>
      <dgm:spPr/>
    </dgm:pt>
    <dgm:pt modelId="{FB260FDF-8818-493D-82DE-C77330E3C860}" type="pres">
      <dgm:prSet presAssocID="{5505F8DE-7EFB-4821-B233-BB5D3609D07F}" presName="rootConnector3" presStyleLbl="asst1" presStyleIdx="0" presStyleCnt="1"/>
      <dgm:spPr/>
    </dgm:pt>
    <dgm:pt modelId="{F397DA39-2370-4A26-9C5A-38B54BF9D60F}" type="pres">
      <dgm:prSet presAssocID="{5505F8DE-7EFB-4821-B233-BB5D3609D07F}" presName="hierChild6" presStyleCnt="0"/>
      <dgm:spPr/>
    </dgm:pt>
    <dgm:pt modelId="{E1027A37-B7C8-4FB2-A807-D07CE8B65161}" type="pres">
      <dgm:prSet presAssocID="{5505F8DE-7EFB-4821-B233-BB5D3609D07F}" presName="hierChild7" presStyleCnt="0"/>
      <dgm:spPr/>
    </dgm:pt>
  </dgm:ptLst>
  <dgm:cxnLst>
    <dgm:cxn modelId="{38935F10-D8F2-4FCD-82BD-4B0FB2F8143C}" srcId="{9C09CE9F-E5E4-4946-88BF-A7E2D2B42F91}" destId="{5505F8DE-7EFB-4821-B233-BB5D3609D07F}" srcOrd="0" destOrd="0" parTransId="{9D908248-1428-4EB2-89C5-DA17E479504C}" sibTransId="{447DE81C-415F-4E30-846F-8B4BDFFAC441}"/>
    <dgm:cxn modelId="{00586C1B-D534-497B-B6D2-7551AC657E31}" type="presOf" srcId="{A5C2D820-C9F6-417C-99B3-E72679A5DAFD}" destId="{C23DCE36-B588-44B8-9970-903EE1E70390}" srcOrd="0" destOrd="0" presId="urn:microsoft.com/office/officeart/2005/8/layout/orgChart1"/>
    <dgm:cxn modelId="{79AE4635-A8CB-49C0-9F2C-F2FA23A907E4}" type="presOf" srcId="{9C09CE9F-E5E4-4946-88BF-A7E2D2B42F91}" destId="{BB69315D-227B-4F78-907A-38984EC3E613}" srcOrd="1" destOrd="0" presId="urn:microsoft.com/office/officeart/2005/8/layout/orgChart1"/>
    <dgm:cxn modelId="{20801F3F-F5EB-4EFB-895A-939258BF5E2B}" type="presOf" srcId="{5505F8DE-7EFB-4821-B233-BB5D3609D07F}" destId="{FB260FDF-8818-493D-82DE-C77330E3C860}" srcOrd="1" destOrd="0" presId="urn:microsoft.com/office/officeart/2005/8/layout/orgChart1"/>
    <dgm:cxn modelId="{4B62A880-3764-4380-BA8B-3D4C138F57F3}" srcId="{A5C2D820-C9F6-417C-99B3-E72679A5DAFD}" destId="{9C09CE9F-E5E4-4946-88BF-A7E2D2B42F91}" srcOrd="0" destOrd="0" parTransId="{B89A1248-04A8-4B06-A873-17F6DFC51E25}" sibTransId="{E4F6DA7E-223A-4053-9A0D-F67CD2BD3D92}"/>
    <dgm:cxn modelId="{D3247FD7-BC31-4DA0-BA20-0819434D6FA7}" type="presOf" srcId="{9C09CE9F-E5E4-4946-88BF-A7E2D2B42F91}" destId="{B67E26F4-38F0-44C4-99C4-27A0A9449506}" srcOrd="0" destOrd="0" presId="urn:microsoft.com/office/officeart/2005/8/layout/orgChart1"/>
    <dgm:cxn modelId="{B32135F1-8806-4E17-88DE-61400EA7FCB6}" type="presOf" srcId="{9D908248-1428-4EB2-89C5-DA17E479504C}" destId="{8A4C5087-921F-48A1-A6AD-C9A5ADE5BDE5}" srcOrd="0" destOrd="0" presId="urn:microsoft.com/office/officeart/2005/8/layout/orgChart1"/>
    <dgm:cxn modelId="{CE286CF4-0C0F-4131-A448-79167D484926}" type="presOf" srcId="{5505F8DE-7EFB-4821-B233-BB5D3609D07F}" destId="{F85C6976-2CA7-4FDB-BA08-94937CD1FFBE}" srcOrd="0" destOrd="0" presId="urn:microsoft.com/office/officeart/2005/8/layout/orgChart1"/>
    <dgm:cxn modelId="{48DE2B04-9E98-4613-845A-8D58DBAD551A}" type="presParOf" srcId="{C23DCE36-B588-44B8-9970-903EE1E70390}" destId="{EF2F3995-A4D7-40BD-B8E9-DCC68C89BE56}" srcOrd="0" destOrd="0" presId="urn:microsoft.com/office/officeart/2005/8/layout/orgChart1"/>
    <dgm:cxn modelId="{6D9A0AC8-E0BD-4A28-B71F-56F1C1183F98}" type="presParOf" srcId="{EF2F3995-A4D7-40BD-B8E9-DCC68C89BE56}" destId="{EAAACE48-449A-429C-A189-3D0F587044FD}" srcOrd="0" destOrd="0" presId="urn:microsoft.com/office/officeart/2005/8/layout/orgChart1"/>
    <dgm:cxn modelId="{CAFD505B-3B43-41E9-AC12-D16A99938CA6}" type="presParOf" srcId="{EAAACE48-449A-429C-A189-3D0F587044FD}" destId="{B67E26F4-38F0-44C4-99C4-27A0A9449506}" srcOrd="0" destOrd="0" presId="urn:microsoft.com/office/officeart/2005/8/layout/orgChart1"/>
    <dgm:cxn modelId="{B9A39BD3-5886-4824-BC2A-0D2CAA70FB00}" type="presParOf" srcId="{EAAACE48-449A-429C-A189-3D0F587044FD}" destId="{BB69315D-227B-4F78-907A-38984EC3E613}" srcOrd="1" destOrd="0" presId="urn:microsoft.com/office/officeart/2005/8/layout/orgChart1"/>
    <dgm:cxn modelId="{5667B13F-045E-45D3-862D-4E8FC781D9AC}" type="presParOf" srcId="{EF2F3995-A4D7-40BD-B8E9-DCC68C89BE56}" destId="{D51DE1F6-DCCD-4DC7-9AA1-8A57B6050B89}" srcOrd="1" destOrd="0" presId="urn:microsoft.com/office/officeart/2005/8/layout/orgChart1"/>
    <dgm:cxn modelId="{D04C56FE-6CC1-4999-AC27-7480A3A3795F}" type="presParOf" srcId="{EF2F3995-A4D7-40BD-B8E9-DCC68C89BE56}" destId="{D6C873D4-FF0D-4563-AA1B-0FD967504936}" srcOrd="2" destOrd="0" presId="urn:microsoft.com/office/officeart/2005/8/layout/orgChart1"/>
    <dgm:cxn modelId="{5A3DA712-460C-401B-9F86-B7C410026080}" type="presParOf" srcId="{D6C873D4-FF0D-4563-AA1B-0FD967504936}" destId="{8A4C5087-921F-48A1-A6AD-C9A5ADE5BDE5}" srcOrd="0" destOrd="0" presId="urn:microsoft.com/office/officeart/2005/8/layout/orgChart1"/>
    <dgm:cxn modelId="{B62332EF-18A2-4229-A36F-651472FA65E2}" type="presParOf" srcId="{D6C873D4-FF0D-4563-AA1B-0FD967504936}" destId="{59F9597D-E094-4901-9468-54982F6FA074}" srcOrd="1" destOrd="0" presId="urn:microsoft.com/office/officeart/2005/8/layout/orgChart1"/>
    <dgm:cxn modelId="{02C290C4-0DB7-4C85-AF85-9EAFDEAD1DD0}" type="presParOf" srcId="{59F9597D-E094-4901-9468-54982F6FA074}" destId="{C14A423A-402B-46D3-96C5-81D98978F605}" srcOrd="0" destOrd="0" presId="urn:microsoft.com/office/officeart/2005/8/layout/orgChart1"/>
    <dgm:cxn modelId="{8437F9E3-7E2A-4C01-8961-AE1838859BCE}" type="presParOf" srcId="{C14A423A-402B-46D3-96C5-81D98978F605}" destId="{F85C6976-2CA7-4FDB-BA08-94937CD1FFBE}" srcOrd="0" destOrd="0" presId="urn:microsoft.com/office/officeart/2005/8/layout/orgChart1"/>
    <dgm:cxn modelId="{4D706284-B5C3-4519-91D3-894D05D1C82B}" type="presParOf" srcId="{C14A423A-402B-46D3-96C5-81D98978F605}" destId="{FB260FDF-8818-493D-82DE-C77330E3C860}" srcOrd="1" destOrd="0" presId="urn:microsoft.com/office/officeart/2005/8/layout/orgChart1"/>
    <dgm:cxn modelId="{47E6D579-7EE0-45A3-AC9F-4590ECD3CB8E}" type="presParOf" srcId="{59F9597D-E094-4901-9468-54982F6FA074}" destId="{F397DA39-2370-4A26-9C5A-38B54BF9D60F}" srcOrd="1" destOrd="0" presId="urn:microsoft.com/office/officeart/2005/8/layout/orgChart1"/>
    <dgm:cxn modelId="{8FD7415A-8AE0-4CA4-9E70-497E39F9F7F1}" type="presParOf" srcId="{59F9597D-E094-4901-9468-54982F6FA074}" destId="{E1027A37-B7C8-4FB2-A807-D07CE8B6516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5C2D820-C9F6-417C-99B3-E72679A5DAFD}" type="doc">
      <dgm:prSet loTypeId="urn:microsoft.com/office/officeart/2008/layout/HalfCircleOrganizationChart" loCatId="hierarchy" qsTypeId="urn:microsoft.com/office/officeart/2005/8/quickstyle/simple3" qsCatId="simple" csTypeId="urn:microsoft.com/office/officeart/2005/8/colors/colorful3" csCatId="colorful" phldr="1"/>
      <dgm:spPr/>
      <dgm:t>
        <a:bodyPr/>
        <a:lstStyle/>
        <a:p>
          <a:endParaRPr lang="ru-RU"/>
        </a:p>
      </dgm:t>
    </dgm:pt>
    <dgm:pt modelId="{9C09CE9F-E5E4-4946-88BF-A7E2D2B42F91}">
      <dgm:prSet phldrT="[Текст]" custT="1"/>
      <dgm:spPr/>
      <dgm:t>
        <a:bodyPr/>
        <a:lstStyle/>
        <a:p>
          <a:r>
            <a:rPr lang="en-US" sz="3200" b="0" dirty="0" err="1">
              <a:solidFill>
                <a:srgbClr val="FF0000"/>
              </a:solidFill>
            </a:rPr>
            <a:t>Ishlab</a:t>
          </a:r>
          <a:r>
            <a:rPr lang="en-US" sz="3200" b="0" dirty="0">
              <a:solidFill>
                <a:srgbClr val="FF0000"/>
              </a:solidFill>
            </a:rPr>
            <a:t> </a:t>
          </a:r>
          <a:r>
            <a:rPr lang="en-US" sz="3200" b="0" dirty="0" err="1">
              <a:solidFill>
                <a:srgbClr val="FF0000"/>
              </a:solidFill>
            </a:rPr>
            <a:t>chiqarishni</a:t>
          </a:r>
          <a:r>
            <a:rPr lang="en-US" sz="3200" b="0" dirty="0">
              <a:solidFill>
                <a:srgbClr val="FF0000"/>
              </a:solidFill>
            </a:rPr>
            <a:t> </a:t>
          </a:r>
          <a:r>
            <a:rPr lang="en-US" sz="3200" b="1" i="1" dirty="0" err="1">
              <a:solidFill>
                <a:srgbClr val="FF0000"/>
              </a:solidFill>
            </a:rPr>
            <a:t>texnologik</a:t>
          </a:r>
          <a:r>
            <a:rPr lang="en-US" sz="3200" b="1" i="1" dirty="0">
              <a:solidFill>
                <a:srgbClr val="FF0000"/>
              </a:solidFill>
            </a:rPr>
            <a:t> </a:t>
          </a:r>
          <a:r>
            <a:rPr lang="en-US" sz="3200" b="1" i="1" dirty="0" err="1">
              <a:solidFill>
                <a:srgbClr val="FF0000"/>
              </a:solidFill>
            </a:rPr>
            <a:t>jihatdan</a:t>
          </a:r>
          <a:r>
            <a:rPr lang="en-US" sz="3200" b="1" i="1" dirty="0">
              <a:solidFill>
                <a:srgbClr val="FF0000"/>
              </a:solidFill>
            </a:rPr>
            <a:t> </a:t>
          </a:r>
          <a:r>
            <a:rPr lang="en-US" sz="3200" b="1" i="1" dirty="0" err="1">
              <a:solidFill>
                <a:srgbClr val="FF0000"/>
              </a:solidFill>
            </a:rPr>
            <a:t>tayyorlash</a:t>
          </a:r>
          <a:endParaRPr lang="ru-RU" sz="3200" b="1" i="1" dirty="0">
            <a:solidFill>
              <a:srgbClr val="FF0000"/>
            </a:solidFill>
          </a:endParaRPr>
        </a:p>
      </dgm:t>
    </dgm:pt>
    <dgm:pt modelId="{B89A1248-04A8-4B06-A873-17F6DFC51E25}" type="parTrans" cxnId="{4B62A880-3764-4380-BA8B-3D4C138F57F3}">
      <dgm:prSet/>
      <dgm:spPr/>
      <dgm:t>
        <a:bodyPr/>
        <a:lstStyle/>
        <a:p>
          <a:endParaRPr lang="ru-RU"/>
        </a:p>
      </dgm:t>
    </dgm:pt>
    <dgm:pt modelId="{E4F6DA7E-223A-4053-9A0D-F67CD2BD3D92}" type="sibTrans" cxnId="{4B62A880-3764-4380-BA8B-3D4C138F57F3}">
      <dgm:prSet/>
      <dgm:spPr/>
      <dgm:t>
        <a:bodyPr/>
        <a:lstStyle/>
        <a:p>
          <a:endParaRPr lang="ru-RU"/>
        </a:p>
      </dgm:t>
    </dgm:pt>
    <dgm:pt modelId="{5505F8DE-7EFB-4821-B233-BB5D3609D07F}" type="asst">
      <dgm:prSet phldrT="[Текст]"/>
      <dgm:spPr/>
      <dgm:t>
        <a:bodyPr/>
        <a:lstStyle/>
        <a:p>
          <a:r>
            <a:rPr lang="en-US" dirty="0" err="1">
              <a:solidFill>
                <a:schemeClr val="tx1">
                  <a:lumMod val="95000"/>
                  <a:lumOff val="5000"/>
                </a:schemeClr>
              </a:solidFill>
              <a:latin typeface="Tw Cen MT" panose="020B0602020104020603" pitchFamily="34" charset="0"/>
            </a:rPr>
            <a:t>mahsulotni</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belgilangan</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muddatda</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ko‘rsatilgan</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sifatda</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belgilangan</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hajmda</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va</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harajatlar</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bilan</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ishlab</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chiqarish</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uchun</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korxonani</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texnologik</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jihatdan</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tayyorlashni</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ta’minlovchi</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o‘zaro</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bog‘liq</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bo‘lgan</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jarayonlar</a:t>
          </a:r>
          <a:r>
            <a:rPr lang="en-US" dirty="0">
              <a:solidFill>
                <a:schemeClr val="tx1">
                  <a:lumMod val="95000"/>
                  <a:lumOff val="5000"/>
                </a:schemeClr>
              </a:solidFill>
              <a:latin typeface="Tw Cen MT" panose="020B0602020104020603" pitchFamily="34" charset="0"/>
            </a:rPr>
            <a:t> </a:t>
          </a:r>
          <a:r>
            <a:rPr lang="en-US" dirty="0" err="1">
              <a:solidFill>
                <a:schemeClr val="tx1">
                  <a:lumMod val="95000"/>
                  <a:lumOff val="5000"/>
                </a:schemeClr>
              </a:solidFill>
              <a:latin typeface="Tw Cen MT" panose="020B0602020104020603" pitchFamily="34" charset="0"/>
            </a:rPr>
            <a:t>tushuniladi</a:t>
          </a:r>
          <a:endParaRPr lang="ru-RU" dirty="0">
            <a:solidFill>
              <a:schemeClr val="tx1">
                <a:lumMod val="95000"/>
                <a:lumOff val="5000"/>
              </a:schemeClr>
            </a:solidFill>
          </a:endParaRPr>
        </a:p>
      </dgm:t>
    </dgm:pt>
    <dgm:pt modelId="{9D908248-1428-4EB2-89C5-DA17E479504C}" type="parTrans" cxnId="{38935F10-D8F2-4FCD-82BD-4B0FB2F8143C}">
      <dgm:prSet/>
      <dgm:spPr/>
      <dgm:t>
        <a:bodyPr/>
        <a:lstStyle/>
        <a:p>
          <a:endParaRPr lang="ru-RU"/>
        </a:p>
      </dgm:t>
    </dgm:pt>
    <dgm:pt modelId="{447DE81C-415F-4E30-846F-8B4BDFFAC441}" type="sibTrans" cxnId="{38935F10-D8F2-4FCD-82BD-4B0FB2F8143C}">
      <dgm:prSet/>
      <dgm:spPr/>
      <dgm:t>
        <a:bodyPr/>
        <a:lstStyle/>
        <a:p>
          <a:endParaRPr lang="ru-RU"/>
        </a:p>
      </dgm:t>
    </dgm:pt>
    <dgm:pt modelId="{37B1BE5C-BEEA-4D66-8530-2C15ECE43F52}" type="pres">
      <dgm:prSet presAssocID="{A5C2D820-C9F6-417C-99B3-E72679A5DAFD}" presName="Name0" presStyleCnt="0">
        <dgm:presLayoutVars>
          <dgm:orgChart val="1"/>
          <dgm:chPref val="1"/>
          <dgm:dir/>
          <dgm:animOne val="branch"/>
          <dgm:animLvl val="lvl"/>
          <dgm:resizeHandles/>
        </dgm:presLayoutVars>
      </dgm:prSet>
      <dgm:spPr/>
    </dgm:pt>
    <dgm:pt modelId="{69B9E90C-45C3-4AE6-BC5E-00AD1190AE54}" type="pres">
      <dgm:prSet presAssocID="{9C09CE9F-E5E4-4946-88BF-A7E2D2B42F91}" presName="hierRoot1" presStyleCnt="0">
        <dgm:presLayoutVars>
          <dgm:hierBranch val="init"/>
        </dgm:presLayoutVars>
      </dgm:prSet>
      <dgm:spPr/>
    </dgm:pt>
    <dgm:pt modelId="{C4816E09-3D88-4C24-A068-AD21FA42DAAE}" type="pres">
      <dgm:prSet presAssocID="{9C09CE9F-E5E4-4946-88BF-A7E2D2B42F91}" presName="rootComposite1" presStyleCnt="0"/>
      <dgm:spPr/>
    </dgm:pt>
    <dgm:pt modelId="{31901CB0-D46A-4ECC-8962-EDD78904B808}" type="pres">
      <dgm:prSet presAssocID="{9C09CE9F-E5E4-4946-88BF-A7E2D2B42F91}" presName="rootText1" presStyleLbl="alignAcc1" presStyleIdx="0" presStyleCnt="0" custScaleY="109705">
        <dgm:presLayoutVars>
          <dgm:chPref val="3"/>
        </dgm:presLayoutVars>
      </dgm:prSet>
      <dgm:spPr/>
    </dgm:pt>
    <dgm:pt modelId="{D252F783-6CC2-4880-A25F-0579FD7D379B}" type="pres">
      <dgm:prSet presAssocID="{9C09CE9F-E5E4-4946-88BF-A7E2D2B42F91}" presName="topArc1" presStyleLbl="parChTrans1D1" presStyleIdx="0" presStyleCnt="4"/>
      <dgm:spPr/>
    </dgm:pt>
    <dgm:pt modelId="{F5122F6E-1CD8-4BBE-AC1D-96787DA33EFC}" type="pres">
      <dgm:prSet presAssocID="{9C09CE9F-E5E4-4946-88BF-A7E2D2B42F91}" presName="bottomArc1" presStyleLbl="parChTrans1D1" presStyleIdx="1" presStyleCnt="4"/>
      <dgm:spPr/>
    </dgm:pt>
    <dgm:pt modelId="{BBBC4AFA-DB8C-4DF9-8889-5AA35B1BA7E7}" type="pres">
      <dgm:prSet presAssocID="{9C09CE9F-E5E4-4946-88BF-A7E2D2B42F91}" presName="topConnNode1" presStyleLbl="node1" presStyleIdx="0" presStyleCnt="0"/>
      <dgm:spPr/>
    </dgm:pt>
    <dgm:pt modelId="{E721F6E7-6CD7-4EC0-BBA0-B24E115CA5EF}" type="pres">
      <dgm:prSet presAssocID="{9C09CE9F-E5E4-4946-88BF-A7E2D2B42F91}" presName="hierChild2" presStyleCnt="0"/>
      <dgm:spPr/>
    </dgm:pt>
    <dgm:pt modelId="{4EDC473F-6C0D-4454-9ACB-C083C552DACF}" type="pres">
      <dgm:prSet presAssocID="{9C09CE9F-E5E4-4946-88BF-A7E2D2B42F91}" presName="hierChild3" presStyleCnt="0"/>
      <dgm:spPr/>
    </dgm:pt>
    <dgm:pt modelId="{593FBBAE-0F87-4D90-A6C1-57B2F9C22E45}" type="pres">
      <dgm:prSet presAssocID="{9D908248-1428-4EB2-89C5-DA17E479504C}" presName="Name101" presStyleLbl="parChTrans1D2" presStyleIdx="0" presStyleCnt="1"/>
      <dgm:spPr/>
    </dgm:pt>
    <dgm:pt modelId="{4001CF57-3B06-4622-A0BC-F09BBD625B85}" type="pres">
      <dgm:prSet presAssocID="{5505F8DE-7EFB-4821-B233-BB5D3609D07F}" presName="hierRoot3" presStyleCnt="0">
        <dgm:presLayoutVars>
          <dgm:hierBranch val="init"/>
        </dgm:presLayoutVars>
      </dgm:prSet>
      <dgm:spPr/>
    </dgm:pt>
    <dgm:pt modelId="{A97C4BD4-40B9-4B0D-8F01-2DBF45EB13AF}" type="pres">
      <dgm:prSet presAssocID="{5505F8DE-7EFB-4821-B233-BB5D3609D07F}" presName="rootComposite3" presStyleCnt="0"/>
      <dgm:spPr/>
    </dgm:pt>
    <dgm:pt modelId="{1FBA2660-E282-463A-B0F5-8532A8318864}" type="pres">
      <dgm:prSet presAssocID="{5505F8DE-7EFB-4821-B233-BB5D3609D07F}" presName="rootText3" presStyleLbl="alignAcc1" presStyleIdx="0" presStyleCnt="0" custScaleX="113165">
        <dgm:presLayoutVars>
          <dgm:chPref val="3"/>
        </dgm:presLayoutVars>
      </dgm:prSet>
      <dgm:spPr/>
    </dgm:pt>
    <dgm:pt modelId="{374A7271-E5C8-40F1-A646-ACC12D56B690}" type="pres">
      <dgm:prSet presAssocID="{5505F8DE-7EFB-4821-B233-BB5D3609D07F}" presName="topArc3" presStyleLbl="parChTrans1D1" presStyleIdx="2" presStyleCnt="4"/>
      <dgm:spPr/>
    </dgm:pt>
    <dgm:pt modelId="{EFE3B6DF-1A52-4542-87E8-BDD6DF425D83}" type="pres">
      <dgm:prSet presAssocID="{5505F8DE-7EFB-4821-B233-BB5D3609D07F}" presName="bottomArc3" presStyleLbl="parChTrans1D1" presStyleIdx="3" presStyleCnt="4"/>
      <dgm:spPr/>
    </dgm:pt>
    <dgm:pt modelId="{E7930F96-81A1-45F1-B5AA-EDB56CA7B89B}" type="pres">
      <dgm:prSet presAssocID="{5505F8DE-7EFB-4821-B233-BB5D3609D07F}" presName="topConnNode3" presStyleLbl="asst1" presStyleIdx="0" presStyleCnt="0"/>
      <dgm:spPr/>
    </dgm:pt>
    <dgm:pt modelId="{00C15626-5D58-4E34-A111-AF656F712722}" type="pres">
      <dgm:prSet presAssocID="{5505F8DE-7EFB-4821-B233-BB5D3609D07F}" presName="hierChild6" presStyleCnt="0"/>
      <dgm:spPr/>
    </dgm:pt>
    <dgm:pt modelId="{D2556939-E103-42EC-BF82-612B86A469FB}" type="pres">
      <dgm:prSet presAssocID="{5505F8DE-7EFB-4821-B233-BB5D3609D07F}" presName="hierChild7" presStyleCnt="0"/>
      <dgm:spPr/>
    </dgm:pt>
  </dgm:ptLst>
  <dgm:cxnLst>
    <dgm:cxn modelId="{38935F10-D8F2-4FCD-82BD-4B0FB2F8143C}" srcId="{9C09CE9F-E5E4-4946-88BF-A7E2D2B42F91}" destId="{5505F8DE-7EFB-4821-B233-BB5D3609D07F}" srcOrd="0" destOrd="0" parTransId="{9D908248-1428-4EB2-89C5-DA17E479504C}" sibTransId="{447DE81C-415F-4E30-846F-8B4BDFFAC441}"/>
    <dgm:cxn modelId="{A3A0D612-E63B-4DB7-B64D-79CFC1827BF1}" type="presOf" srcId="{5505F8DE-7EFB-4821-B233-BB5D3609D07F}" destId="{1FBA2660-E282-463A-B0F5-8532A8318864}" srcOrd="0" destOrd="0" presId="urn:microsoft.com/office/officeart/2008/layout/HalfCircleOrganizationChart"/>
    <dgm:cxn modelId="{2EC5BE24-5070-4E20-B357-8A0289A06EFD}" type="presOf" srcId="{9C09CE9F-E5E4-4946-88BF-A7E2D2B42F91}" destId="{31901CB0-D46A-4ECC-8962-EDD78904B808}" srcOrd="0" destOrd="0" presId="urn:microsoft.com/office/officeart/2008/layout/HalfCircleOrganizationChart"/>
    <dgm:cxn modelId="{D71CDD27-4CD4-4989-8DBE-E75CC62DD7FE}" type="presOf" srcId="{9D908248-1428-4EB2-89C5-DA17E479504C}" destId="{593FBBAE-0F87-4D90-A6C1-57B2F9C22E45}" srcOrd="0" destOrd="0" presId="urn:microsoft.com/office/officeart/2008/layout/HalfCircleOrganizationChart"/>
    <dgm:cxn modelId="{4B62A880-3764-4380-BA8B-3D4C138F57F3}" srcId="{A5C2D820-C9F6-417C-99B3-E72679A5DAFD}" destId="{9C09CE9F-E5E4-4946-88BF-A7E2D2B42F91}" srcOrd="0" destOrd="0" parTransId="{B89A1248-04A8-4B06-A873-17F6DFC51E25}" sibTransId="{E4F6DA7E-223A-4053-9A0D-F67CD2BD3D92}"/>
    <dgm:cxn modelId="{26B7EB84-56A2-4A12-9AEF-1B5442A629BA}" type="presOf" srcId="{5505F8DE-7EFB-4821-B233-BB5D3609D07F}" destId="{E7930F96-81A1-45F1-B5AA-EDB56CA7B89B}" srcOrd="1" destOrd="0" presId="urn:microsoft.com/office/officeart/2008/layout/HalfCircleOrganizationChart"/>
    <dgm:cxn modelId="{914740DC-7F62-47B9-9879-FE0124D88E44}" type="presOf" srcId="{9C09CE9F-E5E4-4946-88BF-A7E2D2B42F91}" destId="{BBBC4AFA-DB8C-4DF9-8889-5AA35B1BA7E7}" srcOrd="1" destOrd="0" presId="urn:microsoft.com/office/officeart/2008/layout/HalfCircleOrganizationChart"/>
    <dgm:cxn modelId="{0CFAFEE4-1300-4E75-80D7-E7F5BB1F1AFF}" type="presOf" srcId="{A5C2D820-C9F6-417C-99B3-E72679A5DAFD}" destId="{37B1BE5C-BEEA-4D66-8530-2C15ECE43F52}" srcOrd="0" destOrd="0" presId="urn:microsoft.com/office/officeart/2008/layout/HalfCircleOrganizationChart"/>
    <dgm:cxn modelId="{AC097EC3-DF01-4608-A997-A84840A41182}" type="presParOf" srcId="{37B1BE5C-BEEA-4D66-8530-2C15ECE43F52}" destId="{69B9E90C-45C3-4AE6-BC5E-00AD1190AE54}" srcOrd="0" destOrd="0" presId="urn:microsoft.com/office/officeart/2008/layout/HalfCircleOrganizationChart"/>
    <dgm:cxn modelId="{E2492704-E7EA-43F5-BEBE-97F663FF121A}" type="presParOf" srcId="{69B9E90C-45C3-4AE6-BC5E-00AD1190AE54}" destId="{C4816E09-3D88-4C24-A068-AD21FA42DAAE}" srcOrd="0" destOrd="0" presId="urn:microsoft.com/office/officeart/2008/layout/HalfCircleOrganizationChart"/>
    <dgm:cxn modelId="{2AE30E37-CBEB-412E-BD51-A51A060DD0B0}" type="presParOf" srcId="{C4816E09-3D88-4C24-A068-AD21FA42DAAE}" destId="{31901CB0-D46A-4ECC-8962-EDD78904B808}" srcOrd="0" destOrd="0" presId="urn:microsoft.com/office/officeart/2008/layout/HalfCircleOrganizationChart"/>
    <dgm:cxn modelId="{8DC249FE-5E12-4222-A6A1-E3865E211A05}" type="presParOf" srcId="{C4816E09-3D88-4C24-A068-AD21FA42DAAE}" destId="{D252F783-6CC2-4880-A25F-0579FD7D379B}" srcOrd="1" destOrd="0" presId="urn:microsoft.com/office/officeart/2008/layout/HalfCircleOrganizationChart"/>
    <dgm:cxn modelId="{E04A7DD2-7501-4EB1-8D78-3283C5DF46A0}" type="presParOf" srcId="{C4816E09-3D88-4C24-A068-AD21FA42DAAE}" destId="{F5122F6E-1CD8-4BBE-AC1D-96787DA33EFC}" srcOrd="2" destOrd="0" presId="urn:microsoft.com/office/officeart/2008/layout/HalfCircleOrganizationChart"/>
    <dgm:cxn modelId="{501D017D-30EE-4B63-ACA1-8CACD8E50F19}" type="presParOf" srcId="{C4816E09-3D88-4C24-A068-AD21FA42DAAE}" destId="{BBBC4AFA-DB8C-4DF9-8889-5AA35B1BA7E7}" srcOrd="3" destOrd="0" presId="urn:microsoft.com/office/officeart/2008/layout/HalfCircleOrganizationChart"/>
    <dgm:cxn modelId="{790E2EE0-DE7C-44CA-85AD-D62F7B7CDEFE}" type="presParOf" srcId="{69B9E90C-45C3-4AE6-BC5E-00AD1190AE54}" destId="{E721F6E7-6CD7-4EC0-BBA0-B24E115CA5EF}" srcOrd="1" destOrd="0" presId="urn:microsoft.com/office/officeart/2008/layout/HalfCircleOrganizationChart"/>
    <dgm:cxn modelId="{56AB0E36-13F5-4CA4-B0FF-5D14ADA7C832}" type="presParOf" srcId="{69B9E90C-45C3-4AE6-BC5E-00AD1190AE54}" destId="{4EDC473F-6C0D-4454-9ACB-C083C552DACF}" srcOrd="2" destOrd="0" presId="urn:microsoft.com/office/officeart/2008/layout/HalfCircleOrganizationChart"/>
    <dgm:cxn modelId="{C95721B1-D363-47B1-9C89-F4FF09330EB6}" type="presParOf" srcId="{4EDC473F-6C0D-4454-9ACB-C083C552DACF}" destId="{593FBBAE-0F87-4D90-A6C1-57B2F9C22E45}" srcOrd="0" destOrd="0" presId="urn:microsoft.com/office/officeart/2008/layout/HalfCircleOrganizationChart"/>
    <dgm:cxn modelId="{89231FB0-8A90-4C32-B583-D8E3000F8A50}" type="presParOf" srcId="{4EDC473F-6C0D-4454-9ACB-C083C552DACF}" destId="{4001CF57-3B06-4622-A0BC-F09BBD625B85}" srcOrd="1" destOrd="0" presId="urn:microsoft.com/office/officeart/2008/layout/HalfCircleOrganizationChart"/>
    <dgm:cxn modelId="{EA0B46E2-ACDC-4F91-ABFD-9347244379F9}" type="presParOf" srcId="{4001CF57-3B06-4622-A0BC-F09BBD625B85}" destId="{A97C4BD4-40B9-4B0D-8F01-2DBF45EB13AF}" srcOrd="0" destOrd="0" presId="urn:microsoft.com/office/officeart/2008/layout/HalfCircleOrganizationChart"/>
    <dgm:cxn modelId="{B00E5F9B-2740-4E74-92E7-CC96D856B244}" type="presParOf" srcId="{A97C4BD4-40B9-4B0D-8F01-2DBF45EB13AF}" destId="{1FBA2660-E282-463A-B0F5-8532A8318864}" srcOrd="0" destOrd="0" presId="urn:microsoft.com/office/officeart/2008/layout/HalfCircleOrganizationChart"/>
    <dgm:cxn modelId="{61C61F65-9E67-4705-81A7-929F7321235A}" type="presParOf" srcId="{A97C4BD4-40B9-4B0D-8F01-2DBF45EB13AF}" destId="{374A7271-E5C8-40F1-A646-ACC12D56B690}" srcOrd="1" destOrd="0" presId="urn:microsoft.com/office/officeart/2008/layout/HalfCircleOrganizationChart"/>
    <dgm:cxn modelId="{FA1018B7-EDC9-42A3-9B27-7DCFD00F50F7}" type="presParOf" srcId="{A97C4BD4-40B9-4B0D-8F01-2DBF45EB13AF}" destId="{EFE3B6DF-1A52-4542-87E8-BDD6DF425D83}" srcOrd="2" destOrd="0" presId="urn:microsoft.com/office/officeart/2008/layout/HalfCircleOrganizationChart"/>
    <dgm:cxn modelId="{81039DAA-6345-4697-A497-2A311801FBD8}" type="presParOf" srcId="{A97C4BD4-40B9-4B0D-8F01-2DBF45EB13AF}" destId="{E7930F96-81A1-45F1-B5AA-EDB56CA7B89B}" srcOrd="3" destOrd="0" presId="urn:microsoft.com/office/officeart/2008/layout/HalfCircleOrganizationChart"/>
    <dgm:cxn modelId="{3A334472-5E8C-4975-A2B9-973DA6949228}" type="presParOf" srcId="{4001CF57-3B06-4622-A0BC-F09BBD625B85}" destId="{00C15626-5D58-4E34-A111-AF656F712722}" srcOrd="1" destOrd="0" presId="urn:microsoft.com/office/officeart/2008/layout/HalfCircleOrganizationChart"/>
    <dgm:cxn modelId="{5C6BA5D3-424D-4468-8EC2-9C01D8166109}" type="presParOf" srcId="{4001CF57-3B06-4622-A0BC-F09BBD625B85}" destId="{D2556939-E103-42EC-BF82-612B86A469FB}"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5C2D820-C9F6-417C-99B3-E72679A5DAFD}" type="doc">
      <dgm:prSet loTypeId="urn:microsoft.com/office/officeart/2005/8/layout/hierarchy1" loCatId="hierarchy" qsTypeId="urn:microsoft.com/office/officeart/2005/8/quickstyle/simple3" qsCatId="simple" csTypeId="urn:microsoft.com/office/officeart/2005/8/colors/colorful3" csCatId="colorful" phldr="1"/>
      <dgm:spPr/>
      <dgm:t>
        <a:bodyPr/>
        <a:lstStyle/>
        <a:p>
          <a:endParaRPr lang="ru-RU"/>
        </a:p>
      </dgm:t>
    </dgm:pt>
    <dgm:pt modelId="{9C09CE9F-E5E4-4946-88BF-A7E2D2B42F91}">
      <dgm:prSet phldrT="[Текст]" custT="1"/>
      <dgm:spPr/>
      <dgm:t>
        <a:bodyPr/>
        <a:lstStyle/>
        <a:p>
          <a:r>
            <a:rPr lang="en-US" sz="4000" b="1" dirty="0" err="1">
              <a:solidFill>
                <a:srgbClr val="FF0000"/>
              </a:solidFill>
            </a:rPr>
            <a:t>Kalendar</a:t>
          </a:r>
          <a:r>
            <a:rPr lang="en-US" sz="4000" b="1" dirty="0">
              <a:solidFill>
                <a:srgbClr val="FF0000"/>
              </a:solidFill>
            </a:rPr>
            <a:t> </a:t>
          </a:r>
          <a:r>
            <a:rPr lang="en-US" sz="4000" b="1" dirty="0" err="1">
              <a:solidFill>
                <a:srgbClr val="FF0000"/>
              </a:solidFill>
            </a:rPr>
            <a:t>reja</a:t>
          </a:r>
          <a:endParaRPr lang="ru-RU" sz="4000" b="1" dirty="0">
            <a:solidFill>
              <a:srgbClr val="FF0000"/>
            </a:solidFill>
          </a:endParaRPr>
        </a:p>
      </dgm:t>
    </dgm:pt>
    <dgm:pt modelId="{B89A1248-04A8-4B06-A873-17F6DFC51E25}" type="parTrans" cxnId="{4B62A880-3764-4380-BA8B-3D4C138F57F3}">
      <dgm:prSet/>
      <dgm:spPr/>
      <dgm:t>
        <a:bodyPr/>
        <a:lstStyle/>
        <a:p>
          <a:endParaRPr lang="ru-RU"/>
        </a:p>
      </dgm:t>
    </dgm:pt>
    <dgm:pt modelId="{E4F6DA7E-223A-4053-9A0D-F67CD2BD3D92}" type="sibTrans" cxnId="{4B62A880-3764-4380-BA8B-3D4C138F57F3}">
      <dgm:prSet/>
      <dgm:spPr/>
      <dgm:t>
        <a:bodyPr/>
        <a:lstStyle/>
        <a:p>
          <a:endParaRPr lang="ru-RU"/>
        </a:p>
      </dgm:t>
    </dgm:pt>
    <dgm:pt modelId="{5505F8DE-7EFB-4821-B233-BB5D3609D07F}" type="asst">
      <dgm:prSet phldrT="[Текст]"/>
      <dgm:spPr/>
      <dgm:t>
        <a:bodyPr/>
        <a:lstStyle/>
        <a:p>
          <a:r>
            <a:rPr lang="en-US" dirty="0" err="1">
              <a:solidFill>
                <a:schemeClr val="tx1">
                  <a:lumMod val="95000"/>
                  <a:lumOff val="5000"/>
                </a:schemeClr>
              </a:solidFill>
            </a:rPr>
            <a:t>ishlab</a:t>
          </a:r>
          <a:r>
            <a:rPr lang="en-US" dirty="0">
              <a:solidFill>
                <a:schemeClr val="tx1">
                  <a:lumMod val="95000"/>
                  <a:lumOff val="5000"/>
                </a:schemeClr>
              </a:solidFill>
            </a:rPr>
            <a:t> </a:t>
          </a:r>
          <a:r>
            <a:rPr lang="en-US" dirty="0" err="1">
              <a:solidFill>
                <a:schemeClr val="tx1">
                  <a:lumMod val="95000"/>
                  <a:lumOff val="5000"/>
                </a:schemeClr>
              </a:solidFill>
            </a:rPr>
            <a:t>chiqarish</a:t>
          </a:r>
          <a:r>
            <a:rPr lang="en-US" dirty="0">
              <a:solidFill>
                <a:schemeClr val="tx1">
                  <a:lumMod val="95000"/>
                  <a:lumOff val="5000"/>
                </a:schemeClr>
              </a:solidFill>
            </a:rPr>
            <a:t> </a:t>
          </a:r>
          <a:r>
            <a:rPr lang="en-US" dirty="0" err="1">
              <a:solidFill>
                <a:schemeClr val="tx1">
                  <a:lumMod val="95000"/>
                  <a:lumOff val="5000"/>
                </a:schemeClr>
              </a:solidFill>
            </a:rPr>
            <a:t>jarayonini</a:t>
          </a:r>
          <a:r>
            <a:rPr lang="en-US" dirty="0">
              <a:solidFill>
                <a:schemeClr val="tx1">
                  <a:lumMod val="95000"/>
                  <a:lumOff val="5000"/>
                </a:schemeClr>
              </a:solidFill>
            </a:rPr>
            <a:t> </a:t>
          </a:r>
          <a:r>
            <a:rPr lang="en-US" dirty="0" err="1">
              <a:solidFill>
                <a:schemeClr val="tx1">
                  <a:lumMod val="95000"/>
                  <a:lumOff val="5000"/>
                </a:schemeClr>
              </a:solidFill>
            </a:rPr>
            <a:t>kam</a:t>
          </a:r>
          <a:r>
            <a:rPr lang="en-US" dirty="0">
              <a:solidFill>
                <a:schemeClr val="tx1">
                  <a:lumMod val="95000"/>
                  <a:lumOff val="5000"/>
                </a:schemeClr>
              </a:solidFill>
            </a:rPr>
            <a:t> </a:t>
          </a:r>
          <a:r>
            <a:rPr lang="en-US" dirty="0" err="1">
              <a:solidFill>
                <a:schemeClr val="tx1">
                  <a:lumMod val="95000"/>
                  <a:lumOff val="5000"/>
                </a:schemeClr>
              </a:solidFill>
            </a:rPr>
            <a:t>sarf</a:t>
          </a:r>
          <a:r>
            <a:rPr lang="en-US" dirty="0">
              <a:solidFill>
                <a:schemeClr val="tx1">
                  <a:lumMod val="95000"/>
                  <a:lumOff val="5000"/>
                </a:schemeClr>
              </a:solidFill>
            </a:rPr>
            <a:t> </a:t>
          </a:r>
          <a:r>
            <a:rPr lang="en-US" dirty="0" err="1">
              <a:solidFill>
                <a:schemeClr val="tx1">
                  <a:lumMod val="95000"/>
                  <a:lumOff val="5000"/>
                </a:schemeClr>
              </a:solidFill>
            </a:rPr>
            <a:t>bilan</a:t>
          </a:r>
          <a:r>
            <a:rPr lang="en-US" dirty="0">
              <a:solidFill>
                <a:schemeClr val="tx1">
                  <a:lumMod val="95000"/>
                  <a:lumOff val="5000"/>
                </a:schemeClr>
              </a:solidFill>
            </a:rPr>
            <a:t>, </a:t>
          </a:r>
          <a:r>
            <a:rPr lang="en-US" dirty="0" err="1">
              <a:solidFill>
                <a:schemeClr val="tx1">
                  <a:lumMod val="95000"/>
                  <a:lumOff val="5000"/>
                </a:schemeClr>
              </a:solidFill>
            </a:rPr>
            <a:t>kerakli</a:t>
          </a:r>
          <a:r>
            <a:rPr lang="en-US" dirty="0">
              <a:solidFill>
                <a:schemeClr val="tx1">
                  <a:lumMod val="95000"/>
                  <a:lumOff val="5000"/>
                </a:schemeClr>
              </a:solidFill>
            </a:rPr>
            <a:t> </a:t>
          </a:r>
          <a:r>
            <a:rPr lang="en-US" dirty="0" err="1">
              <a:solidFill>
                <a:schemeClr val="tx1">
                  <a:lumMod val="95000"/>
                  <a:lumOff val="5000"/>
                </a:schemeClr>
              </a:solidFill>
            </a:rPr>
            <a:t>hajmda</a:t>
          </a:r>
          <a:r>
            <a:rPr lang="en-US" dirty="0">
              <a:solidFill>
                <a:schemeClr val="tx1">
                  <a:lumMod val="95000"/>
                  <a:lumOff val="5000"/>
                </a:schemeClr>
              </a:solidFill>
            </a:rPr>
            <a:t> </a:t>
          </a:r>
          <a:r>
            <a:rPr lang="en-US" dirty="0" err="1">
              <a:solidFill>
                <a:schemeClr val="tx1">
                  <a:lumMod val="95000"/>
                  <a:lumOff val="5000"/>
                </a:schemeClr>
              </a:solidFill>
            </a:rPr>
            <a:t>va</a:t>
          </a:r>
          <a:r>
            <a:rPr lang="en-US" dirty="0">
              <a:solidFill>
                <a:schemeClr val="tx1">
                  <a:lumMod val="95000"/>
                  <a:lumOff val="5000"/>
                </a:schemeClr>
              </a:solidFill>
            </a:rPr>
            <a:t> </a:t>
          </a:r>
          <a:r>
            <a:rPr lang="en-US" dirty="0" err="1">
              <a:solidFill>
                <a:schemeClr val="tx1">
                  <a:lumMod val="95000"/>
                  <a:lumOff val="5000"/>
                </a:schemeClr>
              </a:solidFill>
            </a:rPr>
            <a:t>ko‘rsatilgan</a:t>
          </a:r>
          <a:r>
            <a:rPr lang="en-US" dirty="0">
              <a:solidFill>
                <a:schemeClr val="tx1">
                  <a:lumMod val="95000"/>
                  <a:lumOff val="5000"/>
                </a:schemeClr>
              </a:solidFill>
            </a:rPr>
            <a:t> </a:t>
          </a:r>
          <a:r>
            <a:rPr lang="en-US" dirty="0" err="1">
              <a:solidFill>
                <a:schemeClr val="tx1">
                  <a:lumMod val="95000"/>
                  <a:lumOff val="5000"/>
                </a:schemeClr>
              </a:solidFill>
            </a:rPr>
            <a:t>muddatda</a:t>
          </a:r>
          <a:r>
            <a:rPr lang="en-US" dirty="0">
              <a:solidFill>
                <a:schemeClr val="tx1">
                  <a:lumMod val="95000"/>
                  <a:lumOff val="5000"/>
                </a:schemeClr>
              </a:solidFill>
            </a:rPr>
            <a:t> </a:t>
          </a:r>
          <a:r>
            <a:rPr lang="en-US" dirty="0" err="1">
              <a:solidFill>
                <a:schemeClr val="tx1">
                  <a:lumMod val="95000"/>
                  <a:lumOff val="5000"/>
                </a:schemeClr>
              </a:solidFill>
            </a:rPr>
            <a:t>mahsulot</a:t>
          </a:r>
          <a:r>
            <a:rPr lang="en-US" dirty="0">
              <a:solidFill>
                <a:schemeClr val="tx1">
                  <a:lumMod val="95000"/>
                  <a:lumOff val="5000"/>
                </a:schemeClr>
              </a:solidFill>
            </a:rPr>
            <a:t> </a:t>
          </a:r>
          <a:r>
            <a:rPr lang="en-US" dirty="0" err="1">
              <a:solidFill>
                <a:schemeClr val="tx1">
                  <a:lumMod val="95000"/>
                  <a:lumOff val="5000"/>
                </a:schemeClr>
              </a:solidFill>
            </a:rPr>
            <a:t>ishlab</a:t>
          </a:r>
          <a:r>
            <a:rPr lang="en-US" dirty="0">
              <a:solidFill>
                <a:schemeClr val="tx1">
                  <a:lumMod val="95000"/>
                  <a:lumOff val="5000"/>
                </a:schemeClr>
              </a:solidFill>
            </a:rPr>
            <a:t> </a:t>
          </a:r>
          <a:r>
            <a:rPr lang="en-US" dirty="0" err="1">
              <a:solidFill>
                <a:schemeClr val="tx1">
                  <a:lumMod val="95000"/>
                  <a:lumOff val="5000"/>
                </a:schemeClr>
              </a:solidFill>
            </a:rPr>
            <a:t>chiqarishga</a:t>
          </a:r>
          <a:r>
            <a:rPr lang="en-US" dirty="0">
              <a:solidFill>
                <a:schemeClr val="tx1">
                  <a:lumMod val="95000"/>
                  <a:lumOff val="5000"/>
                </a:schemeClr>
              </a:solidFill>
            </a:rPr>
            <a:t> </a:t>
          </a:r>
          <a:r>
            <a:rPr lang="en-US" dirty="0" err="1">
              <a:solidFill>
                <a:schemeClr val="tx1">
                  <a:lumMod val="95000"/>
                  <a:lumOff val="5000"/>
                </a:schemeClr>
              </a:solidFill>
            </a:rPr>
            <a:t>aytiladi</a:t>
          </a:r>
          <a:endParaRPr lang="ru-RU" dirty="0">
            <a:solidFill>
              <a:schemeClr val="tx1">
                <a:lumMod val="95000"/>
                <a:lumOff val="5000"/>
              </a:schemeClr>
            </a:solidFill>
          </a:endParaRPr>
        </a:p>
      </dgm:t>
    </dgm:pt>
    <dgm:pt modelId="{9D908248-1428-4EB2-89C5-DA17E479504C}" type="parTrans" cxnId="{38935F10-D8F2-4FCD-82BD-4B0FB2F8143C}">
      <dgm:prSet/>
      <dgm:spPr/>
      <dgm:t>
        <a:bodyPr/>
        <a:lstStyle/>
        <a:p>
          <a:endParaRPr lang="ru-RU"/>
        </a:p>
      </dgm:t>
    </dgm:pt>
    <dgm:pt modelId="{447DE81C-415F-4E30-846F-8B4BDFFAC441}" type="sibTrans" cxnId="{38935F10-D8F2-4FCD-82BD-4B0FB2F8143C}">
      <dgm:prSet/>
      <dgm:spPr/>
      <dgm:t>
        <a:bodyPr/>
        <a:lstStyle/>
        <a:p>
          <a:endParaRPr lang="ru-RU"/>
        </a:p>
      </dgm:t>
    </dgm:pt>
    <dgm:pt modelId="{B39ED310-3452-41D5-A365-C72B1FF28A27}" type="pres">
      <dgm:prSet presAssocID="{A5C2D820-C9F6-417C-99B3-E72679A5DAFD}" presName="hierChild1" presStyleCnt="0">
        <dgm:presLayoutVars>
          <dgm:chPref val="1"/>
          <dgm:dir/>
          <dgm:animOne val="branch"/>
          <dgm:animLvl val="lvl"/>
          <dgm:resizeHandles/>
        </dgm:presLayoutVars>
      </dgm:prSet>
      <dgm:spPr/>
    </dgm:pt>
    <dgm:pt modelId="{86E14E69-FFEB-4194-8C6C-A53F95A3C019}" type="pres">
      <dgm:prSet presAssocID="{9C09CE9F-E5E4-4946-88BF-A7E2D2B42F91}" presName="hierRoot1" presStyleCnt="0"/>
      <dgm:spPr/>
    </dgm:pt>
    <dgm:pt modelId="{2EC7BC87-0023-43E8-A452-4F14063B81C4}" type="pres">
      <dgm:prSet presAssocID="{9C09CE9F-E5E4-4946-88BF-A7E2D2B42F91}" presName="composite" presStyleCnt="0"/>
      <dgm:spPr/>
    </dgm:pt>
    <dgm:pt modelId="{E6D6406E-C350-4D3D-8F08-13C2FCC09ECF}" type="pres">
      <dgm:prSet presAssocID="{9C09CE9F-E5E4-4946-88BF-A7E2D2B42F91}" presName="background" presStyleLbl="node0" presStyleIdx="0" presStyleCnt="1"/>
      <dgm:spPr/>
    </dgm:pt>
    <dgm:pt modelId="{72BFCFBA-AEE1-46C0-9B0E-D4664765E3FD}" type="pres">
      <dgm:prSet presAssocID="{9C09CE9F-E5E4-4946-88BF-A7E2D2B42F91}" presName="text" presStyleLbl="fgAcc0" presStyleIdx="0" presStyleCnt="1">
        <dgm:presLayoutVars>
          <dgm:chPref val="3"/>
        </dgm:presLayoutVars>
      </dgm:prSet>
      <dgm:spPr/>
    </dgm:pt>
    <dgm:pt modelId="{61692B3A-90E3-4176-A62D-98487CE468A6}" type="pres">
      <dgm:prSet presAssocID="{9C09CE9F-E5E4-4946-88BF-A7E2D2B42F91}" presName="hierChild2" presStyleCnt="0"/>
      <dgm:spPr/>
    </dgm:pt>
    <dgm:pt modelId="{D8CC9CDD-6E3E-43D3-8EEB-003A81E7AC88}" type="pres">
      <dgm:prSet presAssocID="{9D908248-1428-4EB2-89C5-DA17E479504C}" presName="Name10" presStyleLbl="parChTrans1D2" presStyleIdx="0" presStyleCnt="1"/>
      <dgm:spPr/>
    </dgm:pt>
    <dgm:pt modelId="{E8EA4604-1E8E-4AAE-9328-DA8668717F3E}" type="pres">
      <dgm:prSet presAssocID="{5505F8DE-7EFB-4821-B233-BB5D3609D07F}" presName="hierRoot2" presStyleCnt="0"/>
      <dgm:spPr/>
    </dgm:pt>
    <dgm:pt modelId="{7A972773-7EAC-4EFD-80A9-A4D68CE24059}" type="pres">
      <dgm:prSet presAssocID="{5505F8DE-7EFB-4821-B233-BB5D3609D07F}" presName="composite2" presStyleCnt="0"/>
      <dgm:spPr/>
    </dgm:pt>
    <dgm:pt modelId="{8EF7BDAE-5ADD-47F7-8A51-5F9F9D8D4C68}" type="pres">
      <dgm:prSet presAssocID="{5505F8DE-7EFB-4821-B233-BB5D3609D07F}" presName="background2" presStyleLbl="asst1" presStyleIdx="0" presStyleCnt="1"/>
      <dgm:spPr/>
    </dgm:pt>
    <dgm:pt modelId="{F581A898-8A07-426C-9504-E46510DAD5F8}" type="pres">
      <dgm:prSet presAssocID="{5505F8DE-7EFB-4821-B233-BB5D3609D07F}" presName="text2" presStyleLbl="fgAcc2" presStyleIdx="0" presStyleCnt="1">
        <dgm:presLayoutVars>
          <dgm:chPref val="3"/>
        </dgm:presLayoutVars>
      </dgm:prSet>
      <dgm:spPr/>
    </dgm:pt>
    <dgm:pt modelId="{9ABFAC91-6B2C-402B-BF7F-3894F2380ABC}" type="pres">
      <dgm:prSet presAssocID="{5505F8DE-7EFB-4821-B233-BB5D3609D07F}" presName="hierChild3" presStyleCnt="0"/>
      <dgm:spPr/>
    </dgm:pt>
  </dgm:ptLst>
  <dgm:cxnLst>
    <dgm:cxn modelId="{3B28B002-91C0-41FE-8A83-28ACF5516B33}" type="presOf" srcId="{9C09CE9F-E5E4-4946-88BF-A7E2D2B42F91}" destId="{72BFCFBA-AEE1-46C0-9B0E-D4664765E3FD}" srcOrd="0" destOrd="0" presId="urn:microsoft.com/office/officeart/2005/8/layout/hierarchy1"/>
    <dgm:cxn modelId="{3BEE1404-9042-4701-B7AE-BC16523EF450}" type="presOf" srcId="{5505F8DE-7EFB-4821-B233-BB5D3609D07F}" destId="{F581A898-8A07-426C-9504-E46510DAD5F8}" srcOrd="0" destOrd="0" presId="urn:microsoft.com/office/officeart/2005/8/layout/hierarchy1"/>
    <dgm:cxn modelId="{38935F10-D8F2-4FCD-82BD-4B0FB2F8143C}" srcId="{9C09CE9F-E5E4-4946-88BF-A7E2D2B42F91}" destId="{5505F8DE-7EFB-4821-B233-BB5D3609D07F}" srcOrd="0" destOrd="0" parTransId="{9D908248-1428-4EB2-89C5-DA17E479504C}" sibTransId="{447DE81C-415F-4E30-846F-8B4BDFFAC441}"/>
    <dgm:cxn modelId="{4B62A880-3764-4380-BA8B-3D4C138F57F3}" srcId="{A5C2D820-C9F6-417C-99B3-E72679A5DAFD}" destId="{9C09CE9F-E5E4-4946-88BF-A7E2D2B42F91}" srcOrd="0" destOrd="0" parTransId="{B89A1248-04A8-4B06-A873-17F6DFC51E25}" sibTransId="{E4F6DA7E-223A-4053-9A0D-F67CD2BD3D92}"/>
    <dgm:cxn modelId="{C721DA91-7573-4784-8C2D-B791C9BFBEC1}" type="presOf" srcId="{A5C2D820-C9F6-417C-99B3-E72679A5DAFD}" destId="{B39ED310-3452-41D5-A365-C72B1FF28A27}" srcOrd="0" destOrd="0" presId="urn:microsoft.com/office/officeart/2005/8/layout/hierarchy1"/>
    <dgm:cxn modelId="{92C24AB1-5A76-4A8A-A904-5E13C987E1F3}" type="presOf" srcId="{9D908248-1428-4EB2-89C5-DA17E479504C}" destId="{D8CC9CDD-6E3E-43D3-8EEB-003A81E7AC88}" srcOrd="0" destOrd="0" presId="urn:microsoft.com/office/officeart/2005/8/layout/hierarchy1"/>
    <dgm:cxn modelId="{4D714CB1-4A09-4154-AB10-0A876EA75A30}" type="presParOf" srcId="{B39ED310-3452-41D5-A365-C72B1FF28A27}" destId="{86E14E69-FFEB-4194-8C6C-A53F95A3C019}" srcOrd="0" destOrd="0" presId="urn:microsoft.com/office/officeart/2005/8/layout/hierarchy1"/>
    <dgm:cxn modelId="{C808E84E-51CE-45F7-8138-D08C19ED01BF}" type="presParOf" srcId="{86E14E69-FFEB-4194-8C6C-A53F95A3C019}" destId="{2EC7BC87-0023-43E8-A452-4F14063B81C4}" srcOrd="0" destOrd="0" presId="urn:microsoft.com/office/officeart/2005/8/layout/hierarchy1"/>
    <dgm:cxn modelId="{F2AF7CE3-B5FA-42AA-856B-0D8192B80F21}" type="presParOf" srcId="{2EC7BC87-0023-43E8-A452-4F14063B81C4}" destId="{E6D6406E-C350-4D3D-8F08-13C2FCC09ECF}" srcOrd="0" destOrd="0" presId="urn:microsoft.com/office/officeart/2005/8/layout/hierarchy1"/>
    <dgm:cxn modelId="{766DAF81-8210-4AA3-81F9-7DB131E9EC72}" type="presParOf" srcId="{2EC7BC87-0023-43E8-A452-4F14063B81C4}" destId="{72BFCFBA-AEE1-46C0-9B0E-D4664765E3FD}" srcOrd="1" destOrd="0" presId="urn:microsoft.com/office/officeart/2005/8/layout/hierarchy1"/>
    <dgm:cxn modelId="{71A713D5-0164-4BCE-87E9-F3FCEBAEFF32}" type="presParOf" srcId="{86E14E69-FFEB-4194-8C6C-A53F95A3C019}" destId="{61692B3A-90E3-4176-A62D-98487CE468A6}" srcOrd="1" destOrd="0" presId="urn:microsoft.com/office/officeart/2005/8/layout/hierarchy1"/>
    <dgm:cxn modelId="{3CCE3008-C333-44FE-9ACA-CEDC0D1480ED}" type="presParOf" srcId="{61692B3A-90E3-4176-A62D-98487CE468A6}" destId="{D8CC9CDD-6E3E-43D3-8EEB-003A81E7AC88}" srcOrd="0" destOrd="0" presId="urn:microsoft.com/office/officeart/2005/8/layout/hierarchy1"/>
    <dgm:cxn modelId="{361CB42C-A771-41F7-A88A-4DDC7D73BB87}" type="presParOf" srcId="{61692B3A-90E3-4176-A62D-98487CE468A6}" destId="{E8EA4604-1E8E-4AAE-9328-DA8668717F3E}" srcOrd="1" destOrd="0" presId="urn:microsoft.com/office/officeart/2005/8/layout/hierarchy1"/>
    <dgm:cxn modelId="{0D3AB870-E4AB-4EA1-ADB9-3ED79CC7BA2D}" type="presParOf" srcId="{E8EA4604-1E8E-4AAE-9328-DA8668717F3E}" destId="{7A972773-7EAC-4EFD-80A9-A4D68CE24059}" srcOrd="0" destOrd="0" presId="urn:microsoft.com/office/officeart/2005/8/layout/hierarchy1"/>
    <dgm:cxn modelId="{80960EBE-EE91-4853-992A-8ECD0C7CCF34}" type="presParOf" srcId="{7A972773-7EAC-4EFD-80A9-A4D68CE24059}" destId="{8EF7BDAE-5ADD-47F7-8A51-5F9F9D8D4C68}" srcOrd="0" destOrd="0" presId="urn:microsoft.com/office/officeart/2005/8/layout/hierarchy1"/>
    <dgm:cxn modelId="{0E771DF6-4DA5-4195-8952-86B4C2DF1F25}" type="presParOf" srcId="{7A972773-7EAC-4EFD-80A9-A4D68CE24059}" destId="{F581A898-8A07-426C-9504-E46510DAD5F8}" srcOrd="1" destOrd="0" presId="urn:microsoft.com/office/officeart/2005/8/layout/hierarchy1"/>
    <dgm:cxn modelId="{5DADF7F8-261D-462B-994B-5DC7A4885000}" type="presParOf" srcId="{E8EA4604-1E8E-4AAE-9328-DA8668717F3E}" destId="{9ABFAC91-6B2C-402B-BF7F-3894F2380AB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1610EE9-6C81-49D8-B564-4E22AA6344A0}" type="doc">
      <dgm:prSet loTypeId="urn:microsoft.com/office/officeart/2005/8/layout/radial1" loCatId="cycle" qsTypeId="urn:microsoft.com/office/officeart/2005/8/quickstyle/3d3" qsCatId="3D" csTypeId="urn:microsoft.com/office/officeart/2005/8/colors/colorful1" csCatId="colorful" phldr="1"/>
      <dgm:spPr/>
      <dgm:t>
        <a:bodyPr/>
        <a:lstStyle/>
        <a:p>
          <a:endParaRPr lang="ru-RU"/>
        </a:p>
      </dgm:t>
    </dgm:pt>
    <dgm:pt modelId="{80DEE6D7-B9D3-454D-933A-AE6CCC98C5AD}">
      <dgm:prSet phldrT="[Текст]" custT="1"/>
      <dgm:spPr/>
      <dgm:t>
        <a:bodyPr/>
        <a:lstStyle/>
        <a:p>
          <a:r>
            <a:rPr lang="uz-Cyrl-UZ" sz="2400" dirty="0">
              <a:solidFill>
                <a:schemeClr val="tx1">
                  <a:lumMod val="95000"/>
                  <a:lumOff val="5000"/>
                </a:schemeClr>
              </a:solidFill>
            </a:rPr>
            <a:t>Detalning ishchi chizmasi</a:t>
          </a:r>
          <a:endParaRPr lang="ru-RU" sz="2400" dirty="0">
            <a:solidFill>
              <a:schemeClr val="tx1">
                <a:lumMod val="95000"/>
                <a:lumOff val="5000"/>
              </a:schemeClr>
            </a:solidFill>
          </a:endParaRPr>
        </a:p>
      </dgm:t>
    </dgm:pt>
    <dgm:pt modelId="{035980BC-D0B2-44C2-A17A-260F7485E2D1}" type="parTrans" cxnId="{D1EC1A49-ED91-4F10-B76A-6C38EA87D178}">
      <dgm:prSet/>
      <dgm:spPr/>
      <dgm:t>
        <a:bodyPr/>
        <a:lstStyle/>
        <a:p>
          <a:endParaRPr lang="ru-RU">
            <a:solidFill>
              <a:schemeClr val="tx1">
                <a:lumMod val="95000"/>
                <a:lumOff val="5000"/>
              </a:schemeClr>
            </a:solidFill>
          </a:endParaRPr>
        </a:p>
      </dgm:t>
    </dgm:pt>
    <dgm:pt modelId="{91A7CA32-0906-4729-A951-48E0A2E8108B}" type="sibTrans" cxnId="{D1EC1A49-ED91-4F10-B76A-6C38EA87D178}">
      <dgm:prSet/>
      <dgm:spPr/>
      <dgm:t>
        <a:bodyPr/>
        <a:lstStyle/>
        <a:p>
          <a:endParaRPr lang="ru-RU">
            <a:solidFill>
              <a:schemeClr val="tx1">
                <a:lumMod val="95000"/>
                <a:lumOff val="5000"/>
              </a:schemeClr>
            </a:solidFill>
          </a:endParaRPr>
        </a:p>
      </dgm:t>
    </dgm:pt>
    <dgm:pt modelId="{ED23930D-DD73-42A7-B469-27BE0FCBBEA8}">
      <dgm:prSet phldrT="[Текст]" custT="1"/>
      <dgm:spPr/>
      <dgm:t>
        <a:bodyPr/>
        <a:lstStyle/>
        <a:p>
          <a:r>
            <a:rPr lang="uz-Cyrl-UZ" sz="2000" dirty="0">
              <a:solidFill>
                <a:schemeClr val="tx1">
                  <a:lumMod val="95000"/>
                  <a:lumOff val="5000"/>
                </a:schemeClr>
              </a:solidFill>
            </a:rPr>
            <a:t>zagotovka t</a:t>
          </a:r>
          <a:r>
            <a:rPr lang="en-US" sz="2000" dirty="0">
              <a:solidFill>
                <a:schemeClr val="tx1">
                  <a:lumMod val="95000"/>
                  <a:lumOff val="5000"/>
                </a:schemeClr>
              </a:solidFill>
            </a:rPr>
            <a:t>u</a:t>
          </a:r>
          <a:r>
            <a:rPr lang="uz-Cyrl-UZ" sz="2000" dirty="0">
              <a:solidFill>
                <a:schemeClr val="tx1">
                  <a:lumMod val="95000"/>
                  <a:lumOff val="5000"/>
                </a:schemeClr>
              </a:solidFill>
            </a:rPr>
            <a:t>ri</a:t>
          </a:r>
          <a:endParaRPr lang="ru-RU" sz="2000" dirty="0">
            <a:solidFill>
              <a:schemeClr val="tx1">
                <a:lumMod val="95000"/>
                <a:lumOff val="5000"/>
              </a:schemeClr>
            </a:solidFill>
          </a:endParaRPr>
        </a:p>
      </dgm:t>
    </dgm:pt>
    <dgm:pt modelId="{5E27E506-8821-49E4-90DC-D07010FF930E}" type="parTrans" cxnId="{0D50BD0A-4F6E-44DB-A086-FE83D83B1469}">
      <dgm:prSet/>
      <dgm:spPr/>
      <dgm:t>
        <a:bodyPr/>
        <a:lstStyle/>
        <a:p>
          <a:endParaRPr lang="ru-RU">
            <a:solidFill>
              <a:schemeClr val="tx1">
                <a:lumMod val="95000"/>
                <a:lumOff val="5000"/>
              </a:schemeClr>
            </a:solidFill>
          </a:endParaRPr>
        </a:p>
      </dgm:t>
    </dgm:pt>
    <dgm:pt modelId="{2A85221B-D2B1-49E3-8EE0-CBDD753FBEA5}" type="sibTrans" cxnId="{0D50BD0A-4F6E-44DB-A086-FE83D83B1469}">
      <dgm:prSet/>
      <dgm:spPr/>
      <dgm:t>
        <a:bodyPr/>
        <a:lstStyle/>
        <a:p>
          <a:endParaRPr lang="ru-RU">
            <a:solidFill>
              <a:schemeClr val="tx1">
                <a:lumMod val="95000"/>
                <a:lumOff val="5000"/>
              </a:schemeClr>
            </a:solidFill>
          </a:endParaRPr>
        </a:p>
      </dgm:t>
    </dgm:pt>
    <dgm:pt modelId="{29AAB2F4-CE8D-4FE2-BFD4-8A234E79F3E5}">
      <dgm:prSet phldrT="[Текст]" custT="1"/>
      <dgm:spPr/>
      <dgm:t>
        <a:bodyPr/>
        <a:lstStyle/>
        <a:p>
          <a:r>
            <a:rPr lang="uz-Cyrl-UZ" sz="2000" dirty="0">
              <a:solidFill>
                <a:schemeClr val="tx1">
                  <a:lumMod val="95000"/>
                  <a:lumOff val="5000"/>
                </a:schemeClr>
              </a:solidFill>
            </a:rPr>
            <a:t>zagotovka materiali va markasi</a:t>
          </a:r>
          <a:endParaRPr lang="ru-RU" sz="2000" dirty="0">
            <a:solidFill>
              <a:schemeClr val="tx1">
                <a:lumMod val="95000"/>
                <a:lumOff val="5000"/>
              </a:schemeClr>
            </a:solidFill>
          </a:endParaRPr>
        </a:p>
      </dgm:t>
    </dgm:pt>
    <dgm:pt modelId="{C399A665-E82A-4AE0-B7E9-6C27C6835F29}" type="parTrans" cxnId="{58766679-5A91-45FE-8DF7-540655DA7446}">
      <dgm:prSet/>
      <dgm:spPr/>
      <dgm:t>
        <a:bodyPr/>
        <a:lstStyle/>
        <a:p>
          <a:endParaRPr lang="ru-RU">
            <a:solidFill>
              <a:schemeClr val="tx1">
                <a:lumMod val="95000"/>
                <a:lumOff val="5000"/>
              </a:schemeClr>
            </a:solidFill>
          </a:endParaRPr>
        </a:p>
      </dgm:t>
    </dgm:pt>
    <dgm:pt modelId="{3835FFD2-A6AF-481B-BFAF-F6DC567D0BCD}" type="sibTrans" cxnId="{58766679-5A91-45FE-8DF7-540655DA7446}">
      <dgm:prSet/>
      <dgm:spPr/>
      <dgm:t>
        <a:bodyPr/>
        <a:lstStyle/>
        <a:p>
          <a:endParaRPr lang="ru-RU">
            <a:solidFill>
              <a:schemeClr val="tx1">
                <a:lumMod val="95000"/>
                <a:lumOff val="5000"/>
              </a:schemeClr>
            </a:solidFill>
          </a:endParaRPr>
        </a:p>
      </dgm:t>
    </dgm:pt>
    <dgm:pt modelId="{A1C94D8E-77C9-4E29-AED8-6C2D62D21234}">
      <dgm:prSet phldrT="[Текст]" custT="1"/>
      <dgm:spPr/>
      <dgm:t>
        <a:bodyPr/>
        <a:lstStyle/>
        <a:p>
          <a:r>
            <a:rPr lang="uz-Cyrl-UZ" sz="2000" dirty="0">
              <a:solidFill>
                <a:schemeClr val="tx1">
                  <a:lumMod val="95000"/>
                  <a:lumOff val="5000"/>
                </a:schemeClr>
              </a:solidFill>
            </a:rPr>
            <a:t>ishlov beriladigan yuzalar</a:t>
          </a:r>
          <a:endParaRPr lang="ru-RU" sz="2000" dirty="0">
            <a:solidFill>
              <a:schemeClr val="tx1">
                <a:lumMod val="95000"/>
                <a:lumOff val="5000"/>
              </a:schemeClr>
            </a:solidFill>
          </a:endParaRPr>
        </a:p>
      </dgm:t>
    </dgm:pt>
    <dgm:pt modelId="{40EA4CA2-78F7-4AEF-A671-5E4B590A2952}" type="parTrans" cxnId="{853E5E71-8F67-487C-AEEE-C0CB554C4783}">
      <dgm:prSet/>
      <dgm:spPr/>
      <dgm:t>
        <a:bodyPr/>
        <a:lstStyle/>
        <a:p>
          <a:endParaRPr lang="ru-RU">
            <a:solidFill>
              <a:schemeClr val="tx1">
                <a:lumMod val="95000"/>
                <a:lumOff val="5000"/>
              </a:schemeClr>
            </a:solidFill>
          </a:endParaRPr>
        </a:p>
      </dgm:t>
    </dgm:pt>
    <dgm:pt modelId="{65B2E797-5BE5-4DB9-BA96-B699F123FBCF}" type="sibTrans" cxnId="{853E5E71-8F67-487C-AEEE-C0CB554C4783}">
      <dgm:prSet/>
      <dgm:spPr/>
      <dgm:t>
        <a:bodyPr/>
        <a:lstStyle/>
        <a:p>
          <a:endParaRPr lang="ru-RU">
            <a:solidFill>
              <a:schemeClr val="tx1">
                <a:lumMod val="95000"/>
                <a:lumOff val="5000"/>
              </a:schemeClr>
            </a:solidFill>
          </a:endParaRPr>
        </a:p>
      </dgm:t>
    </dgm:pt>
    <dgm:pt modelId="{5E0046E8-24E2-48C0-B6F7-F93260285419}">
      <dgm:prSet phldrT="[Текст]" custT="1"/>
      <dgm:spPr/>
      <dgm:t>
        <a:bodyPr/>
        <a:lstStyle/>
        <a:p>
          <a:r>
            <a:rPr lang="uz-Cyrl-UZ" sz="2000" dirty="0">
              <a:solidFill>
                <a:schemeClr val="tx1">
                  <a:lumMod val="95000"/>
                  <a:lumOff val="5000"/>
                </a:schemeClr>
              </a:solidFill>
            </a:rPr>
            <a:t>tozaligi to‘g‘risidagi ma’lumot</a:t>
          </a:r>
          <a:endParaRPr lang="ru-RU" sz="2000" dirty="0">
            <a:solidFill>
              <a:schemeClr val="tx1">
                <a:lumMod val="95000"/>
                <a:lumOff val="5000"/>
              </a:schemeClr>
            </a:solidFill>
          </a:endParaRPr>
        </a:p>
      </dgm:t>
    </dgm:pt>
    <dgm:pt modelId="{BF14DB4D-3648-4432-9EC8-28C0F3D8A014}" type="parTrans" cxnId="{C8366DAA-D9F5-422D-81F3-73750DFA1CF4}">
      <dgm:prSet/>
      <dgm:spPr/>
      <dgm:t>
        <a:bodyPr/>
        <a:lstStyle/>
        <a:p>
          <a:endParaRPr lang="ru-RU">
            <a:solidFill>
              <a:schemeClr val="tx1">
                <a:lumMod val="95000"/>
                <a:lumOff val="5000"/>
              </a:schemeClr>
            </a:solidFill>
          </a:endParaRPr>
        </a:p>
      </dgm:t>
    </dgm:pt>
    <dgm:pt modelId="{EE9B9C90-C903-41AD-A9D6-DED2FC693B9E}" type="sibTrans" cxnId="{C8366DAA-D9F5-422D-81F3-73750DFA1CF4}">
      <dgm:prSet/>
      <dgm:spPr/>
      <dgm:t>
        <a:bodyPr/>
        <a:lstStyle/>
        <a:p>
          <a:endParaRPr lang="ru-RU">
            <a:solidFill>
              <a:schemeClr val="tx1">
                <a:lumMod val="95000"/>
                <a:lumOff val="5000"/>
              </a:schemeClr>
            </a:solidFill>
          </a:endParaRPr>
        </a:p>
      </dgm:t>
    </dgm:pt>
    <dgm:pt modelId="{B5901BC9-508B-4925-ABA3-28C7130B0BB8}">
      <dgm:prSet phldrT="[Текст]" custT="1"/>
      <dgm:spPr/>
      <dgm:t>
        <a:bodyPr/>
        <a:lstStyle/>
        <a:p>
          <a:r>
            <a:rPr lang="uz-Cyrl-UZ" sz="2000" dirty="0">
              <a:solidFill>
                <a:schemeClr val="tx1">
                  <a:lumMod val="95000"/>
                  <a:lumOff val="5000"/>
                </a:schemeClr>
              </a:solidFill>
            </a:rPr>
            <a:t>termik ishlov berish turi</a:t>
          </a:r>
          <a:endParaRPr lang="ru-RU" sz="2000" dirty="0">
            <a:solidFill>
              <a:schemeClr val="tx1">
                <a:lumMod val="95000"/>
                <a:lumOff val="5000"/>
              </a:schemeClr>
            </a:solidFill>
          </a:endParaRPr>
        </a:p>
      </dgm:t>
    </dgm:pt>
    <dgm:pt modelId="{5F3D41C9-27BD-4CEF-BC71-8802027EFD93}" type="parTrans" cxnId="{C13C5B27-D6FC-470A-86BF-4759AC073963}">
      <dgm:prSet/>
      <dgm:spPr/>
      <dgm:t>
        <a:bodyPr/>
        <a:lstStyle/>
        <a:p>
          <a:endParaRPr lang="ru-RU">
            <a:solidFill>
              <a:schemeClr val="tx1">
                <a:lumMod val="95000"/>
                <a:lumOff val="5000"/>
              </a:schemeClr>
            </a:solidFill>
          </a:endParaRPr>
        </a:p>
      </dgm:t>
    </dgm:pt>
    <dgm:pt modelId="{EA3D7EE7-EF7A-4C02-9C5D-4FB963AA9DCB}" type="sibTrans" cxnId="{C13C5B27-D6FC-470A-86BF-4759AC073963}">
      <dgm:prSet/>
      <dgm:spPr/>
      <dgm:t>
        <a:bodyPr/>
        <a:lstStyle/>
        <a:p>
          <a:endParaRPr lang="ru-RU">
            <a:solidFill>
              <a:schemeClr val="tx1">
                <a:lumMod val="95000"/>
                <a:lumOff val="5000"/>
              </a:schemeClr>
            </a:solidFill>
          </a:endParaRPr>
        </a:p>
      </dgm:t>
    </dgm:pt>
    <dgm:pt modelId="{0030C0AB-DC47-45B4-B1F7-7060962BF352}">
      <dgm:prSet phldrT="[Текст]" custT="1"/>
      <dgm:spPr/>
      <dgm:t>
        <a:bodyPr/>
        <a:lstStyle/>
        <a:p>
          <a:r>
            <a:rPr lang="uz-Cyrl-UZ" sz="2000" dirty="0">
              <a:solidFill>
                <a:schemeClr val="tx1">
                  <a:lumMod val="95000"/>
                  <a:lumOff val="5000"/>
                </a:schemeClr>
              </a:solidFill>
            </a:rPr>
            <a:t>ishlov berish aniqligi </a:t>
          </a:r>
          <a:endParaRPr lang="ru-RU" sz="2000" dirty="0">
            <a:solidFill>
              <a:schemeClr val="tx1">
                <a:lumMod val="95000"/>
                <a:lumOff val="5000"/>
              </a:schemeClr>
            </a:solidFill>
          </a:endParaRPr>
        </a:p>
      </dgm:t>
    </dgm:pt>
    <dgm:pt modelId="{243002B2-6A90-4532-BCF2-5664E7846813}" type="parTrans" cxnId="{8D536FA9-F35F-4989-8AF5-632C59AD56C8}">
      <dgm:prSet/>
      <dgm:spPr/>
      <dgm:t>
        <a:bodyPr/>
        <a:lstStyle/>
        <a:p>
          <a:endParaRPr lang="ru-RU">
            <a:solidFill>
              <a:schemeClr val="tx1">
                <a:lumMod val="95000"/>
                <a:lumOff val="5000"/>
              </a:schemeClr>
            </a:solidFill>
          </a:endParaRPr>
        </a:p>
      </dgm:t>
    </dgm:pt>
    <dgm:pt modelId="{D21B3E91-F4EC-443B-BCDA-31BDC7F06017}" type="sibTrans" cxnId="{8D536FA9-F35F-4989-8AF5-632C59AD56C8}">
      <dgm:prSet/>
      <dgm:spPr/>
      <dgm:t>
        <a:bodyPr/>
        <a:lstStyle/>
        <a:p>
          <a:endParaRPr lang="ru-RU">
            <a:solidFill>
              <a:schemeClr val="tx1">
                <a:lumMod val="95000"/>
                <a:lumOff val="5000"/>
              </a:schemeClr>
            </a:solidFill>
          </a:endParaRPr>
        </a:p>
      </dgm:t>
    </dgm:pt>
    <dgm:pt modelId="{7895503D-F16D-478C-8820-93F35174E373}" type="pres">
      <dgm:prSet presAssocID="{A1610EE9-6C81-49D8-B564-4E22AA6344A0}" presName="cycle" presStyleCnt="0">
        <dgm:presLayoutVars>
          <dgm:chMax val="1"/>
          <dgm:dir/>
          <dgm:animLvl val="ctr"/>
          <dgm:resizeHandles val="exact"/>
        </dgm:presLayoutVars>
      </dgm:prSet>
      <dgm:spPr/>
    </dgm:pt>
    <dgm:pt modelId="{CBAC9890-0083-46D9-8D72-6CD9B62ABBEB}" type="pres">
      <dgm:prSet presAssocID="{80DEE6D7-B9D3-454D-933A-AE6CCC98C5AD}" presName="centerShape" presStyleLbl="node0" presStyleIdx="0" presStyleCnt="1"/>
      <dgm:spPr/>
    </dgm:pt>
    <dgm:pt modelId="{C9E22961-7639-48C8-9224-4F9BD5D4FF63}" type="pres">
      <dgm:prSet presAssocID="{5E27E506-8821-49E4-90DC-D07010FF930E}" presName="Name9" presStyleLbl="parChTrans1D2" presStyleIdx="0" presStyleCnt="6"/>
      <dgm:spPr/>
    </dgm:pt>
    <dgm:pt modelId="{ED6189EA-AF3E-4245-836A-9F1B4001B548}" type="pres">
      <dgm:prSet presAssocID="{5E27E506-8821-49E4-90DC-D07010FF930E}" presName="connTx" presStyleLbl="parChTrans1D2" presStyleIdx="0" presStyleCnt="6"/>
      <dgm:spPr/>
    </dgm:pt>
    <dgm:pt modelId="{C1B15DCB-1612-4034-9420-50FA4FB12B93}" type="pres">
      <dgm:prSet presAssocID="{ED23930D-DD73-42A7-B469-27BE0FCBBEA8}" presName="node" presStyleLbl="node1" presStyleIdx="0" presStyleCnt="6">
        <dgm:presLayoutVars>
          <dgm:bulletEnabled val="1"/>
        </dgm:presLayoutVars>
      </dgm:prSet>
      <dgm:spPr/>
    </dgm:pt>
    <dgm:pt modelId="{8789A20A-8842-4055-ABA8-BD0C215C63AB}" type="pres">
      <dgm:prSet presAssocID="{C399A665-E82A-4AE0-B7E9-6C27C6835F29}" presName="Name9" presStyleLbl="parChTrans1D2" presStyleIdx="1" presStyleCnt="6"/>
      <dgm:spPr/>
    </dgm:pt>
    <dgm:pt modelId="{9021FB2A-B22E-48E2-BD26-13A065D87D73}" type="pres">
      <dgm:prSet presAssocID="{C399A665-E82A-4AE0-B7E9-6C27C6835F29}" presName="connTx" presStyleLbl="parChTrans1D2" presStyleIdx="1" presStyleCnt="6"/>
      <dgm:spPr/>
    </dgm:pt>
    <dgm:pt modelId="{A6E81ADF-1E82-4133-9380-848DA0648981}" type="pres">
      <dgm:prSet presAssocID="{29AAB2F4-CE8D-4FE2-BFD4-8A234E79F3E5}" presName="node" presStyleLbl="node1" presStyleIdx="1" presStyleCnt="6">
        <dgm:presLayoutVars>
          <dgm:bulletEnabled val="1"/>
        </dgm:presLayoutVars>
      </dgm:prSet>
      <dgm:spPr/>
    </dgm:pt>
    <dgm:pt modelId="{14DAF18C-08B6-42A3-A1AA-5C0B456B64CA}" type="pres">
      <dgm:prSet presAssocID="{40EA4CA2-78F7-4AEF-A671-5E4B590A2952}" presName="Name9" presStyleLbl="parChTrans1D2" presStyleIdx="2" presStyleCnt="6"/>
      <dgm:spPr/>
    </dgm:pt>
    <dgm:pt modelId="{C608E375-7028-4C5E-B88F-14FC261711C0}" type="pres">
      <dgm:prSet presAssocID="{40EA4CA2-78F7-4AEF-A671-5E4B590A2952}" presName="connTx" presStyleLbl="parChTrans1D2" presStyleIdx="2" presStyleCnt="6"/>
      <dgm:spPr/>
    </dgm:pt>
    <dgm:pt modelId="{028307AC-5C31-4764-8945-3806A17B5991}" type="pres">
      <dgm:prSet presAssocID="{A1C94D8E-77C9-4E29-AED8-6C2D62D21234}" presName="node" presStyleLbl="node1" presStyleIdx="2" presStyleCnt="6">
        <dgm:presLayoutVars>
          <dgm:bulletEnabled val="1"/>
        </dgm:presLayoutVars>
      </dgm:prSet>
      <dgm:spPr/>
    </dgm:pt>
    <dgm:pt modelId="{8887A16D-C04C-4DAE-82BE-FC0C2BDD1EE1}" type="pres">
      <dgm:prSet presAssocID="{BF14DB4D-3648-4432-9EC8-28C0F3D8A014}" presName="Name9" presStyleLbl="parChTrans1D2" presStyleIdx="3" presStyleCnt="6"/>
      <dgm:spPr/>
    </dgm:pt>
    <dgm:pt modelId="{0A85200C-20BF-4F56-9485-C33DD0738913}" type="pres">
      <dgm:prSet presAssocID="{BF14DB4D-3648-4432-9EC8-28C0F3D8A014}" presName="connTx" presStyleLbl="parChTrans1D2" presStyleIdx="3" presStyleCnt="6"/>
      <dgm:spPr/>
    </dgm:pt>
    <dgm:pt modelId="{8089F6C5-359A-40D1-8A06-82A80C9B8145}" type="pres">
      <dgm:prSet presAssocID="{5E0046E8-24E2-48C0-B6F7-F93260285419}" presName="node" presStyleLbl="node1" presStyleIdx="3" presStyleCnt="6">
        <dgm:presLayoutVars>
          <dgm:bulletEnabled val="1"/>
        </dgm:presLayoutVars>
      </dgm:prSet>
      <dgm:spPr/>
    </dgm:pt>
    <dgm:pt modelId="{40BFBE20-4777-498F-B9F6-0EA436A0F78F}" type="pres">
      <dgm:prSet presAssocID="{243002B2-6A90-4532-BCF2-5664E7846813}" presName="Name9" presStyleLbl="parChTrans1D2" presStyleIdx="4" presStyleCnt="6"/>
      <dgm:spPr/>
    </dgm:pt>
    <dgm:pt modelId="{A46C5665-182B-4C07-9AB1-BEADD241D91B}" type="pres">
      <dgm:prSet presAssocID="{243002B2-6A90-4532-BCF2-5664E7846813}" presName="connTx" presStyleLbl="parChTrans1D2" presStyleIdx="4" presStyleCnt="6"/>
      <dgm:spPr/>
    </dgm:pt>
    <dgm:pt modelId="{3BDED5A2-5019-4B99-84F3-559512A770A3}" type="pres">
      <dgm:prSet presAssocID="{0030C0AB-DC47-45B4-B1F7-7060962BF352}" presName="node" presStyleLbl="node1" presStyleIdx="4" presStyleCnt="6">
        <dgm:presLayoutVars>
          <dgm:bulletEnabled val="1"/>
        </dgm:presLayoutVars>
      </dgm:prSet>
      <dgm:spPr/>
    </dgm:pt>
    <dgm:pt modelId="{5994BF35-27EB-4055-B76C-746176347E19}" type="pres">
      <dgm:prSet presAssocID="{5F3D41C9-27BD-4CEF-BC71-8802027EFD93}" presName="Name9" presStyleLbl="parChTrans1D2" presStyleIdx="5" presStyleCnt="6"/>
      <dgm:spPr/>
    </dgm:pt>
    <dgm:pt modelId="{E11510FD-0419-42C2-B7B6-24408FC6E9D5}" type="pres">
      <dgm:prSet presAssocID="{5F3D41C9-27BD-4CEF-BC71-8802027EFD93}" presName="connTx" presStyleLbl="parChTrans1D2" presStyleIdx="5" presStyleCnt="6"/>
      <dgm:spPr/>
    </dgm:pt>
    <dgm:pt modelId="{20A56696-7622-458C-93F9-87D759E88AD1}" type="pres">
      <dgm:prSet presAssocID="{B5901BC9-508B-4925-ABA3-28C7130B0BB8}" presName="node" presStyleLbl="node1" presStyleIdx="5" presStyleCnt="6">
        <dgm:presLayoutVars>
          <dgm:bulletEnabled val="1"/>
        </dgm:presLayoutVars>
      </dgm:prSet>
      <dgm:spPr/>
    </dgm:pt>
  </dgm:ptLst>
  <dgm:cxnLst>
    <dgm:cxn modelId="{CE41E802-A5B4-4698-8384-6DE1ABF06A29}" type="presOf" srcId="{5E27E506-8821-49E4-90DC-D07010FF930E}" destId="{ED6189EA-AF3E-4245-836A-9F1B4001B548}" srcOrd="1" destOrd="0" presId="urn:microsoft.com/office/officeart/2005/8/layout/radial1"/>
    <dgm:cxn modelId="{29432503-9E91-4AAB-A0E7-ABB749568583}" type="presOf" srcId="{5E27E506-8821-49E4-90DC-D07010FF930E}" destId="{C9E22961-7639-48C8-9224-4F9BD5D4FF63}" srcOrd="0" destOrd="0" presId="urn:microsoft.com/office/officeart/2005/8/layout/radial1"/>
    <dgm:cxn modelId="{B44E9305-1C38-48D1-AE7D-5EA90D8F519B}" type="presOf" srcId="{BF14DB4D-3648-4432-9EC8-28C0F3D8A014}" destId="{8887A16D-C04C-4DAE-82BE-FC0C2BDD1EE1}" srcOrd="0" destOrd="0" presId="urn:microsoft.com/office/officeart/2005/8/layout/radial1"/>
    <dgm:cxn modelId="{1997FF06-4C59-4352-9B56-BC29E85B922F}" type="presOf" srcId="{C399A665-E82A-4AE0-B7E9-6C27C6835F29}" destId="{9021FB2A-B22E-48E2-BD26-13A065D87D73}" srcOrd="1" destOrd="0" presId="urn:microsoft.com/office/officeart/2005/8/layout/radial1"/>
    <dgm:cxn modelId="{0D50BD0A-4F6E-44DB-A086-FE83D83B1469}" srcId="{80DEE6D7-B9D3-454D-933A-AE6CCC98C5AD}" destId="{ED23930D-DD73-42A7-B469-27BE0FCBBEA8}" srcOrd="0" destOrd="0" parTransId="{5E27E506-8821-49E4-90DC-D07010FF930E}" sibTransId="{2A85221B-D2B1-49E3-8EE0-CBDD753FBEA5}"/>
    <dgm:cxn modelId="{C6B14E14-138E-494E-B968-2EC06F19EE36}" type="presOf" srcId="{40EA4CA2-78F7-4AEF-A671-5E4B590A2952}" destId="{C608E375-7028-4C5E-B88F-14FC261711C0}" srcOrd="1" destOrd="0" presId="urn:microsoft.com/office/officeart/2005/8/layout/radial1"/>
    <dgm:cxn modelId="{C13C5B27-D6FC-470A-86BF-4759AC073963}" srcId="{80DEE6D7-B9D3-454D-933A-AE6CCC98C5AD}" destId="{B5901BC9-508B-4925-ABA3-28C7130B0BB8}" srcOrd="5" destOrd="0" parTransId="{5F3D41C9-27BD-4CEF-BC71-8802027EFD93}" sibTransId="{EA3D7EE7-EF7A-4C02-9C5D-4FB963AA9DCB}"/>
    <dgm:cxn modelId="{9C807D28-42D0-437F-B6F6-04BCD649A581}" type="presOf" srcId="{29AAB2F4-CE8D-4FE2-BFD4-8A234E79F3E5}" destId="{A6E81ADF-1E82-4133-9380-848DA0648981}" srcOrd="0" destOrd="0" presId="urn:microsoft.com/office/officeart/2005/8/layout/radial1"/>
    <dgm:cxn modelId="{74354232-5809-4587-890E-518464C782E6}" type="presOf" srcId="{A1C94D8E-77C9-4E29-AED8-6C2D62D21234}" destId="{028307AC-5C31-4764-8945-3806A17B5991}" srcOrd="0" destOrd="0" presId="urn:microsoft.com/office/officeart/2005/8/layout/radial1"/>
    <dgm:cxn modelId="{2F6B0E33-856B-4228-8E9C-ECC463883D84}" type="presOf" srcId="{40EA4CA2-78F7-4AEF-A671-5E4B590A2952}" destId="{14DAF18C-08B6-42A3-A1AA-5C0B456B64CA}" srcOrd="0" destOrd="0" presId="urn:microsoft.com/office/officeart/2005/8/layout/radial1"/>
    <dgm:cxn modelId="{0460353D-0F53-4DE6-929F-F8C8DD4650BD}" type="presOf" srcId="{BF14DB4D-3648-4432-9EC8-28C0F3D8A014}" destId="{0A85200C-20BF-4F56-9485-C33DD0738913}" srcOrd="1" destOrd="0" presId="urn:microsoft.com/office/officeart/2005/8/layout/radial1"/>
    <dgm:cxn modelId="{D1EC1A49-ED91-4F10-B76A-6C38EA87D178}" srcId="{A1610EE9-6C81-49D8-B564-4E22AA6344A0}" destId="{80DEE6D7-B9D3-454D-933A-AE6CCC98C5AD}" srcOrd="0" destOrd="0" parTransId="{035980BC-D0B2-44C2-A17A-260F7485E2D1}" sibTransId="{91A7CA32-0906-4729-A951-48E0A2E8108B}"/>
    <dgm:cxn modelId="{853E5E71-8F67-487C-AEEE-C0CB554C4783}" srcId="{80DEE6D7-B9D3-454D-933A-AE6CCC98C5AD}" destId="{A1C94D8E-77C9-4E29-AED8-6C2D62D21234}" srcOrd="2" destOrd="0" parTransId="{40EA4CA2-78F7-4AEF-A671-5E4B590A2952}" sibTransId="{65B2E797-5BE5-4DB9-BA96-B699F123FBCF}"/>
    <dgm:cxn modelId="{58766679-5A91-45FE-8DF7-540655DA7446}" srcId="{80DEE6D7-B9D3-454D-933A-AE6CCC98C5AD}" destId="{29AAB2F4-CE8D-4FE2-BFD4-8A234E79F3E5}" srcOrd="1" destOrd="0" parTransId="{C399A665-E82A-4AE0-B7E9-6C27C6835F29}" sibTransId="{3835FFD2-A6AF-481B-BFAF-F6DC567D0BCD}"/>
    <dgm:cxn modelId="{F9BD5191-93E4-4CE4-9045-4814CB74B9BC}" type="presOf" srcId="{5F3D41C9-27BD-4CEF-BC71-8802027EFD93}" destId="{E11510FD-0419-42C2-B7B6-24408FC6E9D5}" srcOrd="1" destOrd="0" presId="urn:microsoft.com/office/officeart/2005/8/layout/radial1"/>
    <dgm:cxn modelId="{C5555393-303B-44EF-A8EC-80AA36A83555}" type="presOf" srcId="{A1610EE9-6C81-49D8-B564-4E22AA6344A0}" destId="{7895503D-F16D-478C-8820-93F35174E373}" srcOrd="0" destOrd="0" presId="urn:microsoft.com/office/officeart/2005/8/layout/radial1"/>
    <dgm:cxn modelId="{2C696497-C77D-4448-82D0-973AB4840361}" type="presOf" srcId="{243002B2-6A90-4532-BCF2-5664E7846813}" destId="{A46C5665-182B-4C07-9AB1-BEADD241D91B}" srcOrd="1" destOrd="0" presId="urn:microsoft.com/office/officeart/2005/8/layout/radial1"/>
    <dgm:cxn modelId="{6091C9A4-89D8-4D91-A892-40F7D3BD0167}" type="presOf" srcId="{243002B2-6A90-4532-BCF2-5664E7846813}" destId="{40BFBE20-4777-498F-B9F6-0EA436A0F78F}" srcOrd="0" destOrd="0" presId="urn:microsoft.com/office/officeart/2005/8/layout/radial1"/>
    <dgm:cxn modelId="{8D536FA9-F35F-4989-8AF5-632C59AD56C8}" srcId="{80DEE6D7-B9D3-454D-933A-AE6CCC98C5AD}" destId="{0030C0AB-DC47-45B4-B1F7-7060962BF352}" srcOrd="4" destOrd="0" parTransId="{243002B2-6A90-4532-BCF2-5664E7846813}" sibTransId="{D21B3E91-F4EC-443B-BCDA-31BDC7F06017}"/>
    <dgm:cxn modelId="{C8366DAA-D9F5-422D-81F3-73750DFA1CF4}" srcId="{80DEE6D7-B9D3-454D-933A-AE6CCC98C5AD}" destId="{5E0046E8-24E2-48C0-B6F7-F93260285419}" srcOrd="3" destOrd="0" parTransId="{BF14DB4D-3648-4432-9EC8-28C0F3D8A014}" sibTransId="{EE9B9C90-C903-41AD-A9D6-DED2FC693B9E}"/>
    <dgm:cxn modelId="{945E09AE-77E2-4995-95F5-799283CDF29D}" type="presOf" srcId="{5E0046E8-24E2-48C0-B6F7-F93260285419}" destId="{8089F6C5-359A-40D1-8A06-82A80C9B8145}" srcOrd="0" destOrd="0" presId="urn:microsoft.com/office/officeart/2005/8/layout/radial1"/>
    <dgm:cxn modelId="{795BC0B9-5D92-4274-B825-88A0A22545DF}" type="presOf" srcId="{5F3D41C9-27BD-4CEF-BC71-8802027EFD93}" destId="{5994BF35-27EB-4055-B76C-746176347E19}" srcOrd="0" destOrd="0" presId="urn:microsoft.com/office/officeart/2005/8/layout/radial1"/>
    <dgm:cxn modelId="{284B5BBD-DBF6-47A6-903D-4BCDE03E6213}" type="presOf" srcId="{B5901BC9-508B-4925-ABA3-28C7130B0BB8}" destId="{20A56696-7622-458C-93F9-87D759E88AD1}" srcOrd="0" destOrd="0" presId="urn:microsoft.com/office/officeart/2005/8/layout/radial1"/>
    <dgm:cxn modelId="{96E351BE-8800-464D-ADB4-8EBE956C425A}" type="presOf" srcId="{80DEE6D7-B9D3-454D-933A-AE6CCC98C5AD}" destId="{CBAC9890-0083-46D9-8D72-6CD9B62ABBEB}" srcOrd="0" destOrd="0" presId="urn:microsoft.com/office/officeart/2005/8/layout/radial1"/>
    <dgm:cxn modelId="{7F0A17E2-B2E8-4B1C-8674-7F998BCBF9DA}" type="presOf" srcId="{ED23930D-DD73-42A7-B469-27BE0FCBBEA8}" destId="{C1B15DCB-1612-4034-9420-50FA4FB12B93}" srcOrd="0" destOrd="0" presId="urn:microsoft.com/office/officeart/2005/8/layout/radial1"/>
    <dgm:cxn modelId="{6050B5EA-997A-4E6D-A00F-BFF42DDEE036}" type="presOf" srcId="{0030C0AB-DC47-45B4-B1F7-7060962BF352}" destId="{3BDED5A2-5019-4B99-84F3-559512A770A3}" srcOrd="0" destOrd="0" presId="urn:microsoft.com/office/officeart/2005/8/layout/radial1"/>
    <dgm:cxn modelId="{827DB4FD-BCBE-4226-AC81-6B2DF32E40FE}" type="presOf" srcId="{C399A665-E82A-4AE0-B7E9-6C27C6835F29}" destId="{8789A20A-8842-4055-ABA8-BD0C215C63AB}" srcOrd="0" destOrd="0" presId="urn:microsoft.com/office/officeart/2005/8/layout/radial1"/>
    <dgm:cxn modelId="{AB56E1EB-1276-478E-8D10-4259BBD323F3}" type="presParOf" srcId="{7895503D-F16D-478C-8820-93F35174E373}" destId="{CBAC9890-0083-46D9-8D72-6CD9B62ABBEB}" srcOrd="0" destOrd="0" presId="urn:microsoft.com/office/officeart/2005/8/layout/radial1"/>
    <dgm:cxn modelId="{4984C737-FE0C-4D8F-ABEF-714FAC172ECA}" type="presParOf" srcId="{7895503D-F16D-478C-8820-93F35174E373}" destId="{C9E22961-7639-48C8-9224-4F9BD5D4FF63}" srcOrd="1" destOrd="0" presId="urn:microsoft.com/office/officeart/2005/8/layout/radial1"/>
    <dgm:cxn modelId="{2D1F53B7-79F8-4085-AA0A-26F8B7B25E4A}" type="presParOf" srcId="{C9E22961-7639-48C8-9224-4F9BD5D4FF63}" destId="{ED6189EA-AF3E-4245-836A-9F1B4001B548}" srcOrd="0" destOrd="0" presId="urn:microsoft.com/office/officeart/2005/8/layout/radial1"/>
    <dgm:cxn modelId="{0C04E934-DEB7-4A5E-B9B5-63965CB56F00}" type="presParOf" srcId="{7895503D-F16D-478C-8820-93F35174E373}" destId="{C1B15DCB-1612-4034-9420-50FA4FB12B93}" srcOrd="2" destOrd="0" presId="urn:microsoft.com/office/officeart/2005/8/layout/radial1"/>
    <dgm:cxn modelId="{79D62CE1-5C10-4BAB-9661-AF4CB1FD89A5}" type="presParOf" srcId="{7895503D-F16D-478C-8820-93F35174E373}" destId="{8789A20A-8842-4055-ABA8-BD0C215C63AB}" srcOrd="3" destOrd="0" presId="urn:microsoft.com/office/officeart/2005/8/layout/radial1"/>
    <dgm:cxn modelId="{58242045-6F01-46D1-B7F0-4A372DD92306}" type="presParOf" srcId="{8789A20A-8842-4055-ABA8-BD0C215C63AB}" destId="{9021FB2A-B22E-48E2-BD26-13A065D87D73}" srcOrd="0" destOrd="0" presId="urn:microsoft.com/office/officeart/2005/8/layout/radial1"/>
    <dgm:cxn modelId="{B568F81F-2F61-4CC4-9EC1-3C6B81CB95E8}" type="presParOf" srcId="{7895503D-F16D-478C-8820-93F35174E373}" destId="{A6E81ADF-1E82-4133-9380-848DA0648981}" srcOrd="4" destOrd="0" presId="urn:microsoft.com/office/officeart/2005/8/layout/radial1"/>
    <dgm:cxn modelId="{74850DA9-6D04-490C-9633-4FE7C6CF4B18}" type="presParOf" srcId="{7895503D-F16D-478C-8820-93F35174E373}" destId="{14DAF18C-08B6-42A3-A1AA-5C0B456B64CA}" srcOrd="5" destOrd="0" presId="urn:microsoft.com/office/officeart/2005/8/layout/radial1"/>
    <dgm:cxn modelId="{32BFBCCB-54E9-429E-9D42-D57BB0F236E1}" type="presParOf" srcId="{14DAF18C-08B6-42A3-A1AA-5C0B456B64CA}" destId="{C608E375-7028-4C5E-B88F-14FC261711C0}" srcOrd="0" destOrd="0" presId="urn:microsoft.com/office/officeart/2005/8/layout/radial1"/>
    <dgm:cxn modelId="{D6CBBEC6-9C8F-4ED3-BEC4-E98B8FBB2A2B}" type="presParOf" srcId="{7895503D-F16D-478C-8820-93F35174E373}" destId="{028307AC-5C31-4764-8945-3806A17B5991}" srcOrd="6" destOrd="0" presId="urn:microsoft.com/office/officeart/2005/8/layout/radial1"/>
    <dgm:cxn modelId="{C21CD208-3496-44A5-83CE-B09D15BDBD61}" type="presParOf" srcId="{7895503D-F16D-478C-8820-93F35174E373}" destId="{8887A16D-C04C-4DAE-82BE-FC0C2BDD1EE1}" srcOrd="7" destOrd="0" presId="urn:microsoft.com/office/officeart/2005/8/layout/radial1"/>
    <dgm:cxn modelId="{5E609087-F197-4193-8CE8-477F98FF7F07}" type="presParOf" srcId="{8887A16D-C04C-4DAE-82BE-FC0C2BDD1EE1}" destId="{0A85200C-20BF-4F56-9485-C33DD0738913}" srcOrd="0" destOrd="0" presId="urn:microsoft.com/office/officeart/2005/8/layout/radial1"/>
    <dgm:cxn modelId="{04BA52BD-2162-4282-A936-4A969875303A}" type="presParOf" srcId="{7895503D-F16D-478C-8820-93F35174E373}" destId="{8089F6C5-359A-40D1-8A06-82A80C9B8145}" srcOrd="8" destOrd="0" presId="urn:microsoft.com/office/officeart/2005/8/layout/radial1"/>
    <dgm:cxn modelId="{151E408E-D9DA-49FC-9E45-486614699E18}" type="presParOf" srcId="{7895503D-F16D-478C-8820-93F35174E373}" destId="{40BFBE20-4777-498F-B9F6-0EA436A0F78F}" srcOrd="9" destOrd="0" presId="urn:microsoft.com/office/officeart/2005/8/layout/radial1"/>
    <dgm:cxn modelId="{DB7E2536-93FA-44B8-A7FC-C21040C209F9}" type="presParOf" srcId="{40BFBE20-4777-498F-B9F6-0EA436A0F78F}" destId="{A46C5665-182B-4C07-9AB1-BEADD241D91B}" srcOrd="0" destOrd="0" presId="urn:microsoft.com/office/officeart/2005/8/layout/radial1"/>
    <dgm:cxn modelId="{7B078052-EB09-4538-8020-52673C47BD2E}" type="presParOf" srcId="{7895503D-F16D-478C-8820-93F35174E373}" destId="{3BDED5A2-5019-4B99-84F3-559512A770A3}" srcOrd="10" destOrd="0" presId="urn:microsoft.com/office/officeart/2005/8/layout/radial1"/>
    <dgm:cxn modelId="{BA5AB758-1EC6-46BE-9F73-1BBD0D52B474}" type="presParOf" srcId="{7895503D-F16D-478C-8820-93F35174E373}" destId="{5994BF35-27EB-4055-B76C-746176347E19}" srcOrd="11" destOrd="0" presId="urn:microsoft.com/office/officeart/2005/8/layout/radial1"/>
    <dgm:cxn modelId="{CAF8724D-0E3F-41E3-A6EF-15FA86D9FBCB}" type="presParOf" srcId="{5994BF35-27EB-4055-B76C-746176347E19}" destId="{E11510FD-0419-42C2-B7B6-24408FC6E9D5}" srcOrd="0" destOrd="0" presId="urn:microsoft.com/office/officeart/2005/8/layout/radial1"/>
    <dgm:cxn modelId="{D3C2FBFA-8EEE-4512-B653-4CC162040A2D}" type="presParOf" srcId="{7895503D-F16D-478C-8820-93F35174E373}" destId="{20A56696-7622-458C-93F9-87D759E88AD1}" srcOrd="12"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235C78A-8898-42AC-9767-675F51197FF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703C4543-42B8-4B02-92C5-878A0BE356C6}">
      <dgm:prSet phldrT="[Текст]" custT="1"/>
      <dgm:spPr/>
      <dgm:t>
        <a:bodyPr/>
        <a:lstStyle/>
        <a:p>
          <a:pPr marL="0" indent="536575" algn="just"/>
          <a:r>
            <a:rPr lang="uz-Cyrl-UZ" sz="3200" b="1" dirty="0"/>
            <a:t>Mexanik ishlov berish rejasini tuzishda quyidagilarga e’tibor berish zarur:</a:t>
          </a:r>
          <a:endParaRPr lang="ru-RU" sz="3200" b="1" dirty="0"/>
        </a:p>
      </dgm:t>
    </dgm:pt>
    <dgm:pt modelId="{AC5F14E3-FEAF-4553-8083-106B266A1CA4}" type="parTrans" cxnId="{9BB09E9E-8D9A-4BE2-9EF1-D4E1E9B5D790}">
      <dgm:prSet/>
      <dgm:spPr/>
      <dgm:t>
        <a:bodyPr/>
        <a:lstStyle/>
        <a:p>
          <a:endParaRPr lang="ru-RU" sz="2000"/>
        </a:p>
      </dgm:t>
    </dgm:pt>
    <dgm:pt modelId="{65C98956-DCEA-4C46-80AC-BEB76BA4F52F}" type="sibTrans" cxnId="{9BB09E9E-8D9A-4BE2-9EF1-D4E1E9B5D790}">
      <dgm:prSet/>
      <dgm:spPr/>
      <dgm:t>
        <a:bodyPr/>
        <a:lstStyle/>
        <a:p>
          <a:endParaRPr lang="ru-RU" sz="2000"/>
        </a:p>
      </dgm:t>
    </dgm:pt>
    <dgm:pt modelId="{43614D87-7E3E-44F0-94A8-EF9DD4195E87}">
      <dgm:prSet phldrT="[Текст]" custT="1"/>
      <dgm:spPr/>
      <dgm:t>
        <a:bodyPr/>
        <a:lstStyle/>
        <a:p>
          <a:pPr marL="357188" indent="-357188" algn="just">
            <a:buFont typeface="+mj-lt"/>
            <a:buAutoNum type="arabicPeriod"/>
          </a:pPr>
          <a:r>
            <a:rPr lang="en-US" sz="2400" dirty="0"/>
            <a:t>D</a:t>
          </a:r>
          <a:r>
            <a:rPr lang="uz-Cyrl-UZ" sz="2400" dirty="0"/>
            <a:t>etalni yuzalariga ishlov berishda birinchi navbatda o‘rnatish bazasi tayyorlanadi;</a:t>
          </a:r>
          <a:endParaRPr lang="ru-RU" sz="2400" dirty="0"/>
        </a:p>
      </dgm:t>
    </dgm:pt>
    <dgm:pt modelId="{512B8017-840D-48EB-AEFD-32671856423F}" type="parTrans" cxnId="{08976061-6FF3-4F9B-AB26-E2646BA9A597}">
      <dgm:prSet/>
      <dgm:spPr/>
      <dgm:t>
        <a:bodyPr/>
        <a:lstStyle/>
        <a:p>
          <a:endParaRPr lang="ru-RU" sz="2000"/>
        </a:p>
      </dgm:t>
    </dgm:pt>
    <dgm:pt modelId="{9034CE4E-9945-4F4F-AFBE-8B43E1E7F6C3}" type="sibTrans" cxnId="{08976061-6FF3-4F9B-AB26-E2646BA9A597}">
      <dgm:prSet/>
      <dgm:spPr/>
      <dgm:t>
        <a:bodyPr/>
        <a:lstStyle/>
        <a:p>
          <a:endParaRPr lang="ru-RU" sz="2000"/>
        </a:p>
      </dgm:t>
    </dgm:pt>
    <dgm:pt modelId="{300B259E-3508-4F29-97F3-44747635966C}">
      <dgm:prSet phldrT="[Текст]" custT="1"/>
      <dgm:spPr/>
      <dgm:t>
        <a:bodyPr/>
        <a:lstStyle/>
        <a:p>
          <a:pPr marL="357188" indent="-357188" algn="just">
            <a:buFont typeface="+mj-lt"/>
            <a:buAutoNum type="arabicPeriod"/>
          </a:pPr>
          <a:r>
            <a:rPr lang="en-US" sz="2400" dirty="0"/>
            <a:t>K</a:t>
          </a:r>
          <a:r>
            <a:rPr lang="uz-Cyrl-UZ" sz="2400" dirty="0"/>
            <a:t>eyingi navbatda eng katta metall qatlamiga ega bo‘lgan yuzalarga ishlov beriladi;</a:t>
          </a:r>
          <a:endParaRPr lang="ru-RU" sz="2400" dirty="0"/>
        </a:p>
      </dgm:t>
    </dgm:pt>
    <dgm:pt modelId="{39F559E6-7FE8-44F7-A4B0-6C6A485E7465}" type="parTrans" cxnId="{9510B52A-979B-4FB1-89B6-BBECA0724BE6}">
      <dgm:prSet/>
      <dgm:spPr/>
      <dgm:t>
        <a:bodyPr/>
        <a:lstStyle/>
        <a:p>
          <a:endParaRPr lang="ru-RU" sz="2000"/>
        </a:p>
      </dgm:t>
    </dgm:pt>
    <dgm:pt modelId="{94E10877-71E1-4AE2-B748-DD30388433AD}" type="sibTrans" cxnId="{9510B52A-979B-4FB1-89B6-BBECA0724BE6}">
      <dgm:prSet/>
      <dgm:spPr/>
      <dgm:t>
        <a:bodyPr/>
        <a:lstStyle/>
        <a:p>
          <a:endParaRPr lang="ru-RU" sz="2000"/>
        </a:p>
      </dgm:t>
    </dgm:pt>
    <dgm:pt modelId="{6FF8A6D3-931B-49B7-A961-590F108D99A3}">
      <dgm:prSet phldrT="[Текст]" custT="1"/>
      <dgm:spPr/>
      <dgm:t>
        <a:bodyPr/>
        <a:lstStyle/>
        <a:p>
          <a:pPr marL="357188" indent="-357188" algn="just">
            <a:buFont typeface="+mj-lt"/>
            <a:buAutoNum type="arabicPeriod"/>
          </a:pPr>
          <a:r>
            <a:rPr lang="en-US" sz="2400" dirty="0"/>
            <a:t>S</a:t>
          </a:r>
          <a:r>
            <a:rPr lang="uz-Cyrl-UZ" sz="2400" dirty="0"/>
            <a:t>o‘ngra murakkab va nuqsonlar bo‘lish ehtimoli yuqori yuzalarga ishlov beriladi; </a:t>
          </a:r>
          <a:endParaRPr lang="ru-RU" sz="2400" dirty="0"/>
        </a:p>
      </dgm:t>
    </dgm:pt>
    <dgm:pt modelId="{6914194C-C8FF-43BE-8DE0-C653EC8BE26E}" type="parTrans" cxnId="{1085E04B-7419-4894-AA8D-7E992A260267}">
      <dgm:prSet/>
      <dgm:spPr/>
      <dgm:t>
        <a:bodyPr/>
        <a:lstStyle/>
        <a:p>
          <a:endParaRPr lang="ru-RU" sz="2000"/>
        </a:p>
      </dgm:t>
    </dgm:pt>
    <dgm:pt modelId="{F4597492-D11A-424B-ABA7-E601A1968DB6}" type="sibTrans" cxnId="{1085E04B-7419-4894-AA8D-7E992A260267}">
      <dgm:prSet/>
      <dgm:spPr/>
      <dgm:t>
        <a:bodyPr/>
        <a:lstStyle/>
        <a:p>
          <a:endParaRPr lang="ru-RU" sz="2000"/>
        </a:p>
      </dgm:t>
    </dgm:pt>
    <dgm:pt modelId="{D5D6A337-6924-4F80-8744-D6AEED968DAD}">
      <dgm:prSet phldrT="[Текст]" custT="1"/>
      <dgm:spPr/>
      <dgm:t>
        <a:bodyPr/>
        <a:lstStyle/>
        <a:p>
          <a:pPr marL="357188" indent="-357188" algn="just">
            <a:buFont typeface="+mj-lt"/>
            <a:buAutoNum type="arabicPeriod"/>
          </a:pPr>
          <a:r>
            <a:rPr lang="en-US" sz="2400" dirty="0"/>
            <a:t>K</a:t>
          </a:r>
          <a:r>
            <a:rPr lang="uz-Cyrl-UZ" sz="2400" dirty="0"/>
            <a:t>eyinchalik bajariladigan operatsiyalar talab etilayotgan aniqlik va yuza tozaligiga bog‘liq ravishda olib boriladi;</a:t>
          </a:r>
          <a:endParaRPr lang="ru-RU" sz="2400" dirty="0"/>
        </a:p>
      </dgm:t>
    </dgm:pt>
    <dgm:pt modelId="{F0694057-A79C-431E-A258-E0300A28E50E}" type="parTrans" cxnId="{B6289D2C-980B-4C73-9A86-05D104E544BC}">
      <dgm:prSet/>
      <dgm:spPr/>
      <dgm:t>
        <a:bodyPr/>
        <a:lstStyle/>
        <a:p>
          <a:endParaRPr lang="ru-RU" sz="2000"/>
        </a:p>
      </dgm:t>
    </dgm:pt>
    <dgm:pt modelId="{16078FC8-64ED-401A-953A-41E4AA100A72}" type="sibTrans" cxnId="{B6289D2C-980B-4C73-9A86-05D104E544BC}">
      <dgm:prSet/>
      <dgm:spPr/>
      <dgm:t>
        <a:bodyPr/>
        <a:lstStyle/>
        <a:p>
          <a:endParaRPr lang="ru-RU" sz="2000"/>
        </a:p>
      </dgm:t>
    </dgm:pt>
    <dgm:pt modelId="{EFAEC82D-4EA8-47D5-BE7C-AE9A2A6609B3}">
      <dgm:prSet phldrT="[Текст]" custT="1"/>
      <dgm:spPr/>
      <dgm:t>
        <a:bodyPr/>
        <a:lstStyle/>
        <a:p>
          <a:pPr marL="357188" indent="-357188" algn="just">
            <a:buFont typeface="+mj-lt"/>
            <a:buAutoNum type="arabicPeriod"/>
          </a:pPr>
          <a:r>
            <a:rPr lang="en-US" sz="2400" dirty="0"/>
            <a:t>E</a:t>
          </a:r>
          <a:r>
            <a:rPr lang="uz-Cyrl-UZ" sz="2400" dirty="0"/>
            <a:t>ng yuqori aniqlik va tozalikka ega bo‘lgan yuzalar oxirda ishlov beriladi;</a:t>
          </a:r>
          <a:endParaRPr lang="ru-RU" sz="2400" dirty="0"/>
        </a:p>
      </dgm:t>
    </dgm:pt>
    <dgm:pt modelId="{11403B72-C7D8-4E28-8CD9-962ED31BFA33}" type="parTrans" cxnId="{D3E87C02-354F-4465-AA50-3B80B4D10AF5}">
      <dgm:prSet/>
      <dgm:spPr/>
      <dgm:t>
        <a:bodyPr/>
        <a:lstStyle/>
        <a:p>
          <a:endParaRPr lang="ru-RU" sz="2000"/>
        </a:p>
      </dgm:t>
    </dgm:pt>
    <dgm:pt modelId="{6AD48D71-BCA1-4028-937A-01C5820D95ED}" type="sibTrans" cxnId="{D3E87C02-354F-4465-AA50-3B80B4D10AF5}">
      <dgm:prSet/>
      <dgm:spPr/>
      <dgm:t>
        <a:bodyPr/>
        <a:lstStyle/>
        <a:p>
          <a:endParaRPr lang="ru-RU" sz="2000"/>
        </a:p>
      </dgm:t>
    </dgm:pt>
    <dgm:pt modelId="{3245237E-B401-4AB7-B54D-7B90ABC1803F}">
      <dgm:prSet phldrT="[Текст]" custT="1"/>
      <dgm:spPr/>
      <dgm:t>
        <a:bodyPr/>
        <a:lstStyle/>
        <a:p>
          <a:pPr marL="357188" indent="-357188" algn="just">
            <a:buFont typeface="+mj-lt"/>
            <a:buAutoNum type="arabicPeriod"/>
          </a:pPr>
          <a:r>
            <a:rPr lang="en-US" sz="2400" dirty="0"/>
            <a:t>Q</a:t>
          </a:r>
          <a:r>
            <a:rPr lang="uz-Cyrl-UZ" sz="2400" dirty="0"/>
            <a:t>ora va toza ishlov berishni alohida dastgohlarga olib boriladi</a:t>
          </a:r>
          <a:endParaRPr lang="ru-RU" sz="2400" dirty="0"/>
        </a:p>
      </dgm:t>
    </dgm:pt>
    <dgm:pt modelId="{ACC5891F-AF11-4775-BA28-FF52CA4D13DF}" type="parTrans" cxnId="{27AC9C6E-923E-4D9E-9CDE-14D01DBF6871}">
      <dgm:prSet/>
      <dgm:spPr/>
      <dgm:t>
        <a:bodyPr/>
        <a:lstStyle/>
        <a:p>
          <a:endParaRPr lang="ru-RU" sz="2000"/>
        </a:p>
      </dgm:t>
    </dgm:pt>
    <dgm:pt modelId="{B7C92509-022F-4944-8B5B-9A89BB0EE2A6}" type="sibTrans" cxnId="{27AC9C6E-923E-4D9E-9CDE-14D01DBF6871}">
      <dgm:prSet/>
      <dgm:spPr/>
      <dgm:t>
        <a:bodyPr/>
        <a:lstStyle/>
        <a:p>
          <a:endParaRPr lang="ru-RU" sz="2000"/>
        </a:p>
      </dgm:t>
    </dgm:pt>
    <dgm:pt modelId="{CA659148-959C-4F7D-B707-F9469C4066B8}" type="pres">
      <dgm:prSet presAssocID="{0235C78A-8898-42AC-9767-675F51197FF5}" presName="linear" presStyleCnt="0">
        <dgm:presLayoutVars>
          <dgm:dir/>
          <dgm:animLvl val="lvl"/>
          <dgm:resizeHandles val="exact"/>
        </dgm:presLayoutVars>
      </dgm:prSet>
      <dgm:spPr/>
    </dgm:pt>
    <dgm:pt modelId="{13ACCAAC-B8BB-4A68-9235-B126955BFEC4}" type="pres">
      <dgm:prSet presAssocID="{703C4543-42B8-4B02-92C5-878A0BE356C6}" presName="parentLin" presStyleCnt="0"/>
      <dgm:spPr/>
    </dgm:pt>
    <dgm:pt modelId="{BCA30A79-71AE-4CE4-AF82-9551DFFB70AF}" type="pres">
      <dgm:prSet presAssocID="{703C4543-42B8-4B02-92C5-878A0BE356C6}" presName="parentLeftMargin" presStyleLbl="node1" presStyleIdx="0" presStyleCnt="1"/>
      <dgm:spPr/>
    </dgm:pt>
    <dgm:pt modelId="{AFD557B0-2D6A-4EC2-B38F-418B401D41FC}" type="pres">
      <dgm:prSet presAssocID="{703C4543-42B8-4B02-92C5-878A0BE356C6}" presName="parentText" presStyleLbl="node1" presStyleIdx="0" presStyleCnt="1">
        <dgm:presLayoutVars>
          <dgm:chMax val="0"/>
          <dgm:bulletEnabled val="1"/>
        </dgm:presLayoutVars>
      </dgm:prSet>
      <dgm:spPr/>
    </dgm:pt>
    <dgm:pt modelId="{4B855DEE-A755-4874-B5A4-97723F17715C}" type="pres">
      <dgm:prSet presAssocID="{703C4543-42B8-4B02-92C5-878A0BE356C6}" presName="negativeSpace" presStyleCnt="0"/>
      <dgm:spPr/>
    </dgm:pt>
    <dgm:pt modelId="{F532ACBD-BAB8-4533-9D39-1CC1F449E320}" type="pres">
      <dgm:prSet presAssocID="{703C4543-42B8-4B02-92C5-878A0BE356C6}" presName="childText" presStyleLbl="conFgAcc1" presStyleIdx="0" presStyleCnt="1">
        <dgm:presLayoutVars>
          <dgm:bulletEnabled val="1"/>
        </dgm:presLayoutVars>
      </dgm:prSet>
      <dgm:spPr/>
    </dgm:pt>
  </dgm:ptLst>
  <dgm:cxnLst>
    <dgm:cxn modelId="{D3E87C02-354F-4465-AA50-3B80B4D10AF5}" srcId="{703C4543-42B8-4B02-92C5-878A0BE356C6}" destId="{EFAEC82D-4EA8-47D5-BE7C-AE9A2A6609B3}" srcOrd="4" destOrd="0" parTransId="{11403B72-C7D8-4E28-8CD9-962ED31BFA33}" sibTransId="{6AD48D71-BCA1-4028-937A-01C5820D95ED}"/>
    <dgm:cxn modelId="{47636813-12E8-45F5-9013-A843384EA3C4}" type="presOf" srcId="{0235C78A-8898-42AC-9767-675F51197FF5}" destId="{CA659148-959C-4F7D-B707-F9469C4066B8}" srcOrd="0" destOrd="0" presId="urn:microsoft.com/office/officeart/2005/8/layout/list1"/>
    <dgm:cxn modelId="{49186F1A-1217-494E-8393-D8E75AC81D89}" type="presOf" srcId="{6FF8A6D3-931B-49B7-A961-590F108D99A3}" destId="{F532ACBD-BAB8-4533-9D39-1CC1F449E320}" srcOrd="0" destOrd="2" presId="urn:microsoft.com/office/officeart/2005/8/layout/list1"/>
    <dgm:cxn modelId="{9510B52A-979B-4FB1-89B6-BBECA0724BE6}" srcId="{703C4543-42B8-4B02-92C5-878A0BE356C6}" destId="{300B259E-3508-4F29-97F3-44747635966C}" srcOrd="1" destOrd="0" parTransId="{39F559E6-7FE8-44F7-A4B0-6C6A485E7465}" sibTransId="{94E10877-71E1-4AE2-B748-DD30388433AD}"/>
    <dgm:cxn modelId="{B6289D2C-980B-4C73-9A86-05D104E544BC}" srcId="{703C4543-42B8-4B02-92C5-878A0BE356C6}" destId="{D5D6A337-6924-4F80-8744-D6AEED968DAD}" srcOrd="3" destOrd="0" parTransId="{F0694057-A79C-431E-A258-E0300A28E50E}" sibTransId="{16078FC8-64ED-401A-953A-41E4AA100A72}"/>
    <dgm:cxn modelId="{6CE8AD2C-8BC9-4482-814C-D158B4AA239A}" type="presOf" srcId="{EFAEC82D-4EA8-47D5-BE7C-AE9A2A6609B3}" destId="{F532ACBD-BAB8-4533-9D39-1CC1F449E320}" srcOrd="0" destOrd="4" presId="urn:microsoft.com/office/officeart/2005/8/layout/list1"/>
    <dgm:cxn modelId="{08976061-6FF3-4F9B-AB26-E2646BA9A597}" srcId="{703C4543-42B8-4B02-92C5-878A0BE356C6}" destId="{43614D87-7E3E-44F0-94A8-EF9DD4195E87}" srcOrd="0" destOrd="0" parTransId="{512B8017-840D-48EB-AEFD-32671856423F}" sibTransId="{9034CE4E-9945-4F4F-AFBE-8B43E1E7F6C3}"/>
    <dgm:cxn modelId="{0E315844-911C-4D57-9117-8ABC9088043E}" type="presOf" srcId="{D5D6A337-6924-4F80-8744-D6AEED968DAD}" destId="{F532ACBD-BAB8-4533-9D39-1CC1F449E320}" srcOrd="0" destOrd="3" presId="urn:microsoft.com/office/officeart/2005/8/layout/list1"/>
    <dgm:cxn modelId="{1F921A45-9D30-43BD-A00B-5288D4E3FC27}" type="presOf" srcId="{703C4543-42B8-4B02-92C5-878A0BE356C6}" destId="{BCA30A79-71AE-4CE4-AF82-9551DFFB70AF}" srcOrd="0" destOrd="0" presId="urn:microsoft.com/office/officeart/2005/8/layout/list1"/>
    <dgm:cxn modelId="{1085E04B-7419-4894-AA8D-7E992A260267}" srcId="{703C4543-42B8-4B02-92C5-878A0BE356C6}" destId="{6FF8A6D3-931B-49B7-A961-590F108D99A3}" srcOrd="2" destOrd="0" parTransId="{6914194C-C8FF-43BE-8DE0-C653EC8BE26E}" sibTransId="{F4597492-D11A-424B-ABA7-E601A1968DB6}"/>
    <dgm:cxn modelId="{442F806E-D8A6-4924-92D0-2F14D037E7B0}" type="presOf" srcId="{703C4543-42B8-4B02-92C5-878A0BE356C6}" destId="{AFD557B0-2D6A-4EC2-B38F-418B401D41FC}" srcOrd="1" destOrd="0" presId="urn:microsoft.com/office/officeart/2005/8/layout/list1"/>
    <dgm:cxn modelId="{27AC9C6E-923E-4D9E-9CDE-14D01DBF6871}" srcId="{703C4543-42B8-4B02-92C5-878A0BE356C6}" destId="{3245237E-B401-4AB7-B54D-7B90ABC1803F}" srcOrd="5" destOrd="0" parTransId="{ACC5891F-AF11-4775-BA28-FF52CA4D13DF}" sibTransId="{B7C92509-022F-4944-8B5B-9A89BB0EE2A6}"/>
    <dgm:cxn modelId="{C9EBC78B-2625-4693-BDF1-D8E81D1F70CE}" type="presOf" srcId="{3245237E-B401-4AB7-B54D-7B90ABC1803F}" destId="{F532ACBD-BAB8-4533-9D39-1CC1F449E320}" srcOrd="0" destOrd="5" presId="urn:microsoft.com/office/officeart/2005/8/layout/list1"/>
    <dgm:cxn modelId="{9BB09E9E-8D9A-4BE2-9EF1-D4E1E9B5D790}" srcId="{0235C78A-8898-42AC-9767-675F51197FF5}" destId="{703C4543-42B8-4B02-92C5-878A0BE356C6}" srcOrd="0" destOrd="0" parTransId="{AC5F14E3-FEAF-4553-8083-106B266A1CA4}" sibTransId="{65C98956-DCEA-4C46-80AC-BEB76BA4F52F}"/>
    <dgm:cxn modelId="{333ABBBA-08C7-4C5F-A3F2-CF29600B799C}" type="presOf" srcId="{43614D87-7E3E-44F0-94A8-EF9DD4195E87}" destId="{F532ACBD-BAB8-4533-9D39-1CC1F449E320}" srcOrd="0" destOrd="0" presId="urn:microsoft.com/office/officeart/2005/8/layout/list1"/>
    <dgm:cxn modelId="{155454E9-BAE7-47FC-8F09-355CADEEA0D3}" type="presOf" srcId="{300B259E-3508-4F29-97F3-44747635966C}" destId="{F532ACBD-BAB8-4533-9D39-1CC1F449E320}" srcOrd="0" destOrd="1" presId="urn:microsoft.com/office/officeart/2005/8/layout/list1"/>
    <dgm:cxn modelId="{31288401-1048-4AA7-B4FD-0043F090EA73}" type="presParOf" srcId="{CA659148-959C-4F7D-B707-F9469C4066B8}" destId="{13ACCAAC-B8BB-4A68-9235-B126955BFEC4}" srcOrd="0" destOrd="0" presId="urn:microsoft.com/office/officeart/2005/8/layout/list1"/>
    <dgm:cxn modelId="{3D0F2E46-9B00-4B97-984F-B3580EA6AD81}" type="presParOf" srcId="{13ACCAAC-B8BB-4A68-9235-B126955BFEC4}" destId="{BCA30A79-71AE-4CE4-AF82-9551DFFB70AF}" srcOrd="0" destOrd="0" presId="urn:microsoft.com/office/officeart/2005/8/layout/list1"/>
    <dgm:cxn modelId="{1F6CDFA5-E74D-4EA4-A85D-A803644ED7C8}" type="presParOf" srcId="{13ACCAAC-B8BB-4A68-9235-B126955BFEC4}" destId="{AFD557B0-2D6A-4EC2-B38F-418B401D41FC}" srcOrd="1" destOrd="0" presId="urn:microsoft.com/office/officeart/2005/8/layout/list1"/>
    <dgm:cxn modelId="{974AAA79-43EF-4CC7-935A-D81E8669DC70}" type="presParOf" srcId="{CA659148-959C-4F7D-B707-F9469C4066B8}" destId="{4B855DEE-A755-4874-B5A4-97723F17715C}" srcOrd="1" destOrd="0" presId="urn:microsoft.com/office/officeart/2005/8/layout/list1"/>
    <dgm:cxn modelId="{720FD646-4AD0-49D4-AD55-08FAC7797314}" type="presParOf" srcId="{CA659148-959C-4F7D-B707-F9469C4066B8}" destId="{F532ACBD-BAB8-4533-9D39-1CC1F449E320}"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AC230B-4112-4FDA-8151-D05304D8D2C4}">
      <dsp:nvSpPr>
        <dsp:cNvPr id="0" name=""/>
        <dsp:cNvSpPr/>
      </dsp:nvSpPr>
      <dsp:spPr>
        <a:xfrm rot="5400000">
          <a:off x="424386" y="1927396"/>
          <a:ext cx="1587658" cy="1807492"/>
        </a:xfrm>
        <a:prstGeom prst="bentUpArrow">
          <a:avLst>
            <a:gd name="adj1" fmla="val 32840"/>
            <a:gd name="adj2" fmla="val 25000"/>
            <a:gd name="adj3" fmla="val 35780"/>
          </a:avLst>
        </a:prstGeom>
        <a:solidFill>
          <a:schemeClr val="accent5">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02F37D04-0AB9-4A1B-A7C0-2DE74D9BAC27}">
      <dsp:nvSpPr>
        <dsp:cNvPr id="0" name=""/>
        <dsp:cNvSpPr/>
      </dsp:nvSpPr>
      <dsp:spPr>
        <a:xfrm>
          <a:off x="3753" y="167445"/>
          <a:ext cx="2672681" cy="1870790"/>
        </a:xfrm>
        <a:prstGeom prst="roundRect">
          <a:avLst>
            <a:gd name="adj" fmla="val 16670"/>
          </a:avLst>
        </a:prstGeom>
        <a:solidFill>
          <a:schemeClr val="accent5">
            <a:hueOff val="0"/>
            <a:satOff val="0"/>
            <a:lumOff val="0"/>
            <a:alphaOff val="0"/>
          </a:schemeClr>
        </a:solidFill>
        <a:ln>
          <a:noFill/>
        </a:ln>
        <a:effectLst>
          <a:outerShdw blurRad="508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uz-Cyrl-UZ" sz="2600" b="1" kern="1200" dirty="0">
              <a:solidFill>
                <a:schemeClr val="tx1">
                  <a:lumMod val="95000"/>
                  <a:lumOff val="5000"/>
                </a:schemeClr>
              </a:solidFill>
            </a:rPr>
            <a:t>Ishlab chiqarishni texnik jihatdan tayyorlash.</a:t>
          </a:r>
          <a:endParaRPr lang="ru-RU" sz="2600" kern="1200" dirty="0">
            <a:solidFill>
              <a:schemeClr val="tx1">
                <a:lumMod val="95000"/>
                <a:lumOff val="5000"/>
              </a:schemeClr>
            </a:solidFill>
          </a:endParaRPr>
        </a:p>
      </dsp:txBody>
      <dsp:txXfrm>
        <a:off x="95094" y="258786"/>
        <a:ext cx="2489999" cy="1688108"/>
      </dsp:txXfrm>
    </dsp:sp>
    <dsp:sp modelId="{05C31762-3A9D-4FBE-BE24-A8E293960FE8}">
      <dsp:nvSpPr>
        <dsp:cNvPr id="0" name=""/>
        <dsp:cNvSpPr/>
      </dsp:nvSpPr>
      <dsp:spPr>
        <a:xfrm>
          <a:off x="2676435" y="345868"/>
          <a:ext cx="1943854" cy="1512055"/>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BEA0980-9E09-44BC-AB0C-F4308FBF7518}">
      <dsp:nvSpPr>
        <dsp:cNvPr id="0" name=""/>
        <dsp:cNvSpPr/>
      </dsp:nvSpPr>
      <dsp:spPr>
        <a:xfrm rot="5400000">
          <a:off x="2640324" y="4028911"/>
          <a:ext cx="1587658" cy="1807492"/>
        </a:xfrm>
        <a:prstGeom prst="bentUpArrow">
          <a:avLst>
            <a:gd name="adj1" fmla="val 32840"/>
            <a:gd name="adj2" fmla="val 25000"/>
            <a:gd name="adj3" fmla="val 35780"/>
          </a:avLst>
        </a:prstGeom>
        <a:solidFill>
          <a:schemeClr val="accent5">
            <a:tint val="50000"/>
            <a:hueOff val="8490363"/>
            <a:satOff val="-24625"/>
            <a:lumOff val="7555"/>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FDF97D20-A119-4E85-BC16-DBEC22855144}">
      <dsp:nvSpPr>
        <dsp:cNvPr id="0" name=""/>
        <dsp:cNvSpPr/>
      </dsp:nvSpPr>
      <dsp:spPr>
        <a:xfrm>
          <a:off x="2219691" y="2268960"/>
          <a:ext cx="2672681" cy="1870790"/>
        </a:xfrm>
        <a:prstGeom prst="roundRect">
          <a:avLst>
            <a:gd name="adj" fmla="val 16670"/>
          </a:avLst>
        </a:prstGeom>
        <a:solidFill>
          <a:schemeClr val="accent5">
            <a:hueOff val="4085978"/>
            <a:satOff val="2788"/>
            <a:lumOff val="-7843"/>
            <a:alphaOff val="0"/>
          </a:schemeClr>
        </a:solidFill>
        <a:ln>
          <a:noFill/>
        </a:ln>
        <a:effectLst>
          <a:outerShdw blurRad="508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uz-Cyrl-UZ" sz="2600" kern="1200" dirty="0">
              <a:solidFill>
                <a:schemeClr val="tx1">
                  <a:lumMod val="95000"/>
                  <a:lumOff val="5000"/>
                </a:schemeClr>
              </a:solidFill>
            </a:rPr>
            <a:t>Bu jarayon quyidagilarni o‘zi ichiga oladi:</a:t>
          </a:r>
          <a:endParaRPr lang="ru-RU" sz="2600" kern="1200" dirty="0">
            <a:solidFill>
              <a:schemeClr val="tx1">
                <a:lumMod val="95000"/>
                <a:lumOff val="5000"/>
              </a:schemeClr>
            </a:solidFill>
          </a:endParaRPr>
        </a:p>
      </dsp:txBody>
      <dsp:txXfrm>
        <a:off x="2311032" y="2360301"/>
        <a:ext cx="2489999" cy="1688108"/>
      </dsp:txXfrm>
    </dsp:sp>
    <dsp:sp modelId="{47D8CEF0-5849-40A7-8034-12E8557F2A0B}">
      <dsp:nvSpPr>
        <dsp:cNvPr id="0" name=""/>
        <dsp:cNvSpPr/>
      </dsp:nvSpPr>
      <dsp:spPr>
        <a:xfrm>
          <a:off x="4892373" y="2447383"/>
          <a:ext cx="1943854" cy="1512055"/>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915AF35E-944F-4F47-BBCC-79C5A63E7F22}">
      <dsp:nvSpPr>
        <dsp:cNvPr id="0" name=""/>
        <dsp:cNvSpPr/>
      </dsp:nvSpPr>
      <dsp:spPr>
        <a:xfrm>
          <a:off x="4435628" y="4370475"/>
          <a:ext cx="4345593" cy="1870790"/>
        </a:xfrm>
        <a:prstGeom prst="roundRect">
          <a:avLst>
            <a:gd name="adj" fmla="val 16670"/>
          </a:avLst>
        </a:prstGeom>
        <a:solidFill>
          <a:schemeClr val="accent5">
            <a:hueOff val="8171956"/>
            <a:satOff val="5577"/>
            <a:lumOff val="-15685"/>
            <a:alphaOff val="0"/>
          </a:schemeClr>
        </a:solidFill>
        <a:ln>
          <a:noFill/>
        </a:ln>
        <a:effectLst>
          <a:outerShdw blurRad="508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solidFill>
                <a:schemeClr val="tx1">
                  <a:lumMod val="95000"/>
                  <a:lumOff val="5000"/>
                </a:schemeClr>
              </a:solidFill>
            </a:rPr>
            <a:t>K</a:t>
          </a:r>
          <a:r>
            <a:rPr lang="uz-Cyrl-UZ" sz="2600" kern="1200" dirty="0">
              <a:solidFill>
                <a:schemeClr val="tx1">
                  <a:lumMod val="95000"/>
                  <a:lumOff val="5000"/>
                </a:schemeClr>
              </a:solidFill>
            </a:rPr>
            <a:t>onstruktorlik</a:t>
          </a:r>
        </a:p>
        <a:p>
          <a:pPr marL="0" lvl="0" indent="0" algn="l" defTabSz="1155700">
            <a:lnSpc>
              <a:spcPct val="90000"/>
            </a:lnSpc>
            <a:spcBef>
              <a:spcPct val="0"/>
            </a:spcBef>
            <a:spcAft>
              <a:spcPct val="35000"/>
            </a:spcAft>
            <a:buNone/>
          </a:pPr>
          <a:r>
            <a:rPr lang="uz-Cyrl-UZ" sz="2600" kern="1200" dirty="0">
              <a:solidFill>
                <a:schemeClr val="tx1">
                  <a:lumMod val="95000"/>
                  <a:lumOff val="5000"/>
                </a:schemeClr>
              </a:solidFill>
            </a:rPr>
            <a:t>Texnologik</a:t>
          </a:r>
        </a:p>
        <a:p>
          <a:pPr marL="0" lvl="0" indent="0" algn="l" defTabSz="1155700">
            <a:lnSpc>
              <a:spcPct val="90000"/>
            </a:lnSpc>
            <a:spcBef>
              <a:spcPct val="0"/>
            </a:spcBef>
            <a:spcAft>
              <a:spcPct val="35000"/>
            </a:spcAft>
            <a:buNone/>
          </a:pPr>
          <a:r>
            <a:rPr lang="uz-Cyrl-UZ" sz="2600" kern="1200" dirty="0">
              <a:solidFill>
                <a:schemeClr val="tx1">
                  <a:lumMod val="95000"/>
                  <a:lumOff val="5000"/>
                </a:schemeClr>
              </a:solidFill>
            </a:rPr>
            <a:t>Kalendar rejalashtirish</a:t>
          </a:r>
          <a:endParaRPr lang="ru-RU" sz="2600" kern="1200" dirty="0">
            <a:solidFill>
              <a:schemeClr val="tx1">
                <a:lumMod val="95000"/>
                <a:lumOff val="5000"/>
              </a:schemeClr>
            </a:solidFill>
          </a:endParaRPr>
        </a:p>
      </dsp:txBody>
      <dsp:txXfrm>
        <a:off x="4526969" y="4461816"/>
        <a:ext cx="4162911" cy="16881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4C5087-921F-48A1-A6AD-C9A5ADE5BDE5}">
      <dsp:nvSpPr>
        <dsp:cNvPr id="0" name=""/>
        <dsp:cNvSpPr/>
      </dsp:nvSpPr>
      <dsp:spPr>
        <a:xfrm>
          <a:off x="2418227" y="2418235"/>
          <a:ext cx="795877" cy="2540718"/>
        </a:xfrm>
        <a:custGeom>
          <a:avLst/>
          <a:gdLst/>
          <a:ahLst/>
          <a:cxnLst/>
          <a:rect l="0" t="0" r="0" b="0"/>
          <a:pathLst>
            <a:path>
              <a:moveTo>
                <a:pt x="0" y="0"/>
              </a:moveTo>
              <a:lnTo>
                <a:pt x="0" y="2540718"/>
              </a:lnTo>
              <a:lnTo>
                <a:pt x="795877" y="2540718"/>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67E26F4-38F0-44C4-99C4-27A0A9449506}">
      <dsp:nvSpPr>
        <dsp:cNvPr id="0" name=""/>
        <dsp:cNvSpPr/>
      </dsp:nvSpPr>
      <dsp:spPr>
        <a:xfrm>
          <a:off x="0" y="7"/>
          <a:ext cx="4836455" cy="2418227"/>
        </a:xfrm>
        <a:prstGeom prst="rect">
          <a:avLst/>
        </a:prstGeom>
        <a:gradFill rotWithShape="0">
          <a:gsLst>
            <a:gs pos="0">
              <a:schemeClr val="accent2">
                <a:hueOff val="0"/>
                <a:satOff val="0"/>
                <a:lumOff val="0"/>
                <a:alphaOff val="0"/>
                <a:tint val="0"/>
              </a:schemeClr>
            </a:gs>
            <a:gs pos="44000">
              <a:schemeClr val="accent2">
                <a:hueOff val="0"/>
                <a:satOff val="0"/>
                <a:lumOff val="0"/>
                <a:alphaOff val="0"/>
                <a:tint val="60000"/>
                <a:satMod val="120000"/>
              </a:schemeClr>
            </a:gs>
            <a:gs pos="100000">
              <a:schemeClr val="accent2">
                <a:hueOff val="0"/>
                <a:satOff val="0"/>
                <a:lumOff val="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uz-Cyrl-UZ" sz="3200" b="1" kern="1200" dirty="0">
              <a:solidFill>
                <a:srgbClr val="FF0000"/>
              </a:solidFill>
            </a:rPr>
            <a:t>Ishlab chiqarishni </a:t>
          </a:r>
          <a:r>
            <a:rPr lang="uz-Cyrl-UZ" sz="3200" b="1" i="1" kern="1200" dirty="0">
              <a:solidFill>
                <a:srgbClr val="FF0000"/>
              </a:solidFill>
            </a:rPr>
            <a:t>konstruktorlik jihatdan tayyorlash</a:t>
          </a:r>
          <a:endParaRPr lang="ru-RU" sz="3200" b="1" kern="1200" dirty="0">
            <a:solidFill>
              <a:srgbClr val="FF0000"/>
            </a:solidFill>
          </a:endParaRPr>
        </a:p>
      </dsp:txBody>
      <dsp:txXfrm>
        <a:off x="0" y="7"/>
        <a:ext cx="4836455" cy="2418227"/>
      </dsp:txXfrm>
    </dsp:sp>
    <dsp:sp modelId="{F85C6976-2CA7-4FDB-BA08-94937CD1FFBE}">
      <dsp:nvSpPr>
        <dsp:cNvPr id="0" name=""/>
        <dsp:cNvSpPr/>
      </dsp:nvSpPr>
      <dsp:spPr>
        <a:xfrm>
          <a:off x="3214104" y="3437187"/>
          <a:ext cx="5570871" cy="3043532"/>
        </a:xfrm>
        <a:prstGeom prst="rect">
          <a:avLst/>
        </a:prstGeom>
        <a:gradFill rotWithShape="0">
          <a:gsLst>
            <a:gs pos="0">
              <a:schemeClr val="accent4">
                <a:hueOff val="0"/>
                <a:satOff val="0"/>
                <a:lumOff val="0"/>
                <a:alphaOff val="0"/>
                <a:tint val="0"/>
              </a:schemeClr>
            </a:gs>
            <a:gs pos="44000">
              <a:schemeClr val="accent4">
                <a:hueOff val="0"/>
                <a:satOff val="0"/>
                <a:lumOff val="0"/>
                <a:alphaOff val="0"/>
                <a:tint val="60000"/>
                <a:satMod val="120000"/>
              </a:schemeClr>
            </a:gs>
            <a:gs pos="100000">
              <a:schemeClr val="accent4">
                <a:hueOff val="0"/>
                <a:satOff val="0"/>
                <a:lumOff val="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uz-Cyrl-UZ" sz="2600" kern="1200" dirty="0">
              <a:solidFill>
                <a:schemeClr val="tx1">
                  <a:lumMod val="95000"/>
                  <a:lumOff val="5000"/>
                </a:schemeClr>
              </a:solidFill>
            </a:rPr>
            <a:t>mashina konstruksiyasini ishlab chiqish va mahsulotning umumiy yig‘ma chizmasini, uning alohida detallarining va yig‘ma elementlarining chizmalarini yaratish va ishlab chiqarishni kerakli konstruktorlik hujjatlar bilan ta’minlashdir</a:t>
          </a:r>
          <a:endParaRPr lang="ru-RU" sz="2600" kern="1200" dirty="0">
            <a:solidFill>
              <a:schemeClr val="tx1">
                <a:lumMod val="95000"/>
                <a:lumOff val="5000"/>
              </a:schemeClr>
            </a:solidFill>
          </a:endParaRPr>
        </a:p>
      </dsp:txBody>
      <dsp:txXfrm>
        <a:off x="3214104" y="3437187"/>
        <a:ext cx="5570871" cy="30435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3FBBAE-0F87-4D90-A6C1-57B2F9C22E45}">
      <dsp:nvSpPr>
        <dsp:cNvPr id="0" name=""/>
        <dsp:cNvSpPr/>
      </dsp:nvSpPr>
      <dsp:spPr>
        <a:xfrm>
          <a:off x="3950130" y="2904135"/>
          <a:ext cx="2304717" cy="1516888"/>
        </a:xfrm>
        <a:custGeom>
          <a:avLst/>
          <a:gdLst/>
          <a:ahLst/>
          <a:cxnLst/>
          <a:rect l="0" t="0" r="0" b="0"/>
          <a:pathLst>
            <a:path>
              <a:moveTo>
                <a:pt x="2304717" y="0"/>
              </a:moveTo>
              <a:lnTo>
                <a:pt x="2304717" y="1516888"/>
              </a:lnTo>
              <a:lnTo>
                <a:pt x="0" y="1516888"/>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52F783-6CC2-4880-A25F-0579FD7D379B}">
      <dsp:nvSpPr>
        <dsp:cNvPr id="0" name=""/>
        <dsp:cNvSpPr/>
      </dsp:nvSpPr>
      <dsp:spPr>
        <a:xfrm>
          <a:off x="4990774" y="130631"/>
          <a:ext cx="2528147" cy="2773503"/>
        </a:xfrm>
        <a:prstGeom prst="arc">
          <a:avLst>
            <a:gd name="adj1" fmla="val 13200000"/>
            <a:gd name="adj2" fmla="val 19200000"/>
          </a:avLst>
        </a:pr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122F6E-1CD8-4BBE-AC1D-96787DA33EFC}">
      <dsp:nvSpPr>
        <dsp:cNvPr id="0" name=""/>
        <dsp:cNvSpPr/>
      </dsp:nvSpPr>
      <dsp:spPr>
        <a:xfrm>
          <a:off x="4990774" y="130631"/>
          <a:ext cx="2528147" cy="2773503"/>
        </a:xfrm>
        <a:prstGeom prst="arc">
          <a:avLst>
            <a:gd name="adj1" fmla="val 2400000"/>
            <a:gd name="adj2" fmla="val 8400000"/>
          </a:avLst>
        </a:pr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901CB0-D46A-4ECC-8962-EDD78904B808}">
      <dsp:nvSpPr>
        <dsp:cNvPr id="0" name=""/>
        <dsp:cNvSpPr/>
      </dsp:nvSpPr>
      <dsp:spPr>
        <a:xfrm>
          <a:off x="3726700" y="629862"/>
          <a:ext cx="5056294" cy="1775042"/>
        </a:xfrm>
        <a:prstGeom prst="rect">
          <a:avLst/>
        </a:prstGeom>
        <a:noFill/>
        <a:ln w="9525"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0" kern="1200" dirty="0" err="1">
              <a:solidFill>
                <a:srgbClr val="FF0000"/>
              </a:solidFill>
            </a:rPr>
            <a:t>Ishlab</a:t>
          </a:r>
          <a:r>
            <a:rPr lang="en-US" sz="3200" b="0" kern="1200" dirty="0">
              <a:solidFill>
                <a:srgbClr val="FF0000"/>
              </a:solidFill>
            </a:rPr>
            <a:t> </a:t>
          </a:r>
          <a:r>
            <a:rPr lang="en-US" sz="3200" b="0" kern="1200" dirty="0" err="1">
              <a:solidFill>
                <a:srgbClr val="FF0000"/>
              </a:solidFill>
            </a:rPr>
            <a:t>chiqarishni</a:t>
          </a:r>
          <a:r>
            <a:rPr lang="en-US" sz="3200" b="0" kern="1200" dirty="0">
              <a:solidFill>
                <a:srgbClr val="FF0000"/>
              </a:solidFill>
            </a:rPr>
            <a:t> </a:t>
          </a:r>
          <a:r>
            <a:rPr lang="en-US" sz="3200" b="1" i="1" kern="1200" dirty="0" err="1">
              <a:solidFill>
                <a:srgbClr val="FF0000"/>
              </a:solidFill>
            </a:rPr>
            <a:t>texnologik</a:t>
          </a:r>
          <a:r>
            <a:rPr lang="en-US" sz="3200" b="1" i="1" kern="1200" dirty="0">
              <a:solidFill>
                <a:srgbClr val="FF0000"/>
              </a:solidFill>
            </a:rPr>
            <a:t> </a:t>
          </a:r>
          <a:r>
            <a:rPr lang="en-US" sz="3200" b="1" i="1" kern="1200" dirty="0" err="1">
              <a:solidFill>
                <a:srgbClr val="FF0000"/>
              </a:solidFill>
            </a:rPr>
            <a:t>jihatdan</a:t>
          </a:r>
          <a:r>
            <a:rPr lang="en-US" sz="3200" b="1" i="1" kern="1200" dirty="0">
              <a:solidFill>
                <a:srgbClr val="FF0000"/>
              </a:solidFill>
            </a:rPr>
            <a:t> </a:t>
          </a:r>
          <a:r>
            <a:rPr lang="en-US" sz="3200" b="1" i="1" kern="1200" dirty="0" err="1">
              <a:solidFill>
                <a:srgbClr val="FF0000"/>
              </a:solidFill>
            </a:rPr>
            <a:t>tayyorlash</a:t>
          </a:r>
          <a:endParaRPr lang="ru-RU" sz="3200" b="1" i="1" kern="1200" dirty="0">
            <a:solidFill>
              <a:srgbClr val="FF0000"/>
            </a:solidFill>
          </a:endParaRPr>
        </a:p>
      </dsp:txBody>
      <dsp:txXfrm>
        <a:off x="3726700" y="629862"/>
        <a:ext cx="5056294" cy="1775042"/>
      </dsp:txXfrm>
    </dsp:sp>
    <dsp:sp modelId="{374A7271-E5C8-40F1-A646-ACC12D56B690}">
      <dsp:nvSpPr>
        <dsp:cNvPr id="0" name=""/>
        <dsp:cNvSpPr/>
      </dsp:nvSpPr>
      <dsp:spPr>
        <a:xfrm>
          <a:off x="1432470" y="3965957"/>
          <a:ext cx="2860977" cy="2528147"/>
        </a:xfrm>
        <a:prstGeom prst="arc">
          <a:avLst>
            <a:gd name="adj1" fmla="val 13200000"/>
            <a:gd name="adj2" fmla="val 19200000"/>
          </a:avLst>
        </a:pr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FE3B6DF-1A52-4542-87E8-BDD6DF425D83}">
      <dsp:nvSpPr>
        <dsp:cNvPr id="0" name=""/>
        <dsp:cNvSpPr/>
      </dsp:nvSpPr>
      <dsp:spPr>
        <a:xfrm>
          <a:off x="1432470" y="3965957"/>
          <a:ext cx="2860977" cy="2528147"/>
        </a:xfrm>
        <a:prstGeom prst="arc">
          <a:avLst>
            <a:gd name="adj1" fmla="val 2400000"/>
            <a:gd name="adj2" fmla="val 8400000"/>
          </a:avLst>
        </a:pr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FBA2660-E282-463A-B0F5-8532A8318864}">
      <dsp:nvSpPr>
        <dsp:cNvPr id="0" name=""/>
        <dsp:cNvSpPr/>
      </dsp:nvSpPr>
      <dsp:spPr>
        <a:xfrm>
          <a:off x="1981" y="4421023"/>
          <a:ext cx="5721955" cy="1618014"/>
        </a:xfrm>
        <a:prstGeom prst="rect">
          <a:avLst/>
        </a:prstGeom>
        <a:noFill/>
        <a:ln w="9525"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lumMod val="95000"/>
                  <a:lumOff val="5000"/>
                </a:schemeClr>
              </a:solidFill>
              <a:latin typeface="Tw Cen MT" panose="020B0602020104020603" pitchFamily="34" charset="0"/>
            </a:rPr>
            <a:t>mahsulotni</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belgilangan</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muddatda</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ko‘rsatilgan</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sifatda</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belgilangan</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hajmda</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va</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harajatlar</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bilan</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ishlab</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chiqarish</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uchun</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korxonani</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texnologik</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jihatdan</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tayyorlashni</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ta’minlovchi</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o‘zaro</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bog‘liq</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bo‘lgan</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jarayonlar</a:t>
          </a:r>
          <a:r>
            <a:rPr lang="en-US" sz="2400" kern="1200" dirty="0">
              <a:solidFill>
                <a:schemeClr val="tx1">
                  <a:lumMod val="95000"/>
                  <a:lumOff val="5000"/>
                </a:schemeClr>
              </a:solidFill>
              <a:latin typeface="Tw Cen MT" panose="020B0602020104020603" pitchFamily="34" charset="0"/>
            </a:rPr>
            <a:t> </a:t>
          </a:r>
          <a:r>
            <a:rPr lang="en-US" sz="2400" kern="1200" dirty="0" err="1">
              <a:solidFill>
                <a:schemeClr val="tx1">
                  <a:lumMod val="95000"/>
                  <a:lumOff val="5000"/>
                </a:schemeClr>
              </a:solidFill>
              <a:latin typeface="Tw Cen MT" panose="020B0602020104020603" pitchFamily="34" charset="0"/>
            </a:rPr>
            <a:t>tushuniladi</a:t>
          </a:r>
          <a:endParaRPr lang="ru-RU" sz="2400" kern="1200" dirty="0">
            <a:solidFill>
              <a:schemeClr val="tx1">
                <a:lumMod val="95000"/>
                <a:lumOff val="5000"/>
              </a:schemeClr>
            </a:solidFill>
          </a:endParaRPr>
        </a:p>
      </dsp:txBody>
      <dsp:txXfrm>
        <a:off x="1981" y="4421023"/>
        <a:ext cx="5721955" cy="161801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CC9CDD-6E3E-43D3-8EEB-003A81E7AC88}">
      <dsp:nvSpPr>
        <dsp:cNvPr id="0" name=""/>
        <dsp:cNvSpPr/>
      </dsp:nvSpPr>
      <dsp:spPr>
        <a:xfrm>
          <a:off x="4130789" y="2469857"/>
          <a:ext cx="91440" cy="1130646"/>
        </a:xfrm>
        <a:custGeom>
          <a:avLst/>
          <a:gdLst/>
          <a:ahLst/>
          <a:cxnLst/>
          <a:rect l="0" t="0" r="0" b="0"/>
          <a:pathLst>
            <a:path>
              <a:moveTo>
                <a:pt x="45720" y="0"/>
              </a:moveTo>
              <a:lnTo>
                <a:pt x="45720" y="1130646"/>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D6406E-C350-4D3D-8F08-13C2FCC09ECF}">
      <dsp:nvSpPr>
        <dsp:cNvPr id="0" name=""/>
        <dsp:cNvSpPr/>
      </dsp:nvSpPr>
      <dsp:spPr>
        <a:xfrm>
          <a:off x="2232705" y="1225"/>
          <a:ext cx="3887609" cy="2468631"/>
        </a:xfrm>
        <a:prstGeom prst="roundRect">
          <a:avLst>
            <a:gd name="adj" fmla="val 10000"/>
          </a:avLst>
        </a:prstGeom>
        <a:gradFill rotWithShape="0">
          <a:gsLst>
            <a:gs pos="0">
              <a:schemeClr val="accent2">
                <a:hueOff val="0"/>
                <a:satOff val="0"/>
                <a:lumOff val="0"/>
                <a:alphaOff val="0"/>
                <a:tint val="0"/>
              </a:schemeClr>
            </a:gs>
            <a:gs pos="44000">
              <a:schemeClr val="accent2">
                <a:hueOff val="0"/>
                <a:satOff val="0"/>
                <a:lumOff val="0"/>
                <a:alphaOff val="0"/>
                <a:tint val="60000"/>
                <a:satMod val="120000"/>
              </a:schemeClr>
            </a:gs>
            <a:gs pos="100000">
              <a:schemeClr val="accent2">
                <a:hueOff val="0"/>
                <a:satOff val="0"/>
                <a:lumOff val="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72BFCFBA-AEE1-46C0-9B0E-D4664765E3FD}">
      <dsp:nvSpPr>
        <dsp:cNvPr id="0" name=""/>
        <dsp:cNvSpPr/>
      </dsp:nvSpPr>
      <dsp:spPr>
        <a:xfrm>
          <a:off x="2664661" y="411584"/>
          <a:ext cx="3887609" cy="2468631"/>
        </a:xfrm>
        <a:prstGeom prst="roundRect">
          <a:avLst>
            <a:gd name="adj" fmla="val 10000"/>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b="1" kern="1200" dirty="0" err="1">
              <a:solidFill>
                <a:srgbClr val="FF0000"/>
              </a:solidFill>
            </a:rPr>
            <a:t>Kalendar</a:t>
          </a:r>
          <a:r>
            <a:rPr lang="en-US" sz="4000" b="1" kern="1200" dirty="0">
              <a:solidFill>
                <a:srgbClr val="FF0000"/>
              </a:solidFill>
            </a:rPr>
            <a:t> </a:t>
          </a:r>
          <a:r>
            <a:rPr lang="en-US" sz="4000" b="1" kern="1200" dirty="0" err="1">
              <a:solidFill>
                <a:srgbClr val="FF0000"/>
              </a:solidFill>
            </a:rPr>
            <a:t>reja</a:t>
          </a:r>
          <a:endParaRPr lang="ru-RU" sz="4000" b="1" kern="1200" dirty="0">
            <a:solidFill>
              <a:srgbClr val="FF0000"/>
            </a:solidFill>
          </a:endParaRPr>
        </a:p>
      </dsp:txBody>
      <dsp:txXfrm>
        <a:off x="2736965" y="483888"/>
        <a:ext cx="3743001" cy="2324023"/>
      </dsp:txXfrm>
    </dsp:sp>
    <dsp:sp modelId="{8EF7BDAE-5ADD-47F7-8A51-5F9F9D8D4C68}">
      <dsp:nvSpPr>
        <dsp:cNvPr id="0" name=""/>
        <dsp:cNvSpPr/>
      </dsp:nvSpPr>
      <dsp:spPr>
        <a:xfrm>
          <a:off x="2232705" y="3600503"/>
          <a:ext cx="3887609" cy="2468631"/>
        </a:xfrm>
        <a:prstGeom prst="roundRect">
          <a:avLst>
            <a:gd name="adj" fmla="val 10000"/>
          </a:avLst>
        </a:prstGeom>
        <a:gradFill rotWithShape="0">
          <a:gsLst>
            <a:gs pos="0">
              <a:schemeClr val="accent4">
                <a:hueOff val="0"/>
                <a:satOff val="0"/>
                <a:lumOff val="0"/>
                <a:alphaOff val="0"/>
                <a:tint val="0"/>
              </a:schemeClr>
            </a:gs>
            <a:gs pos="44000">
              <a:schemeClr val="accent4">
                <a:hueOff val="0"/>
                <a:satOff val="0"/>
                <a:lumOff val="0"/>
                <a:alphaOff val="0"/>
                <a:tint val="60000"/>
                <a:satMod val="120000"/>
              </a:schemeClr>
            </a:gs>
            <a:gs pos="100000">
              <a:schemeClr val="accent4">
                <a:hueOff val="0"/>
                <a:satOff val="0"/>
                <a:lumOff val="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F581A898-8A07-426C-9504-E46510DAD5F8}">
      <dsp:nvSpPr>
        <dsp:cNvPr id="0" name=""/>
        <dsp:cNvSpPr/>
      </dsp:nvSpPr>
      <dsp:spPr>
        <a:xfrm>
          <a:off x="2664661" y="4010862"/>
          <a:ext cx="3887609" cy="2468631"/>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err="1">
              <a:solidFill>
                <a:schemeClr val="tx1">
                  <a:lumMod val="95000"/>
                  <a:lumOff val="5000"/>
                </a:schemeClr>
              </a:solidFill>
            </a:rPr>
            <a:t>ishlab</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chiqarish</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jarayonini</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kam</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sarf</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bilan</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kerakli</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hajmda</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va</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ko‘rsatilgan</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muddatda</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mahsulot</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ishlab</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chiqarishga</a:t>
          </a:r>
          <a:r>
            <a:rPr lang="en-US" sz="2500" kern="1200" dirty="0">
              <a:solidFill>
                <a:schemeClr val="tx1">
                  <a:lumMod val="95000"/>
                  <a:lumOff val="5000"/>
                </a:schemeClr>
              </a:solidFill>
            </a:rPr>
            <a:t> </a:t>
          </a:r>
          <a:r>
            <a:rPr lang="en-US" sz="2500" kern="1200" dirty="0" err="1">
              <a:solidFill>
                <a:schemeClr val="tx1">
                  <a:lumMod val="95000"/>
                  <a:lumOff val="5000"/>
                </a:schemeClr>
              </a:solidFill>
            </a:rPr>
            <a:t>aytiladi</a:t>
          </a:r>
          <a:endParaRPr lang="ru-RU" sz="2500" kern="1200" dirty="0">
            <a:solidFill>
              <a:schemeClr val="tx1">
                <a:lumMod val="95000"/>
                <a:lumOff val="5000"/>
              </a:schemeClr>
            </a:solidFill>
          </a:endParaRPr>
        </a:p>
      </dsp:txBody>
      <dsp:txXfrm>
        <a:off x="2736965" y="4083166"/>
        <a:ext cx="3743001" cy="232402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AC9890-0083-46D9-8D72-6CD9B62ABBEB}">
      <dsp:nvSpPr>
        <dsp:cNvPr id="0" name=""/>
        <dsp:cNvSpPr/>
      </dsp:nvSpPr>
      <dsp:spPr>
        <a:xfrm>
          <a:off x="3480634" y="2400514"/>
          <a:ext cx="1823707" cy="1823707"/>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Cyrl-UZ" sz="2400" kern="1200" dirty="0">
              <a:solidFill>
                <a:schemeClr val="tx1">
                  <a:lumMod val="95000"/>
                  <a:lumOff val="5000"/>
                </a:schemeClr>
              </a:solidFill>
            </a:rPr>
            <a:t>Detalning ishchi chizmasi</a:t>
          </a:r>
          <a:endParaRPr lang="ru-RU" sz="2400" kern="1200" dirty="0">
            <a:solidFill>
              <a:schemeClr val="tx1">
                <a:lumMod val="95000"/>
                <a:lumOff val="5000"/>
              </a:schemeClr>
            </a:solidFill>
          </a:endParaRPr>
        </a:p>
      </dsp:txBody>
      <dsp:txXfrm>
        <a:off x="3747710" y="2667590"/>
        <a:ext cx="1289555" cy="1289555"/>
      </dsp:txXfrm>
    </dsp:sp>
    <dsp:sp modelId="{C9E22961-7639-48C8-9224-4F9BD5D4FF63}">
      <dsp:nvSpPr>
        <dsp:cNvPr id="0" name=""/>
        <dsp:cNvSpPr/>
      </dsp:nvSpPr>
      <dsp:spPr>
        <a:xfrm rot="16200000">
          <a:off x="4116978" y="2106321"/>
          <a:ext cx="551018" cy="37366"/>
        </a:xfrm>
        <a:custGeom>
          <a:avLst/>
          <a:gdLst/>
          <a:ahLst/>
          <a:cxnLst/>
          <a:rect l="0" t="0" r="0" b="0"/>
          <a:pathLst>
            <a:path>
              <a:moveTo>
                <a:pt x="0" y="18683"/>
              </a:moveTo>
              <a:lnTo>
                <a:pt x="551018" y="18683"/>
              </a:lnTo>
            </a:path>
          </a:pathLst>
        </a:custGeom>
        <a:noFill/>
        <a:ln w="15875"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solidFill>
              <a:schemeClr val="tx1">
                <a:lumMod val="95000"/>
                <a:lumOff val="5000"/>
              </a:schemeClr>
            </a:solidFill>
          </a:endParaRPr>
        </a:p>
      </dsp:txBody>
      <dsp:txXfrm>
        <a:off x="4378712" y="2111229"/>
        <a:ext cx="27550" cy="27550"/>
      </dsp:txXfrm>
    </dsp:sp>
    <dsp:sp modelId="{C1B15DCB-1612-4034-9420-50FA4FB12B93}">
      <dsp:nvSpPr>
        <dsp:cNvPr id="0" name=""/>
        <dsp:cNvSpPr/>
      </dsp:nvSpPr>
      <dsp:spPr>
        <a:xfrm>
          <a:off x="3480634" y="25788"/>
          <a:ext cx="1823707" cy="1823707"/>
        </a:xfrm>
        <a:prstGeom prst="ellipse">
          <a:avLst/>
        </a:prstGeom>
        <a:solidFill>
          <a:schemeClr val="accent2">
            <a:hueOff val="0"/>
            <a:satOff val="0"/>
            <a:lumOff val="0"/>
            <a:alphaOff val="0"/>
          </a:schemeClr>
        </a:solidFill>
        <a:ln>
          <a:noFill/>
        </a:ln>
        <a:effectLst>
          <a:outerShdw blurRad="508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uz-Cyrl-UZ" sz="2000" kern="1200" dirty="0">
              <a:solidFill>
                <a:schemeClr val="tx1">
                  <a:lumMod val="95000"/>
                  <a:lumOff val="5000"/>
                </a:schemeClr>
              </a:solidFill>
            </a:rPr>
            <a:t>zagotovka t</a:t>
          </a:r>
          <a:r>
            <a:rPr lang="en-US" sz="2000" kern="1200" dirty="0">
              <a:solidFill>
                <a:schemeClr val="tx1">
                  <a:lumMod val="95000"/>
                  <a:lumOff val="5000"/>
                </a:schemeClr>
              </a:solidFill>
            </a:rPr>
            <a:t>u</a:t>
          </a:r>
          <a:r>
            <a:rPr lang="uz-Cyrl-UZ" sz="2000" kern="1200" dirty="0">
              <a:solidFill>
                <a:schemeClr val="tx1">
                  <a:lumMod val="95000"/>
                  <a:lumOff val="5000"/>
                </a:schemeClr>
              </a:solidFill>
            </a:rPr>
            <a:t>ri</a:t>
          </a:r>
          <a:endParaRPr lang="ru-RU" sz="2000" kern="1200" dirty="0">
            <a:solidFill>
              <a:schemeClr val="tx1">
                <a:lumMod val="95000"/>
                <a:lumOff val="5000"/>
              </a:schemeClr>
            </a:solidFill>
          </a:endParaRPr>
        </a:p>
      </dsp:txBody>
      <dsp:txXfrm>
        <a:off x="3747710" y="292864"/>
        <a:ext cx="1289555" cy="1289555"/>
      </dsp:txXfrm>
    </dsp:sp>
    <dsp:sp modelId="{8789A20A-8842-4055-ABA8-BD0C215C63AB}">
      <dsp:nvSpPr>
        <dsp:cNvPr id="0" name=""/>
        <dsp:cNvSpPr/>
      </dsp:nvSpPr>
      <dsp:spPr>
        <a:xfrm rot="19800000">
          <a:off x="5145265" y="2700003"/>
          <a:ext cx="551018" cy="37366"/>
        </a:xfrm>
        <a:custGeom>
          <a:avLst/>
          <a:gdLst/>
          <a:ahLst/>
          <a:cxnLst/>
          <a:rect l="0" t="0" r="0" b="0"/>
          <a:pathLst>
            <a:path>
              <a:moveTo>
                <a:pt x="0" y="18683"/>
              </a:moveTo>
              <a:lnTo>
                <a:pt x="551018" y="18683"/>
              </a:lnTo>
            </a:path>
          </a:pathLst>
        </a:custGeom>
        <a:noFill/>
        <a:ln w="15875"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solidFill>
              <a:schemeClr val="tx1">
                <a:lumMod val="95000"/>
                <a:lumOff val="5000"/>
              </a:schemeClr>
            </a:solidFill>
          </a:endParaRPr>
        </a:p>
      </dsp:txBody>
      <dsp:txXfrm>
        <a:off x="5406998" y="2704911"/>
        <a:ext cx="27550" cy="27550"/>
      </dsp:txXfrm>
    </dsp:sp>
    <dsp:sp modelId="{A6E81ADF-1E82-4133-9380-848DA0648981}">
      <dsp:nvSpPr>
        <dsp:cNvPr id="0" name=""/>
        <dsp:cNvSpPr/>
      </dsp:nvSpPr>
      <dsp:spPr>
        <a:xfrm>
          <a:off x="5537207" y="1213151"/>
          <a:ext cx="1823707" cy="1823707"/>
        </a:xfrm>
        <a:prstGeom prst="ellipse">
          <a:avLst/>
        </a:prstGeom>
        <a:solidFill>
          <a:schemeClr val="accent3">
            <a:hueOff val="0"/>
            <a:satOff val="0"/>
            <a:lumOff val="0"/>
            <a:alphaOff val="0"/>
          </a:schemeClr>
        </a:solidFill>
        <a:ln>
          <a:noFill/>
        </a:ln>
        <a:effectLst>
          <a:outerShdw blurRad="508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uz-Cyrl-UZ" sz="2000" kern="1200" dirty="0">
              <a:solidFill>
                <a:schemeClr val="tx1">
                  <a:lumMod val="95000"/>
                  <a:lumOff val="5000"/>
                </a:schemeClr>
              </a:solidFill>
            </a:rPr>
            <a:t>zagotovka materiali va markasi</a:t>
          </a:r>
          <a:endParaRPr lang="ru-RU" sz="2000" kern="1200" dirty="0">
            <a:solidFill>
              <a:schemeClr val="tx1">
                <a:lumMod val="95000"/>
                <a:lumOff val="5000"/>
              </a:schemeClr>
            </a:solidFill>
          </a:endParaRPr>
        </a:p>
      </dsp:txBody>
      <dsp:txXfrm>
        <a:off x="5804283" y="1480227"/>
        <a:ext cx="1289555" cy="1289555"/>
      </dsp:txXfrm>
    </dsp:sp>
    <dsp:sp modelId="{14DAF18C-08B6-42A3-A1AA-5C0B456B64CA}">
      <dsp:nvSpPr>
        <dsp:cNvPr id="0" name=""/>
        <dsp:cNvSpPr/>
      </dsp:nvSpPr>
      <dsp:spPr>
        <a:xfrm rot="1800000">
          <a:off x="5145265" y="3887365"/>
          <a:ext cx="551018" cy="37366"/>
        </a:xfrm>
        <a:custGeom>
          <a:avLst/>
          <a:gdLst/>
          <a:ahLst/>
          <a:cxnLst/>
          <a:rect l="0" t="0" r="0" b="0"/>
          <a:pathLst>
            <a:path>
              <a:moveTo>
                <a:pt x="0" y="18683"/>
              </a:moveTo>
              <a:lnTo>
                <a:pt x="551018" y="18683"/>
              </a:lnTo>
            </a:path>
          </a:pathLst>
        </a:custGeom>
        <a:noFill/>
        <a:ln w="15875"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solidFill>
              <a:schemeClr val="tx1">
                <a:lumMod val="95000"/>
                <a:lumOff val="5000"/>
              </a:schemeClr>
            </a:solidFill>
          </a:endParaRPr>
        </a:p>
      </dsp:txBody>
      <dsp:txXfrm>
        <a:off x="5406998" y="3892273"/>
        <a:ext cx="27550" cy="27550"/>
      </dsp:txXfrm>
    </dsp:sp>
    <dsp:sp modelId="{028307AC-5C31-4764-8945-3806A17B5991}">
      <dsp:nvSpPr>
        <dsp:cNvPr id="0" name=""/>
        <dsp:cNvSpPr/>
      </dsp:nvSpPr>
      <dsp:spPr>
        <a:xfrm>
          <a:off x="5537207" y="3587877"/>
          <a:ext cx="1823707" cy="1823707"/>
        </a:xfrm>
        <a:prstGeom prst="ellipse">
          <a:avLst/>
        </a:prstGeom>
        <a:solidFill>
          <a:schemeClr val="accent4">
            <a:hueOff val="0"/>
            <a:satOff val="0"/>
            <a:lumOff val="0"/>
            <a:alphaOff val="0"/>
          </a:schemeClr>
        </a:solidFill>
        <a:ln>
          <a:noFill/>
        </a:ln>
        <a:effectLst>
          <a:outerShdw blurRad="508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uz-Cyrl-UZ" sz="2000" kern="1200" dirty="0">
              <a:solidFill>
                <a:schemeClr val="tx1">
                  <a:lumMod val="95000"/>
                  <a:lumOff val="5000"/>
                </a:schemeClr>
              </a:solidFill>
            </a:rPr>
            <a:t>ishlov beriladigan yuzalar</a:t>
          </a:r>
          <a:endParaRPr lang="ru-RU" sz="2000" kern="1200" dirty="0">
            <a:solidFill>
              <a:schemeClr val="tx1">
                <a:lumMod val="95000"/>
                <a:lumOff val="5000"/>
              </a:schemeClr>
            </a:solidFill>
          </a:endParaRPr>
        </a:p>
      </dsp:txBody>
      <dsp:txXfrm>
        <a:off x="5804283" y="3854953"/>
        <a:ext cx="1289555" cy="1289555"/>
      </dsp:txXfrm>
    </dsp:sp>
    <dsp:sp modelId="{8887A16D-C04C-4DAE-82BE-FC0C2BDD1EE1}">
      <dsp:nvSpPr>
        <dsp:cNvPr id="0" name=""/>
        <dsp:cNvSpPr/>
      </dsp:nvSpPr>
      <dsp:spPr>
        <a:xfrm rot="5400000">
          <a:off x="4116978" y="4481047"/>
          <a:ext cx="551018" cy="37366"/>
        </a:xfrm>
        <a:custGeom>
          <a:avLst/>
          <a:gdLst/>
          <a:ahLst/>
          <a:cxnLst/>
          <a:rect l="0" t="0" r="0" b="0"/>
          <a:pathLst>
            <a:path>
              <a:moveTo>
                <a:pt x="0" y="18683"/>
              </a:moveTo>
              <a:lnTo>
                <a:pt x="551018" y="18683"/>
              </a:lnTo>
            </a:path>
          </a:pathLst>
        </a:custGeom>
        <a:noFill/>
        <a:ln w="15875"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solidFill>
              <a:schemeClr val="tx1">
                <a:lumMod val="95000"/>
                <a:lumOff val="5000"/>
              </a:schemeClr>
            </a:solidFill>
          </a:endParaRPr>
        </a:p>
      </dsp:txBody>
      <dsp:txXfrm>
        <a:off x="4378712" y="4485955"/>
        <a:ext cx="27550" cy="27550"/>
      </dsp:txXfrm>
    </dsp:sp>
    <dsp:sp modelId="{8089F6C5-359A-40D1-8A06-82A80C9B8145}">
      <dsp:nvSpPr>
        <dsp:cNvPr id="0" name=""/>
        <dsp:cNvSpPr/>
      </dsp:nvSpPr>
      <dsp:spPr>
        <a:xfrm>
          <a:off x="3480634" y="4775239"/>
          <a:ext cx="1823707" cy="1823707"/>
        </a:xfrm>
        <a:prstGeom prst="ellipse">
          <a:avLst/>
        </a:prstGeom>
        <a:solidFill>
          <a:schemeClr val="accent5">
            <a:hueOff val="0"/>
            <a:satOff val="0"/>
            <a:lumOff val="0"/>
            <a:alphaOff val="0"/>
          </a:schemeClr>
        </a:solidFill>
        <a:ln>
          <a:noFill/>
        </a:ln>
        <a:effectLst>
          <a:outerShdw blurRad="508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uz-Cyrl-UZ" sz="2000" kern="1200" dirty="0">
              <a:solidFill>
                <a:schemeClr val="tx1">
                  <a:lumMod val="95000"/>
                  <a:lumOff val="5000"/>
                </a:schemeClr>
              </a:solidFill>
            </a:rPr>
            <a:t>tozaligi to‘g‘risidagi ma’lumot</a:t>
          </a:r>
          <a:endParaRPr lang="ru-RU" sz="2000" kern="1200" dirty="0">
            <a:solidFill>
              <a:schemeClr val="tx1">
                <a:lumMod val="95000"/>
                <a:lumOff val="5000"/>
              </a:schemeClr>
            </a:solidFill>
          </a:endParaRPr>
        </a:p>
      </dsp:txBody>
      <dsp:txXfrm>
        <a:off x="3747710" y="5042315"/>
        <a:ext cx="1289555" cy="1289555"/>
      </dsp:txXfrm>
    </dsp:sp>
    <dsp:sp modelId="{40BFBE20-4777-498F-B9F6-0EA436A0F78F}">
      <dsp:nvSpPr>
        <dsp:cNvPr id="0" name=""/>
        <dsp:cNvSpPr/>
      </dsp:nvSpPr>
      <dsp:spPr>
        <a:xfrm rot="9000000">
          <a:off x="3088692" y="3887365"/>
          <a:ext cx="551018" cy="37366"/>
        </a:xfrm>
        <a:custGeom>
          <a:avLst/>
          <a:gdLst/>
          <a:ahLst/>
          <a:cxnLst/>
          <a:rect l="0" t="0" r="0" b="0"/>
          <a:pathLst>
            <a:path>
              <a:moveTo>
                <a:pt x="0" y="18683"/>
              </a:moveTo>
              <a:lnTo>
                <a:pt x="551018" y="18683"/>
              </a:lnTo>
            </a:path>
          </a:pathLst>
        </a:custGeom>
        <a:noFill/>
        <a:ln w="15875"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solidFill>
              <a:schemeClr val="tx1">
                <a:lumMod val="95000"/>
                <a:lumOff val="5000"/>
              </a:schemeClr>
            </a:solidFill>
          </a:endParaRPr>
        </a:p>
      </dsp:txBody>
      <dsp:txXfrm rot="10800000">
        <a:off x="3350426" y="3892273"/>
        <a:ext cx="27550" cy="27550"/>
      </dsp:txXfrm>
    </dsp:sp>
    <dsp:sp modelId="{3BDED5A2-5019-4B99-84F3-559512A770A3}">
      <dsp:nvSpPr>
        <dsp:cNvPr id="0" name=""/>
        <dsp:cNvSpPr/>
      </dsp:nvSpPr>
      <dsp:spPr>
        <a:xfrm>
          <a:off x="1424061" y="3587877"/>
          <a:ext cx="1823707" cy="1823707"/>
        </a:xfrm>
        <a:prstGeom prst="ellipse">
          <a:avLst/>
        </a:prstGeom>
        <a:solidFill>
          <a:schemeClr val="accent6">
            <a:hueOff val="0"/>
            <a:satOff val="0"/>
            <a:lumOff val="0"/>
            <a:alphaOff val="0"/>
          </a:schemeClr>
        </a:solidFill>
        <a:ln>
          <a:noFill/>
        </a:ln>
        <a:effectLst>
          <a:outerShdw blurRad="508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uz-Cyrl-UZ" sz="2000" kern="1200" dirty="0">
              <a:solidFill>
                <a:schemeClr val="tx1">
                  <a:lumMod val="95000"/>
                  <a:lumOff val="5000"/>
                </a:schemeClr>
              </a:solidFill>
            </a:rPr>
            <a:t>ishlov berish aniqligi </a:t>
          </a:r>
          <a:endParaRPr lang="ru-RU" sz="2000" kern="1200" dirty="0">
            <a:solidFill>
              <a:schemeClr val="tx1">
                <a:lumMod val="95000"/>
                <a:lumOff val="5000"/>
              </a:schemeClr>
            </a:solidFill>
          </a:endParaRPr>
        </a:p>
      </dsp:txBody>
      <dsp:txXfrm>
        <a:off x="1691137" y="3854953"/>
        <a:ext cx="1289555" cy="1289555"/>
      </dsp:txXfrm>
    </dsp:sp>
    <dsp:sp modelId="{5994BF35-27EB-4055-B76C-746176347E19}">
      <dsp:nvSpPr>
        <dsp:cNvPr id="0" name=""/>
        <dsp:cNvSpPr/>
      </dsp:nvSpPr>
      <dsp:spPr>
        <a:xfrm rot="12600000">
          <a:off x="3088692" y="2700003"/>
          <a:ext cx="551018" cy="37366"/>
        </a:xfrm>
        <a:custGeom>
          <a:avLst/>
          <a:gdLst/>
          <a:ahLst/>
          <a:cxnLst/>
          <a:rect l="0" t="0" r="0" b="0"/>
          <a:pathLst>
            <a:path>
              <a:moveTo>
                <a:pt x="0" y="18683"/>
              </a:moveTo>
              <a:lnTo>
                <a:pt x="551018" y="18683"/>
              </a:lnTo>
            </a:path>
          </a:pathLst>
        </a:custGeom>
        <a:noFill/>
        <a:ln w="15875"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solidFill>
              <a:schemeClr val="tx1">
                <a:lumMod val="95000"/>
                <a:lumOff val="5000"/>
              </a:schemeClr>
            </a:solidFill>
          </a:endParaRPr>
        </a:p>
      </dsp:txBody>
      <dsp:txXfrm rot="10800000">
        <a:off x="3350426" y="2704911"/>
        <a:ext cx="27550" cy="27550"/>
      </dsp:txXfrm>
    </dsp:sp>
    <dsp:sp modelId="{20A56696-7622-458C-93F9-87D759E88AD1}">
      <dsp:nvSpPr>
        <dsp:cNvPr id="0" name=""/>
        <dsp:cNvSpPr/>
      </dsp:nvSpPr>
      <dsp:spPr>
        <a:xfrm>
          <a:off x="1424061" y="1213151"/>
          <a:ext cx="1823707" cy="1823707"/>
        </a:xfrm>
        <a:prstGeom prst="ellipse">
          <a:avLst/>
        </a:prstGeom>
        <a:solidFill>
          <a:schemeClr val="accent2">
            <a:hueOff val="0"/>
            <a:satOff val="0"/>
            <a:lumOff val="0"/>
            <a:alphaOff val="0"/>
          </a:schemeClr>
        </a:solidFill>
        <a:ln>
          <a:noFill/>
        </a:ln>
        <a:effectLst>
          <a:outerShdw blurRad="508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uz-Cyrl-UZ" sz="2000" kern="1200" dirty="0">
              <a:solidFill>
                <a:schemeClr val="tx1">
                  <a:lumMod val="95000"/>
                  <a:lumOff val="5000"/>
                </a:schemeClr>
              </a:solidFill>
            </a:rPr>
            <a:t>termik ishlov berish turi</a:t>
          </a:r>
          <a:endParaRPr lang="ru-RU" sz="2000" kern="1200" dirty="0">
            <a:solidFill>
              <a:schemeClr val="tx1">
                <a:lumMod val="95000"/>
                <a:lumOff val="5000"/>
              </a:schemeClr>
            </a:solidFill>
          </a:endParaRPr>
        </a:p>
      </dsp:txBody>
      <dsp:txXfrm>
        <a:off x="1691137" y="1480227"/>
        <a:ext cx="1289555" cy="128955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32ACBD-BAB8-4533-9D39-1CC1F449E320}">
      <dsp:nvSpPr>
        <dsp:cNvPr id="0" name=""/>
        <dsp:cNvSpPr/>
      </dsp:nvSpPr>
      <dsp:spPr>
        <a:xfrm>
          <a:off x="0" y="717844"/>
          <a:ext cx="8856984" cy="57960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7400" tIns="958088" rIns="687400" bIns="170688" numCol="1" spcCol="1270" anchor="t" anchorCtr="0">
          <a:noAutofit/>
        </a:bodyPr>
        <a:lstStyle/>
        <a:p>
          <a:pPr marL="357188" lvl="1" indent="-357188" algn="just" defTabSz="1066800">
            <a:lnSpc>
              <a:spcPct val="90000"/>
            </a:lnSpc>
            <a:spcBef>
              <a:spcPct val="0"/>
            </a:spcBef>
            <a:spcAft>
              <a:spcPct val="15000"/>
            </a:spcAft>
            <a:buFont typeface="+mj-lt"/>
            <a:buAutoNum type="arabicPeriod"/>
          </a:pPr>
          <a:r>
            <a:rPr lang="en-US" sz="2400" kern="1200" dirty="0"/>
            <a:t>D</a:t>
          </a:r>
          <a:r>
            <a:rPr lang="uz-Cyrl-UZ" sz="2400" kern="1200" dirty="0"/>
            <a:t>etalni yuzalariga ishlov berishda birinchi navbatda o‘rnatish bazasi tayyorlanadi;</a:t>
          </a:r>
          <a:endParaRPr lang="ru-RU" sz="2400" kern="1200" dirty="0"/>
        </a:p>
        <a:p>
          <a:pPr marL="357188" lvl="1" indent="-357188" algn="just" defTabSz="1066800">
            <a:lnSpc>
              <a:spcPct val="90000"/>
            </a:lnSpc>
            <a:spcBef>
              <a:spcPct val="0"/>
            </a:spcBef>
            <a:spcAft>
              <a:spcPct val="15000"/>
            </a:spcAft>
            <a:buFont typeface="+mj-lt"/>
            <a:buAutoNum type="arabicPeriod"/>
          </a:pPr>
          <a:r>
            <a:rPr lang="en-US" sz="2400" kern="1200" dirty="0"/>
            <a:t>K</a:t>
          </a:r>
          <a:r>
            <a:rPr lang="uz-Cyrl-UZ" sz="2400" kern="1200" dirty="0"/>
            <a:t>eyingi navbatda eng katta metall qatlamiga ega bo‘lgan yuzalarga ishlov beriladi;</a:t>
          </a:r>
          <a:endParaRPr lang="ru-RU" sz="2400" kern="1200" dirty="0"/>
        </a:p>
        <a:p>
          <a:pPr marL="357188" lvl="1" indent="-357188" algn="just" defTabSz="1066800">
            <a:lnSpc>
              <a:spcPct val="90000"/>
            </a:lnSpc>
            <a:spcBef>
              <a:spcPct val="0"/>
            </a:spcBef>
            <a:spcAft>
              <a:spcPct val="15000"/>
            </a:spcAft>
            <a:buFont typeface="+mj-lt"/>
            <a:buAutoNum type="arabicPeriod"/>
          </a:pPr>
          <a:r>
            <a:rPr lang="en-US" sz="2400" kern="1200" dirty="0"/>
            <a:t>S</a:t>
          </a:r>
          <a:r>
            <a:rPr lang="uz-Cyrl-UZ" sz="2400" kern="1200" dirty="0"/>
            <a:t>o‘ngra murakkab va nuqsonlar bo‘lish ehtimoli yuqori yuzalarga ishlov beriladi; </a:t>
          </a:r>
          <a:endParaRPr lang="ru-RU" sz="2400" kern="1200" dirty="0"/>
        </a:p>
        <a:p>
          <a:pPr marL="357188" lvl="1" indent="-357188" algn="just" defTabSz="1066800">
            <a:lnSpc>
              <a:spcPct val="90000"/>
            </a:lnSpc>
            <a:spcBef>
              <a:spcPct val="0"/>
            </a:spcBef>
            <a:spcAft>
              <a:spcPct val="15000"/>
            </a:spcAft>
            <a:buFont typeface="+mj-lt"/>
            <a:buAutoNum type="arabicPeriod"/>
          </a:pPr>
          <a:r>
            <a:rPr lang="en-US" sz="2400" kern="1200" dirty="0"/>
            <a:t>K</a:t>
          </a:r>
          <a:r>
            <a:rPr lang="uz-Cyrl-UZ" sz="2400" kern="1200" dirty="0"/>
            <a:t>eyinchalik bajariladigan operatsiyalar talab etilayotgan aniqlik va yuza tozaligiga bog‘liq ravishda olib boriladi;</a:t>
          </a:r>
          <a:endParaRPr lang="ru-RU" sz="2400" kern="1200" dirty="0"/>
        </a:p>
        <a:p>
          <a:pPr marL="357188" lvl="1" indent="-357188" algn="just" defTabSz="1066800">
            <a:lnSpc>
              <a:spcPct val="90000"/>
            </a:lnSpc>
            <a:spcBef>
              <a:spcPct val="0"/>
            </a:spcBef>
            <a:spcAft>
              <a:spcPct val="15000"/>
            </a:spcAft>
            <a:buFont typeface="+mj-lt"/>
            <a:buAutoNum type="arabicPeriod"/>
          </a:pPr>
          <a:r>
            <a:rPr lang="en-US" sz="2400" kern="1200" dirty="0"/>
            <a:t>E</a:t>
          </a:r>
          <a:r>
            <a:rPr lang="uz-Cyrl-UZ" sz="2400" kern="1200" dirty="0"/>
            <a:t>ng yuqori aniqlik va tozalikka ega bo‘lgan yuzalar oxirda ishlov beriladi;</a:t>
          </a:r>
          <a:endParaRPr lang="ru-RU" sz="2400" kern="1200" dirty="0"/>
        </a:p>
        <a:p>
          <a:pPr marL="357188" lvl="1" indent="-357188" algn="just" defTabSz="1066800">
            <a:lnSpc>
              <a:spcPct val="90000"/>
            </a:lnSpc>
            <a:spcBef>
              <a:spcPct val="0"/>
            </a:spcBef>
            <a:spcAft>
              <a:spcPct val="15000"/>
            </a:spcAft>
            <a:buFont typeface="+mj-lt"/>
            <a:buAutoNum type="arabicPeriod"/>
          </a:pPr>
          <a:r>
            <a:rPr lang="en-US" sz="2400" kern="1200" dirty="0"/>
            <a:t>Q</a:t>
          </a:r>
          <a:r>
            <a:rPr lang="uz-Cyrl-UZ" sz="2400" kern="1200" dirty="0"/>
            <a:t>ora va toza ishlov berishni alohida dastgohlarga olib boriladi</a:t>
          </a:r>
          <a:endParaRPr lang="ru-RU" sz="2400" kern="1200" dirty="0"/>
        </a:p>
      </dsp:txBody>
      <dsp:txXfrm>
        <a:off x="0" y="717844"/>
        <a:ext cx="8856984" cy="5796000"/>
      </dsp:txXfrm>
    </dsp:sp>
    <dsp:sp modelId="{AFD557B0-2D6A-4EC2-B38F-418B401D41FC}">
      <dsp:nvSpPr>
        <dsp:cNvPr id="0" name=""/>
        <dsp:cNvSpPr/>
      </dsp:nvSpPr>
      <dsp:spPr>
        <a:xfrm>
          <a:off x="442849" y="38883"/>
          <a:ext cx="6199888" cy="135792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341" tIns="0" rIns="234341" bIns="0" numCol="1" spcCol="1270" anchor="ctr" anchorCtr="0">
          <a:noAutofit/>
        </a:bodyPr>
        <a:lstStyle/>
        <a:p>
          <a:pPr marL="0" lvl="0" indent="536575" algn="just" defTabSz="1422400">
            <a:lnSpc>
              <a:spcPct val="90000"/>
            </a:lnSpc>
            <a:spcBef>
              <a:spcPct val="0"/>
            </a:spcBef>
            <a:spcAft>
              <a:spcPct val="35000"/>
            </a:spcAft>
            <a:buNone/>
          </a:pPr>
          <a:r>
            <a:rPr lang="uz-Cyrl-UZ" sz="3200" b="1" kern="1200" dirty="0"/>
            <a:t>Mexanik ishlov berish rejasini tuzishda quyidagilarga e’tibor berish zarur:</a:t>
          </a:r>
          <a:endParaRPr lang="ru-RU" sz="3200" b="1" kern="1200" dirty="0"/>
        </a:p>
      </dsp:txBody>
      <dsp:txXfrm>
        <a:off x="509137" y="105171"/>
        <a:ext cx="6067312" cy="1225344"/>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9CE0FB6-4FA7-4300-A468-74579DB949A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9CE0FB6-4FA7-4300-A468-74579DB949A1}" type="slidenum">
              <a:rPr lang="ru-RU" smtClean="0"/>
              <a:t>‹#›</a:t>
            </a:fld>
            <a:endParaRPr lang="ru-RU"/>
          </a:p>
        </p:txBody>
      </p:sp>
      <p:sp>
        <p:nvSpPr>
          <p:cNvPr id="7" name="Title 6"/>
          <p:cNvSpPr>
            <a:spLocks noGrp="1"/>
          </p:cNvSpPr>
          <p:nvPr>
            <p:ph type="title"/>
          </p:nvPr>
        </p:nvSpPr>
        <p:spPr/>
        <p:txBody>
          <a:bodyPr/>
          <a:lstStyle/>
          <a:p>
            <a:r>
              <a:rPr lang="ru-RU"/>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9CE0FB6-4FA7-4300-A468-74579DB949A1}"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5" name="Date Placeholder 4"/>
          <p:cNvSpPr>
            <a:spLocks noGrp="1"/>
          </p:cNvSpPr>
          <p:nvPr>
            <p:ph type="dt" sz="half" idx="10"/>
          </p:nvPr>
        </p:nvSpPr>
        <p:spPr/>
        <p:txBody>
          <a:bodyPr/>
          <a:lstStyle/>
          <a:p>
            <a:fld id="{46141133-AE40-4F3F-8313-A351E80FED7D}" type="datetimeFigureOut">
              <a:rPr lang="ru-RU" smtClean="0"/>
              <a:t>04.10.2024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9CE0FB6-4FA7-4300-A468-74579DB949A1}"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6141133-AE40-4F3F-8313-A351E80FED7D}" type="datetimeFigureOut">
              <a:rPr lang="ru-RU" smtClean="0"/>
              <a:t>04.10.2024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9CE0FB6-4FA7-4300-A468-74579DB949A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Date Placeholder 2"/>
          <p:cNvSpPr>
            <a:spLocks noGrp="1"/>
          </p:cNvSpPr>
          <p:nvPr>
            <p:ph type="dt" sz="half" idx="10"/>
          </p:nvPr>
        </p:nvSpPr>
        <p:spPr/>
        <p:txBody>
          <a:bodyPr/>
          <a:lstStyle/>
          <a:p>
            <a:fld id="{46141133-AE40-4F3F-8313-A351E80FED7D}" type="datetimeFigureOut">
              <a:rPr lang="ru-RU" smtClean="0"/>
              <a:t>04.10.2024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9CE0FB6-4FA7-4300-A468-74579DB949A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46141133-AE40-4F3F-8313-A351E80FED7D}" type="datetimeFigureOut">
              <a:rPr lang="ru-RU" smtClean="0"/>
              <a:t>04.10.2024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9CE0FB6-4FA7-4300-A468-74579DB949A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46141133-AE40-4F3F-8313-A351E80FED7D}" type="datetimeFigureOut">
              <a:rPr lang="ru-RU" smtClean="0"/>
              <a:t>04.10.2024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9CE0FB6-4FA7-4300-A468-74579DB949A1}"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46141133-AE40-4F3F-8313-A351E80FED7D}" type="datetimeFigureOut">
              <a:rPr lang="ru-RU" smtClean="0"/>
              <a:t>04.10.2024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9CE0FB6-4FA7-4300-A468-74579DB949A1}"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9CE0FB6-4FA7-4300-A468-74579DB949A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9CE0FB6-4FA7-4300-A468-74579DB949A1}"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AB9124-DD63-467B-9ACE-753B7598FC83}"/>
              </a:ext>
            </a:extLst>
          </p:cNvPr>
          <p:cNvSpPr>
            <a:spLocks noGrp="1"/>
          </p:cNvSpPr>
          <p:nvPr>
            <p:ph type="ctrTitle"/>
          </p:nvPr>
        </p:nvSpPr>
        <p:spPr>
          <a:xfrm>
            <a:off x="1143000" y="1122363"/>
            <a:ext cx="6858000" cy="2387600"/>
          </a:xfrm>
        </p:spPr>
        <p:txBody>
          <a:bodyPr anchor="b"/>
          <a:lstStyle>
            <a:lvl1pPr algn="ctr">
              <a:defRPr sz="4500"/>
            </a:lvl1pPr>
          </a:lstStyle>
          <a:p>
            <a:r>
              <a:rPr lang="ru-RU"/>
              <a:t>Образец заголовка</a:t>
            </a:r>
          </a:p>
        </p:txBody>
      </p:sp>
      <p:sp>
        <p:nvSpPr>
          <p:cNvPr id="3" name="Подзаголовок 2">
            <a:extLst>
              <a:ext uri="{FF2B5EF4-FFF2-40B4-BE49-F238E27FC236}">
                <a16:creationId xmlns:a16="http://schemas.microsoft.com/office/drawing/2014/main" id="{BE40C58B-8A81-48CE-8AB1-718F5093CFFC}"/>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a:t>Образец подзаголовка</a:t>
            </a:r>
          </a:p>
        </p:txBody>
      </p:sp>
      <p:sp>
        <p:nvSpPr>
          <p:cNvPr id="4" name="Дата 3">
            <a:extLst>
              <a:ext uri="{FF2B5EF4-FFF2-40B4-BE49-F238E27FC236}">
                <a16:creationId xmlns:a16="http://schemas.microsoft.com/office/drawing/2014/main" id="{D941BAA1-D9B8-485B-90B0-5199CA158539}"/>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Нижний колонтитул 4">
            <a:extLst>
              <a:ext uri="{FF2B5EF4-FFF2-40B4-BE49-F238E27FC236}">
                <a16:creationId xmlns:a16="http://schemas.microsoft.com/office/drawing/2014/main" id="{0D0EBA4D-81E1-4F1A-836F-BB7EBD4909C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43EBCB4-4236-4F0B-91C9-7CF91014574C}"/>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11792758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13BD190-F862-4D4F-960F-715CDDB4E54F}"/>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6ABD911B-98BD-46F1-A12A-3C6FD961F737}"/>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6BCB527-BAC7-4DAC-BEED-E9958815655A}"/>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Нижний колонтитул 4">
            <a:extLst>
              <a:ext uri="{FF2B5EF4-FFF2-40B4-BE49-F238E27FC236}">
                <a16:creationId xmlns:a16="http://schemas.microsoft.com/office/drawing/2014/main" id="{8CE6F1A6-D37F-458A-B2D1-D14E04468D9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F99CEF7-62F4-42FA-AC39-E529E39E32ED}"/>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24474857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35A6B0A-9531-4CBE-B647-D63FFC6F3913}"/>
              </a:ext>
            </a:extLst>
          </p:cNvPr>
          <p:cNvSpPr>
            <a:spLocks noGrp="1"/>
          </p:cNvSpPr>
          <p:nvPr>
            <p:ph type="title"/>
          </p:nvPr>
        </p:nvSpPr>
        <p:spPr>
          <a:xfrm>
            <a:off x="623888" y="1709739"/>
            <a:ext cx="7886700" cy="2852737"/>
          </a:xfrm>
        </p:spPr>
        <p:txBody>
          <a:bodyPr anchor="b"/>
          <a:lstStyle>
            <a:lvl1pPr>
              <a:defRPr sz="4500"/>
            </a:lvl1pPr>
          </a:lstStyle>
          <a:p>
            <a:r>
              <a:rPr lang="ru-RU"/>
              <a:t>Образец заголовка</a:t>
            </a:r>
          </a:p>
        </p:txBody>
      </p:sp>
      <p:sp>
        <p:nvSpPr>
          <p:cNvPr id="3" name="Текст 2">
            <a:extLst>
              <a:ext uri="{FF2B5EF4-FFF2-40B4-BE49-F238E27FC236}">
                <a16:creationId xmlns:a16="http://schemas.microsoft.com/office/drawing/2014/main" id="{6EAB7273-90A3-4F47-988A-011468AD684E}"/>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0EDA873E-6566-4355-9F8C-23D1E51F29B9}"/>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Нижний колонтитул 4">
            <a:extLst>
              <a:ext uri="{FF2B5EF4-FFF2-40B4-BE49-F238E27FC236}">
                <a16:creationId xmlns:a16="http://schemas.microsoft.com/office/drawing/2014/main" id="{6679E2A7-0834-43D1-BFFC-179CD830B6A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44A0B4A-577A-4BA7-A098-AE57CC4C1AE4}"/>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17724492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857F4C6-9E30-4A74-A107-A53BF2F575A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8A6F9EDA-2E51-479E-99F6-FFF5BAC8C0B9}"/>
              </a:ext>
            </a:extLst>
          </p:cNvPr>
          <p:cNvSpPr>
            <a:spLocks noGrp="1"/>
          </p:cNvSpPr>
          <p:nvPr>
            <p:ph sz="half" idx="1"/>
          </p:nvPr>
        </p:nvSpPr>
        <p:spPr>
          <a:xfrm>
            <a:off x="6286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B27E2869-0706-443D-A5E0-286503F96755}"/>
              </a:ext>
            </a:extLst>
          </p:cNvPr>
          <p:cNvSpPr>
            <a:spLocks noGrp="1"/>
          </p:cNvSpPr>
          <p:nvPr>
            <p:ph sz="half" idx="2"/>
          </p:nvPr>
        </p:nvSpPr>
        <p:spPr>
          <a:xfrm>
            <a:off x="46291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6F0610E7-74AC-46F8-BA4D-878477133A98}"/>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6" name="Нижний колонтитул 5">
            <a:extLst>
              <a:ext uri="{FF2B5EF4-FFF2-40B4-BE49-F238E27FC236}">
                <a16:creationId xmlns:a16="http://schemas.microsoft.com/office/drawing/2014/main" id="{C6A9CA5F-4AC1-43DD-AC5F-1C39F077C97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E133A90-2925-4C45-B979-A0FC64594A41}"/>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32666725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49FD1D-CB41-4F63-9F30-4453197CF1A6}"/>
              </a:ext>
            </a:extLst>
          </p:cNvPr>
          <p:cNvSpPr>
            <a:spLocks noGrp="1"/>
          </p:cNvSpPr>
          <p:nvPr>
            <p:ph type="title"/>
          </p:nvPr>
        </p:nvSpPr>
        <p:spPr>
          <a:xfrm>
            <a:off x="629841" y="365126"/>
            <a:ext cx="78867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C72165AC-20EE-48ED-8A6C-2F67470F6A5D}"/>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Объект 3">
            <a:extLst>
              <a:ext uri="{FF2B5EF4-FFF2-40B4-BE49-F238E27FC236}">
                <a16:creationId xmlns:a16="http://schemas.microsoft.com/office/drawing/2014/main" id="{D0F6CE0C-6FD0-4724-A5FA-86C29B811FBD}"/>
              </a:ext>
            </a:extLst>
          </p:cNvPr>
          <p:cNvSpPr>
            <a:spLocks noGrp="1"/>
          </p:cNvSpPr>
          <p:nvPr>
            <p:ph sz="half" idx="2"/>
          </p:nvPr>
        </p:nvSpPr>
        <p:spPr>
          <a:xfrm>
            <a:off x="629842" y="2505075"/>
            <a:ext cx="3868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A35AB30F-B65F-4DBD-A276-EE7AFCFFD9D9}"/>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Объект 5">
            <a:extLst>
              <a:ext uri="{FF2B5EF4-FFF2-40B4-BE49-F238E27FC236}">
                <a16:creationId xmlns:a16="http://schemas.microsoft.com/office/drawing/2014/main" id="{27B8E277-0DD8-4576-8DF8-479710E5A4B2}"/>
              </a:ext>
            </a:extLst>
          </p:cNvPr>
          <p:cNvSpPr>
            <a:spLocks noGrp="1"/>
          </p:cNvSpPr>
          <p:nvPr>
            <p:ph sz="quarter" idx="4"/>
          </p:nvPr>
        </p:nvSpPr>
        <p:spPr>
          <a:xfrm>
            <a:off x="4629150" y="2505075"/>
            <a:ext cx="3887391"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FF12E30A-EB66-45DA-9E9F-F25E82AFE3E7}"/>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8" name="Нижний колонтитул 7">
            <a:extLst>
              <a:ext uri="{FF2B5EF4-FFF2-40B4-BE49-F238E27FC236}">
                <a16:creationId xmlns:a16="http://schemas.microsoft.com/office/drawing/2014/main" id="{1B51EE41-B491-450B-BC7C-992CF96EDF7A}"/>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5404D3D6-9156-4574-8A59-80EE03A9C3B6}"/>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34981384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2622C6E-A5F0-41B8-9D62-C2B9F80D7F3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3AF4EE4B-AF05-4CF2-A248-B643D9A55380}"/>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4" name="Нижний колонтитул 3">
            <a:extLst>
              <a:ext uri="{FF2B5EF4-FFF2-40B4-BE49-F238E27FC236}">
                <a16:creationId xmlns:a16="http://schemas.microsoft.com/office/drawing/2014/main" id="{AEEB026E-2B40-4DB6-B021-B741A425BE2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FF7BAB81-8B70-4629-8CBE-1010BF928FB6}"/>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33356285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F799142A-570C-487A-BE67-18603F3B481F}"/>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3" name="Нижний колонтитул 2">
            <a:extLst>
              <a:ext uri="{FF2B5EF4-FFF2-40B4-BE49-F238E27FC236}">
                <a16:creationId xmlns:a16="http://schemas.microsoft.com/office/drawing/2014/main" id="{E65160EF-89C0-4521-A93C-752727C1EFC0}"/>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0797C162-1798-4085-B50E-66EC3D30F261}"/>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42377167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636D90A-2B99-4C00-B4C8-A936AF06DA4E}"/>
              </a:ext>
            </a:extLst>
          </p:cNvPr>
          <p:cNvSpPr>
            <a:spLocks noGrp="1"/>
          </p:cNvSpPr>
          <p:nvPr>
            <p:ph type="title"/>
          </p:nvPr>
        </p:nvSpPr>
        <p:spPr>
          <a:xfrm>
            <a:off x="629841" y="457200"/>
            <a:ext cx="2949178" cy="1600200"/>
          </a:xfrm>
        </p:spPr>
        <p:txBody>
          <a:bodyPr anchor="b"/>
          <a:lstStyle>
            <a:lvl1pPr>
              <a:defRPr sz="2400"/>
            </a:lvl1pPr>
          </a:lstStyle>
          <a:p>
            <a:r>
              <a:rPr lang="ru-RU"/>
              <a:t>Образец заголовка</a:t>
            </a:r>
          </a:p>
        </p:txBody>
      </p:sp>
      <p:sp>
        <p:nvSpPr>
          <p:cNvPr id="3" name="Объект 2">
            <a:extLst>
              <a:ext uri="{FF2B5EF4-FFF2-40B4-BE49-F238E27FC236}">
                <a16:creationId xmlns:a16="http://schemas.microsoft.com/office/drawing/2014/main" id="{BD3D1555-DA10-4533-9DC9-8DA71987001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9E874D91-ADA8-414B-B775-DC9DF0805E9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Дата 4">
            <a:extLst>
              <a:ext uri="{FF2B5EF4-FFF2-40B4-BE49-F238E27FC236}">
                <a16:creationId xmlns:a16="http://schemas.microsoft.com/office/drawing/2014/main" id="{57F97882-E9FB-4833-B9A4-806DEA774C0D}"/>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6" name="Нижний колонтитул 5">
            <a:extLst>
              <a:ext uri="{FF2B5EF4-FFF2-40B4-BE49-F238E27FC236}">
                <a16:creationId xmlns:a16="http://schemas.microsoft.com/office/drawing/2014/main" id="{33D0E10B-DB7B-44BA-99D7-A71CB69D0D3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F54F0D1-8DF2-4CCA-892E-8413B3B0A94E}"/>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19119855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BA3F81D-E1AD-4DCB-AB41-4428F4932118}"/>
              </a:ext>
            </a:extLst>
          </p:cNvPr>
          <p:cNvSpPr>
            <a:spLocks noGrp="1"/>
          </p:cNvSpPr>
          <p:nvPr>
            <p:ph type="title"/>
          </p:nvPr>
        </p:nvSpPr>
        <p:spPr>
          <a:xfrm>
            <a:off x="629841" y="457200"/>
            <a:ext cx="2949178" cy="1600200"/>
          </a:xfrm>
        </p:spPr>
        <p:txBody>
          <a:bodyPr anchor="b"/>
          <a:lstStyle>
            <a:lvl1pPr>
              <a:defRPr sz="2400"/>
            </a:lvl1pPr>
          </a:lstStyle>
          <a:p>
            <a:r>
              <a:rPr lang="ru-RU"/>
              <a:t>Образец заголовка</a:t>
            </a:r>
          </a:p>
        </p:txBody>
      </p:sp>
      <p:sp>
        <p:nvSpPr>
          <p:cNvPr id="3" name="Рисунок 2">
            <a:extLst>
              <a:ext uri="{FF2B5EF4-FFF2-40B4-BE49-F238E27FC236}">
                <a16:creationId xmlns:a16="http://schemas.microsoft.com/office/drawing/2014/main" id="{583AB280-5AC9-4135-BC10-A8E44D5CFF9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ru-RU"/>
          </a:p>
        </p:txBody>
      </p:sp>
      <p:sp>
        <p:nvSpPr>
          <p:cNvPr id="4" name="Текст 3">
            <a:extLst>
              <a:ext uri="{FF2B5EF4-FFF2-40B4-BE49-F238E27FC236}">
                <a16:creationId xmlns:a16="http://schemas.microsoft.com/office/drawing/2014/main" id="{7C77B727-0799-48D6-8741-96E9243E9A4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Дата 4">
            <a:extLst>
              <a:ext uri="{FF2B5EF4-FFF2-40B4-BE49-F238E27FC236}">
                <a16:creationId xmlns:a16="http://schemas.microsoft.com/office/drawing/2014/main" id="{54E16976-4D77-4EAC-9792-A653084FB801}"/>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6" name="Нижний колонтитул 5">
            <a:extLst>
              <a:ext uri="{FF2B5EF4-FFF2-40B4-BE49-F238E27FC236}">
                <a16:creationId xmlns:a16="http://schemas.microsoft.com/office/drawing/2014/main" id="{97F8201A-785B-410B-B84B-11C62EC02F41}"/>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CAA8426-AA99-4098-A21C-4831C72B1FF0}"/>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312619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5D8E6C6-3B4D-4EFC-AEC1-FBFDEE8CB0CA}"/>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6C90DFE7-888C-4FA9-BC8E-49D53A704F33}"/>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8D6F043-A420-4A23-895F-37E55971E30C}"/>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Нижний колонтитул 4">
            <a:extLst>
              <a:ext uri="{FF2B5EF4-FFF2-40B4-BE49-F238E27FC236}">
                <a16:creationId xmlns:a16="http://schemas.microsoft.com/office/drawing/2014/main" id="{06355656-EC53-48FC-A421-5D68A830063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A0FB800-68BE-40D5-A2B0-EA4A0BEBF0F4}"/>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28360168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2EA09F9B-BD02-4A0E-960C-23A3634449AE}"/>
              </a:ext>
            </a:extLst>
          </p:cNvPr>
          <p:cNvSpPr>
            <a:spLocks noGrp="1"/>
          </p:cNvSpPr>
          <p:nvPr>
            <p:ph type="title" orient="vert"/>
          </p:nvPr>
        </p:nvSpPr>
        <p:spPr>
          <a:xfrm>
            <a:off x="6543675" y="365125"/>
            <a:ext cx="1971675"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4E7352DD-2512-4A87-8F03-5F4B93D96163}"/>
              </a:ext>
            </a:extLst>
          </p:cNvPr>
          <p:cNvSpPr>
            <a:spLocks noGrp="1"/>
          </p:cNvSpPr>
          <p:nvPr>
            <p:ph type="body" orient="vert" idx="1"/>
          </p:nvPr>
        </p:nvSpPr>
        <p:spPr>
          <a:xfrm>
            <a:off x="628650" y="365125"/>
            <a:ext cx="5800725"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1A1A2A8-6E12-43EC-A969-43CB65F3B884}"/>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Нижний колонтитул 4">
            <a:extLst>
              <a:ext uri="{FF2B5EF4-FFF2-40B4-BE49-F238E27FC236}">
                <a16:creationId xmlns:a16="http://schemas.microsoft.com/office/drawing/2014/main" id="{2B594F81-22DE-4638-9041-01DF32D7713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0176009-ADF8-4803-855C-A29C2429D1B3}"/>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3045899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9EA713A-80A6-4773-A4FA-54FA785E2FBC}"/>
              </a:ext>
            </a:extLst>
          </p:cNvPr>
          <p:cNvSpPr>
            <a:spLocks noGrp="1"/>
          </p:cNvSpPr>
          <p:nvPr>
            <p:ph type="ctrTitle"/>
          </p:nvPr>
        </p:nvSpPr>
        <p:spPr>
          <a:xfrm>
            <a:off x="1143000" y="1122363"/>
            <a:ext cx="6858000" cy="2387600"/>
          </a:xfrm>
        </p:spPr>
        <p:txBody>
          <a:bodyPr anchor="b"/>
          <a:lstStyle>
            <a:lvl1pPr algn="ctr">
              <a:defRPr sz="4500"/>
            </a:lvl1pPr>
          </a:lstStyle>
          <a:p>
            <a:r>
              <a:rPr lang="ru-RU"/>
              <a:t>Образец заголовка</a:t>
            </a:r>
          </a:p>
        </p:txBody>
      </p:sp>
      <p:sp>
        <p:nvSpPr>
          <p:cNvPr id="3" name="Подзаголовок 2">
            <a:extLst>
              <a:ext uri="{FF2B5EF4-FFF2-40B4-BE49-F238E27FC236}">
                <a16:creationId xmlns:a16="http://schemas.microsoft.com/office/drawing/2014/main" id="{54D3D085-C7EC-4938-B8D7-9DBCE22802C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a:t>Образец подзаголовка</a:t>
            </a:r>
          </a:p>
        </p:txBody>
      </p:sp>
      <p:sp>
        <p:nvSpPr>
          <p:cNvPr id="4" name="Дата 3">
            <a:extLst>
              <a:ext uri="{FF2B5EF4-FFF2-40B4-BE49-F238E27FC236}">
                <a16:creationId xmlns:a16="http://schemas.microsoft.com/office/drawing/2014/main" id="{3E613923-2F0C-4584-85B6-10B5E7408E90}"/>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Нижний колонтитул 4">
            <a:extLst>
              <a:ext uri="{FF2B5EF4-FFF2-40B4-BE49-F238E27FC236}">
                <a16:creationId xmlns:a16="http://schemas.microsoft.com/office/drawing/2014/main" id="{1B4F2A1C-0F56-45CE-BD39-65997592A44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7430A13-34D5-46DF-A8B2-6673BD575656}"/>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31953746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2E6D49-7FEE-47A3-8136-A6CC98F19E8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D303C61E-DDC4-47C5-954A-3C27D68F4055}"/>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09E9E73-B741-4271-A2AD-F5368B6B4045}"/>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Нижний колонтитул 4">
            <a:extLst>
              <a:ext uri="{FF2B5EF4-FFF2-40B4-BE49-F238E27FC236}">
                <a16:creationId xmlns:a16="http://schemas.microsoft.com/office/drawing/2014/main" id="{77A3E7EC-724E-4721-A7BB-4A8BA650BD5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89822BC-DAF5-4C6C-957E-03057BBDCDB8}"/>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33892573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6F84E0E-3788-455B-951C-976D25C60C75}"/>
              </a:ext>
            </a:extLst>
          </p:cNvPr>
          <p:cNvSpPr>
            <a:spLocks noGrp="1"/>
          </p:cNvSpPr>
          <p:nvPr>
            <p:ph type="title"/>
          </p:nvPr>
        </p:nvSpPr>
        <p:spPr>
          <a:xfrm>
            <a:off x="623888" y="1709739"/>
            <a:ext cx="7886700" cy="2852737"/>
          </a:xfrm>
        </p:spPr>
        <p:txBody>
          <a:bodyPr anchor="b"/>
          <a:lstStyle>
            <a:lvl1pPr>
              <a:defRPr sz="4500"/>
            </a:lvl1pPr>
          </a:lstStyle>
          <a:p>
            <a:r>
              <a:rPr lang="ru-RU"/>
              <a:t>Образец заголовка</a:t>
            </a:r>
          </a:p>
        </p:txBody>
      </p:sp>
      <p:sp>
        <p:nvSpPr>
          <p:cNvPr id="3" name="Текст 2">
            <a:extLst>
              <a:ext uri="{FF2B5EF4-FFF2-40B4-BE49-F238E27FC236}">
                <a16:creationId xmlns:a16="http://schemas.microsoft.com/office/drawing/2014/main" id="{506C1F73-5F7A-435F-8B34-276D5625A577}"/>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7C9EA041-3C70-47D8-A973-A259BC76065B}"/>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Нижний колонтитул 4">
            <a:extLst>
              <a:ext uri="{FF2B5EF4-FFF2-40B4-BE49-F238E27FC236}">
                <a16:creationId xmlns:a16="http://schemas.microsoft.com/office/drawing/2014/main" id="{BD333939-B1E3-4453-B345-845698B07C2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06C040C-08E5-4E55-AEAC-C9CC8158D85F}"/>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13602653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D978D77-3A48-4F56-9960-7B7AFE04249B}"/>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5BD50FD3-1274-4A45-8DD9-0A84827197AB}"/>
              </a:ext>
            </a:extLst>
          </p:cNvPr>
          <p:cNvSpPr>
            <a:spLocks noGrp="1"/>
          </p:cNvSpPr>
          <p:nvPr>
            <p:ph sz="half" idx="1"/>
          </p:nvPr>
        </p:nvSpPr>
        <p:spPr>
          <a:xfrm>
            <a:off x="6286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504CE413-93AD-4331-8DC7-DE04511B2EFB}"/>
              </a:ext>
            </a:extLst>
          </p:cNvPr>
          <p:cNvSpPr>
            <a:spLocks noGrp="1"/>
          </p:cNvSpPr>
          <p:nvPr>
            <p:ph sz="half" idx="2"/>
          </p:nvPr>
        </p:nvSpPr>
        <p:spPr>
          <a:xfrm>
            <a:off x="46291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07130E01-DEC1-43BD-80AE-CAB4E849DB27}"/>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6" name="Нижний колонтитул 5">
            <a:extLst>
              <a:ext uri="{FF2B5EF4-FFF2-40B4-BE49-F238E27FC236}">
                <a16:creationId xmlns:a16="http://schemas.microsoft.com/office/drawing/2014/main" id="{EF523E8C-E186-4929-A9A7-7008783EAE5D}"/>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2F0AD5D-D06F-4634-A380-DE330D891C85}"/>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6074438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7658324-4E3F-4985-8BD0-E1AF4A8A0CBB}"/>
              </a:ext>
            </a:extLst>
          </p:cNvPr>
          <p:cNvSpPr>
            <a:spLocks noGrp="1"/>
          </p:cNvSpPr>
          <p:nvPr>
            <p:ph type="title"/>
          </p:nvPr>
        </p:nvSpPr>
        <p:spPr>
          <a:xfrm>
            <a:off x="629841" y="365126"/>
            <a:ext cx="78867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FBE58EA5-3C37-4941-A152-238A75B01D6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Объект 3">
            <a:extLst>
              <a:ext uri="{FF2B5EF4-FFF2-40B4-BE49-F238E27FC236}">
                <a16:creationId xmlns:a16="http://schemas.microsoft.com/office/drawing/2014/main" id="{31B2CE0A-0846-45C4-A5F9-57B08D0F8605}"/>
              </a:ext>
            </a:extLst>
          </p:cNvPr>
          <p:cNvSpPr>
            <a:spLocks noGrp="1"/>
          </p:cNvSpPr>
          <p:nvPr>
            <p:ph sz="half" idx="2"/>
          </p:nvPr>
        </p:nvSpPr>
        <p:spPr>
          <a:xfrm>
            <a:off x="629842" y="2505075"/>
            <a:ext cx="3868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1EA27747-7E56-4791-9910-14F24EA00A73}"/>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Объект 5">
            <a:extLst>
              <a:ext uri="{FF2B5EF4-FFF2-40B4-BE49-F238E27FC236}">
                <a16:creationId xmlns:a16="http://schemas.microsoft.com/office/drawing/2014/main" id="{3B4CA2E1-152A-4582-89EA-F8CA2141BEF4}"/>
              </a:ext>
            </a:extLst>
          </p:cNvPr>
          <p:cNvSpPr>
            <a:spLocks noGrp="1"/>
          </p:cNvSpPr>
          <p:nvPr>
            <p:ph sz="quarter" idx="4"/>
          </p:nvPr>
        </p:nvSpPr>
        <p:spPr>
          <a:xfrm>
            <a:off x="4629150" y="2505075"/>
            <a:ext cx="3887391"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990DD8D2-6F3C-48EB-BBA7-87BC2E42D7C1}"/>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8" name="Нижний колонтитул 7">
            <a:extLst>
              <a:ext uri="{FF2B5EF4-FFF2-40B4-BE49-F238E27FC236}">
                <a16:creationId xmlns:a16="http://schemas.microsoft.com/office/drawing/2014/main" id="{02BB5DE8-D19A-4E77-A095-18B5A6AD0815}"/>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5F803EE6-0DAA-4CF4-8C20-24484C70F6CA}"/>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16319862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A909B29-B95E-452C-8364-4FF7E0550E08}"/>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549C9244-C84D-4DA3-B792-18A09EE057EC}"/>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4" name="Нижний колонтитул 3">
            <a:extLst>
              <a:ext uri="{FF2B5EF4-FFF2-40B4-BE49-F238E27FC236}">
                <a16:creationId xmlns:a16="http://schemas.microsoft.com/office/drawing/2014/main" id="{E3A4C017-DA10-429F-B5F1-A96CBFC4C129}"/>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D19F799F-501B-4F86-ABAB-B37C08285FD0}"/>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42258760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67FA617F-4EA4-4607-9529-2BF2B3B2835F}"/>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3" name="Нижний колонтитул 2">
            <a:extLst>
              <a:ext uri="{FF2B5EF4-FFF2-40B4-BE49-F238E27FC236}">
                <a16:creationId xmlns:a16="http://schemas.microsoft.com/office/drawing/2014/main" id="{EF010DB1-C12B-477D-A63E-4B63C64E833B}"/>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1F42BB01-F294-4065-8BC9-D8BD52903DF8}"/>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8192605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89B065B-552D-46CF-9E58-90F1FDC47B59}"/>
              </a:ext>
            </a:extLst>
          </p:cNvPr>
          <p:cNvSpPr>
            <a:spLocks noGrp="1"/>
          </p:cNvSpPr>
          <p:nvPr>
            <p:ph type="title"/>
          </p:nvPr>
        </p:nvSpPr>
        <p:spPr>
          <a:xfrm>
            <a:off x="629841" y="457200"/>
            <a:ext cx="2949178" cy="1600200"/>
          </a:xfrm>
        </p:spPr>
        <p:txBody>
          <a:bodyPr anchor="b"/>
          <a:lstStyle>
            <a:lvl1pPr>
              <a:defRPr sz="2400"/>
            </a:lvl1pPr>
          </a:lstStyle>
          <a:p>
            <a:r>
              <a:rPr lang="ru-RU"/>
              <a:t>Образец заголовка</a:t>
            </a:r>
          </a:p>
        </p:txBody>
      </p:sp>
      <p:sp>
        <p:nvSpPr>
          <p:cNvPr id="3" name="Объект 2">
            <a:extLst>
              <a:ext uri="{FF2B5EF4-FFF2-40B4-BE49-F238E27FC236}">
                <a16:creationId xmlns:a16="http://schemas.microsoft.com/office/drawing/2014/main" id="{4BCAAAD4-59C6-4EBC-8D16-FCE86388D827}"/>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1E0227AA-15FF-4BA9-84EE-B546BAA255E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Дата 4">
            <a:extLst>
              <a:ext uri="{FF2B5EF4-FFF2-40B4-BE49-F238E27FC236}">
                <a16:creationId xmlns:a16="http://schemas.microsoft.com/office/drawing/2014/main" id="{7AC4DFC9-A2B3-40A0-8E8B-AB351D36366B}"/>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6" name="Нижний колонтитул 5">
            <a:extLst>
              <a:ext uri="{FF2B5EF4-FFF2-40B4-BE49-F238E27FC236}">
                <a16:creationId xmlns:a16="http://schemas.microsoft.com/office/drawing/2014/main" id="{48774822-DFD9-4E4C-B6EF-7B5CCF8F04C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14D82B9-3D3B-4AED-8C06-DABF2827BFFC}"/>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14443353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996DBEB-F95F-4B70-941D-82A7B299BFFD}"/>
              </a:ext>
            </a:extLst>
          </p:cNvPr>
          <p:cNvSpPr>
            <a:spLocks noGrp="1"/>
          </p:cNvSpPr>
          <p:nvPr>
            <p:ph type="title"/>
          </p:nvPr>
        </p:nvSpPr>
        <p:spPr>
          <a:xfrm>
            <a:off x="629841" y="457200"/>
            <a:ext cx="2949178" cy="1600200"/>
          </a:xfrm>
        </p:spPr>
        <p:txBody>
          <a:bodyPr anchor="b"/>
          <a:lstStyle>
            <a:lvl1pPr>
              <a:defRPr sz="2400"/>
            </a:lvl1pPr>
          </a:lstStyle>
          <a:p>
            <a:r>
              <a:rPr lang="ru-RU"/>
              <a:t>Образец заголовка</a:t>
            </a:r>
          </a:p>
        </p:txBody>
      </p:sp>
      <p:sp>
        <p:nvSpPr>
          <p:cNvPr id="3" name="Рисунок 2">
            <a:extLst>
              <a:ext uri="{FF2B5EF4-FFF2-40B4-BE49-F238E27FC236}">
                <a16:creationId xmlns:a16="http://schemas.microsoft.com/office/drawing/2014/main" id="{5ECD214A-A31D-428A-9407-AB808DF3A63E}"/>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ru-RU"/>
          </a:p>
        </p:txBody>
      </p:sp>
      <p:sp>
        <p:nvSpPr>
          <p:cNvPr id="4" name="Текст 3">
            <a:extLst>
              <a:ext uri="{FF2B5EF4-FFF2-40B4-BE49-F238E27FC236}">
                <a16:creationId xmlns:a16="http://schemas.microsoft.com/office/drawing/2014/main" id="{20CA9020-A475-4A69-99F5-E809223DF23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Дата 4">
            <a:extLst>
              <a:ext uri="{FF2B5EF4-FFF2-40B4-BE49-F238E27FC236}">
                <a16:creationId xmlns:a16="http://schemas.microsoft.com/office/drawing/2014/main" id="{B7AE851B-DCEF-4BE9-A812-11817E55B338}"/>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6" name="Нижний колонтитул 5">
            <a:extLst>
              <a:ext uri="{FF2B5EF4-FFF2-40B4-BE49-F238E27FC236}">
                <a16:creationId xmlns:a16="http://schemas.microsoft.com/office/drawing/2014/main" id="{0145A742-2B55-4945-BD80-9BE99C7343E7}"/>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5C889DC5-1775-47AC-876F-FA519604B1A1}"/>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1897917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6926CF9-84A2-4CF9-ACAC-3D07BD9EA1FB}"/>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1C47FB10-2F2C-4F72-8A0C-1457692C3D8A}"/>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540727B-6411-46FB-BF85-4F449E7A844E}"/>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Нижний колонтитул 4">
            <a:extLst>
              <a:ext uri="{FF2B5EF4-FFF2-40B4-BE49-F238E27FC236}">
                <a16:creationId xmlns:a16="http://schemas.microsoft.com/office/drawing/2014/main" id="{D1B608A2-CC1B-4201-ABBD-0E2E24841CD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261D32A-B1CD-4B8A-BF77-A0893579963E}"/>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17275570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B72E2DDD-65C7-469A-B5E5-21B401C1877E}"/>
              </a:ext>
            </a:extLst>
          </p:cNvPr>
          <p:cNvSpPr>
            <a:spLocks noGrp="1"/>
          </p:cNvSpPr>
          <p:nvPr>
            <p:ph type="title" orient="vert"/>
          </p:nvPr>
        </p:nvSpPr>
        <p:spPr>
          <a:xfrm>
            <a:off x="6543675" y="365125"/>
            <a:ext cx="1971675"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5C0FE01C-72A8-4954-A2E5-BD7E249DB158}"/>
              </a:ext>
            </a:extLst>
          </p:cNvPr>
          <p:cNvSpPr>
            <a:spLocks noGrp="1"/>
          </p:cNvSpPr>
          <p:nvPr>
            <p:ph type="body" orient="vert" idx="1"/>
          </p:nvPr>
        </p:nvSpPr>
        <p:spPr>
          <a:xfrm>
            <a:off x="628650" y="365125"/>
            <a:ext cx="5800725"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A666D53-97A3-4E31-B321-B7147AF141E3}"/>
              </a:ext>
            </a:extLst>
          </p:cNvPr>
          <p:cNvSpPr>
            <a:spLocks noGrp="1"/>
          </p:cNvSpPr>
          <p:nvPr>
            <p:ph type="dt" sz="half" idx="10"/>
          </p:nvPr>
        </p:nvSpPr>
        <p:spPr/>
        <p:txBody>
          <a:bodyPr/>
          <a:lstStyle/>
          <a:p>
            <a:fld id="{46141133-AE40-4F3F-8313-A351E80FED7D}" type="datetimeFigureOut">
              <a:rPr lang="ru-RU" smtClean="0"/>
              <a:t>04.10.2024</a:t>
            </a:fld>
            <a:endParaRPr lang="ru-RU"/>
          </a:p>
        </p:txBody>
      </p:sp>
      <p:sp>
        <p:nvSpPr>
          <p:cNvPr id="5" name="Нижний колонтитул 4">
            <a:extLst>
              <a:ext uri="{FF2B5EF4-FFF2-40B4-BE49-F238E27FC236}">
                <a16:creationId xmlns:a16="http://schemas.microsoft.com/office/drawing/2014/main" id="{0A3D54D9-2D76-4A13-87AF-9C0CCBA8ED7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2809583-67BB-41CA-87A2-F5BE60DDD4C8}"/>
              </a:ext>
            </a:extLst>
          </p:cNvPr>
          <p:cNvSpPr>
            <a:spLocks noGrp="1"/>
          </p:cNvSpPr>
          <p:nvPr>
            <p:ph type="sldNum" sz="quarter" idx="12"/>
          </p:nvPr>
        </p:nvSpPr>
        <p:spPr/>
        <p:txBody>
          <a:bodyPr/>
          <a:lstStyle/>
          <a:p>
            <a:fld id="{69CE0FB6-4FA7-4300-A468-74579DB949A1}" type="slidenum">
              <a:rPr lang="ru-RU" smtClean="0"/>
              <a:t>‹#›</a:t>
            </a:fld>
            <a:endParaRPr lang="ru-RU"/>
          </a:p>
        </p:txBody>
      </p:sp>
    </p:spTree>
    <p:extLst>
      <p:ext uri="{BB962C8B-B14F-4D97-AF65-F5344CB8AC3E}">
        <p14:creationId xmlns:p14="http://schemas.microsoft.com/office/powerpoint/2010/main" val="103751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40000"/>
                <a:lumOff val="60000"/>
                <a:alpha val="33000"/>
              </a:schemeClr>
            </a:gs>
            <a:gs pos="46000">
              <a:schemeClr val="accent6">
                <a:lumMod val="95000"/>
                <a:lumOff val="5000"/>
                <a:alpha val="55000"/>
              </a:schemeClr>
            </a:gs>
            <a:gs pos="100000">
              <a:srgbClr val="D6EB99">
                <a:alpha val="56000"/>
              </a:srgbClr>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46141133-AE40-4F3F-8313-A351E80FED7D}" type="datetimeFigureOut">
              <a:rPr lang="ru-RU" smtClean="0"/>
              <a:t>04.10.2024</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69CE0FB6-4FA7-4300-A468-74579DB949A1}"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086F199-43DA-4B81-ADEE-31213B7621AC}"/>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54DEA76-007C-43FC-9112-F52427AC47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1F218D6F-8FE2-4275-8E9F-45F7D2880C4B}"/>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6141133-AE40-4F3F-8313-A351E80FED7D}" type="datetimeFigureOut">
              <a:rPr lang="ru-RU" smtClean="0"/>
              <a:t>04.10.2024</a:t>
            </a:fld>
            <a:endParaRPr lang="ru-RU"/>
          </a:p>
        </p:txBody>
      </p:sp>
      <p:sp>
        <p:nvSpPr>
          <p:cNvPr id="5" name="Нижний колонтитул 4">
            <a:extLst>
              <a:ext uri="{FF2B5EF4-FFF2-40B4-BE49-F238E27FC236}">
                <a16:creationId xmlns:a16="http://schemas.microsoft.com/office/drawing/2014/main" id="{53F6558F-EAA2-468E-97F2-112C9DB1E3A8}"/>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C974A44C-7D33-4F84-A731-22A272B8B2C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9CE0FB6-4FA7-4300-A468-74579DB949A1}" type="slidenum">
              <a:rPr lang="ru-RU" smtClean="0"/>
              <a:t>‹#›</a:t>
            </a:fld>
            <a:endParaRPr lang="ru-RU"/>
          </a:p>
        </p:txBody>
      </p:sp>
    </p:spTree>
    <p:extLst>
      <p:ext uri="{BB962C8B-B14F-4D97-AF65-F5344CB8AC3E}">
        <p14:creationId xmlns:p14="http://schemas.microsoft.com/office/powerpoint/2010/main" val="384826788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B4DDD-53A1-44B5-B14C-D12A8A510D20}"/>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1133D5CD-5D42-492A-BD3A-F40AF2E893A4}"/>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43840C0-AD8C-4EA3-9EAB-72F593A8015B}"/>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6141133-AE40-4F3F-8313-A351E80FED7D}" type="datetimeFigureOut">
              <a:rPr lang="ru-RU" smtClean="0"/>
              <a:t>04.10.2024</a:t>
            </a:fld>
            <a:endParaRPr lang="ru-RU"/>
          </a:p>
        </p:txBody>
      </p:sp>
      <p:sp>
        <p:nvSpPr>
          <p:cNvPr id="5" name="Нижний колонтитул 4">
            <a:extLst>
              <a:ext uri="{FF2B5EF4-FFF2-40B4-BE49-F238E27FC236}">
                <a16:creationId xmlns:a16="http://schemas.microsoft.com/office/drawing/2014/main" id="{75AE43DB-DB84-4EFB-B001-D12D4A41B52B}"/>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91989B22-BD3A-409E-ACEB-FD6EDE7CB0A2}"/>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9CE0FB6-4FA7-4300-A468-74579DB949A1}" type="slidenum">
              <a:rPr lang="ru-RU" smtClean="0"/>
              <a:t>‹#›</a:t>
            </a:fld>
            <a:endParaRPr lang="ru-RU"/>
          </a:p>
        </p:txBody>
      </p:sp>
    </p:spTree>
    <p:extLst>
      <p:ext uri="{BB962C8B-B14F-4D97-AF65-F5344CB8AC3E}">
        <p14:creationId xmlns:p14="http://schemas.microsoft.com/office/powerpoint/2010/main" val="155707896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4.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4.xml"/><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4.xml"/><Relationship Id="rId4" Type="http://schemas.openxmlformats.org/officeDocument/2006/relationships/image" Target="../media/image3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0000"/>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7544" y="404664"/>
            <a:ext cx="8280920" cy="2232248"/>
          </a:xfrm>
        </p:spPr>
        <p:txBody>
          <a:bodyPr anchor="ctr">
            <a:normAutofit/>
          </a:bodyPr>
          <a:lstStyle/>
          <a:p>
            <a:r>
              <a:rPr lang="en-US" b="1" dirty="0">
                <a:solidFill>
                  <a:schemeClr val="tx1"/>
                </a:solidFill>
                <a:latin typeface="Times New Roman" pitchFamily="18" charset="0"/>
                <a:cs typeface="Times New Roman" pitchFamily="18" charset="0"/>
              </a:rPr>
              <a:t>Course: Manufacturing of parts in mechanical engineering</a:t>
            </a:r>
            <a:endParaRPr lang="ru-RU" dirty="0">
              <a:solidFill>
                <a:schemeClr val="tx1"/>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478903" y="3176973"/>
            <a:ext cx="8208912" cy="2088232"/>
          </a:xfrm>
        </p:spPr>
        <p:txBody>
          <a:bodyPr>
            <a:normAutofit/>
          </a:bodyPr>
          <a:lstStyle/>
          <a:p>
            <a:r>
              <a:rPr lang="en-US" sz="3200" b="1" dirty="0">
                <a:solidFill>
                  <a:srgbClr val="C00000"/>
                </a:solidFill>
                <a:latin typeface="Times New Roman" pitchFamily="18" charset="0"/>
                <a:cs typeface="Times New Roman" pitchFamily="18" charset="0"/>
              </a:rPr>
              <a:t>Lecture 1. Introduction. Basic concepts</a:t>
            </a:r>
          </a:p>
          <a:p>
            <a:endParaRPr lang="en-US" sz="3200" b="1" dirty="0">
              <a:solidFill>
                <a:srgbClr val="C00000"/>
              </a:solidFill>
              <a:latin typeface="Times New Roman" pitchFamily="18" charset="0"/>
              <a:cs typeface="Times New Roman" pitchFamily="18" charset="0"/>
            </a:endParaRPr>
          </a:p>
          <a:p>
            <a:r>
              <a:rPr lang="en-US" sz="3200" b="1" dirty="0">
                <a:solidFill>
                  <a:srgbClr val="C00000"/>
                </a:solidFill>
                <a:latin typeface="Times New Roman" pitchFamily="18" charset="0"/>
                <a:cs typeface="Times New Roman" pitchFamily="18" charset="0"/>
              </a:rPr>
              <a:t>Lecturer: Muhammadazim Rustamov</a:t>
            </a:r>
            <a:endParaRPr lang="ru-RU" sz="3200"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51834305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0000"/>
            <a:lum/>
          </a:blip>
          <a:srcRect/>
          <a:stretch>
            <a:fillRect l="-53000" r="-53000"/>
          </a:stretch>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5" cy="6552728"/>
          </a:xfrm>
        </p:spPr>
        <p:txBody>
          <a:bodyPr>
            <a:normAutofit fontScale="92500" lnSpcReduction="20000"/>
          </a:bodyPr>
          <a:lstStyle/>
          <a:p>
            <a:pPr marL="0" indent="0" algn="ctr">
              <a:buNone/>
            </a:pPr>
            <a:r>
              <a:rPr lang="uz-Cyrl-UZ" sz="3600" b="1" dirty="0">
                <a:solidFill>
                  <a:schemeClr val="tx1"/>
                </a:solidFill>
                <a:latin typeface="Times New Roman" panose="02020603050405020304" pitchFamily="18" charset="0"/>
                <a:cs typeface="Times New Roman" panose="02020603050405020304" pitchFamily="18" charset="0"/>
              </a:rPr>
              <a:t>1-ma’ruza. Kirish. Asosiy tushunchalar</a:t>
            </a:r>
            <a:endParaRPr lang="ru-RU" sz="3600" dirty="0">
              <a:solidFill>
                <a:schemeClr val="tx1"/>
              </a:solidFill>
              <a:latin typeface="Times New Roman" panose="02020603050405020304" pitchFamily="18" charset="0"/>
              <a:cs typeface="Times New Roman" panose="02020603050405020304" pitchFamily="18" charset="0"/>
            </a:endParaRPr>
          </a:p>
          <a:p>
            <a:pPr marL="0" indent="0" algn="ctr">
              <a:buNone/>
            </a:pPr>
            <a:endParaRPr lang="en-US" sz="3000" b="1" dirty="0">
              <a:solidFill>
                <a:schemeClr val="tx1"/>
              </a:solidFill>
              <a:latin typeface="Times New Roman" panose="02020603050405020304" pitchFamily="18" charset="0"/>
              <a:cs typeface="Times New Roman" panose="02020603050405020304" pitchFamily="18" charset="0"/>
            </a:endParaRPr>
          </a:p>
          <a:p>
            <a:pPr marL="0" indent="0" algn="ctr">
              <a:lnSpc>
                <a:spcPct val="150000"/>
              </a:lnSpc>
              <a:buNone/>
            </a:pPr>
            <a:r>
              <a:rPr lang="uz-Cyrl-UZ" sz="3000" b="1" dirty="0">
                <a:solidFill>
                  <a:schemeClr val="tx1"/>
                </a:solidFill>
                <a:latin typeface="Times New Roman" panose="02020603050405020304" pitchFamily="18" charset="0"/>
                <a:cs typeface="Times New Roman" panose="02020603050405020304" pitchFamily="18" charset="0"/>
              </a:rPr>
              <a:t>Reja</a:t>
            </a:r>
            <a:r>
              <a:rPr lang="en-US" sz="3000" b="1" dirty="0">
                <a:solidFill>
                  <a:schemeClr val="tx1"/>
                </a:solidFill>
                <a:latin typeface="Times New Roman" panose="02020603050405020304" pitchFamily="18" charset="0"/>
                <a:cs typeface="Times New Roman" panose="02020603050405020304" pitchFamily="18" charset="0"/>
              </a:rPr>
              <a:t>:</a:t>
            </a:r>
            <a:endParaRPr lang="ru-RU" sz="30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r>
              <a:rPr lang="uz-Cyrl-UZ" sz="3000" b="1" dirty="0">
                <a:solidFill>
                  <a:schemeClr val="tx1"/>
                </a:solidFill>
                <a:latin typeface="Times New Roman" panose="02020603050405020304" pitchFamily="18" charset="0"/>
                <a:cs typeface="Times New Roman" panose="02020603050405020304" pitchFamily="18" charset="0"/>
              </a:rPr>
              <a:t>1. </a:t>
            </a:r>
            <a:r>
              <a:rPr lang="en-US" sz="3000" b="1" dirty="0" err="1">
                <a:solidFill>
                  <a:schemeClr val="tx1"/>
                </a:solidFill>
                <a:latin typeface="Times New Roman" panose="02020603050405020304" pitchFamily="18" charset="0"/>
                <a:cs typeface="Times New Roman" panose="02020603050405020304" pitchFamily="18" charset="0"/>
              </a:rPr>
              <a:t>Mashinasozlik</a:t>
            </a:r>
            <a:r>
              <a:rPr lang="en-US" sz="3000" b="1" dirty="0">
                <a:solidFill>
                  <a:schemeClr val="tx1"/>
                </a:solidFill>
                <a:latin typeface="Times New Roman" panose="02020603050405020304" pitchFamily="18" charset="0"/>
                <a:cs typeface="Times New Roman" panose="02020603050405020304" pitchFamily="18" charset="0"/>
              </a:rPr>
              <a:t> </a:t>
            </a:r>
            <a:r>
              <a:rPr lang="en-US" sz="3000" b="1" dirty="0" err="1">
                <a:solidFill>
                  <a:schemeClr val="tx1"/>
                </a:solidFill>
                <a:latin typeface="Times New Roman" panose="02020603050405020304" pitchFamily="18" charset="0"/>
                <a:cs typeface="Times New Roman" panose="02020603050405020304" pitchFamily="18" charset="0"/>
              </a:rPr>
              <a:t>detallarini</a:t>
            </a:r>
            <a:r>
              <a:rPr lang="en-US" sz="3000" b="1" dirty="0">
                <a:solidFill>
                  <a:schemeClr val="tx1"/>
                </a:solidFill>
                <a:latin typeface="Times New Roman" panose="02020603050405020304" pitchFamily="18" charset="0"/>
                <a:cs typeface="Times New Roman" panose="02020603050405020304" pitchFamily="18" charset="0"/>
              </a:rPr>
              <a:t> </a:t>
            </a:r>
            <a:r>
              <a:rPr lang="en-US" sz="3000" b="1" dirty="0" err="1">
                <a:solidFill>
                  <a:schemeClr val="tx1"/>
                </a:solidFill>
                <a:latin typeface="Times New Roman" panose="02020603050405020304" pitchFamily="18" charset="0"/>
                <a:cs typeface="Times New Roman" panose="02020603050405020304" pitchFamily="18" charset="0"/>
              </a:rPr>
              <a:t>ishlab</a:t>
            </a:r>
            <a:r>
              <a:rPr lang="en-US" sz="3000" b="1" dirty="0">
                <a:solidFill>
                  <a:schemeClr val="tx1"/>
                </a:solidFill>
                <a:latin typeface="Times New Roman" panose="02020603050405020304" pitchFamily="18" charset="0"/>
                <a:cs typeface="Times New Roman" panose="02020603050405020304" pitchFamily="18" charset="0"/>
              </a:rPr>
              <a:t> </a:t>
            </a:r>
            <a:r>
              <a:rPr lang="en-US" sz="3000" b="1" dirty="0" err="1">
                <a:solidFill>
                  <a:schemeClr val="tx1"/>
                </a:solidFill>
                <a:latin typeface="Times New Roman" panose="02020603050405020304" pitchFamily="18" charset="0"/>
                <a:cs typeface="Times New Roman" panose="02020603050405020304" pitchFamily="18" charset="0"/>
              </a:rPr>
              <a:t>chiqarish</a:t>
            </a:r>
            <a:r>
              <a:rPr lang="uz-Cyrl-UZ" sz="3000" b="1" dirty="0">
                <a:solidFill>
                  <a:schemeClr val="tx1"/>
                </a:solidFill>
                <a:latin typeface="Times New Roman" panose="02020603050405020304" pitchFamily="18" charset="0"/>
                <a:cs typeface="Times New Roman" panose="02020603050405020304" pitchFamily="18" charset="0"/>
              </a:rPr>
              <a:t> - fan sifatida, uning maqsadi va vazifalari. Ishlab chiqarishda mashinasozlikning o‘rni. </a:t>
            </a:r>
            <a:endParaRPr lang="ru-RU" sz="30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r>
              <a:rPr lang="uz-Cyrl-UZ" sz="3000" b="1" dirty="0">
                <a:solidFill>
                  <a:schemeClr val="tx1"/>
                </a:solidFill>
                <a:latin typeface="Times New Roman" panose="02020603050405020304" pitchFamily="18" charset="0"/>
                <a:cs typeface="Times New Roman" panose="02020603050405020304" pitchFamily="18" charset="0"/>
              </a:rPr>
              <a:t>2. Mashinasozlik mahsulotlari turlari. Mashinalarning tipik detallari.</a:t>
            </a:r>
            <a:endParaRPr lang="ru-RU" sz="30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r>
              <a:rPr lang="uz-Cyrl-UZ" sz="3000" b="1" dirty="0">
                <a:solidFill>
                  <a:schemeClr val="tx1"/>
                </a:solidFill>
                <a:latin typeface="Times New Roman" panose="02020603050405020304" pitchFamily="18" charset="0"/>
                <a:cs typeface="Times New Roman" panose="02020603050405020304" pitchFamily="18" charset="0"/>
              </a:rPr>
              <a:t>3. Tipik detallariga mexanik ishlov berish texnologik jarayonlarini loyihalash uchun boshlang‘ich ma’lumotlar.</a:t>
            </a:r>
            <a:endParaRPr lang="ru-RU" sz="3500" dirty="0">
              <a:solidFill>
                <a:schemeClr val="tx1"/>
              </a:solidFill>
              <a:latin typeface="Times New Roman" panose="02020603050405020304" pitchFamily="18" charset="0"/>
              <a:cs typeface="Times New Roman" pitchFamily="18" charset="0"/>
            </a:endParaRPr>
          </a:p>
        </p:txBody>
      </p:sp>
    </p:spTree>
    <p:extLst>
      <p:ext uri="{BB962C8B-B14F-4D97-AF65-F5344CB8AC3E}">
        <p14:creationId xmlns:p14="http://schemas.microsoft.com/office/powerpoint/2010/main" val="31326145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6">
                <a:alpha val="33000"/>
                <a:lumMod val="72000"/>
              </a:schemeClr>
            </a:gs>
            <a:gs pos="46000">
              <a:schemeClr val="accent6">
                <a:alpha val="55000"/>
                <a:lumMod val="73000"/>
                <a:lumOff val="27000"/>
              </a:schemeClr>
            </a:gs>
            <a:gs pos="100000">
              <a:srgbClr val="D6EB99">
                <a:alpha val="56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5" cy="6552728"/>
          </a:xfrm>
        </p:spPr>
        <p:txBody>
          <a:bodyPr>
            <a:normAutofit/>
          </a:bodyPr>
          <a:lstStyle/>
          <a:p>
            <a:pPr marL="0" indent="0" algn="ctr">
              <a:lnSpc>
                <a:spcPct val="120000"/>
              </a:lnSpc>
              <a:buNone/>
            </a:pPr>
            <a:r>
              <a:rPr lang="en-US" sz="2800" b="1" dirty="0">
                <a:solidFill>
                  <a:schemeClr val="tx1"/>
                </a:solidFill>
                <a:latin typeface="Times New Roman" pitchFamily="18" charset="0"/>
                <a:cs typeface="Times New Roman" pitchFamily="18" charset="0"/>
              </a:rPr>
              <a:t>1. </a:t>
            </a:r>
            <a:r>
              <a:rPr lang="en-US" sz="2800" b="1" dirty="0" err="1">
                <a:solidFill>
                  <a:schemeClr val="tx1"/>
                </a:solidFill>
                <a:latin typeface="Times New Roman" pitchFamily="18" charset="0"/>
                <a:cs typeface="Times New Roman" pitchFamily="18" charset="0"/>
              </a:rPr>
              <a:t>Mashinasozlik</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detallarini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ishlab</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chiqarish</a:t>
            </a:r>
            <a:r>
              <a:rPr lang="en-US" sz="2800" b="1" dirty="0">
                <a:solidFill>
                  <a:schemeClr val="tx1"/>
                </a:solidFill>
                <a:latin typeface="Times New Roman" pitchFamily="18" charset="0"/>
                <a:cs typeface="Times New Roman" pitchFamily="18" charset="0"/>
              </a:rPr>
              <a:t> - fan </a:t>
            </a:r>
            <a:r>
              <a:rPr lang="en-US" sz="2800" b="1" dirty="0" err="1">
                <a:solidFill>
                  <a:schemeClr val="tx1"/>
                </a:solidFill>
                <a:latin typeface="Times New Roman" pitchFamily="18" charset="0"/>
                <a:cs typeface="Times New Roman" pitchFamily="18" charset="0"/>
              </a:rPr>
              <a:t>sifatida</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uning</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maqsadi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va</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vazifalari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Ishlab</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chiqarishda</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mashinasozlikning</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o‘rni</a:t>
            </a:r>
            <a:endParaRPr lang="uz-Cyrl-UZ" sz="2800" b="1" dirty="0">
              <a:solidFill>
                <a:schemeClr val="tx1"/>
              </a:solidFill>
              <a:latin typeface="Times New Roman" pitchFamily="18" charset="0"/>
              <a:cs typeface="Times New Roman" pitchFamily="18" charset="0"/>
            </a:endParaRPr>
          </a:p>
          <a:p>
            <a:pPr marL="0" indent="0" algn="ctr">
              <a:lnSpc>
                <a:spcPct val="120000"/>
              </a:lnSpc>
              <a:buNone/>
            </a:pPr>
            <a:endParaRPr lang="uz-Cyrl-UZ" sz="2800" b="1" dirty="0">
              <a:solidFill>
                <a:schemeClr val="tx1"/>
              </a:solidFill>
              <a:latin typeface="Times New Roman" pitchFamily="18" charset="0"/>
              <a:cs typeface="Times New Roman" pitchFamily="18" charset="0"/>
            </a:endParaRPr>
          </a:p>
          <a:p>
            <a:pPr marL="0" indent="536575" algn="just">
              <a:lnSpc>
                <a:spcPct val="150000"/>
              </a:lnSpc>
              <a:buNone/>
            </a:pPr>
            <a:r>
              <a:rPr lang="en-US" sz="2800" dirty="0" err="1">
                <a:solidFill>
                  <a:schemeClr val="tx1"/>
                </a:solidFill>
                <a:latin typeface="Times New Roman" pitchFamily="18" charset="0"/>
                <a:cs typeface="Times New Roman" pitchFamily="18" charset="0"/>
              </a:rPr>
              <a:t>Mashinasozlik</a:t>
            </a:r>
            <a:r>
              <a:rPr lang="en-US" sz="2800" dirty="0">
                <a:solidFill>
                  <a:schemeClr val="tx1"/>
                </a:solidFill>
                <a:latin typeface="Times New Roman" pitchFamily="18" charset="0"/>
                <a:cs typeface="Times New Roman" pitchFamily="18" charset="0"/>
              </a:rPr>
              <a:t> – </a:t>
            </a:r>
            <a:r>
              <a:rPr lang="en-US" sz="2800" dirty="0" err="1">
                <a:solidFill>
                  <a:schemeClr val="tx1"/>
                </a:solidFill>
                <a:latin typeface="Times New Roman" pitchFamily="18" charset="0"/>
                <a:cs typeface="Times New Roman" pitchFamily="18" charset="0"/>
              </a:rPr>
              <a:t>yangi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jamiyatning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moddiy</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texnika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bazasini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yaratuvchi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mamlakatimizning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texnik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taraqqiyotini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rivojlanishini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belgilovchi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soha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chunki</a:t>
            </a:r>
            <a:r>
              <a:rPr lang="en-US" sz="2800" dirty="0">
                <a:solidFill>
                  <a:schemeClr val="tx1"/>
                </a:solidFill>
                <a:latin typeface="Times New Roman" pitchFamily="18" charset="0"/>
                <a:cs typeface="Times New Roman" pitchFamily="18" charset="0"/>
              </a:rPr>
              <a:t> u </a:t>
            </a:r>
            <a:r>
              <a:rPr lang="en-US" sz="2800" dirty="0" err="1">
                <a:solidFill>
                  <a:schemeClr val="tx1"/>
                </a:solidFill>
                <a:latin typeface="Times New Roman" pitchFamily="18" charset="0"/>
                <a:cs typeface="Times New Roman" pitchFamily="18" charset="0"/>
              </a:rPr>
              <a:t>sanoatning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turli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tarmoqlarini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yangi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texnika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ishlab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chiqarish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vositalari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bilan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ta’minlaydi</a:t>
            </a:r>
            <a:r>
              <a:rPr lang="en-US" sz="2800" dirty="0">
                <a:solidFill>
                  <a:schemeClr val="tx1"/>
                </a:solidFill>
                <a:latin typeface="Times New Roman" pitchFamily="18" charset="0"/>
                <a:cs typeface="Times New Roman" pitchFamily="18" charset="0"/>
              </a:rPr>
              <a:t>. Shu </a:t>
            </a:r>
            <a:r>
              <a:rPr lang="en-US" sz="2800" dirty="0" err="1">
                <a:solidFill>
                  <a:schemeClr val="tx1"/>
                </a:solidFill>
                <a:latin typeface="Times New Roman" pitchFamily="18" charset="0"/>
                <a:cs typeface="Times New Roman" pitchFamily="18" charset="0"/>
              </a:rPr>
              <a:t>sababli</a:t>
            </a:r>
            <a:r>
              <a:rPr lang="uz-Cyrl-UZ" sz="2800" dirty="0">
                <a:solidFill>
                  <a:schemeClr val="tx1"/>
                </a:solidFill>
                <a:latin typeface="Times New Roman" pitchFamily="18" charset="0"/>
                <a:cs typeface="Times New Roman" pitchFamily="18" charset="0"/>
              </a:rPr>
              <a:t> </a:t>
            </a:r>
            <a:r>
              <a:rPr lang="en-US" sz="2800" dirty="0">
                <a:solidFill>
                  <a:schemeClr val="tx1"/>
                </a:solidFill>
                <a:latin typeface="Times New Roman" pitchFamily="18" charset="0"/>
                <a:cs typeface="Times New Roman" pitchFamily="18" charset="0"/>
              </a:rPr>
              <a:t>har </a:t>
            </a:r>
            <a:r>
              <a:rPr lang="en-US" sz="2800" dirty="0" err="1">
                <a:solidFill>
                  <a:schemeClr val="tx1"/>
                </a:solidFill>
                <a:latin typeface="Times New Roman" pitchFamily="18" charset="0"/>
                <a:cs typeface="Times New Roman" pitchFamily="18" charset="0"/>
              </a:rPr>
              <a:t>doim</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mashinasozlikni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rivojlantirishga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asosiy</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e’tibor</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qaratiladi</a:t>
            </a:r>
            <a:r>
              <a:rPr lang="en-US" sz="2800" dirty="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93575281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25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12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125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4" dur="125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95000"/>
            <a:alpha val="88000"/>
          </a:scheme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179512" y="3140968"/>
            <a:ext cx="8784975" cy="3600400"/>
          </a:xfrm>
        </p:spPr>
        <p:txBody>
          <a:bodyPr>
            <a:normAutofit/>
          </a:bodyPr>
          <a:lstStyle/>
          <a:p>
            <a:pPr marL="0" indent="536575" algn="just">
              <a:lnSpc>
                <a:spcPct val="120000"/>
              </a:lnSpc>
              <a:buNone/>
            </a:pPr>
            <a:r>
              <a:rPr lang="en-US" dirty="0">
                <a:solidFill>
                  <a:schemeClr val="tx1"/>
                </a:solidFill>
                <a:latin typeface="Times New Roman" panose="02020603050405020304" pitchFamily="18" charset="0"/>
                <a:cs typeface="Times New Roman" panose="02020603050405020304" pitchFamily="18" charset="0"/>
              </a:rPr>
              <a:t>Fanning </a:t>
            </a:r>
            <a:r>
              <a:rPr lang="en-US" dirty="0" err="1">
                <a:solidFill>
                  <a:schemeClr val="tx1"/>
                </a:solidFill>
                <a:latin typeface="Times New Roman" panose="02020603050405020304" pitchFamily="18" charset="0"/>
                <a:cs typeface="Times New Roman" panose="02020603050405020304" pitchFamily="18" charset="0"/>
              </a:rPr>
              <a:t>maqsadi</a:t>
            </a:r>
            <a:r>
              <a:rPr lang="en-US" dirty="0">
                <a:solidFill>
                  <a:schemeClr val="tx1"/>
                </a:solidFill>
                <a:latin typeface="Times New Roman" panose="02020603050405020304" pitchFamily="18" charset="0"/>
                <a:cs typeface="Times New Roman" panose="02020603050405020304" pitchFamily="18" charset="0"/>
              </a:rPr>
              <a:t> - m</a:t>
            </a:r>
            <a:r>
              <a:rPr lang="uz-Cyrl-UZ" dirty="0">
                <a:solidFill>
                  <a:schemeClr val="tx1"/>
                </a:solidFill>
                <a:latin typeface="Times New Roman" panose="02020603050405020304" pitchFamily="18" charset="0"/>
                <a:cs typeface="Times New Roman" panose="02020603050405020304" pitchFamily="18" charset="0"/>
              </a:rPr>
              <a:t>ashinasozlik korxonalarida ishlab chiqarishni texnologik tayyorlashni bosqichma-bosqich tashkil etish, fan tarixi va rivojining tendensiyasi, istiqboli hamda ijtimoiy-iqtisodiy islohotlar natijalari va hududiy muammolarining mashinasozlik sohasida sifatli, raqobatbardosh va yuqori ko‘rsatkichlarga ega bo‘lgan mahsulotlar tayyorlash istiqboliga ta’siri hamda bakalavrlarni mashinasozlik ishlab chiqarishida asoslangan texnologik jarayonlarni loyihalash va ishlab chiqarishni tashkil </a:t>
            </a:r>
            <a:r>
              <a:rPr lang="en-US" dirty="0" err="1">
                <a:solidFill>
                  <a:schemeClr val="tx1"/>
                </a:solidFill>
                <a:latin typeface="Times New Roman" panose="02020603050405020304" pitchFamily="18" charset="0"/>
                <a:cs typeface="Times New Roman" panose="02020603050405020304" pitchFamily="18" charset="0"/>
              </a:rPr>
              <a:t>etishdir</a:t>
            </a:r>
            <a:r>
              <a:rPr lang="en-US" dirty="0">
                <a:solidFill>
                  <a:schemeClr val="tx1"/>
                </a:solidFill>
                <a:latin typeface="Times New Roman" panose="02020603050405020304" pitchFamily="18" charset="0"/>
                <a:cs typeface="Times New Roman" panose="02020603050405020304" pitchFamily="18" charset="0"/>
              </a:rPr>
              <a:t>. </a:t>
            </a:r>
            <a:endParaRPr lang="ru-RU" sz="2800" dirty="0">
              <a:solidFill>
                <a:schemeClr val="tx1"/>
              </a:solidFill>
              <a:latin typeface="Times New Roman" panose="02020603050405020304" pitchFamily="18" charset="0"/>
              <a:cs typeface="Times New Roman" pitchFamily="18" charset="0"/>
            </a:endParaRPr>
          </a:p>
        </p:txBody>
      </p:sp>
      <p:pic>
        <p:nvPicPr>
          <p:cNvPr id="4" name="Рисунок 3">
            <a:extLst>
              <a:ext uri="{FF2B5EF4-FFF2-40B4-BE49-F238E27FC236}">
                <a16:creationId xmlns:a16="http://schemas.microsoft.com/office/drawing/2014/main" id="{7FD6177A-5F30-483E-83F7-76E7A09EC907}"/>
              </a:ext>
            </a:extLst>
          </p:cNvPr>
          <p:cNvPicPr>
            <a:picLocks noChangeAspect="1"/>
          </p:cNvPicPr>
          <p:nvPr/>
        </p:nvPicPr>
        <p:blipFill rotWithShape="1">
          <a:blip r:embed="rId2"/>
          <a:srcRect t="12186"/>
          <a:stretch/>
        </p:blipFill>
        <p:spPr>
          <a:xfrm>
            <a:off x="323528" y="95334"/>
            <a:ext cx="5148064" cy="301264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Прямоугольник 1">
            <a:extLst>
              <a:ext uri="{FF2B5EF4-FFF2-40B4-BE49-F238E27FC236}">
                <a16:creationId xmlns:a16="http://schemas.microsoft.com/office/drawing/2014/main" id="{94EEA746-2BE3-41E1-92F1-7C9E016A031E}"/>
              </a:ext>
            </a:extLst>
          </p:cNvPr>
          <p:cNvSpPr/>
          <p:nvPr/>
        </p:nvSpPr>
        <p:spPr>
          <a:xfrm>
            <a:off x="5580112" y="2289646"/>
            <a:ext cx="3491880" cy="923330"/>
          </a:xfrm>
          <a:prstGeom prst="rect">
            <a:avLst/>
          </a:prstGeom>
        </p:spPr>
        <p:txBody>
          <a:bodyPr wrap="square">
            <a:spAutoFit/>
          </a:bodyPr>
          <a:lstStyle/>
          <a:p>
            <a:r>
              <a:rPr lang="en-US" i="1" dirty="0"/>
              <a:t>Manba:https://</a:t>
            </a:r>
            <a:r>
              <a:rPr lang="en-US" i="1" dirty="0" err="1"/>
              <a:t>brightinnovate.website</a:t>
            </a:r>
            <a:r>
              <a:rPr lang="en-US" i="1" dirty="0"/>
              <a:t>/wp-content/uploads/2024/09/i-6-1536x1024.webp</a:t>
            </a:r>
            <a:endParaRPr lang="ru-RU" i="1" dirty="0"/>
          </a:p>
        </p:txBody>
      </p:sp>
    </p:spTree>
    <p:extLst>
      <p:ext uri="{BB962C8B-B14F-4D97-AF65-F5344CB8AC3E}">
        <p14:creationId xmlns:p14="http://schemas.microsoft.com/office/powerpoint/2010/main" val="27930392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1+#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20690" y="3356991"/>
            <a:ext cx="9123310" cy="3429001"/>
          </a:xfrm>
        </p:spPr>
        <p:txBody>
          <a:bodyPr>
            <a:noAutofit/>
          </a:bodyPr>
          <a:lstStyle/>
          <a:p>
            <a:pPr marL="0" indent="536575" algn="just">
              <a:lnSpc>
                <a:spcPct val="120000"/>
              </a:lnSpc>
              <a:buNone/>
            </a:pPr>
            <a:r>
              <a:rPr lang="en-US" sz="2700" dirty="0">
                <a:solidFill>
                  <a:schemeClr val="tx1"/>
                </a:solidFill>
                <a:latin typeface="Times New Roman" panose="02020603050405020304" pitchFamily="18" charset="0"/>
                <a:cs typeface="Times New Roman" panose="02020603050405020304" pitchFamily="18" charset="0"/>
              </a:rPr>
              <a:t>Fanning </a:t>
            </a:r>
            <a:r>
              <a:rPr lang="en-US" sz="2700" dirty="0" err="1">
                <a:solidFill>
                  <a:schemeClr val="tx1"/>
                </a:solidFill>
                <a:latin typeface="Times New Roman" panose="02020603050405020304" pitchFamily="18" charset="0"/>
                <a:cs typeface="Times New Roman" panose="02020603050405020304" pitchFamily="18" charset="0"/>
              </a:rPr>
              <a:t>vazifasi</a:t>
            </a:r>
            <a:r>
              <a:rPr lang="en-US" sz="2700" dirty="0">
                <a:solidFill>
                  <a:schemeClr val="tx1"/>
                </a:solidFill>
                <a:latin typeface="Times New Roman" panose="02020603050405020304" pitchFamily="18" charset="0"/>
                <a:cs typeface="Times New Roman" panose="02020603050405020304" pitchFamily="18" charset="0"/>
              </a:rPr>
              <a:t> - </a:t>
            </a:r>
            <a:r>
              <a:rPr lang="uz-Cyrl-UZ" sz="2700" dirty="0">
                <a:solidFill>
                  <a:schemeClr val="tx1"/>
                </a:solidFill>
                <a:latin typeface="Times New Roman" panose="02020603050405020304" pitchFamily="18" charset="0"/>
                <a:cs typeface="Times New Roman" panose="02020603050405020304" pitchFamily="18" charset="0"/>
              </a:rPr>
              <a:t>detal tuzilishini tahlil qilish, mexanik ishlov berish marshrutini ishlab chiqish, ishlov berish usulini, material, zagotovka, metall kesuvchi dastgohlarni, texnologik moslamalarni, kesuvchi asboblarni tanlash va texnologik jarayon hujjatlarini to‘ldirish</a:t>
            </a:r>
            <a:r>
              <a:rPr lang="en-US" sz="2700" dirty="0">
                <a:solidFill>
                  <a:schemeClr val="tx1"/>
                </a:solidFill>
                <a:latin typeface="Times New Roman" panose="02020603050405020304" pitchFamily="18" charset="0"/>
                <a:cs typeface="Times New Roman" panose="02020603050405020304" pitchFamily="18" charset="0"/>
              </a:rPr>
              <a:t>.</a:t>
            </a:r>
            <a:r>
              <a:rPr lang="uz-Cyrl-UZ" sz="2700" dirty="0">
                <a:solidFill>
                  <a:schemeClr val="tx1"/>
                </a:solidFill>
                <a:latin typeface="Times New Roman" panose="02020603050405020304" pitchFamily="18" charset="0"/>
                <a:cs typeface="Times New Roman" panose="02020603050405020304" pitchFamily="18" charset="0"/>
              </a:rPr>
              <a:t> </a:t>
            </a:r>
            <a:r>
              <a:rPr lang="en-US" sz="2700" dirty="0">
                <a:solidFill>
                  <a:schemeClr val="tx1"/>
                </a:solidFill>
                <a:latin typeface="Times New Roman" panose="02020603050405020304" pitchFamily="18" charset="0"/>
                <a:cs typeface="Times New Roman" panose="02020603050405020304" pitchFamily="18" charset="0"/>
              </a:rPr>
              <a:t>O</a:t>
            </a:r>
            <a:r>
              <a:rPr lang="uz-Cyrl-UZ" sz="2700" dirty="0">
                <a:solidFill>
                  <a:schemeClr val="tx1"/>
                </a:solidFill>
                <a:latin typeface="Times New Roman" panose="02020603050405020304" pitchFamily="18" charset="0"/>
                <a:cs typeface="Times New Roman" panose="02020603050405020304" pitchFamily="18" charset="0"/>
              </a:rPr>
              <a:t>‘lcham aniqligi, yuza tozaligi va texnik iqtisodiy samaradorlik nuqtai nazaridan sifatli mahsulot tayyorlash</a:t>
            </a:r>
            <a:r>
              <a:rPr lang="en-US" sz="2700" dirty="0">
                <a:solidFill>
                  <a:schemeClr val="tx1"/>
                </a:solidFill>
                <a:latin typeface="Times New Roman" panose="02020603050405020304" pitchFamily="18" charset="0"/>
                <a:cs typeface="Times New Roman" panose="02020603050405020304" pitchFamily="18" charset="0"/>
              </a:rPr>
              <a:t>. </a:t>
            </a:r>
            <a:endParaRPr lang="ru-RU" sz="2700" dirty="0">
              <a:solidFill>
                <a:schemeClr val="tx1"/>
              </a:solidFill>
              <a:latin typeface="Times New Roman" panose="02020603050405020304" pitchFamily="18" charset="0"/>
              <a:cs typeface="Times New Roman" pitchFamily="18" charset="0"/>
            </a:endParaRPr>
          </a:p>
        </p:txBody>
      </p:sp>
      <p:pic>
        <p:nvPicPr>
          <p:cNvPr id="2" name="Рисунок 1">
            <a:extLst>
              <a:ext uri="{FF2B5EF4-FFF2-40B4-BE49-F238E27FC236}">
                <a16:creationId xmlns:a16="http://schemas.microsoft.com/office/drawing/2014/main" id="{D2C6B202-42B7-4E3A-9A48-3FD80EB4C396}"/>
              </a:ext>
            </a:extLst>
          </p:cNvPr>
          <p:cNvPicPr>
            <a:picLocks noChangeAspect="1"/>
          </p:cNvPicPr>
          <p:nvPr/>
        </p:nvPicPr>
        <p:blipFill>
          <a:blip r:embed="rId2"/>
          <a:stretch>
            <a:fillRect/>
          </a:stretch>
        </p:blipFill>
        <p:spPr>
          <a:xfrm>
            <a:off x="4860032" y="44624"/>
            <a:ext cx="4077883" cy="2718590"/>
          </a:xfrm>
          <a:prstGeom prst="rect">
            <a:avLst/>
          </a:prstGeom>
          <a:ln>
            <a:noFill/>
          </a:ln>
          <a:effectLst>
            <a:softEdge rad="112500"/>
          </a:effectLst>
        </p:spPr>
      </p:pic>
      <p:pic>
        <p:nvPicPr>
          <p:cNvPr id="5" name="Рисунок 4">
            <a:extLst>
              <a:ext uri="{FF2B5EF4-FFF2-40B4-BE49-F238E27FC236}">
                <a16:creationId xmlns:a16="http://schemas.microsoft.com/office/drawing/2014/main" id="{61E4D4FD-4928-4A53-99DC-8DC43EC1A6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44624"/>
            <a:ext cx="3744416" cy="2675881"/>
          </a:xfrm>
          <a:prstGeom prst="rect">
            <a:avLst/>
          </a:prstGeom>
        </p:spPr>
      </p:pic>
      <p:sp>
        <p:nvSpPr>
          <p:cNvPr id="4" name="Прямоугольник 3">
            <a:extLst>
              <a:ext uri="{FF2B5EF4-FFF2-40B4-BE49-F238E27FC236}">
                <a16:creationId xmlns:a16="http://schemas.microsoft.com/office/drawing/2014/main" id="{B9C56A65-25A7-4E37-9D17-DE9EA18D2371}"/>
              </a:ext>
            </a:extLst>
          </p:cNvPr>
          <p:cNvSpPr/>
          <p:nvPr/>
        </p:nvSpPr>
        <p:spPr>
          <a:xfrm>
            <a:off x="62069" y="2636912"/>
            <a:ext cx="4149891" cy="923330"/>
          </a:xfrm>
          <a:prstGeom prst="rect">
            <a:avLst/>
          </a:prstGeom>
        </p:spPr>
        <p:txBody>
          <a:bodyPr wrap="square">
            <a:spAutoFit/>
          </a:bodyPr>
          <a:lstStyle/>
          <a:p>
            <a:r>
              <a:rPr lang="en-US" i="1" dirty="0"/>
              <a:t>Manba:https://extxe.com/wp-content/uploads/2021/11/konstruktivnye-elementy-detali.png</a:t>
            </a:r>
            <a:endParaRPr lang="ru-RU" i="1" dirty="0"/>
          </a:p>
        </p:txBody>
      </p:sp>
      <p:sp>
        <p:nvSpPr>
          <p:cNvPr id="6" name="Прямоугольник 5">
            <a:extLst>
              <a:ext uri="{FF2B5EF4-FFF2-40B4-BE49-F238E27FC236}">
                <a16:creationId xmlns:a16="http://schemas.microsoft.com/office/drawing/2014/main" id="{9F29DD83-E63C-4317-93BC-C77BCDD85E2E}"/>
              </a:ext>
            </a:extLst>
          </p:cNvPr>
          <p:cNvSpPr/>
          <p:nvPr/>
        </p:nvSpPr>
        <p:spPr>
          <a:xfrm>
            <a:off x="4824536" y="2710661"/>
            <a:ext cx="4283968" cy="646331"/>
          </a:xfrm>
          <a:prstGeom prst="rect">
            <a:avLst/>
          </a:prstGeom>
        </p:spPr>
        <p:txBody>
          <a:bodyPr wrap="square">
            <a:spAutoFit/>
          </a:bodyPr>
          <a:lstStyle/>
          <a:p>
            <a:r>
              <a:rPr lang="en-US" i="1" dirty="0" err="1"/>
              <a:t>Manba:https</a:t>
            </a:r>
            <a:r>
              <a:rPr lang="en-US" i="1" dirty="0"/>
              <a:t>://www.equipnet.ru/netcat_files/97/115/tokarno_frezernie_raboti_1_.jpg</a:t>
            </a:r>
            <a:endParaRPr lang="ru-RU" i="1" dirty="0"/>
          </a:p>
        </p:txBody>
      </p:sp>
    </p:spTree>
    <p:extLst>
      <p:ext uri="{BB962C8B-B14F-4D97-AF65-F5344CB8AC3E}">
        <p14:creationId xmlns:p14="http://schemas.microsoft.com/office/powerpoint/2010/main" val="5373447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0-#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2"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1+#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1+#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20690" y="3429000"/>
            <a:ext cx="9123310" cy="3356992"/>
          </a:xfrm>
        </p:spPr>
        <p:txBody>
          <a:bodyPr>
            <a:noAutofit/>
          </a:bodyPr>
          <a:lstStyle/>
          <a:p>
            <a:pPr marL="0" indent="536575" algn="just">
              <a:lnSpc>
                <a:spcPct val="150000"/>
              </a:lnSpc>
              <a:buNone/>
            </a:pPr>
            <a:r>
              <a:rPr lang="en-US" dirty="0" err="1">
                <a:solidFill>
                  <a:schemeClr val="tx1"/>
                </a:solidFill>
                <a:latin typeface="Times New Roman" panose="02020603050405020304" pitchFamily="18" charset="0"/>
                <a:cs typeface="Times New Roman" panose="02020603050405020304" pitchFamily="18" charset="0"/>
              </a:rPr>
              <a:t>Mashinasozlikda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chiqarish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dasturiga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asosan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belgilangan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muddat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ichida</a:t>
            </a:r>
            <a:r>
              <a:rPr lang="en-US" dirty="0">
                <a:solidFill>
                  <a:schemeClr val="tx1"/>
                </a:solidFill>
                <a:latin typeface="Times New Roman" panose="02020603050405020304" pitchFamily="18" charset="0"/>
                <a:cs typeface="Times New Roman" panose="02020603050405020304" pitchFamily="18" charset="0"/>
              </a:rPr>
              <a:t> talab </a:t>
            </a:r>
            <a:r>
              <a:rPr lang="en-US" dirty="0" err="1">
                <a:solidFill>
                  <a:schemeClr val="tx1"/>
                </a:solidFill>
                <a:latin typeface="Times New Roman" panose="02020603050405020304" pitchFamily="18" charset="0"/>
                <a:cs typeface="Times New Roman" panose="02020603050405020304" pitchFamily="18" charset="0"/>
              </a:rPr>
              <a:t>etilgan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sifat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darajasida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mehnat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hamda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moddiy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resurslarni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kam</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sarflagan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holda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mashinasozlikda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chiqarishni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texnologik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tayyorlashni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bosqichma-bosqich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tashkil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sifatli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raqobatbardosh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yuqori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ko‘rsatkichlarga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mahsulotlar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tayyorlash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chiqarish</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itchFamily="18" charset="0"/>
            </a:endParaRPr>
          </a:p>
        </p:txBody>
      </p:sp>
      <p:pic>
        <p:nvPicPr>
          <p:cNvPr id="4" name="Рисунок 3">
            <a:extLst>
              <a:ext uri="{FF2B5EF4-FFF2-40B4-BE49-F238E27FC236}">
                <a16:creationId xmlns:a16="http://schemas.microsoft.com/office/drawing/2014/main" id="{C15E6612-1784-45E4-BC40-D293A73A705F}"/>
              </a:ext>
            </a:extLst>
          </p:cNvPr>
          <p:cNvPicPr>
            <a:picLocks noChangeAspect="1"/>
          </p:cNvPicPr>
          <p:nvPr/>
        </p:nvPicPr>
        <p:blipFill rotWithShape="1">
          <a:blip r:embed="rId2"/>
          <a:srcRect l="7237" t="2423" r="10914" b="2360"/>
          <a:stretch/>
        </p:blipFill>
        <p:spPr>
          <a:xfrm>
            <a:off x="212726" y="-27384"/>
            <a:ext cx="3063130" cy="2829096"/>
          </a:xfrm>
          <a:prstGeom prst="rect">
            <a:avLst/>
          </a:prstGeom>
        </p:spPr>
      </p:pic>
      <p:pic>
        <p:nvPicPr>
          <p:cNvPr id="5" name="Рисунок 4">
            <a:extLst>
              <a:ext uri="{FF2B5EF4-FFF2-40B4-BE49-F238E27FC236}">
                <a16:creationId xmlns:a16="http://schemas.microsoft.com/office/drawing/2014/main" id="{44D058E1-9252-4719-8402-BB332663C208}"/>
              </a:ext>
            </a:extLst>
          </p:cNvPr>
          <p:cNvPicPr>
            <a:picLocks noChangeAspect="1"/>
          </p:cNvPicPr>
          <p:nvPr/>
        </p:nvPicPr>
        <p:blipFill rotWithShape="1">
          <a:blip r:embed="rId3"/>
          <a:srcRect t="11247" b="10088"/>
          <a:stretch/>
        </p:blipFill>
        <p:spPr>
          <a:xfrm>
            <a:off x="4067944" y="27446"/>
            <a:ext cx="4917233" cy="2901104"/>
          </a:xfrm>
          <a:prstGeom prst="rect">
            <a:avLst/>
          </a:prstGeom>
        </p:spPr>
      </p:pic>
      <p:sp>
        <p:nvSpPr>
          <p:cNvPr id="2" name="Прямоугольник 1">
            <a:extLst>
              <a:ext uri="{FF2B5EF4-FFF2-40B4-BE49-F238E27FC236}">
                <a16:creationId xmlns:a16="http://schemas.microsoft.com/office/drawing/2014/main" id="{30B5EA15-BF60-4578-A4BA-4B084E7C4293}"/>
              </a:ext>
            </a:extLst>
          </p:cNvPr>
          <p:cNvSpPr/>
          <p:nvPr/>
        </p:nvSpPr>
        <p:spPr>
          <a:xfrm>
            <a:off x="0" y="2708920"/>
            <a:ext cx="4191270" cy="923330"/>
          </a:xfrm>
          <a:prstGeom prst="rect">
            <a:avLst/>
          </a:prstGeom>
        </p:spPr>
        <p:txBody>
          <a:bodyPr wrap="square">
            <a:spAutoFit/>
          </a:bodyPr>
          <a:lstStyle/>
          <a:p>
            <a:r>
              <a:rPr lang="en-US" i="1" dirty="0"/>
              <a:t>Manba:https://rammeh.ru/uploads/products/b346b8f122d242d7dc319f8f2ab1ec793c190eef.png</a:t>
            </a:r>
            <a:endParaRPr lang="ru-RU" i="1" dirty="0"/>
          </a:p>
        </p:txBody>
      </p:sp>
      <p:sp>
        <p:nvSpPr>
          <p:cNvPr id="6" name="Прямоугольник 5">
            <a:extLst>
              <a:ext uri="{FF2B5EF4-FFF2-40B4-BE49-F238E27FC236}">
                <a16:creationId xmlns:a16="http://schemas.microsoft.com/office/drawing/2014/main" id="{FB961F8E-DFCA-467D-A60B-CB0BE50ABF4C}"/>
              </a:ext>
            </a:extLst>
          </p:cNvPr>
          <p:cNvSpPr/>
          <p:nvPr/>
        </p:nvSpPr>
        <p:spPr>
          <a:xfrm>
            <a:off x="4263279" y="2924944"/>
            <a:ext cx="4860031" cy="646331"/>
          </a:xfrm>
          <a:prstGeom prst="rect">
            <a:avLst/>
          </a:prstGeom>
        </p:spPr>
        <p:txBody>
          <a:bodyPr wrap="square">
            <a:spAutoFit/>
          </a:bodyPr>
          <a:lstStyle/>
          <a:p>
            <a:r>
              <a:rPr lang="en-US" i="1" dirty="0"/>
              <a:t>Manba:https://tapcoint.ru/assets/images/products-large/</a:t>
            </a:r>
            <a:r>
              <a:rPr lang="en-US" i="1" dirty="0" err="1"/>
              <a:t>tokarnie-stanki</a:t>
            </a:r>
            <a:r>
              <a:rPr lang="en-US" i="1" dirty="0"/>
              <a:t>/4-kulachkovyj-patron_3.jpg</a:t>
            </a:r>
            <a:endParaRPr lang="ru-RU" i="1" dirty="0"/>
          </a:p>
        </p:txBody>
      </p:sp>
    </p:spTree>
    <p:extLst>
      <p:ext uri="{BB962C8B-B14F-4D97-AF65-F5344CB8AC3E}">
        <p14:creationId xmlns:p14="http://schemas.microsoft.com/office/powerpoint/2010/main" val="27919308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0-#ppt_w/2"/>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3"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1+#ppt_w/2"/>
                                          </p:val>
                                        </p:tav>
                                        <p:tav tm="100000">
                                          <p:val>
                                            <p:strVal val="#ppt_x"/>
                                          </p:val>
                                        </p:tav>
                                      </p:tavLst>
                                    </p:anim>
                                    <p:anim calcmode="lin" valueType="num">
                                      <p:cBhvr additive="base">
                                        <p:cTn id="36" dur="500" fill="hold"/>
                                        <p:tgtEl>
                                          <p:spTgt spid="5"/>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1+#ppt_w/2"/>
                                          </p:val>
                                        </p:tav>
                                        <p:tav tm="100000">
                                          <p:val>
                                            <p:strVal val="#ppt_x"/>
                                          </p:val>
                                        </p:tav>
                                      </p:tavLst>
                                    </p:anim>
                                    <p:anim calcmode="lin" valueType="num">
                                      <p:cBhvr additive="base">
                                        <p:cTn id="40"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784975" cy="6552728"/>
          </a:xfrm>
        </p:spPr>
        <p:txBody>
          <a:bodyPr>
            <a:normAutofit fontScale="85000" lnSpcReduction="20000"/>
          </a:bodyPr>
          <a:lstStyle/>
          <a:p>
            <a:pPr marL="0" indent="0" algn="ctr">
              <a:lnSpc>
                <a:spcPct val="150000"/>
              </a:lnSpc>
              <a:buNone/>
            </a:pPr>
            <a:r>
              <a:rPr lang="en-US" sz="3800" b="1" dirty="0">
                <a:solidFill>
                  <a:schemeClr val="tx1"/>
                </a:solidFill>
                <a:latin typeface="Times New Roman" pitchFamily="18" charset="0"/>
                <a:cs typeface="Times New Roman" pitchFamily="18" charset="0"/>
              </a:rPr>
              <a:t>1.2. </a:t>
            </a:r>
            <a:r>
              <a:rPr lang="en-US" sz="3800" b="1" dirty="0" err="1">
                <a:solidFill>
                  <a:schemeClr val="tx1"/>
                </a:solidFill>
                <a:latin typeface="Times New Roman" pitchFamily="18" charset="0"/>
                <a:cs typeface="Times New Roman" pitchFamily="18" charset="0"/>
              </a:rPr>
              <a:t>Mashinasozlik</a:t>
            </a:r>
            <a:r>
              <a:rPr lang="en-US" sz="3800" b="1" dirty="0">
                <a:solidFill>
                  <a:schemeClr val="tx1"/>
                </a:solidFill>
                <a:latin typeface="Times New Roman" pitchFamily="18" charset="0"/>
                <a:cs typeface="Times New Roman" pitchFamily="18" charset="0"/>
              </a:rPr>
              <a:t> </a:t>
            </a:r>
            <a:r>
              <a:rPr lang="en-US" sz="3800" b="1" dirty="0" err="1">
                <a:solidFill>
                  <a:schemeClr val="tx1"/>
                </a:solidFill>
                <a:latin typeface="Times New Roman" pitchFamily="18" charset="0"/>
                <a:cs typeface="Times New Roman" pitchFamily="18" charset="0"/>
              </a:rPr>
              <a:t>mahsulotlari</a:t>
            </a:r>
            <a:r>
              <a:rPr lang="en-US" sz="3800" b="1" dirty="0">
                <a:solidFill>
                  <a:schemeClr val="tx1"/>
                </a:solidFill>
                <a:latin typeface="Times New Roman" pitchFamily="18" charset="0"/>
                <a:cs typeface="Times New Roman" pitchFamily="18" charset="0"/>
              </a:rPr>
              <a:t> </a:t>
            </a:r>
            <a:r>
              <a:rPr lang="en-US" sz="3800" b="1" dirty="0" err="1">
                <a:solidFill>
                  <a:schemeClr val="tx1"/>
                </a:solidFill>
                <a:latin typeface="Times New Roman" pitchFamily="18" charset="0"/>
                <a:cs typeface="Times New Roman" pitchFamily="18" charset="0"/>
              </a:rPr>
              <a:t>turlari</a:t>
            </a:r>
            <a:r>
              <a:rPr lang="en-US" sz="3800" b="1" dirty="0">
                <a:solidFill>
                  <a:schemeClr val="tx1"/>
                </a:solidFill>
                <a:latin typeface="Times New Roman" pitchFamily="18" charset="0"/>
                <a:cs typeface="Times New Roman" pitchFamily="18" charset="0"/>
              </a:rPr>
              <a:t>. </a:t>
            </a:r>
            <a:r>
              <a:rPr lang="en-US" sz="3800" b="1" dirty="0" err="1">
                <a:solidFill>
                  <a:schemeClr val="tx1"/>
                </a:solidFill>
                <a:latin typeface="Times New Roman" pitchFamily="18" charset="0"/>
                <a:cs typeface="Times New Roman" pitchFamily="18" charset="0"/>
              </a:rPr>
              <a:t>Mashinalarning</a:t>
            </a:r>
            <a:r>
              <a:rPr lang="en-US" sz="3800" b="1" dirty="0">
                <a:solidFill>
                  <a:schemeClr val="tx1"/>
                </a:solidFill>
                <a:latin typeface="Times New Roman" pitchFamily="18" charset="0"/>
                <a:cs typeface="Times New Roman" pitchFamily="18" charset="0"/>
              </a:rPr>
              <a:t> </a:t>
            </a:r>
            <a:r>
              <a:rPr lang="en-US" sz="3800" b="1" dirty="0" err="1">
                <a:solidFill>
                  <a:schemeClr val="tx1"/>
                </a:solidFill>
                <a:latin typeface="Times New Roman" pitchFamily="18" charset="0"/>
                <a:cs typeface="Times New Roman" pitchFamily="18" charset="0"/>
              </a:rPr>
              <a:t>tipik</a:t>
            </a:r>
            <a:r>
              <a:rPr lang="en-US" sz="3800" b="1" dirty="0">
                <a:solidFill>
                  <a:schemeClr val="tx1"/>
                </a:solidFill>
                <a:latin typeface="Times New Roman" pitchFamily="18" charset="0"/>
                <a:cs typeface="Times New Roman" pitchFamily="18" charset="0"/>
              </a:rPr>
              <a:t> </a:t>
            </a:r>
            <a:r>
              <a:rPr lang="en-US" sz="3800" b="1" dirty="0" err="1">
                <a:solidFill>
                  <a:schemeClr val="tx1"/>
                </a:solidFill>
                <a:latin typeface="Times New Roman" pitchFamily="18" charset="0"/>
                <a:cs typeface="Times New Roman" pitchFamily="18" charset="0"/>
              </a:rPr>
              <a:t>detallari</a:t>
            </a:r>
            <a:r>
              <a:rPr lang="en-US" sz="3800" b="1" dirty="0">
                <a:solidFill>
                  <a:schemeClr val="tx1"/>
                </a:solidFill>
                <a:latin typeface="Times New Roman" pitchFamily="18" charset="0"/>
                <a:cs typeface="Times New Roman" pitchFamily="18" charset="0"/>
              </a:rPr>
              <a:t>.</a:t>
            </a:r>
          </a:p>
          <a:p>
            <a:pPr marL="0" indent="536575" algn="just">
              <a:lnSpc>
                <a:spcPct val="150000"/>
              </a:lnSpc>
              <a:spcBef>
                <a:spcPts val="2400"/>
              </a:spcBef>
              <a:buNone/>
            </a:pPr>
            <a:r>
              <a:rPr lang="en-US" sz="3500" b="1" dirty="0">
                <a:solidFill>
                  <a:schemeClr val="tx1"/>
                </a:solidFill>
                <a:latin typeface="Times New Roman" pitchFamily="18" charset="0"/>
                <a:cs typeface="Times New Roman" pitchFamily="18" charset="0"/>
              </a:rPr>
              <a:t>Mashina</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biror</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bir</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energiyani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boshqasiga</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aylantiradigan</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yoki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foydali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ish</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bajaradigan</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maqsadli</a:t>
            </a:r>
            <a:r>
              <a:rPr lang="en-US" sz="3500" dirty="0">
                <a:solidFill>
                  <a:schemeClr val="tx1"/>
                </a:solidFill>
                <a:latin typeface="Times New Roman" pitchFamily="18" charset="0"/>
                <a:cs typeface="Times New Roman" pitchFamily="18" charset="0"/>
              </a:rPr>
              <a:t> harakat </a:t>
            </a:r>
            <a:r>
              <a:rPr lang="en-US" sz="3500" dirty="0" err="1">
                <a:solidFill>
                  <a:schemeClr val="tx1"/>
                </a:solidFill>
                <a:latin typeface="Times New Roman" pitchFamily="18" charset="0"/>
                <a:cs typeface="Times New Roman" pitchFamily="18" charset="0"/>
              </a:rPr>
              <a:t>qiluvchi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mexanizm</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yoki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mexanizmlar</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majmuasidir</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O‘z</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vazifasiga</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asosan</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mashinalar</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ikki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sinfga</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bo‘linadi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bir</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turdagi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energiyani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ikkinchi</a:t>
            </a:r>
            <a:r>
              <a:rPr lang="en-US" sz="3500" dirty="0">
                <a:solidFill>
                  <a:schemeClr val="tx1"/>
                </a:solidFill>
                <a:latin typeface="Times New Roman" pitchFamily="18" charset="0"/>
                <a:cs typeface="Times New Roman" pitchFamily="18" charset="0"/>
              </a:rPr>
              <a:t> tur </a:t>
            </a:r>
            <a:r>
              <a:rPr lang="en-US" sz="3500" dirty="0" err="1">
                <a:solidFill>
                  <a:schemeClr val="tx1"/>
                </a:solidFill>
                <a:latin typeface="Times New Roman" pitchFamily="18" charset="0"/>
                <a:cs typeface="Times New Roman" pitchFamily="18" charset="0"/>
              </a:rPr>
              <a:t>foydali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energiyaga</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aylantiradigan</a:t>
            </a:r>
            <a:r>
              <a:rPr lang="en-US" sz="3500" dirty="0">
                <a:solidFill>
                  <a:schemeClr val="tx1"/>
                </a:solidFill>
                <a:latin typeface="Times New Roman" pitchFamily="18" charset="0"/>
                <a:cs typeface="Times New Roman" pitchFamily="18" charset="0"/>
              </a:rPr>
              <a:t> </a:t>
            </a:r>
            <a:r>
              <a:rPr lang="en-US" sz="3500" b="1" i="1" dirty="0" err="1">
                <a:solidFill>
                  <a:schemeClr val="tx1"/>
                </a:solidFill>
                <a:latin typeface="Times New Roman" pitchFamily="18" charset="0"/>
                <a:cs typeface="Times New Roman" pitchFamily="18" charset="0"/>
              </a:rPr>
              <a:t>mashina</a:t>
            </a:r>
            <a:r>
              <a:rPr lang="en-US" sz="3500" b="1" i="1" dirty="0">
                <a:solidFill>
                  <a:schemeClr val="tx1"/>
                </a:solidFill>
                <a:latin typeface="Times New Roman" pitchFamily="18" charset="0"/>
                <a:cs typeface="Times New Roman" pitchFamily="18" charset="0"/>
              </a:rPr>
              <a:t> </a:t>
            </a:r>
            <a:r>
              <a:rPr lang="en-US" sz="3500" b="1" i="1" dirty="0" err="1">
                <a:solidFill>
                  <a:schemeClr val="tx1"/>
                </a:solidFill>
                <a:latin typeface="Times New Roman" pitchFamily="18" charset="0"/>
                <a:cs typeface="Times New Roman" pitchFamily="18" charset="0"/>
              </a:rPr>
              <a:t>dvigatellar</a:t>
            </a:r>
            <a:r>
              <a:rPr lang="en-US" sz="3500" b="1" i="1"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va</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ish</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obyektining</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shaklini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xossalarini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va</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holatini</a:t>
            </a:r>
            <a:r>
              <a:rPr lang="en-US" sz="3500" dirty="0">
                <a:solidFill>
                  <a:schemeClr val="tx1"/>
                </a:solidFill>
                <a:latin typeface="Times New Roman" pitchFamily="18" charset="0"/>
                <a:cs typeface="Times New Roman" pitchFamily="18" charset="0"/>
              </a:rPr>
              <a:t> </a:t>
            </a:r>
            <a:r>
              <a:rPr lang="en-US" sz="3500" dirty="0" err="1">
                <a:solidFill>
                  <a:schemeClr val="tx1"/>
                </a:solidFill>
                <a:latin typeface="Times New Roman" pitchFamily="18" charset="0"/>
                <a:cs typeface="Times New Roman" pitchFamily="18" charset="0"/>
              </a:rPr>
              <a:t>o‘zgartiradigan</a:t>
            </a:r>
            <a:r>
              <a:rPr lang="en-US" sz="3500" dirty="0">
                <a:solidFill>
                  <a:schemeClr val="tx1"/>
                </a:solidFill>
                <a:latin typeface="Times New Roman" pitchFamily="18" charset="0"/>
                <a:cs typeface="Times New Roman" pitchFamily="18" charset="0"/>
              </a:rPr>
              <a:t> </a:t>
            </a:r>
            <a:r>
              <a:rPr lang="en-US" sz="3500" b="1" i="1" dirty="0" err="1">
                <a:solidFill>
                  <a:schemeClr val="tx1"/>
                </a:solidFill>
                <a:latin typeface="Times New Roman" pitchFamily="18" charset="0"/>
                <a:cs typeface="Times New Roman" pitchFamily="18" charset="0"/>
              </a:rPr>
              <a:t>ishchi</a:t>
            </a:r>
            <a:r>
              <a:rPr lang="en-US" sz="3500" dirty="0">
                <a:solidFill>
                  <a:schemeClr val="tx1"/>
                </a:solidFill>
                <a:latin typeface="Times New Roman" pitchFamily="18" charset="0"/>
                <a:cs typeface="Times New Roman" pitchFamily="18" charset="0"/>
              </a:rPr>
              <a:t> </a:t>
            </a:r>
            <a:r>
              <a:rPr lang="en-US" sz="3500" b="1" i="1" dirty="0" err="1">
                <a:solidFill>
                  <a:schemeClr val="tx1"/>
                </a:solidFill>
                <a:latin typeface="Times New Roman" pitchFamily="18" charset="0"/>
                <a:cs typeface="Times New Roman" pitchFamily="18" charset="0"/>
              </a:rPr>
              <a:t>mashinalar</a:t>
            </a:r>
            <a:r>
              <a:rPr lang="en-US" sz="3500" dirty="0">
                <a:solidFill>
                  <a:schemeClr val="tx1"/>
                </a:solidFill>
                <a:latin typeface="Times New Roman" pitchFamily="18" charset="0"/>
                <a:cs typeface="Times New Roman" pitchFamily="18" charset="0"/>
              </a:rPr>
              <a:t>.</a:t>
            </a:r>
            <a:endParaRPr lang="ru-RU" sz="35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68237619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0" y="5445224"/>
            <a:ext cx="3779912" cy="1364330"/>
          </a:xfrm>
        </p:spPr>
        <p:txBody>
          <a:bodyPr>
            <a:normAutofit fontScale="92500" lnSpcReduction="20000"/>
          </a:bodyPr>
          <a:lstStyle/>
          <a:p>
            <a:pPr marL="0" indent="0" algn="ctr">
              <a:lnSpc>
                <a:spcPct val="120000"/>
              </a:lnSpc>
              <a:buNone/>
            </a:pPr>
            <a:r>
              <a:rPr lang="ru-RU" sz="2800" b="1" dirty="0">
                <a:solidFill>
                  <a:schemeClr val="tx1"/>
                </a:solidFill>
                <a:latin typeface="Times New Roman" pitchFamily="18" charset="0"/>
                <a:cs typeface="Times New Roman" pitchFamily="18" charset="0"/>
              </a:rPr>
              <a:t>1</a:t>
            </a:r>
            <a:r>
              <a:rPr lang="en-US" sz="2800" b="1" dirty="0">
                <a:solidFill>
                  <a:schemeClr val="tx1"/>
                </a:solidFill>
                <a:latin typeface="Times New Roman" pitchFamily="18" charset="0"/>
                <a:cs typeface="Times New Roman" pitchFamily="18" charset="0"/>
              </a:rPr>
              <a:t>-</a:t>
            </a:r>
            <a:r>
              <a:rPr lang="en-US" sz="2800" b="1" dirty="0" err="1">
                <a:solidFill>
                  <a:schemeClr val="tx1"/>
                </a:solidFill>
                <a:latin typeface="Times New Roman" pitchFamily="18" charset="0"/>
                <a:cs typeface="Times New Roman" pitchFamily="18" charset="0"/>
              </a:rPr>
              <a:t>rasm</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Ishchi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mashinalar</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va</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mashina</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dvigatellar</a:t>
            </a:r>
            <a:r>
              <a:rPr lang="en-US" sz="2800" b="1" dirty="0">
                <a:solidFill>
                  <a:schemeClr val="tx1"/>
                </a:solidFill>
                <a:latin typeface="Times New Roman" pitchFamily="18" charset="0"/>
                <a:cs typeface="Times New Roman" pitchFamily="18" charset="0"/>
              </a:rPr>
              <a:t> </a:t>
            </a:r>
            <a:endParaRPr lang="ru-RU" sz="2800" dirty="0">
              <a:solidFill>
                <a:schemeClr val="tx1"/>
              </a:solidFill>
              <a:latin typeface="Times New Roman" pitchFamily="18" charset="0"/>
              <a:cs typeface="Times New Roman" pitchFamily="18" charset="0"/>
            </a:endParaRPr>
          </a:p>
        </p:txBody>
      </p:sp>
      <p:pic>
        <p:nvPicPr>
          <p:cNvPr id="4" name="Рисунок 3">
            <a:extLst>
              <a:ext uri="{FF2B5EF4-FFF2-40B4-BE49-F238E27FC236}">
                <a16:creationId xmlns:a16="http://schemas.microsoft.com/office/drawing/2014/main" id="{A3B9D1F8-53C8-4F96-93C2-BD6EEAFA3E6E}"/>
              </a:ext>
            </a:extLst>
          </p:cNvPr>
          <p:cNvPicPr>
            <a:picLocks noChangeAspect="1"/>
          </p:cNvPicPr>
          <p:nvPr/>
        </p:nvPicPr>
        <p:blipFill>
          <a:blip r:embed="rId2"/>
          <a:stretch>
            <a:fillRect/>
          </a:stretch>
        </p:blipFill>
        <p:spPr>
          <a:xfrm>
            <a:off x="3447" y="48446"/>
            <a:ext cx="5216625" cy="4831350"/>
          </a:xfrm>
          <a:prstGeom prst="roundRect">
            <a:avLst>
              <a:gd name="adj" fmla="val 16050"/>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084" name="Picture 12" descr="Мотор без фона - PNG All">
            <a:extLst>
              <a:ext uri="{FF2B5EF4-FFF2-40B4-BE49-F238E27FC236}">
                <a16:creationId xmlns:a16="http://schemas.microsoft.com/office/drawing/2014/main" id="{72DD5296-6C4D-4844-8237-C0778BF799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7406" y="0"/>
            <a:ext cx="3726594" cy="306896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98" name="Picture 26" descr="Пнг Станок 26 фото">
            <a:extLst>
              <a:ext uri="{FF2B5EF4-FFF2-40B4-BE49-F238E27FC236}">
                <a16:creationId xmlns:a16="http://schemas.microsoft.com/office/drawing/2014/main" id="{22BC05F5-3C67-48CB-BE7A-60CB994C64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3645024"/>
            <a:ext cx="4176464" cy="28260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Прямоугольник 1">
            <a:extLst>
              <a:ext uri="{FF2B5EF4-FFF2-40B4-BE49-F238E27FC236}">
                <a16:creationId xmlns:a16="http://schemas.microsoft.com/office/drawing/2014/main" id="{A4A0F250-2326-4700-9907-57FFC6AE506B}"/>
              </a:ext>
            </a:extLst>
          </p:cNvPr>
          <p:cNvSpPr/>
          <p:nvPr/>
        </p:nvSpPr>
        <p:spPr>
          <a:xfrm>
            <a:off x="14199" y="4149080"/>
            <a:ext cx="2829609" cy="923330"/>
          </a:xfrm>
          <a:prstGeom prst="rect">
            <a:avLst/>
          </a:prstGeom>
        </p:spPr>
        <p:txBody>
          <a:bodyPr wrap="square">
            <a:spAutoFit/>
          </a:bodyPr>
          <a:lstStyle/>
          <a:p>
            <a:r>
              <a:rPr lang="en-US" i="1" dirty="0" err="1"/>
              <a:t>Manba:https</a:t>
            </a:r>
            <a:r>
              <a:rPr lang="en-US" i="1" dirty="0"/>
              <a:t>://www.hao-yu.com.tw/rus/images/idx_about-mac.png</a:t>
            </a:r>
            <a:endParaRPr lang="ru-RU" i="1" dirty="0"/>
          </a:p>
        </p:txBody>
      </p:sp>
      <p:sp>
        <p:nvSpPr>
          <p:cNvPr id="5" name="Прямоугольник 4">
            <a:extLst>
              <a:ext uri="{FF2B5EF4-FFF2-40B4-BE49-F238E27FC236}">
                <a16:creationId xmlns:a16="http://schemas.microsoft.com/office/drawing/2014/main" id="{3BEB5F2C-0479-4A23-95EC-F29B3BFC9F29}"/>
              </a:ext>
            </a:extLst>
          </p:cNvPr>
          <p:cNvSpPr/>
          <p:nvPr/>
        </p:nvSpPr>
        <p:spPr>
          <a:xfrm>
            <a:off x="5436097" y="2852936"/>
            <a:ext cx="3096343" cy="923330"/>
          </a:xfrm>
          <a:prstGeom prst="rect">
            <a:avLst/>
          </a:prstGeom>
        </p:spPr>
        <p:txBody>
          <a:bodyPr wrap="square">
            <a:spAutoFit/>
          </a:bodyPr>
          <a:lstStyle/>
          <a:p>
            <a:r>
              <a:rPr lang="en-US" i="1" dirty="0"/>
              <a:t>Manba:https://ital-tecno.com.ua/image/1c-img/OMEElectricmotor.jpg</a:t>
            </a:r>
            <a:endParaRPr lang="ru-RU" i="1" dirty="0"/>
          </a:p>
        </p:txBody>
      </p:sp>
      <p:sp>
        <p:nvSpPr>
          <p:cNvPr id="6" name="Прямоугольник 5">
            <a:extLst>
              <a:ext uri="{FF2B5EF4-FFF2-40B4-BE49-F238E27FC236}">
                <a16:creationId xmlns:a16="http://schemas.microsoft.com/office/drawing/2014/main" id="{C44AA806-59D3-44C6-AE91-DC72A1D2FF85}"/>
              </a:ext>
            </a:extLst>
          </p:cNvPr>
          <p:cNvSpPr/>
          <p:nvPr/>
        </p:nvSpPr>
        <p:spPr>
          <a:xfrm>
            <a:off x="4158208" y="6223840"/>
            <a:ext cx="4374232" cy="646331"/>
          </a:xfrm>
          <a:prstGeom prst="rect">
            <a:avLst/>
          </a:prstGeom>
        </p:spPr>
        <p:txBody>
          <a:bodyPr wrap="square">
            <a:spAutoFit/>
          </a:bodyPr>
          <a:lstStyle/>
          <a:p>
            <a:r>
              <a:rPr lang="en-US" i="1" dirty="0"/>
              <a:t>Manba:https://banner2.cleanpng.com/20180505/</a:t>
            </a:r>
            <a:r>
              <a:rPr lang="en-US" i="1" dirty="0" err="1"/>
              <a:t>plw</a:t>
            </a:r>
            <a:r>
              <a:rPr lang="en-US" i="1" dirty="0"/>
              <a:t>/avd7sp87o.webp</a:t>
            </a:r>
            <a:endParaRPr lang="ru-RU" i="1" dirty="0"/>
          </a:p>
        </p:txBody>
      </p:sp>
    </p:spTree>
    <p:extLst>
      <p:ext uri="{BB962C8B-B14F-4D97-AF65-F5344CB8AC3E}">
        <p14:creationId xmlns:p14="http://schemas.microsoft.com/office/powerpoint/2010/main" val="15582747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3"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3084"/>
                                        </p:tgtEl>
                                        <p:attrNameLst>
                                          <p:attrName>style.visibility</p:attrName>
                                        </p:attrNameLst>
                                      </p:cBhvr>
                                      <p:to>
                                        <p:strVal val="visible"/>
                                      </p:to>
                                    </p:set>
                                    <p:anim calcmode="lin" valueType="num">
                                      <p:cBhvr additive="base">
                                        <p:cTn id="21" dur="500" fill="hold"/>
                                        <p:tgtEl>
                                          <p:spTgt spid="3084"/>
                                        </p:tgtEl>
                                        <p:attrNameLst>
                                          <p:attrName>ppt_x</p:attrName>
                                        </p:attrNameLst>
                                      </p:cBhvr>
                                      <p:tavLst>
                                        <p:tav tm="0">
                                          <p:val>
                                            <p:strVal val="1+#ppt_w/2"/>
                                          </p:val>
                                        </p:tav>
                                        <p:tav tm="100000">
                                          <p:val>
                                            <p:strVal val="#ppt_x"/>
                                          </p:val>
                                        </p:tav>
                                      </p:tavLst>
                                    </p:anim>
                                    <p:anim calcmode="lin" valueType="num">
                                      <p:cBhvr additive="base">
                                        <p:cTn id="22" dur="500" fill="hold"/>
                                        <p:tgtEl>
                                          <p:spTgt spid="3084"/>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6" fill="hold" nodeType="clickEffect">
                                  <p:stCondLst>
                                    <p:cond delay="0"/>
                                  </p:stCondLst>
                                  <p:childTnLst>
                                    <p:set>
                                      <p:cBhvr>
                                        <p:cTn id="26" dur="1" fill="hold">
                                          <p:stCondLst>
                                            <p:cond delay="0"/>
                                          </p:stCondLst>
                                        </p:cTn>
                                        <p:tgtEl>
                                          <p:spTgt spid="3098"/>
                                        </p:tgtEl>
                                        <p:attrNameLst>
                                          <p:attrName>style.visibility</p:attrName>
                                        </p:attrNameLst>
                                      </p:cBhvr>
                                      <p:to>
                                        <p:strVal val="visible"/>
                                      </p:to>
                                    </p:set>
                                    <p:anim calcmode="lin" valueType="num">
                                      <p:cBhvr additive="base">
                                        <p:cTn id="27" dur="500" fill="hold"/>
                                        <p:tgtEl>
                                          <p:spTgt spid="3098"/>
                                        </p:tgtEl>
                                        <p:attrNameLst>
                                          <p:attrName>ppt_x</p:attrName>
                                        </p:attrNameLst>
                                      </p:cBhvr>
                                      <p:tavLst>
                                        <p:tav tm="0">
                                          <p:val>
                                            <p:strVal val="1+#ppt_w/2"/>
                                          </p:val>
                                        </p:tav>
                                        <p:tav tm="100000">
                                          <p:val>
                                            <p:strVal val="#ppt_x"/>
                                          </p:val>
                                        </p:tav>
                                      </p:tavLst>
                                    </p:anim>
                                    <p:anim calcmode="lin" valueType="num">
                                      <p:cBhvr additive="base">
                                        <p:cTn id="28" dur="500" fill="hold"/>
                                        <p:tgtEl>
                                          <p:spTgt spid="3098"/>
                                        </p:tgtEl>
                                        <p:attrNameLst>
                                          <p:attrName>ppt_y</p:attrName>
                                        </p:attrNameLst>
                                      </p:cBhvr>
                                      <p:tavLst>
                                        <p:tav tm="0">
                                          <p:val>
                                            <p:strVal val="1+#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fade">
                                      <p:cBhvr>
                                        <p:cTn id="37" dur="1000"/>
                                        <p:tgtEl>
                                          <p:spTgt spid="3">
                                            <p:txEl>
                                              <p:pRg st="0" end="0"/>
                                            </p:txEl>
                                          </p:spTgt>
                                        </p:tgtEl>
                                      </p:cBhvr>
                                    </p:animEffect>
                                    <p:anim calcmode="lin" valueType="num">
                                      <p:cBhvr>
                                        <p:cTn id="3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5" cy="6552728"/>
          </a:xfrm>
        </p:spPr>
        <p:txBody>
          <a:bodyPr>
            <a:noAutofit/>
          </a:bodyPr>
          <a:lstStyle/>
          <a:p>
            <a:pPr marL="0" indent="536575" algn="just">
              <a:lnSpc>
                <a:spcPct val="150000"/>
              </a:lnSpc>
              <a:buNone/>
            </a:pPr>
            <a:r>
              <a:rPr lang="uz-Cyrl-UZ" sz="2800" b="1" dirty="0">
                <a:solidFill>
                  <a:schemeClr val="tx1"/>
                </a:solidFill>
                <a:latin typeface="Times New Roman" panose="02020603050405020304" pitchFamily="18" charset="0"/>
                <a:cs typeface="Times New Roman" panose="02020603050405020304" pitchFamily="18" charset="0"/>
              </a:rPr>
              <a:t>Mahsulot –</a:t>
            </a:r>
            <a:r>
              <a:rPr lang="uz-Cyrl-UZ" sz="2800" dirty="0">
                <a:solidFill>
                  <a:schemeClr val="tx1"/>
                </a:solidFill>
                <a:latin typeface="Times New Roman" panose="02020603050405020304" pitchFamily="18" charset="0"/>
                <a:cs typeface="Times New Roman" panose="02020603050405020304" pitchFamily="18" charset="0"/>
              </a:rPr>
              <a:t> ishlab chiqarish korxonalarida ishlab chiqariladigan buyumlardir. Mahsulotlar o‘z vazifasiga binoan asosiy va yordamchi mahsulotlarga bo‘linadi.</a:t>
            </a:r>
          </a:p>
          <a:p>
            <a:pPr marL="0" indent="536575" algn="just">
              <a:lnSpc>
                <a:spcPct val="150000"/>
              </a:lnSpc>
              <a:buNone/>
            </a:pPr>
            <a:endParaRPr lang="ru-RU" sz="3600" dirty="0">
              <a:solidFill>
                <a:schemeClr val="tx1"/>
              </a:solidFill>
              <a:latin typeface="Times New Roman" panose="02020603050405020304" pitchFamily="18" charset="0"/>
              <a:cs typeface="Times New Roman" pitchFamily="18" charset="0"/>
            </a:endParaRPr>
          </a:p>
        </p:txBody>
      </p:sp>
      <p:pic>
        <p:nvPicPr>
          <p:cNvPr id="5" name="Рисунок 4">
            <a:extLst>
              <a:ext uri="{FF2B5EF4-FFF2-40B4-BE49-F238E27FC236}">
                <a16:creationId xmlns:a16="http://schemas.microsoft.com/office/drawing/2014/main" id="{0E41F0B5-6FC0-4A30-96BB-3C0A882641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12" y="2125351"/>
            <a:ext cx="6759310" cy="4732649"/>
          </a:xfrm>
          <a:prstGeom prst="rect">
            <a:avLst/>
          </a:prstGeom>
        </p:spPr>
      </p:pic>
      <p:sp>
        <p:nvSpPr>
          <p:cNvPr id="2" name="Прямоугольник 1">
            <a:extLst>
              <a:ext uri="{FF2B5EF4-FFF2-40B4-BE49-F238E27FC236}">
                <a16:creationId xmlns:a16="http://schemas.microsoft.com/office/drawing/2014/main" id="{63B95134-14CA-4483-85BE-3B4F6C744914}"/>
              </a:ext>
            </a:extLst>
          </p:cNvPr>
          <p:cNvSpPr/>
          <p:nvPr/>
        </p:nvSpPr>
        <p:spPr>
          <a:xfrm>
            <a:off x="5508104" y="5962054"/>
            <a:ext cx="3744416" cy="923330"/>
          </a:xfrm>
          <a:prstGeom prst="rect">
            <a:avLst/>
          </a:prstGeom>
        </p:spPr>
        <p:txBody>
          <a:bodyPr wrap="square">
            <a:spAutoFit/>
          </a:bodyPr>
          <a:lstStyle/>
          <a:p>
            <a:r>
              <a:rPr lang="en-US" i="1" dirty="0"/>
              <a:t>Manba:https://indpart-ural.ru/upload/</a:t>
            </a:r>
            <a:r>
              <a:rPr lang="en-US" i="1" dirty="0" err="1"/>
              <a:t>medialibrary</a:t>
            </a:r>
            <a:r>
              <a:rPr lang="en-US" i="1" dirty="0"/>
              <a:t>/367/7082mgqeno3c5n5xxfyf5ipkx1dm43rk.jpg</a:t>
            </a:r>
            <a:endParaRPr lang="ru-RU" i="1" dirty="0"/>
          </a:p>
        </p:txBody>
      </p:sp>
    </p:spTree>
    <p:extLst>
      <p:ext uri="{BB962C8B-B14F-4D97-AF65-F5344CB8AC3E}">
        <p14:creationId xmlns:p14="http://schemas.microsoft.com/office/powerpoint/2010/main" val="31293300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800" decel="100000"/>
                                        <p:tgtEl>
                                          <p:spTgt spid="3">
                                            <p:txEl>
                                              <p:pRg st="0" end="0"/>
                                            </p:txEl>
                                          </p:spTgt>
                                        </p:tgtEl>
                                      </p:cBhvr>
                                    </p:animEffect>
                                    <p:anim calcmode="lin" valueType="num">
                                      <p:cBhvr>
                                        <p:cTn id="8"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5" cy="6552728"/>
          </a:xfrm>
        </p:spPr>
        <p:txBody>
          <a:bodyPr>
            <a:noAutofit/>
          </a:bodyPr>
          <a:lstStyle/>
          <a:p>
            <a:pPr marL="0" indent="536575" algn="just">
              <a:lnSpc>
                <a:spcPct val="150000"/>
              </a:lnSpc>
              <a:buNone/>
            </a:pPr>
            <a:r>
              <a:rPr lang="en-US" sz="2800" dirty="0" err="1">
                <a:solidFill>
                  <a:schemeClr val="tx1"/>
                </a:solidFill>
                <a:latin typeface="Times New Roman" panose="02020603050405020304" pitchFamily="18" charset="0"/>
                <a:cs typeface="Times New Roman" panose="02020603050405020304" pitchFamily="18" charset="0"/>
              </a:rPr>
              <a:t>Mahsulotlarning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quyidagi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turlari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mavjud</a:t>
            </a:r>
            <a:r>
              <a:rPr lang="en-US" sz="2800" dirty="0">
                <a:solidFill>
                  <a:schemeClr val="tx1"/>
                </a:solidFill>
                <a:latin typeface="Times New Roman" panose="02020603050405020304" pitchFamily="18" charset="0"/>
                <a:cs typeface="Times New Roman" panose="02020603050405020304" pitchFamily="18" charset="0"/>
              </a:rPr>
              <a:t>:</a:t>
            </a:r>
            <a:endParaRPr lang="ru-RU" sz="2800" dirty="0">
              <a:solidFill>
                <a:schemeClr val="tx1"/>
              </a:solidFill>
              <a:latin typeface="Times New Roman" panose="02020603050405020304" pitchFamily="18" charset="0"/>
              <a:cs typeface="Times New Roman" panose="02020603050405020304" pitchFamily="18" charset="0"/>
            </a:endParaRPr>
          </a:p>
          <a:p>
            <a:pPr marL="0" indent="536575" algn="just">
              <a:lnSpc>
                <a:spcPct val="150000"/>
              </a:lnSpc>
              <a:buNone/>
            </a:pPr>
            <a:r>
              <a:rPr lang="en-US" sz="2800" b="1" dirty="0">
                <a:solidFill>
                  <a:schemeClr val="tx1"/>
                </a:solidFill>
                <a:latin typeface="Times New Roman" panose="02020603050405020304" pitchFamily="18" charset="0"/>
                <a:cs typeface="Times New Roman" panose="02020603050405020304" pitchFamily="18" charset="0"/>
              </a:rPr>
              <a:t>Detal</a:t>
            </a:r>
            <a:r>
              <a:rPr lang="en-US" sz="2800" dirty="0">
                <a:solidFill>
                  <a:schemeClr val="tx1"/>
                </a:solidFill>
                <a:latin typeface="Times New Roman" panose="02020603050405020304" pitchFamily="18" charset="0"/>
                <a:cs typeface="Times New Roman" panose="02020603050405020304" pitchFamily="18" charset="0"/>
              </a:rPr>
              <a:t> -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jinsli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markali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materialdan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operatsiyalarisiz</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tayyorlangan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mahsulot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jarayonida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ishtirok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etadigan</a:t>
            </a:r>
            <a:r>
              <a:rPr lang="en-US" sz="2800" dirty="0">
                <a:solidFill>
                  <a:schemeClr val="tx1"/>
                </a:solidFill>
                <a:latin typeface="Times New Roman" panose="02020603050405020304" pitchFamily="18" charset="0"/>
                <a:cs typeface="Times New Roman" panose="02020603050405020304" pitchFamily="18" charset="0"/>
              </a:rPr>
              <a:t> har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detalning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tutashadigan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tutashmaydigan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sirtlari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mavjud</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bo‘ladi</a:t>
            </a:r>
            <a:r>
              <a:rPr lang="en-US" sz="2800" dirty="0">
                <a:solidFill>
                  <a:schemeClr val="tx1"/>
                </a:solidFill>
                <a:latin typeface="Times New Roman" panose="02020603050405020304" pitchFamily="18" charset="0"/>
                <a:cs typeface="Times New Roman" panose="02020603050405020304" pitchFamily="18" charset="0"/>
              </a:rPr>
              <a:t>. Agar </a:t>
            </a:r>
            <a:r>
              <a:rPr lang="en-US" sz="2800" dirty="0" err="1">
                <a:solidFill>
                  <a:schemeClr val="tx1"/>
                </a:solidFill>
                <a:latin typeface="Times New Roman" panose="02020603050405020304" pitchFamily="18" charset="0"/>
                <a:cs typeface="Times New Roman" panose="02020603050405020304" pitchFamily="18" charset="0"/>
              </a:rPr>
              <a:t>detalning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tutashadigan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sirtlaridan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boshqa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detal</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sirti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bilan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tutashib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oldingi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detalga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yo‘nalish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bersa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sirt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asosiy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baza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deyiladi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lekin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keyingi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qo‘shilayotgan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detalga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yo‘nalish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beradigan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sirt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esa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yordamchi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baza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deyiladi</a:t>
            </a:r>
            <a:r>
              <a:rPr lang="en-US" sz="28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789103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3" y="188640"/>
            <a:ext cx="3528392" cy="6552728"/>
          </a:xfrm>
        </p:spPr>
        <p:txBody>
          <a:bodyPr>
            <a:noAutofit/>
          </a:bodyPr>
          <a:lstStyle/>
          <a:p>
            <a:pPr marL="0" indent="536575" algn="just">
              <a:lnSpc>
                <a:spcPct val="150000"/>
              </a:lnSpc>
              <a:buNone/>
            </a:pPr>
            <a:r>
              <a:rPr lang="en-US" sz="2800" b="1" dirty="0">
                <a:solidFill>
                  <a:schemeClr val="tx1"/>
                </a:solidFill>
                <a:latin typeface="Times New Roman" panose="02020603050405020304" pitchFamily="18" charset="0"/>
                <a:cs typeface="Times New Roman" panose="02020603050405020304" pitchFamily="18" charset="0"/>
              </a:rPr>
              <a:t>Bazaviy </a:t>
            </a:r>
            <a:r>
              <a:rPr lang="en-US" sz="2800" b="1" dirty="0" err="1">
                <a:solidFill>
                  <a:schemeClr val="tx1"/>
                </a:solidFill>
                <a:latin typeface="Times New Roman" panose="02020603050405020304" pitchFamily="18" charset="0"/>
                <a:cs typeface="Times New Roman" panose="02020603050405020304" pitchFamily="18" charset="0"/>
              </a:rPr>
              <a:t>detallar</a:t>
            </a:r>
            <a:r>
              <a:rPr lang="en-US" sz="2800" b="1" dirty="0">
                <a:solidFill>
                  <a:schemeClr val="tx1"/>
                </a:solidFill>
                <a:latin typeface="Times New Roman" panose="02020603050405020304" pitchFamily="18" charset="0"/>
                <a:cs typeface="Times New Roman" panose="02020603050405020304" pitchFamily="18" charset="0"/>
              </a:rPr>
              <a:t> – </a:t>
            </a:r>
            <a:r>
              <a:rPr lang="en-US" sz="2800" dirty="0">
                <a:solidFill>
                  <a:schemeClr val="tx1"/>
                </a:solidFill>
                <a:latin typeface="Times New Roman" panose="02020603050405020304" pitchFamily="18" charset="0"/>
                <a:cs typeface="Times New Roman" panose="02020603050405020304" pitchFamily="18" charset="0"/>
              </a:rPr>
              <a:t>deb </a:t>
            </a:r>
            <a:r>
              <a:rPr lang="en-US" sz="2800" dirty="0" err="1">
                <a:solidFill>
                  <a:schemeClr val="tx1"/>
                </a:solidFill>
                <a:latin typeface="Times New Roman" panose="02020603050405020304" pitchFamily="18" charset="0"/>
                <a:cs typeface="Times New Roman" panose="02020603050405020304" pitchFamily="18" charset="0"/>
              </a:rPr>
              <a:t>yig‘ma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birlikdagi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boshqa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detallarning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tegishli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ravishda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nisbiy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holatini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belgilovchi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bog‘lovchi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zveno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vazifasini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bajaruvchi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bazaviy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sirtlarga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detallarga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aytiladi</a:t>
            </a:r>
            <a:r>
              <a:rPr lang="en-US" sz="2800" dirty="0">
                <a:solidFill>
                  <a:schemeClr val="tx1"/>
                </a:solidFill>
                <a:latin typeface="Times New Roman" panose="02020603050405020304" pitchFamily="18" charset="0"/>
                <a:cs typeface="Times New Roman" panose="02020603050405020304" pitchFamily="18" charset="0"/>
              </a:rPr>
              <a:t>.</a:t>
            </a:r>
          </a:p>
        </p:txBody>
      </p:sp>
      <p:pic>
        <p:nvPicPr>
          <p:cNvPr id="6" name="Рисунок 5">
            <a:extLst>
              <a:ext uri="{FF2B5EF4-FFF2-40B4-BE49-F238E27FC236}">
                <a16:creationId xmlns:a16="http://schemas.microsoft.com/office/drawing/2014/main" id="{1B0EBEAD-F78E-4C64-9EEA-DA5D1317D5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1960" y="3423730"/>
            <a:ext cx="4248472" cy="2797775"/>
          </a:xfrm>
          <a:prstGeom prst="rect">
            <a:avLst/>
          </a:prstGeom>
        </p:spPr>
      </p:pic>
      <p:pic>
        <p:nvPicPr>
          <p:cNvPr id="8" name="Рисунок 7">
            <a:extLst>
              <a:ext uri="{FF2B5EF4-FFF2-40B4-BE49-F238E27FC236}">
                <a16:creationId xmlns:a16="http://schemas.microsoft.com/office/drawing/2014/main" id="{4906CA38-BD48-4F6C-ADE8-F85A384B0D74}"/>
              </a:ext>
            </a:extLst>
          </p:cNvPr>
          <p:cNvPicPr>
            <a:picLocks noChangeAspect="1"/>
          </p:cNvPicPr>
          <p:nvPr/>
        </p:nvPicPr>
        <p:blipFill rotWithShape="1">
          <a:blip r:embed="rId3">
            <a:extLst>
              <a:ext uri="{28A0092B-C50C-407E-A947-70E740481C1C}">
                <a14:useLocalDpi xmlns:a14="http://schemas.microsoft.com/office/drawing/2010/main" val="0"/>
              </a:ext>
            </a:extLst>
          </a:blip>
          <a:srcRect l="3653" t="2369" r="3227"/>
          <a:stretch/>
        </p:blipFill>
        <p:spPr>
          <a:xfrm>
            <a:off x="4427984" y="-27384"/>
            <a:ext cx="4373241" cy="2968122"/>
          </a:xfrm>
          <a:prstGeom prst="rect">
            <a:avLst/>
          </a:prstGeom>
        </p:spPr>
      </p:pic>
      <p:sp>
        <p:nvSpPr>
          <p:cNvPr id="9" name="Прямоугольник 8">
            <a:extLst>
              <a:ext uri="{FF2B5EF4-FFF2-40B4-BE49-F238E27FC236}">
                <a16:creationId xmlns:a16="http://schemas.microsoft.com/office/drawing/2014/main" id="{78A5FD7E-7BBF-41FE-A355-0C87A262CE75}"/>
              </a:ext>
            </a:extLst>
          </p:cNvPr>
          <p:cNvSpPr/>
          <p:nvPr/>
        </p:nvSpPr>
        <p:spPr>
          <a:xfrm>
            <a:off x="3779912" y="6239053"/>
            <a:ext cx="5328592" cy="646331"/>
          </a:xfrm>
          <a:prstGeom prst="rect">
            <a:avLst/>
          </a:prstGeom>
        </p:spPr>
        <p:txBody>
          <a:bodyPr wrap="square">
            <a:spAutoFit/>
          </a:bodyPr>
          <a:lstStyle/>
          <a:p>
            <a:r>
              <a:rPr lang="en-US" i="1" dirty="0"/>
              <a:t>Manba:https://p5.itc.cn/images01/20210219/d1dea316b8cc49bf9d2bc235e7c72a86.jpeg</a:t>
            </a:r>
            <a:endParaRPr lang="ru-RU" i="1" dirty="0"/>
          </a:p>
        </p:txBody>
      </p:sp>
      <p:sp>
        <p:nvSpPr>
          <p:cNvPr id="2" name="Прямоугольник 1">
            <a:extLst>
              <a:ext uri="{FF2B5EF4-FFF2-40B4-BE49-F238E27FC236}">
                <a16:creationId xmlns:a16="http://schemas.microsoft.com/office/drawing/2014/main" id="{B8F2F5D3-987A-48F0-B3A2-DC8B8C76DC3C}"/>
              </a:ext>
            </a:extLst>
          </p:cNvPr>
          <p:cNvSpPr/>
          <p:nvPr/>
        </p:nvSpPr>
        <p:spPr>
          <a:xfrm>
            <a:off x="3851920" y="2782669"/>
            <a:ext cx="5112567" cy="646331"/>
          </a:xfrm>
          <a:prstGeom prst="rect">
            <a:avLst/>
          </a:prstGeom>
        </p:spPr>
        <p:txBody>
          <a:bodyPr wrap="square">
            <a:spAutoFit/>
          </a:bodyPr>
          <a:lstStyle/>
          <a:p>
            <a:r>
              <a:rPr lang="en-US" i="1" dirty="0" err="1"/>
              <a:t>Manba</a:t>
            </a:r>
            <a:r>
              <a:rPr lang="en-US" i="1" dirty="0"/>
              <a:t>:</a:t>
            </a:r>
            <a:r>
              <a:rPr lang="ru-RU" i="1" dirty="0"/>
              <a:t>https://images.jdmagicbox.com/rep/b2b/machine-base/machine-base-2.jpg</a:t>
            </a:r>
          </a:p>
        </p:txBody>
      </p:sp>
    </p:spTree>
    <p:extLst>
      <p:ext uri="{BB962C8B-B14F-4D97-AF65-F5344CB8AC3E}">
        <p14:creationId xmlns:p14="http://schemas.microsoft.com/office/powerpoint/2010/main" val="33262301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3"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10" fill="hold"/>
                                        <p:tgtEl>
                                          <p:spTgt spid="8"/>
                                        </p:tgtEl>
                                        <p:attrNameLst>
                                          <p:attrName>ppt_x</p:attrName>
                                        </p:attrNameLst>
                                      </p:cBhvr>
                                      <p:tavLst>
                                        <p:tav tm="0">
                                          <p:val>
                                            <p:strVal val="1+#ppt_w/2"/>
                                          </p:val>
                                        </p:tav>
                                        <p:tav tm="100000">
                                          <p:val>
                                            <p:strVal val="#ppt_x"/>
                                          </p:val>
                                        </p:tav>
                                      </p:tavLst>
                                    </p:anim>
                                    <p:anim calcmode="lin" valueType="num">
                                      <p:cBhvr additive="base">
                                        <p:cTn id="16" dur="1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856983" cy="2448272"/>
          </a:xfrm>
        </p:spPr>
        <p:txBody>
          <a:bodyPr>
            <a:noAutofit/>
          </a:bodyPr>
          <a:lstStyle/>
          <a:p>
            <a:pPr marL="0" indent="536575" algn="just">
              <a:lnSpc>
                <a:spcPct val="150000"/>
              </a:lnSpc>
              <a:buNone/>
            </a:pPr>
            <a:r>
              <a:rPr lang="en-US" sz="2800" b="1" dirty="0">
                <a:solidFill>
                  <a:schemeClr val="tx1"/>
                </a:solidFill>
                <a:latin typeface="Times New Roman" panose="02020603050405020304" pitchFamily="18" charset="0"/>
                <a:cs typeface="Times New Roman" panose="02020603050405020304" pitchFamily="18" charset="0"/>
              </a:rPr>
              <a:t>Yig‘ma </a:t>
            </a:r>
            <a:r>
              <a:rPr lang="en-US" sz="2800" b="1" dirty="0" err="1">
                <a:solidFill>
                  <a:schemeClr val="tx1"/>
                </a:solidFill>
                <a:latin typeface="Times New Roman" panose="02020603050405020304" pitchFamily="18" charset="0"/>
                <a:cs typeface="Times New Roman" panose="02020603050405020304" pitchFamily="18" charset="0"/>
              </a:rPr>
              <a:t>birlik</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birikma</a:t>
            </a:r>
            <a:r>
              <a:rPr lang="en-US" sz="2800" b="1" dirty="0">
                <a:solidFill>
                  <a:schemeClr val="tx1"/>
                </a:solidFill>
                <a:latin typeface="Times New Roman" panose="02020603050405020304" pitchFamily="18" charset="0"/>
                <a:cs typeface="Times New Roman" panose="02020603050405020304" pitchFamily="18" charset="0"/>
              </a:rPr>
              <a:t>) - </a:t>
            </a:r>
            <a:r>
              <a:rPr lang="en-US" sz="2800" dirty="0" err="1">
                <a:solidFill>
                  <a:schemeClr val="tx1"/>
                </a:solidFill>
                <a:latin typeface="Times New Roman" panose="02020603050405020304" pitchFamily="18" charset="0"/>
                <a:cs typeface="Times New Roman" panose="02020603050405020304" pitchFamily="18" charset="0"/>
              </a:rPr>
              <a:t>bu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alohida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yig‘ilib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keyinchalik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jarayonida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yaxlit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holda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ishtirok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etuvchi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mahsulotning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qismidir</a:t>
            </a:r>
            <a:r>
              <a:rPr lang="en-US" sz="2800" dirty="0">
                <a:solidFill>
                  <a:schemeClr val="tx1"/>
                </a:solidFill>
                <a:latin typeface="Times New Roman" panose="02020603050405020304" pitchFamily="18" charset="0"/>
                <a:cs typeface="Times New Roman" panose="02020603050405020304" pitchFamily="18" charset="0"/>
              </a:rPr>
              <a:t>.</a:t>
            </a:r>
          </a:p>
        </p:txBody>
      </p:sp>
      <p:pic>
        <p:nvPicPr>
          <p:cNvPr id="5" name="Рисунок 4">
            <a:extLst>
              <a:ext uri="{FF2B5EF4-FFF2-40B4-BE49-F238E27FC236}">
                <a16:creationId xmlns:a16="http://schemas.microsoft.com/office/drawing/2014/main" id="{951384A2-D99A-4169-8E59-5604974E8298}"/>
              </a:ext>
            </a:extLst>
          </p:cNvPr>
          <p:cNvPicPr>
            <a:picLocks noChangeAspect="1"/>
          </p:cNvPicPr>
          <p:nvPr/>
        </p:nvPicPr>
        <p:blipFill rotWithShape="1">
          <a:blip r:embed="rId2">
            <a:extLst>
              <a:ext uri="{28A0092B-C50C-407E-A947-70E740481C1C}">
                <a14:useLocalDpi xmlns:a14="http://schemas.microsoft.com/office/drawing/2010/main" val="0"/>
              </a:ext>
            </a:extLst>
          </a:blip>
          <a:srcRect t="13608" b="12305"/>
          <a:stretch/>
        </p:blipFill>
        <p:spPr>
          <a:xfrm>
            <a:off x="1734953" y="1988840"/>
            <a:ext cx="5734438" cy="4248472"/>
          </a:xfrm>
          <a:prstGeom prst="rect">
            <a:avLst/>
          </a:prstGeom>
        </p:spPr>
      </p:pic>
      <p:sp>
        <p:nvSpPr>
          <p:cNvPr id="6" name="Прямоугольник 5">
            <a:extLst>
              <a:ext uri="{FF2B5EF4-FFF2-40B4-BE49-F238E27FC236}">
                <a16:creationId xmlns:a16="http://schemas.microsoft.com/office/drawing/2014/main" id="{FF8B7EB9-8683-49C0-A784-9652BFAC512E}"/>
              </a:ext>
            </a:extLst>
          </p:cNvPr>
          <p:cNvSpPr/>
          <p:nvPr/>
        </p:nvSpPr>
        <p:spPr>
          <a:xfrm>
            <a:off x="3154863" y="6239053"/>
            <a:ext cx="5989137" cy="646331"/>
          </a:xfrm>
          <a:prstGeom prst="rect">
            <a:avLst/>
          </a:prstGeom>
        </p:spPr>
        <p:txBody>
          <a:bodyPr wrap="square">
            <a:spAutoFit/>
          </a:bodyPr>
          <a:lstStyle/>
          <a:p>
            <a:r>
              <a:rPr lang="en-US" i="1" dirty="0" err="1"/>
              <a:t>Manba</a:t>
            </a:r>
            <a:r>
              <a:rPr lang="en-US" i="1" dirty="0"/>
              <a:t>: https://baucenter.ru/upload/pictures/40/403005889-3.webp</a:t>
            </a:r>
            <a:endParaRPr lang="ru-RU" i="1" dirty="0"/>
          </a:p>
        </p:txBody>
      </p:sp>
    </p:spTree>
    <p:extLst>
      <p:ext uri="{BB962C8B-B14F-4D97-AF65-F5344CB8AC3E}">
        <p14:creationId xmlns:p14="http://schemas.microsoft.com/office/powerpoint/2010/main" val="14817048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5" cy="6552728"/>
          </a:xfrm>
        </p:spPr>
        <p:txBody>
          <a:bodyPr>
            <a:noAutofit/>
          </a:bodyPr>
          <a:lstStyle/>
          <a:p>
            <a:pPr marL="0" indent="536575" algn="just">
              <a:lnSpc>
                <a:spcPct val="150000"/>
              </a:lnSpc>
              <a:buNone/>
            </a:pPr>
            <a:r>
              <a:rPr lang="en-US" sz="3200" dirty="0">
                <a:solidFill>
                  <a:schemeClr val="tx1"/>
                </a:solidFill>
                <a:latin typeface="Times New Roman" panose="02020603050405020304" pitchFamily="18" charset="0"/>
                <a:cs typeface="Times New Roman" panose="02020603050405020304" pitchFamily="18" charset="0"/>
              </a:rPr>
              <a:t>Yig‘ma </a:t>
            </a:r>
            <a:r>
              <a:rPr lang="en-US" sz="3200" dirty="0" err="1">
                <a:solidFill>
                  <a:schemeClr val="tx1"/>
                </a:solidFill>
                <a:latin typeface="Times New Roman" panose="02020603050405020304" pitchFamily="18" charset="0"/>
                <a:cs typeface="Times New Roman" panose="02020603050405020304" pitchFamily="18" charset="0"/>
              </a:rPr>
              <a:t>komplekt</a:t>
            </a:r>
            <a:r>
              <a:rPr lang="en-US" sz="3200" dirty="0">
                <a:solidFill>
                  <a:schemeClr val="tx1"/>
                </a:solidFill>
                <a:latin typeface="Times New Roman" panose="02020603050405020304" pitchFamily="18" charset="0"/>
                <a:cs typeface="Times New Roman" panose="02020603050405020304" pitchFamily="18" charset="0"/>
              </a:rPr>
              <a:t> deb </a:t>
            </a:r>
            <a:r>
              <a:rPr lang="en-US" sz="3200" dirty="0" err="1">
                <a:solidFill>
                  <a:schemeClr val="tx1"/>
                </a:solidFill>
                <a:latin typeface="Times New Roman" panose="02020603050405020304" pitchFamily="18" charset="0"/>
                <a:cs typeface="Times New Roman" panose="02020603050405020304" pitchFamily="18" charset="0"/>
              </a:rPr>
              <a:t>mahsulotni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yoki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tarkibiy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qismini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yig‘ish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uchun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joyiga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yetkazib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beriladigan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mahsulotning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tarkibiy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qismlari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guruhiga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aytiladi</a:t>
            </a:r>
            <a:r>
              <a:rPr lang="en-US" sz="3200" dirty="0">
                <a:solidFill>
                  <a:schemeClr val="tx1"/>
                </a:solidFill>
                <a:latin typeface="Times New Roman" panose="02020603050405020304" pitchFamily="18" charset="0"/>
                <a:cs typeface="Times New Roman" panose="02020603050405020304" pitchFamily="18" charset="0"/>
              </a:rPr>
              <a:t>.</a:t>
            </a:r>
          </a:p>
          <a:p>
            <a:pPr marL="0" indent="536575" algn="just">
              <a:lnSpc>
                <a:spcPct val="150000"/>
              </a:lnSpc>
              <a:buNone/>
            </a:pPr>
            <a:r>
              <a:rPr lang="en-US" sz="3200" dirty="0" err="1">
                <a:solidFill>
                  <a:schemeClr val="tx1"/>
                </a:solidFill>
                <a:latin typeface="Times New Roman" panose="02020603050405020304" pitchFamily="18" charset="0"/>
                <a:cs typeface="Times New Roman" panose="02020603050405020304" pitchFamily="18" charset="0"/>
              </a:rPr>
              <a:t>Mashinasozlik</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korxonalarida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alohida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mashinalar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ularning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qismidan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tashqari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ishlab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chiqarish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obyekti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hisoblangan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mahsulotlarning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kompleksi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komplekti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bo‘lishi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mumkin</a:t>
            </a:r>
            <a:r>
              <a:rPr lang="en-US" sz="32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444133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35496" y="44624"/>
            <a:ext cx="8928992" cy="3105150"/>
          </a:xfrm>
        </p:spPr>
        <p:txBody>
          <a:bodyPr>
            <a:noAutofit/>
          </a:bodyPr>
          <a:lstStyle/>
          <a:p>
            <a:pPr marL="0" indent="536575" algn="just">
              <a:buNone/>
            </a:pPr>
            <a:r>
              <a:rPr lang="en-US" sz="2800" b="1" dirty="0">
                <a:solidFill>
                  <a:schemeClr val="tx1"/>
                </a:solidFill>
                <a:latin typeface="Times New Roman" panose="02020603050405020304" pitchFamily="18" charset="0"/>
                <a:cs typeface="Times New Roman" panose="02020603050405020304" pitchFamily="18" charset="0"/>
              </a:rPr>
              <a:t>Kompleks - </a:t>
            </a:r>
            <a:r>
              <a:rPr lang="en-US" sz="2800" dirty="0" err="1">
                <a:solidFill>
                  <a:schemeClr val="tx1"/>
                </a:solidFill>
                <a:latin typeface="Times New Roman" panose="02020603050405020304" pitchFamily="18" charset="0"/>
                <a:cs typeface="Times New Roman" panose="02020603050405020304" pitchFamily="18" charset="0"/>
              </a:rPr>
              <a:t>mahsulotning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ikki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undan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ortiq</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ixtisoslashtirilgan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qismlari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bo‘lib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ushbu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mahsulotni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tayyorlovchi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korxonada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operatsiyasi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orqali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bir-biri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bilan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biriktirilmaydi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biroq</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o‘zaro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bog‘liq</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ekspluatatsion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funksiyani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bajarish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uchun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mo‘ljallangan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Masalan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avtomatik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oqim</a:t>
            </a:r>
            <a:r>
              <a:rPr lang="en-US" sz="2800" dirty="0">
                <a:solidFill>
                  <a:schemeClr val="tx1"/>
                </a:solidFill>
                <a:latin typeface="Times New Roman" panose="02020603050405020304" pitchFamily="18" charset="0"/>
                <a:cs typeface="Times New Roman" panose="02020603050405020304" pitchFamily="18" charset="0"/>
              </a:rPr>
              <a:t>, sex - </a:t>
            </a:r>
            <a:r>
              <a:rPr lang="en-US" sz="2800" dirty="0" err="1">
                <a:solidFill>
                  <a:schemeClr val="tx1"/>
                </a:solidFill>
                <a:latin typeface="Times New Roman" panose="02020603050405020304" pitchFamily="18" charset="0"/>
                <a:cs typeface="Times New Roman" panose="02020603050405020304" pitchFamily="18" charset="0"/>
              </a:rPr>
              <a:t>avtomat</a:t>
            </a:r>
            <a:r>
              <a:rPr lang="en-US" sz="2800" dirty="0">
                <a:solidFill>
                  <a:schemeClr val="tx1"/>
                </a:solidFill>
                <a:latin typeface="Times New Roman" panose="02020603050405020304" pitchFamily="18" charset="0"/>
                <a:cs typeface="Times New Roman" panose="02020603050405020304" pitchFamily="18" charset="0"/>
              </a:rPr>
              <a:t>, RDB </a:t>
            </a:r>
            <a:r>
              <a:rPr lang="en-US" sz="2800" dirty="0" err="1">
                <a:solidFill>
                  <a:schemeClr val="tx1"/>
                </a:solidFill>
                <a:latin typeface="Times New Roman" panose="02020603050405020304" pitchFamily="18" charset="0"/>
                <a:cs typeface="Times New Roman" panose="02020603050405020304" pitchFamily="18" charset="0"/>
              </a:rPr>
              <a:t>dastgohlarning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panellari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boshqalar</a:t>
            </a:r>
            <a:r>
              <a:rPr lang="en-US" sz="2800" dirty="0">
                <a:solidFill>
                  <a:schemeClr val="tx1"/>
                </a:solidFill>
                <a:latin typeface="Times New Roman" panose="02020603050405020304" pitchFamily="18" charset="0"/>
                <a:cs typeface="Times New Roman" panose="02020603050405020304" pitchFamily="18" charset="0"/>
              </a:rPr>
              <a:t>.</a:t>
            </a:r>
          </a:p>
        </p:txBody>
      </p:sp>
      <p:pic>
        <p:nvPicPr>
          <p:cNvPr id="2" name="Рисунок 1">
            <a:extLst>
              <a:ext uri="{FF2B5EF4-FFF2-40B4-BE49-F238E27FC236}">
                <a16:creationId xmlns:a16="http://schemas.microsoft.com/office/drawing/2014/main" id="{A7290F79-969A-41C6-92C7-B6B60EF71BE3}"/>
              </a:ext>
            </a:extLst>
          </p:cNvPr>
          <p:cNvPicPr>
            <a:picLocks noChangeAspect="1"/>
          </p:cNvPicPr>
          <p:nvPr/>
        </p:nvPicPr>
        <p:blipFill>
          <a:blip r:embed="rId2"/>
          <a:stretch>
            <a:fillRect/>
          </a:stretch>
        </p:blipFill>
        <p:spPr>
          <a:xfrm>
            <a:off x="5688633" y="2780928"/>
            <a:ext cx="3131839" cy="3131839"/>
          </a:xfrm>
          <a:prstGeom prst="rect">
            <a:avLst/>
          </a:prstGeom>
        </p:spPr>
      </p:pic>
      <p:pic>
        <p:nvPicPr>
          <p:cNvPr id="4" name="Рисунок 3">
            <a:extLst>
              <a:ext uri="{FF2B5EF4-FFF2-40B4-BE49-F238E27FC236}">
                <a16:creationId xmlns:a16="http://schemas.microsoft.com/office/drawing/2014/main" id="{F4671A99-C506-465E-9276-9678D9A1C987}"/>
              </a:ext>
            </a:extLst>
          </p:cNvPr>
          <p:cNvPicPr>
            <a:picLocks noChangeAspect="1"/>
          </p:cNvPicPr>
          <p:nvPr/>
        </p:nvPicPr>
        <p:blipFill rotWithShape="1">
          <a:blip r:embed="rId3"/>
          <a:srcRect t="14430" r="14557"/>
          <a:stretch/>
        </p:blipFill>
        <p:spPr>
          <a:xfrm>
            <a:off x="257428" y="3127375"/>
            <a:ext cx="4818628" cy="2834615"/>
          </a:xfrm>
          <a:prstGeom prst="rect">
            <a:avLst/>
          </a:prstGeom>
        </p:spPr>
      </p:pic>
      <p:sp>
        <p:nvSpPr>
          <p:cNvPr id="5" name="Прямоугольник 4">
            <a:extLst>
              <a:ext uri="{FF2B5EF4-FFF2-40B4-BE49-F238E27FC236}">
                <a16:creationId xmlns:a16="http://schemas.microsoft.com/office/drawing/2014/main" id="{98BE6C92-2908-4C5A-86A8-07087AB31014}"/>
              </a:ext>
            </a:extLst>
          </p:cNvPr>
          <p:cNvSpPr/>
          <p:nvPr/>
        </p:nvSpPr>
        <p:spPr>
          <a:xfrm>
            <a:off x="-1" y="5949280"/>
            <a:ext cx="4572001" cy="923330"/>
          </a:xfrm>
          <a:prstGeom prst="rect">
            <a:avLst/>
          </a:prstGeom>
        </p:spPr>
        <p:txBody>
          <a:bodyPr wrap="square">
            <a:spAutoFit/>
          </a:bodyPr>
          <a:lstStyle/>
          <a:p>
            <a:r>
              <a:rPr lang="en-US" i="1" dirty="0"/>
              <a:t>Manba:https://www.cabrm.com/wp-content/uploads/2020/06/Automatic-Rebar-Threading-Line-1.jpg</a:t>
            </a:r>
            <a:endParaRPr lang="ru-RU" i="1" dirty="0"/>
          </a:p>
        </p:txBody>
      </p:sp>
      <p:sp>
        <p:nvSpPr>
          <p:cNvPr id="7" name="Прямоугольник 6">
            <a:extLst>
              <a:ext uri="{FF2B5EF4-FFF2-40B4-BE49-F238E27FC236}">
                <a16:creationId xmlns:a16="http://schemas.microsoft.com/office/drawing/2014/main" id="{916C0747-F4AA-4ED5-B323-ED21D29AEC58}"/>
              </a:ext>
            </a:extLst>
          </p:cNvPr>
          <p:cNvSpPr/>
          <p:nvPr/>
        </p:nvSpPr>
        <p:spPr>
          <a:xfrm>
            <a:off x="5220072" y="5949280"/>
            <a:ext cx="3851920" cy="923330"/>
          </a:xfrm>
          <a:prstGeom prst="rect">
            <a:avLst/>
          </a:prstGeom>
        </p:spPr>
        <p:txBody>
          <a:bodyPr wrap="square">
            <a:spAutoFit/>
          </a:bodyPr>
          <a:lstStyle/>
          <a:p>
            <a:r>
              <a:rPr lang="en-US" i="1" dirty="0"/>
              <a:t>Manba:https://www.baggingwxtytech.com/wp-content/uploads/2022/02/fully-automatic-bagging-machine-1.jpg</a:t>
            </a:r>
            <a:endParaRPr lang="ru-RU" i="1" dirty="0"/>
          </a:p>
        </p:txBody>
      </p:sp>
    </p:spTree>
    <p:extLst>
      <p:ext uri="{BB962C8B-B14F-4D97-AF65-F5344CB8AC3E}">
        <p14:creationId xmlns:p14="http://schemas.microsoft.com/office/powerpoint/2010/main" val="28477188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2"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1+#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35496" y="116632"/>
            <a:ext cx="4392487" cy="6669360"/>
          </a:xfrm>
        </p:spPr>
        <p:txBody>
          <a:bodyPr>
            <a:noAutofit/>
          </a:bodyPr>
          <a:lstStyle/>
          <a:p>
            <a:pPr marL="0" indent="536575" algn="just">
              <a:buNone/>
            </a:pPr>
            <a:r>
              <a:rPr lang="en-US" sz="2800" b="1" dirty="0">
                <a:solidFill>
                  <a:schemeClr val="tx1"/>
                </a:solidFill>
                <a:latin typeface="Times New Roman" panose="02020603050405020304" pitchFamily="18" charset="0"/>
                <a:cs typeface="Times New Roman" panose="02020603050405020304" pitchFamily="18" charset="0"/>
              </a:rPr>
              <a:t>Komplekt - </a:t>
            </a:r>
            <a:r>
              <a:rPr lang="en-US" sz="2800" dirty="0" err="1">
                <a:solidFill>
                  <a:schemeClr val="tx1"/>
                </a:solidFill>
                <a:latin typeface="Times New Roman" panose="02020603050405020304" pitchFamily="18" charset="0"/>
                <a:cs typeface="Times New Roman" panose="02020603050405020304" pitchFamily="18" charset="0"/>
              </a:rPr>
              <a:t>ikki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undan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ortiq</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mahsulotdan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iborat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bo‘lib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ishlab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chiqarish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korxonasida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operatsiyasi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orqali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o‘zaro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biriktirilmagan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buyumlar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to‘plamidan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iborat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yordamchi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xususiyatga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umumiy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ekspluatatsion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vazifani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bajarish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uchun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mo‘ljallangan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Masalan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ehtiyot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qismlar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asbob-uskunalar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o‘lchash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vositalari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to‘plami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shunga </a:t>
            </a:r>
            <a:r>
              <a:rPr lang="en-US" sz="2800" dirty="0" err="1">
                <a:solidFill>
                  <a:schemeClr val="tx1"/>
                </a:solidFill>
                <a:latin typeface="Times New Roman" panose="02020603050405020304" pitchFamily="18" charset="0"/>
                <a:cs typeface="Times New Roman" panose="02020603050405020304" pitchFamily="18" charset="0"/>
              </a:rPr>
              <a:t>o‘xshashlar</a:t>
            </a:r>
            <a:r>
              <a:rPr lang="en-US" sz="2800" dirty="0">
                <a:solidFill>
                  <a:schemeClr val="tx1"/>
                </a:solidFill>
                <a:latin typeface="Times New Roman" panose="02020603050405020304" pitchFamily="18" charset="0"/>
                <a:cs typeface="Times New Roman" panose="02020603050405020304" pitchFamily="18" charset="0"/>
              </a:rPr>
              <a:t>.</a:t>
            </a:r>
          </a:p>
        </p:txBody>
      </p:sp>
      <p:pic>
        <p:nvPicPr>
          <p:cNvPr id="2" name="Рисунок 1">
            <a:extLst>
              <a:ext uri="{FF2B5EF4-FFF2-40B4-BE49-F238E27FC236}">
                <a16:creationId xmlns:a16="http://schemas.microsoft.com/office/drawing/2014/main" id="{F9C4236E-09C9-493D-920E-794FFD0EE949}"/>
              </a:ext>
            </a:extLst>
          </p:cNvPr>
          <p:cNvPicPr>
            <a:picLocks noChangeAspect="1"/>
          </p:cNvPicPr>
          <p:nvPr/>
        </p:nvPicPr>
        <p:blipFill rotWithShape="1">
          <a:blip r:embed="rId2"/>
          <a:srcRect l="4201" t="11877" r="2711" b="11466"/>
          <a:stretch/>
        </p:blipFill>
        <p:spPr>
          <a:xfrm>
            <a:off x="4427984" y="476672"/>
            <a:ext cx="4656322" cy="5112568"/>
          </a:xfrm>
          <a:prstGeom prst="rect">
            <a:avLst/>
          </a:prstGeom>
        </p:spPr>
      </p:pic>
      <p:sp>
        <p:nvSpPr>
          <p:cNvPr id="4" name="Прямоугольник 3">
            <a:extLst>
              <a:ext uri="{FF2B5EF4-FFF2-40B4-BE49-F238E27FC236}">
                <a16:creationId xmlns:a16="http://schemas.microsoft.com/office/drawing/2014/main" id="{94E10CF3-C6AC-409F-B23F-A398EFC533C9}"/>
              </a:ext>
            </a:extLst>
          </p:cNvPr>
          <p:cNvSpPr/>
          <p:nvPr/>
        </p:nvSpPr>
        <p:spPr>
          <a:xfrm>
            <a:off x="4427983" y="6095037"/>
            <a:ext cx="4716017" cy="369332"/>
          </a:xfrm>
          <a:prstGeom prst="rect">
            <a:avLst/>
          </a:prstGeom>
        </p:spPr>
        <p:txBody>
          <a:bodyPr wrap="square">
            <a:spAutoFit/>
          </a:bodyPr>
          <a:lstStyle/>
          <a:p>
            <a:r>
              <a:rPr lang="en-US" i="1" dirty="0"/>
              <a:t>Manba:https://automaster.uz/storage/42022.png</a:t>
            </a:r>
            <a:endParaRPr lang="ru-RU" i="1" dirty="0"/>
          </a:p>
        </p:txBody>
      </p:sp>
    </p:spTree>
    <p:extLst>
      <p:ext uri="{BB962C8B-B14F-4D97-AF65-F5344CB8AC3E}">
        <p14:creationId xmlns:p14="http://schemas.microsoft.com/office/powerpoint/2010/main" val="332603786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500"/>
                                        <p:tgtEl>
                                          <p:spTgt spid="2"/>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5" cy="6552728"/>
          </a:xfrm>
        </p:spPr>
        <p:txBody>
          <a:bodyPr>
            <a:noAutofit/>
          </a:bodyPr>
          <a:lstStyle/>
          <a:p>
            <a:pPr marL="0" indent="536575" algn="just">
              <a:lnSpc>
                <a:spcPct val="150000"/>
              </a:lnSpc>
              <a:buNone/>
            </a:pPr>
            <a:r>
              <a:rPr lang="en-US" sz="3200" b="1" dirty="0">
                <a:solidFill>
                  <a:schemeClr val="tx1"/>
                </a:solidFill>
                <a:latin typeface="Times New Roman" panose="02020603050405020304" pitchFamily="18" charset="0"/>
                <a:cs typeface="Times New Roman" panose="02020603050405020304" pitchFamily="18" charset="0"/>
              </a:rPr>
              <a:t>Konstruktorlik </a:t>
            </a:r>
            <a:r>
              <a:rPr lang="en-US" sz="3200" b="1" dirty="0" err="1">
                <a:solidFill>
                  <a:schemeClr val="tx1"/>
                </a:solidFill>
                <a:latin typeface="Times New Roman" panose="02020603050405020304" pitchFamily="18" charset="0"/>
                <a:cs typeface="Times New Roman" panose="02020603050405020304" pitchFamily="18" charset="0"/>
              </a:rPr>
              <a:t>yig‘ma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birlik</a:t>
            </a:r>
            <a:r>
              <a:rPr lang="en-US" sz="3200" b="1" dirty="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deb </a:t>
            </a:r>
            <a:r>
              <a:rPr lang="en-US" sz="3200" dirty="0" err="1">
                <a:solidFill>
                  <a:schemeClr val="tx1"/>
                </a:solidFill>
                <a:latin typeface="Times New Roman" panose="02020603050405020304" pitchFamily="18" charset="0"/>
                <a:cs typeface="Times New Roman" panose="02020603050405020304" pitchFamily="18" charset="0"/>
              </a:rPr>
              <a:t>mustaqil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yig‘ish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sharoiti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unchalik</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ahamiyatga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ega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bo‘lmagan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faqat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funksional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vazifasini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bajarish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holatiga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asoslanib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loyihalangan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yig‘ma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birlikka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aytiladi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Masalan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gaz</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taqsimlash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mexanizmi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yonilg‘i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xom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ashyosi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yuradigan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dvigatelning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moy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haydaydigan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tizimlari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boshqalar</a:t>
            </a:r>
            <a:r>
              <a:rPr lang="en-US" sz="32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7784998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out)">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5" cy="6552728"/>
          </a:xfrm>
        </p:spPr>
        <p:txBody>
          <a:bodyPr>
            <a:noAutofit/>
          </a:bodyPr>
          <a:lstStyle/>
          <a:p>
            <a:pPr marL="0" indent="536575" algn="just">
              <a:lnSpc>
                <a:spcPct val="150000"/>
              </a:lnSpc>
              <a:buNone/>
            </a:pPr>
            <a:r>
              <a:rPr lang="en-US" sz="3200" b="1" dirty="0">
                <a:solidFill>
                  <a:schemeClr val="tx1"/>
                </a:solidFill>
                <a:latin typeface="Times New Roman" panose="02020603050405020304" pitchFamily="18" charset="0"/>
                <a:cs typeface="Times New Roman" panose="02020603050405020304" pitchFamily="18" charset="0"/>
              </a:rPr>
              <a:t>Texnologik </a:t>
            </a:r>
            <a:r>
              <a:rPr lang="en-US" sz="3200" b="1" dirty="0" err="1">
                <a:solidFill>
                  <a:schemeClr val="tx1"/>
                </a:solidFill>
                <a:latin typeface="Times New Roman" panose="02020603050405020304" pitchFamily="18" charset="0"/>
                <a:cs typeface="Times New Roman" panose="02020603050405020304" pitchFamily="18" charset="0"/>
              </a:rPr>
              <a:t>yig‘ma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birlik</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yoki</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uzel</a:t>
            </a:r>
            <a:r>
              <a:rPr lang="en-US" sz="3200" dirty="0">
                <a:solidFill>
                  <a:schemeClr val="tx1"/>
                </a:solidFill>
                <a:latin typeface="Times New Roman" panose="02020603050405020304" pitchFamily="18" charset="0"/>
                <a:cs typeface="Times New Roman" panose="02020603050405020304" pitchFamily="18" charset="0"/>
              </a:rPr>
              <a:t> deb </a:t>
            </a:r>
            <a:r>
              <a:rPr lang="en-US" sz="3200" dirty="0" err="1">
                <a:solidFill>
                  <a:schemeClr val="tx1"/>
                </a:solidFill>
                <a:latin typeface="Times New Roman" panose="02020603050405020304" pitchFamily="18" charset="0"/>
                <a:cs typeface="Times New Roman" panose="02020603050405020304" pitchFamily="18" charset="0"/>
              </a:rPr>
              <a:t>mahsulotning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boshqa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tarkibiy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qismlaridan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alohida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holda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yig‘ilishi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mumkin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lekin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o‘z</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vazifasini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faqat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mahsulotning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boshqa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tarkibiy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qismlari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bilan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birgalikda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yig‘ilgandagina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bajarishi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mumkin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yig‘ma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birlikka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aytiladi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Masalan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dastgohlarning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alohida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qismlari</a:t>
            </a:r>
            <a:r>
              <a:rPr lang="en-US" sz="3200" dirty="0">
                <a:solidFill>
                  <a:schemeClr val="tx1"/>
                </a:solidFill>
                <a:latin typeface="Times New Roman" panose="02020603050405020304" pitchFamily="18" charset="0"/>
                <a:cs typeface="Times New Roman" panose="02020603050405020304" pitchFamily="18" charset="0"/>
              </a:rPr>
              <a:t> (support, </a:t>
            </a:r>
            <a:r>
              <a:rPr lang="en-US" sz="3200" dirty="0" err="1">
                <a:solidFill>
                  <a:schemeClr val="tx1"/>
                </a:solidFill>
                <a:latin typeface="Times New Roman" panose="02020603050405020304" pitchFamily="18" charset="0"/>
                <a:cs typeface="Times New Roman" panose="02020603050405020304" pitchFamily="18" charset="0"/>
              </a:rPr>
              <a:t>stol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tezliklar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qutisi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surishlar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qutisi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oldingi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ketingi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babkalar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boshqalar</a:t>
            </a:r>
            <a:r>
              <a:rPr lang="en-US" sz="32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3988219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359025" y="6237312"/>
            <a:ext cx="8317431" cy="576064"/>
          </a:xfrm>
        </p:spPr>
        <p:txBody>
          <a:bodyPr>
            <a:noAutofit/>
          </a:bodyPr>
          <a:lstStyle/>
          <a:p>
            <a:pPr marL="0" indent="536575" algn="ctr">
              <a:buNone/>
            </a:pPr>
            <a:r>
              <a:rPr lang="en-US" sz="2800" b="1" dirty="0" err="1">
                <a:latin typeface="Times New Roman" panose="02020603050405020304" pitchFamily="18" charset="0"/>
                <a:cs typeface="Times New Roman" panose="02020603050405020304" pitchFamily="18" charset="0"/>
              </a:rPr>
              <a:t>Texnologik</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yig‘ma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birlik</a:t>
            </a:r>
            <a:endParaRPr lang="en-US" sz="2800" b="1" i="1" dirty="0">
              <a:solidFill>
                <a:schemeClr val="tx1"/>
              </a:solidFill>
              <a:latin typeface="Times New Roman" panose="02020603050405020304" pitchFamily="18" charset="0"/>
              <a:cs typeface="Times New Roman" panose="02020603050405020304" pitchFamily="18" charset="0"/>
            </a:endParaRPr>
          </a:p>
        </p:txBody>
      </p:sp>
      <p:pic>
        <p:nvPicPr>
          <p:cNvPr id="8" name="Рисунок 7">
            <a:extLst>
              <a:ext uri="{FF2B5EF4-FFF2-40B4-BE49-F238E27FC236}">
                <a16:creationId xmlns:a16="http://schemas.microsoft.com/office/drawing/2014/main" id="{9137CC46-7C26-4D38-8EE6-7DD557ED5852}"/>
              </a:ext>
            </a:extLst>
          </p:cNvPr>
          <p:cNvPicPr>
            <a:picLocks noChangeAspect="1"/>
          </p:cNvPicPr>
          <p:nvPr/>
        </p:nvPicPr>
        <p:blipFill rotWithShape="1">
          <a:blip r:embed="rId2"/>
          <a:srcRect t="8000"/>
          <a:stretch/>
        </p:blipFill>
        <p:spPr>
          <a:xfrm>
            <a:off x="611560" y="715477"/>
            <a:ext cx="7920880" cy="4153683"/>
          </a:xfrm>
          <a:prstGeom prst="rect">
            <a:avLst/>
          </a:prstGeom>
        </p:spPr>
      </p:pic>
      <p:sp>
        <p:nvSpPr>
          <p:cNvPr id="2" name="Прямоугольник 1">
            <a:extLst>
              <a:ext uri="{FF2B5EF4-FFF2-40B4-BE49-F238E27FC236}">
                <a16:creationId xmlns:a16="http://schemas.microsoft.com/office/drawing/2014/main" id="{C3099D26-58ED-42FD-A7A2-D85D0E3C8CCE}"/>
              </a:ext>
            </a:extLst>
          </p:cNvPr>
          <p:cNvSpPr/>
          <p:nvPr/>
        </p:nvSpPr>
        <p:spPr>
          <a:xfrm>
            <a:off x="3419872" y="5085184"/>
            <a:ext cx="5544616" cy="923330"/>
          </a:xfrm>
          <a:prstGeom prst="rect">
            <a:avLst/>
          </a:prstGeom>
        </p:spPr>
        <p:txBody>
          <a:bodyPr wrap="square">
            <a:spAutoFit/>
          </a:bodyPr>
          <a:lstStyle/>
          <a:p>
            <a:r>
              <a:rPr lang="en-US" i="1" dirty="0" err="1"/>
              <a:t>Manba</a:t>
            </a:r>
            <a:r>
              <a:rPr lang="en-US" i="1" dirty="0"/>
              <a:t>: https://sps-stanok.ru/upload/medialibrary/f59/f59e56c56b7c2f9570d2917596801fd1.jpg</a:t>
            </a:r>
            <a:endParaRPr lang="ru-RU" i="1" dirty="0"/>
          </a:p>
        </p:txBody>
      </p:sp>
    </p:spTree>
    <p:extLst>
      <p:ext uri="{BB962C8B-B14F-4D97-AF65-F5344CB8AC3E}">
        <p14:creationId xmlns:p14="http://schemas.microsoft.com/office/powerpoint/2010/main" val="26182225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5" cy="6552728"/>
          </a:xfrm>
        </p:spPr>
        <p:txBody>
          <a:bodyPr>
            <a:noAutofit/>
          </a:bodyPr>
          <a:lstStyle/>
          <a:p>
            <a:pPr marL="0" indent="536575" algn="just">
              <a:lnSpc>
                <a:spcPct val="150000"/>
              </a:lnSpc>
              <a:buNone/>
            </a:pPr>
            <a:r>
              <a:rPr lang="en-US" sz="2800" dirty="0">
                <a:solidFill>
                  <a:schemeClr val="tx1"/>
                </a:solidFill>
                <a:latin typeface="Times New Roman" panose="02020603050405020304" pitchFamily="18" charset="0"/>
                <a:cs typeface="Times New Roman" panose="02020603050405020304" pitchFamily="18" charset="0"/>
              </a:rPr>
              <a:t>Mahsulotda </a:t>
            </a:r>
            <a:r>
              <a:rPr lang="en-US" sz="2800" dirty="0" err="1">
                <a:solidFill>
                  <a:schemeClr val="tx1"/>
                </a:solidFill>
                <a:latin typeface="Times New Roman" panose="02020603050405020304" pitchFamily="18" charset="0"/>
                <a:cs typeface="Times New Roman" panose="02020603050405020304" pitchFamily="18" charset="0"/>
              </a:rPr>
              <a:t>o‘z</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xizmat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vazifasini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bajarib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mustaqil</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tamoyiliga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javob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beradigan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yig‘ma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birlikning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konstruksiyasi</a:t>
            </a:r>
            <a:r>
              <a:rPr lang="en-US" sz="2800" dirty="0">
                <a:solidFill>
                  <a:schemeClr val="tx1"/>
                </a:solidFill>
                <a:latin typeface="Times New Roman" panose="02020603050405020304" pitchFamily="18" charset="0"/>
                <a:cs typeface="Times New Roman" panose="02020603050405020304" pitchFamily="18" charset="0"/>
              </a:rPr>
              <a:t> optimal </a:t>
            </a:r>
            <a:r>
              <a:rPr lang="en-US" sz="2800" dirty="0" err="1">
                <a:solidFill>
                  <a:schemeClr val="tx1"/>
                </a:solidFill>
                <a:latin typeface="Times New Roman" panose="02020603050405020304" pitchFamily="18" charset="0"/>
                <a:cs typeface="Times New Roman" panose="02020603050405020304" pitchFamily="18" charset="0"/>
              </a:rPr>
              <a:t>hisoblanadi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u </a:t>
            </a:r>
            <a:r>
              <a:rPr lang="en-US" sz="2800" b="1" dirty="0" err="1">
                <a:solidFill>
                  <a:schemeClr val="tx1"/>
                </a:solidFill>
                <a:latin typeface="Times New Roman" panose="02020603050405020304" pitchFamily="18" charset="0"/>
                <a:cs typeface="Times New Roman" panose="02020603050405020304" pitchFamily="18" charset="0"/>
              </a:rPr>
              <a:t>konstruktorlik-texnologik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yig‘ma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birlik</a:t>
            </a:r>
            <a:r>
              <a:rPr lang="en-US" sz="2800" dirty="0">
                <a:solidFill>
                  <a:schemeClr val="tx1"/>
                </a:solidFill>
                <a:latin typeface="Times New Roman" panose="02020603050405020304" pitchFamily="18" charset="0"/>
                <a:cs typeface="Times New Roman" panose="02020603050405020304" pitchFamily="18" charset="0"/>
              </a:rPr>
              <a:t> deb </a:t>
            </a:r>
            <a:r>
              <a:rPr lang="en-US" sz="2800" dirty="0" err="1">
                <a:solidFill>
                  <a:schemeClr val="tx1"/>
                </a:solidFill>
                <a:latin typeface="Times New Roman" panose="02020603050405020304" pitchFamily="18" charset="0"/>
                <a:cs typeface="Times New Roman" panose="02020603050405020304" pitchFamily="18" charset="0"/>
              </a:rPr>
              <a:t>ataladi</a:t>
            </a:r>
            <a:r>
              <a:rPr lang="en-US" sz="2800" dirty="0">
                <a:solidFill>
                  <a:schemeClr val="tx1"/>
                </a:solidFill>
                <a:latin typeface="Times New Roman" panose="02020603050405020304" pitchFamily="18" charset="0"/>
                <a:cs typeface="Times New Roman" panose="02020603050405020304" pitchFamily="18" charset="0"/>
              </a:rPr>
              <a:t>.</a:t>
            </a:r>
          </a:p>
          <a:p>
            <a:pPr marL="0" indent="536575" algn="just">
              <a:lnSpc>
                <a:spcPct val="150000"/>
              </a:lnSpc>
              <a:buNone/>
            </a:pPr>
            <a:r>
              <a:rPr lang="en-US" sz="2800" dirty="0" err="1">
                <a:solidFill>
                  <a:schemeClr val="tx1"/>
                </a:solidFill>
                <a:latin typeface="Times New Roman" panose="02020603050405020304" pitchFamily="18" charset="0"/>
                <a:cs typeface="Times New Roman" panose="02020603050405020304" pitchFamily="18" charset="0"/>
              </a:rPr>
              <a:t>Mahsulotlarni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shunday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yig‘ma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birliklari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bilan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loyihalash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tamoyili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agregatli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blokli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yig‘ma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birlik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deyiladi</a:t>
            </a:r>
            <a:r>
              <a:rPr lang="en-US" sz="2800" dirty="0">
                <a:solidFill>
                  <a:schemeClr val="tx1"/>
                </a:solidFill>
                <a:latin typeface="Times New Roman" panose="02020603050405020304" pitchFamily="18" charset="0"/>
                <a:cs typeface="Times New Roman" panose="02020603050405020304" pitchFamily="18" charset="0"/>
              </a:rPr>
              <a:t>.</a:t>
            </a:r>
          </a:p>
          <a:p>
            <a:pPr marL="0" indent="536575" algn="just">
              <a:lnSpc>
                <a:spcPct val="150000"/>
              </a:lnSpc>
              <a:buNone/>
            </a:pPr>
            <a:r>
              <a:rPr lang="en-US" sz="2800" dirty="0">
                <a:solidFill>
                  <a:schemeClr val="tx1"/>
                </a:solidFill>
                <a:latin typeface="Times New Roman" panose="02020603050405020304" pitchFamily="18" charset="0"/>
                <a:cs typeface="Times New Roman" panose="02020603050405020304" pitchFamily="18" charset="0"/>
              </a:rPr>
              <a:t>Konstruktorlik-</a:t>
            </a:r>
            <a:r>
              <a:rPr lang="en-US" sz="2800" dirty="0" err="1">
                <a:solidFill>
                  <a:schemeClr val="tx1"/>
                </a:solidFill>
                <a:latin typeface="Times New Roman" panose="02020603050405020304" pitchFamily="18" charset="0"/>
                <a:cs typeface="Times New Roman" panose="02020603050405020304" pitchFamily="18" charset="0"/>
              </a:rPr>
              <a:t>texnologik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yig‘ma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birliklardan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agregatlar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tashkil</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topadi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Bularga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nasoslar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uzatish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tezliklar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qutilari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boshqalar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kiradi</a:t>
            </a:r>
            <a:r>
              <a:rPr lang="en-US" sz="28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7563261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44624"/>
            <a:ext cx="8784975" cy="3168352"/>
          </a:xfrm>
        </p:spPr>
        <p:txBody>
          <a:bodyPr>
            <a:noAutofit/>
          </a:bodyPr>
          <a:lstStyle/>
          <a:p>
            <a:pPr marL="0" indent="536575" algn="just">
              <a:lnSpc>
                <a:spcPct val="120000"/>
              </a:lnSpc>
              <a:buNone/>
            </a:pPr>
            <a:r>
              <a:rPr lang="en-US" sz="2800" b="1" dirty="0">
                <a:solidFill>
                  <a:schemeClr val="tx1"/>
                </a:solidFill>
                <a:latin typeface="Times New Roman" panose="02020603050405020304" pitchFamily="18" charset="0"/>
                <a:cs typeface="Times New Roman" panose="02020603050405020304" pitchFamily="18" charset="0"/>
              </a:rPr>
              <a:t>Agregat </a:t>
            </a:r>
            <a:r>
              <a:rPr lang="en-US" sz="2800" dirty="0">
                <a:solidFill>
                  <a:schemeClr val="tx1"/>
                </a:solidFill>
                <a:latin typeface="Times New Roman" panose="02020603050405020304" pitchFamily="18" charset="0"/>
                <a:cs typeface="Times New Roman" panose="02020603050405020304" pitchFamily="18" charset="0"/>
              </a:rPr>
              <a:t>deb </a:t>
            </a:r>
            <a:r>
              <a:rPr lang="en-US" sz="2800" dirty="0" err="1">
                <a:solidFill>
                  <a:schemeClr val="tx1"/>
                </a:solidFill>
                <a:latin typeface="Times New Roman" panose="02020603050405020304" pitchFamily="18" charset="0"/>
                <a:cs typeface="Times New Roman" panose="02020603050405020304" pitchFamily="18" charset="0"/>
              </a:rPr>
              <a:t>mahsulotning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qismlari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alohida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yig‘ilganiga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qaramasdan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to‘la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o‘zaro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almashuvchanlikka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shu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bilan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o‘z</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vazifasini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mahsulotda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mustaqil</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ravishda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bajarish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imkoniyatiga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yig‘ma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birlikka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aytiladi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Agregatlardan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yig‘ilgan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mahsulot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agregatli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modulli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deyiladi</a:t>
            </a:r>
            <a:r>
              <a:rPr lang="en-US" sz="2800" dirty="0">
                <a:solidFill>
                  <a:schemeClr val="tx1"/>
                </a:solidFill>
                <a:latin typeface="Times New Roman" panose="02020603050405020304" pitchFamily="18" charset="0"/>
                <a:cs typeface="Times New Roman" panose="02020603050405020304" pitchFamily="18" charset="0"/>
              </a:rPr>
              <a:t>.</a:t>
            </a:r>
          </a:p>
        </p:txBody>
      </p:sp>
      <p:pic>
        <p:nvPicPr>
          <p:cNvPr id="5" name="Рисунок 4">
            <a:extLst>
              <a:ext uri="{FF2B5EF4-FFF2-40B4-BE49-F238E27FC236}">
                <a16:creationId xmlns:a16="http://schemas.microsoft.com/office/drawing/2014/main" id="{ADF4A7C9-93DB-4307-A697-581619166640}"/>
              </a:ext>
            </a:extLst>
          </p:cNvPr>
          <p:cNvPicPr>
            <a:picLocks noChangeAspect="1"/>
          </p:cNvPicPr>
          <p:nvPr/>
        </p:nvPicPr>
        <p:blipFill rotWithShape="1">
          <a:blip r:embed="rId2">
            <a:extLst>
              <a:ext uri="{28A0092B-C50C-407E-A947-70E740481C1C}">
                <a14:useLocalDpi xmlns:a14="http://schemas.microsoft.com/office/drawing/2010/main" val="0"/>
              </a:ext>
            </a:extLst>
          </a:blip>
          <a:srcRect l="12831" r="12318"/>
          <a:stretch/>
        </p:blipFill>
        <p:spPr>
          <a:xfrm>
            <a:off x="4211960" y="2948836"/>
            <a:ext cx="4752528" cy="3170192"/>
          </a:xfrm>
          <a:prstGeom prst="rect">
            <a:avLst/>
          </a:prstGeom>
        </p:spPr>
      </p:pic>
      <p:pic>
        <p:nvPicPr>
          <p:cNvPr id="9" name="Рисунок 8">
            <a:extLst>
              <a:ext uri="{FF2B5EF4-FFF2-40B4-BE49-F238E27FC236}">
                <a16:creationId xmlns:a16="http://schemas.microsoft.com/office/drawing/2014/main" id="{CF9DEAA7-34CB-430A-802F-667296F50325}"/>
              </a:ext>
            </a:extLst>
          </p:cNvPr>
          <p:cNvPicPr>
            <a:picLocks noChangeAspect="1"/>
          </p:cNvPicPr>
          <p:nvPr/>
        </p:nvPicPr>
        <p:blipFill rotWithShape="1">
          <a:blip r:embed="rId3">
            <a:extLst>
              <a:ext uri="{28A0092B-C50C-407E-A947-70E740481C1C}">
                <a14:useLocalDpi xmlns:a14="http://schemas.microsoft.com/office/drawing/2010/main" val="0"/>
              </a:ext>
            </a:extLst>
          </a:blip>
          <a:srcRect l="11146" t="5237" r="14836" b="4639"/>
          <a:stretch/>
        </p:blipFill>
        <p:spPr>
          <a:xfrm>
            <a:off x="107504" y="3019003"/>
            <a:ext cx="3679749" cy="3362325"/>
          </a:xfrm>
          <a:prstGeom prst="rect">
            <a:avLst/>
          </a:prstGeom>
        </p:spPr>
      </p:pic>
      <p:sp>
        <p:nvSpPr>
          <p:cNvPr id="2" name="Прямоугольник 1">
            <a:extLst>
              <a:ext uri="{FF2B5EF4-FFF2-40B4-BE49-F238E27FC236}">
                <a16:creationId xmlns:a16="http://schemas.microsoft.com/office/drawing/2014/main" id="{13EE3898-E902-440A-871A-570A4A075AE0}"/>
              </a:ext>
            </a:extLst>
          </p:cNvPr>
          <p:cNvSpPr/>
          <p:nvPr/>
        </p:nvSpPr>
        <p:spPr>
          <a:xfrm>
            <a:off x="-36512" y="6237312"/>
            <a:ext cx="4752528" cy="646331"/>
          </a:xfrm>
          <a:prstGeom prst="rect">
            <a:avLst/>
          </a:prstGeom>
        </p:spPr>
        <p:txBody>
          <a:bodyPr wrap="square">
            <a:spAutoFit/>
          </a:bodyPr>
          <a:lstStyle/>
          <a:p>
            <a:r>
              <a:rPr lang="en-US" i="1" dirty="0"/>
              <a:t>Manba:https://images.cdn-files-a.com/uploads/4481700/2000_5feb2146f2914.jpg</a:t>
            </a:r>
            <a:endParaRPr lang="ru-RU" i="1" dirty="0"/>
          </a:p>
        </p:txBody>
      </p:sp>
      <p:sp>
        <p:nvSpPr>
          <p:cNvPr id="4" name="Прямоугольник 3">
            <a:extLst>
              <a:ext uri="{FF2B5EF4-FFF2-40B4-BE49-F238E27FC236}">
                <a16:creationId xmlns:a16="http://schemas.microsoft.com/office/drawing/2014/main" id="{ED0C4CA3-850D-41A5-B8D6-67FE366C04D8}"/>
              </a:ext>
            </a:extLst>
          </p:cNvPr>
          <p:cNvSpPr/>
          <p:nvPr/>
        </p:nvSpPr>
        <p:spPr>
          <a:xfrm>
            <a:off x="4860032" y="6167045"/>
            <a:ext cx="4248472" cy="646331"/>
          </a:xfrm>
          <a:prstGeom prst="rect">
            <a:avLst/>
          </a:prstGeom>
        </p:spPr>
        <p:txBody>
          <a:bodyPr wrap="square">
            <a:spAutoFit/>
          </a:bodyPr>
          <a:lstStyle/>
          <a:p>
            <a:r>
              <a:rPr lang="en-US" i="1" dirty="0"/>
              <a:t>Manba:https://neftegaz.ru/upload/</a:t>
            </a:r>
            <a:r>
              <a:rPr lang="en-US" i="1" dirty="0" err="1"/>
              <a:t>iblock</a:t>
            </a:r>
            <a:r>
              <a:rPr lang="en-US" i="1" dirty="0"/>
              <a:t>/4da/4da6e8cdf927715c51fe7ef5e8ae5ad3.png</a:t>
            </a:r>
            <a:endParaRPr lang="ru-RU" i="1" dirty="0"/>
          </a:p>
        </p:txBody>
      </p:sp>
    </p:spTree>
    <p:extLst>
      <p:ext uri="{BB962C8B-B14F-4D97-AF65-F5344CB8AC3E}">
        <p14:creationId xmlns:p14="http://schemas.microsoft.com/office/powerpoint/2010/main" val="29079888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2"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0-#ppt_w/2"/>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par>
                                <p:cTn id="14" presetID="2" presetClass="entr" presetSubtype="1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0-#ppt_w/2"/>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6"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1+#ppt_w/2"/>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5" cy="1440160"/>
          </a:xfrm>
        </p:spPr>
        <p:txBody>
          <a:bodyPr>
            <a:noAutofit/>
          </a:bodyPr>
          <a:lstStyle/>
          <a:p>
            <a:pPr marL="0" indent="536575" algn="just">
              <a:buNone/>
            </a:pPr>
            <a:r>
              <a:rPr lang="en-US" sz="2800" b="1" dirty="0">
                <a:solidFill>
                  <a:schemeClr val="tx1"/>
                </a:solidFill>
                <a:latin typeface="Times New Roman" panose="02020603050405020304" pitchFamily="18" charset="0"/>
                <a:cs typeface="Times New Roman" panose="02020603050405020304" pitchFamily="18" charset="0"/>
              </a:rPr>
              <a:t>Mashina </a:t>
            </a:r>
            <a:r>
              <a:rPr lang="en-US" sz="2800" b="1" dirty="0" err="1">
                <a:solidFill>
                  <a:schemeClr val="tx1"/>
                </a:solidFill>
                <a:latin typeface="Times New Roman" panose="02020603050405020304" pitchFamily="18" charset="0"/>
                <a:cs typeface="Times New Roman" panose="02020603050405020304" pitchFamily="18" charset="0"/>
              </a:rPr>
              <a:t>detallarini</a:t>
            </a:r>
            <a:r>
              <a:rPr lang="en-US" sz="2800" b="1" dirty="0">
                <a:solidFill>
                  <a:schemeClr val="tx1"/>
                </a:solidFill>
                <a:latin typeface="Times New Roman" panose="02020603050405020304" pitchFamily="18" charset="0"/>
                <a:cs typeface="Times New Roman" panose="02020603050405020304" pitchFamily="18" charset="0"/>
              </a:rPr>
              <a:t> 14 ta </a:t>
            </a:r>
            <a:r>
              <a:rPr lang="en-US" sz="2800" b="1" dirty="0" err="1">
                <a:solidFill>
                  <a:schemeClr val="tx1"/>
                </a:solidFill>
                <a:latin typeface="Times New Roman" panose="02020603050405020304" pitchFamily="18" charset="0"/>
                <a:cs typeface="Times New Roman" panose="02020603050405020304" pitchFamily="18" charset="0"/>
              </a:rPr>
              <a:t>texnologik</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sinflarga</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ajratish</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mumkin</a:t>
            </a:r>
            <a:r>
              <a:rPr lang="en-US" sz="2800" b="1" dirty="0">
                <a:solidFill>
                  <a:schemeClr val="tx1"/>
                </a:solidFill>
                <a:latin typeface="Times New Roman" panose="02020603050405020304" pitchFamily="18" charset="0"/>
                <a:cs typeface="Times New Roman" panose="02020603050405020304" pitchFamily="18" charset="0"/>
              </a:rPr>
              <a:t>.</a:t>
            </a:r>
          </a:p>
          <a:p>
            <a:pPr marL="0" indent="536575" algn="just">
              <a:buNone/>
            </a:pPr>
            <a:r>
              <a:rPr lang="en-US" sz="2800" b="1" i="1" dirty="0">
                <a:solidFill>
                  <a:schemeClr val="tx1"/>
                </a:solidFill>
                <a:latin typeface="Times New Roman" panose="02020603050405020304" pitchFamily="18" charset="0"/>
                <a:cs typeface="Times New Roman" panose="02020603050405020304" pitchFamily="18" charset="0"/>
              </a:rPr>
              <a:t>Aylanuvchi </a:t>
            </a:r>
            <a:r>
              <a:rPr lang="en-US" sz="2800" b="1" i="1" dirty="0" err="1">
                <a:solidFill>
                  <a:schemeClr val="tx1"/>
                </a:solidFill>
                <a:latin typeface="Times New Roman" panose="02020603050405020304" pitchFamily="18" charset="0"/>
                <a:cs typeface="Times New Roman" panose="02020603050405020304" pitchFamily="18" charset="0"/>
              </a:rPr>
              <a:t>silindrik</a:t>
            </a:r>
            <a:r>
              <a:rPr lang="en-US" sz="2800" b="1" i="1" dirty="0">
                <a:solidFill>
                  <a:schemeClr val="tx1"/>
                </a:solidFill>
                <a:latin typeface="Times New Roman" panose="02020603050405020304" pitchFamily="18" charset="0"/>
                <a:cs typeface="Times New Roman" panose="02020603050405020304" pitchFamily="18" charset="0"/>
              </a:rPr>
              <a:t> </a:t>
            </a:r>
            <a:r>
              <a:rPr lang="en-US" sz="2800" b="1" i="1" dirty="0" err="1">
                <a:solidFill>
                  <a:schemeClr val="tx1"/>
                </a:solidFill>
                <a:latin typeface="Times New Roman" panose="02020603050405020304" pitchFamily="18" charset="0"/>
                <a:cs typeface="Times New Roman" panose="02020603050405020304" pitchFamily="18" charset="0"/>
              </a:rPr>
              <a:t>detallar</a:t>
            </a:r>
            <a:r>
              <a:rPr lang="en-US" sz="2800" b="1" i="1" dirty="0">
                <a:solidFill>
                  <a:schemeClr val="tx1"/>
                </a:solidFill>
                <a:latin typeface="Times New Roman" panose="02020603050405020304" pitchFamily="18" charset="0"/>
                <a:cs typeface="Times New Roman" panose="02020603050405020304" pitchFamily="18" charset="0"/>
              </a:rPr>
              <a:t>.</a:t>
            </a:r>
          </a:p>
        </p:txBody>
      </p:sp>
      <p:sp>
        <p:nvSpPr>
          <p:cNvPr id="4" name="Объект 2">
            <a:extLst>
              <a:ext uri="{FF2B5EF4-FFF2-40B4-BE49-F238E27FC236}">
                <a16:creationId xmlns:a16="http://schemas.microsoft.com/office/drawing/2014/main" id="{F18AA10C-3260-40F4-B613-4A0DA5DA9AB6}"/>
              </a:ext>
            </a:extLst>
          </p:cNvPr>
          <p:cNvSpPr txBox="1">
            <a:spLocks/>
          </p:cNvSpPr>
          <p:nvPr/>
        </p:nvSpPr>
        <p:spPr>
          <a:xfrm>
            <a:off x="4716016" y="5328592"/>
            <a:ext cx="3960439" cy="134076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buNone/>
            </a:pPr>
            <a:r>
              <a:rPr lang="en-US" dirty="0">
                <a:solidFill>
                  <a:schemeClr val="tx1"/>
                </a:solidFill>
                <a:latin typeface="Times New Roman" panose="02020603050405020304" pitchFamily="18" charset="0"/>
                <a:cs typeface="Times New Roman" panose="02020603050405020304" pitchFamily="18" charset="0"/>
              </a:rPr>
              <a:t>2 </a:t>
            </a:r>
            <a:r>
              <a:rPr lang="en-US" dirty="0" err="1">
                <a:solidFill>
                  <a:schemeClr val="tx1"/>
                </a:solidFill>
                <a:latin typeface="Times New Roman" panose="02020603050405020304" pitchFamily="18" charset="0"/>
                <a:cs typeface="Times New Roman" panose="02020603050405020304" pitchFamily="18" charset="0"/>
              </a:rPr>
              <a:t>sinf</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Vtulka</a:t>
            </a:r>
            <a:r>
              <a:rPr lang="en-US" dirty="0">
                <a:solidFill>
                  <a:schemeClr val="tx1"/>
                </a:solidFill>
                <a:latin typeface="Times New Roman" panose="02020603050405020304" pitchFamily="18" charset="0"/>
                <a:cs typeface="Times New Roman" panose="02020603050405020304" pitchFamily="18" charset="0"/>
              </a:rPr>
              <a:t> (A). </a:t>
            </a:r>
            <a:r>
              <a:rPr lang="en-US" dirty="0" err="1">
                <a:solidFill>
                  <a:schemeClr val="tx1"/>
                </a:solidFill>
                <a:latin typeface="Times New Roman" panose="02020603050405020304" pitchFamily="18" charset="0"/>
                <a:cs typeface="Times New Roman" panose="02020603050405020304" pitchFamily="18" charset="0"/>
              </a:rPr>
              <a:t>Vtulkalar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vkladishlar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buksalar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gilzalar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boshqalar</a:t>
            </a:r>
            <a:r>
              <a:rPr lang="en-US" dirty="0">
                <a:solidFill>
                  <a:schemeClr val="tx1"/>
                </a:solidFill>
                <a:latin typeface="Times New Roman" panose="02020603050405020304" pitchFamily="18" charset="0"/>
                <a:cs typeface="Times New Roman" panose="02020603050405020304" pitchFamily="18" charset="0"/>
              </a:rPr>
              <a:t>. </a:t>
            </a:r>
          </a:p>
        </p:txBody>
      </p:sp>
      <p:sp>
        <p:nvSpPr>
          <p:cNvPr id="5" name="Объект 2">
            <a:extLst>
              <a:ext uri="{FF2B5EF4-FFF2-40B4-BE49-F238E27FC236}">
                <a16:creationId xmlns:a16="http://schemas.microsoft.com/office/drawing/2014/main" id="{C4FF7BCE-7247-4134-89A9-09DECB156351}"/>
              </a:ext>
            </a:extLst>
          </p:cNvPr>
          <p:cNvSpPr txBox="1">
            <a:spLocks/>
          </p:cNvSpPr>
          <p:nvPr/>
        </p:nvSpPr>
        <p:spPr>
          <a:xfrm>
            <a:off x="1" y="5184576"/>
            <a:ext cx="4104455" cy="1673424"/>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buNone/>
            </a:pPr>
            <a:r>
              <a:rPr lang="en-US" dirty="0">
                <a:solidFill>
                  <a:schemeClr val="tx1"/>
                </a:solidFill>
                <a:latin typeface="Times New Roman" panose="02020603050405020304" pitchFamily="18" charset="0"/>
                <a:cs typeface="Times New Roman" panose="02020603050405020304" pitchFamily="18" charset="0"/>
              </a:rPr>
              <a:t>1 </a:t>
            </a:r>
            <a:r>
              <a:rPr lang="en-US" dirty="0" err="1">
                <a:solidFill>
                  <a:schemeClr val="tx1"/>
                </a:solidFill>
                <a:latin typeface="Times New Roman" panose="02020603050405020304" pitchFamily="18" charset="0"/>
                <a:cs typeface="Times New Roman" panose="02020603050405020304" pitchFamily="18" charset="0"/>
              </a:rPr>
              <a:t>sinf</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Vallar</a:t>
            </a:r>
            <a:r>
              <a:rPr lang="en-US" dirty="0">
                <a:solidFill>
                  <a:schemeClr val="tx1"/>
                </a:solidFill>
                <a:latin typeface="Times New Roman" panose="02020603050405020304" pitchFamily="18" charset="0"/>
                <a:cs typeface="Times New Roman" panose="02020603050405020304" pitchFamily="18" charset="0"/>
              </a:rPr>
              <a:t> (V). </a:t>
            </a:r>
            <a:r>
              <a:rPr lang="en-US" dirty="0" err="1">
                <a:solidFill>
                  <a:schemeClr val="tx1"/>
                </a:solidFill>
                <a:latin typeface="Times New Roman" panose="02020603050405020304" pitchFamily="18" charset="0"/>
                <a:cs typeface="Times New Roman" panose="02020603050405020304" pitchFamily="18" charset="0"/>
              </a:rPr>
              <a:t>Vallar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o‘qlar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shtoklar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bo‘yin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sapfa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barmoqlar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shtiftlar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boshqalar</a:t>
            </a:r>
            <a:r>
              <a:rPr lang="en-US" dirty="0">
                <a:solidFill>
                  <a:schemeClr val="tx1"/>
                </a:solidFill>
                <a:latin typeface="Times New Roman" panose="02020603050405020304" pitchFamily="18" charset="0"/>
                <a:cs typeface="Times New Roman" panose="02020603050405020304" pitchFamily="18" charset="0"/>
              </a:rPr>
              <a:t>. </a:t>
            </a:r>
          </a:p>
        </p:txBody>
      </p:sp>
      <p:pic>
        <p:nvPicPr>
          <p:cNvPr id="6" name="Рисунок 5">
            <a:extLst>
              <a:ext uri="{FF2B5EF4-FFF2-40B4-BE49-F238E27FC236}">
                <a16:creationId xmlns:a16="http://schemas.microsoft.com/office/drawing/2014/main" id="{7B5CABAE-CBC3-49BB-8C0D-6028A345DAF2}"/>
              </a:ext>
            </a:extLst>
          </p:cNvPr>
          <p:cNvPicPr>
            <a:picLocks noChangeAspect="1"/>
          </p:cNvPicPr>
          <p:nvPr/>
        </p:nvPicPr>
        <p:blipFill>
          <a:blip r:embed="rId2"/>
          <a:stretch>
            <a:fillRect/>
          </a:stretch>
        </p:blipFill>
        <p:spPr>
          <a:xfrm>
            <a:off x="144016" y="1628800"/>
            <a:ext cx="4355976" cy="2722485"/>
          </a:xfrm>
          <a:prstGeom prst="rect">
            <a:avLst/>
          </a:prstGeom>
        </p:spPr>
      </p:pic>
      <p:pic>
        <p:nvPicPr>
          <p:cNvPr id="7" name="Рисунок 6">
            <a:extLst>
              <a:ext uri="{FF2B5EF4-FFF2-40B4-BE49-F238E27FC236}">
                <a16:creationId xmlns:a16="http://schemas.microsoft.com/office/drawing/2014/main" id="{8043C2E6-AE44-4F82-BA54-E981F6559682}"/>
              </a:ext>
            </a:extLst>
          </p:cNvPr>
          <p:cNvPicPr>
            <a:picLocks noChangeAspect="1"/>
          </p:cNvPicPr>
          <p:nvPr/>
        </p:nvPicPr>
        <p:blipFill rotWithShape="1">
          <a:blip r:embed="rId3"/>
          <a:srcRect t="22700" b="18500"/>
          <a:stretch/>
        </p:blipFill>
        <p:spPr>
          <a:xfrm>
            <a:off x="4571999" y="1628800"/>
            <a:ext cx="4391166" cy="2581970"/>
          </a:xfrm>
          <a:prstGeom prst="rect">
            <a:avLst/>
          </a:prstGeom>
        </p:spPr>
      </p:pic>
      <p:sp>
        <p:nvSpPr>
          <p:cNvPr id="2" name="Прямоугольник 1">
            <a:extLst>
              <a:ext uri="{FF2B5EF4-FFF2-40B4-BE49-F238E27FC236}">
                <a16:creationId xmlns:a16="http://schemas.microsoft.com/office/drawing/2014/main" id="{8685CC8D-0C82-4E27-8EFE-1DC71C52C799}"/>
              </a:ext>
            </a:extLst>
          </p:cNvPr>
          <p:cNvSpPr/>
          <p:nvPr/>
        </p:nvSpPr>
        <p:spPr>
          <a:xfrm>
            <a:off x="0" y="4161854"/>
            <a:ext cx="3563888" cy="923330"/>
          </a:xfrm>
          <a:prstGeom prst="rect">
            <a:avLst/>
          </a:prstGeom>
        </p:spPr>
        <p:txBody>
          <a:bodyPr wrap="square">
            <a:spAutoFit/>
          </a:bodyPr>
          <a:lstStyle/>
          <a:p>
            <a:r>
              <a:rPr lang="en-US" i="1" dirty="0"/>
              <a:t>Manba:https://frankfurt.apollo.olxcdn.com/v1/files/ms2bksq3bm0k3-UZ/</a:t>
            </a:r>
            <a:r>
              <a:rPr lang="en-US" i="1" dirty="0" err="1"/>
              <a:t>image;s</a:t>
            </a:r>
            <a:r>
              <a:rPr lang="en-US" i="1" dirty="0"/>
              <a:t>=1000x700</a:t>
            </a:r>
            <a:endParaRPr lang="ru-RU" i="1" dirty="0"/>
          </a:p>
        </p:txBody>
      </p:sp>
      <p:sp>
        <p:nvSpPr>
          <p:cNvPr id="8" name="Прямоугольник 7">
            <a:extLst>
              <a:ext uri="{FF2B5EF4-FFF2-40B4-BE49-F238E27FC236}">
                <a16:creationId xmlns:a16="http://schemas.microsoft.com/office/drawing/2014/main" id="{3D5D1E1A-8124-475E-BBB5-143DE188B790}"/>
              </a:ext>
            </a:extLst>
          </p:cNvPr>
          <p:cNvSpPr/>
          <p:nvPr/>
        </p:nvSpPr>
        <p:spPr>
          <a:xfrm>
            <a:off x="4489850" y="4161854"/>
            <a:ext cx="4572000" cy="923330"/>
          </a:xfrm>
          <a:prstGeom prst="rect">
            <a:avLst/>
          </a:prstGeom>
        </p:spPr>
        <p:txBody>
          <a:bodyPr>
            <a:spAutoFit/>
          </a:bodyPr>
          <a:lstStyle/>
          <a:p>
            <a:r>
              <a:rPr lang="en-US" i="1" dirty="0"/>
              <a:t>Manba:https://gw.alicdn.com/imgextra/O1CN01Qesl1g29cM3JkQlVd_!!6000000008088-0-yinhe.jpg_q90.jpg</a:t>
            </a:r>
            <a:endParaRPr lang="ru-RU" i="1" dirty="0"/>
          </a:p>
        </p:txBody>
      </p:sp>
    </p:spTree>
    <p:extLst>
      <p:ext uri="{BB962C8B-B14F-4D97-AF65-F5344CB8AC3E}">
        <p14:creationId xmlns:p14="http://schemas.microsoft.com/office/powerpoint/2010/main" val="22554576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0-#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0-#ppt_w/2"/>
                                          </p:val>
                                        </p:tav>
                                        <p:tav tm="100000">
                                          <p:val>
                                            <p:strVal val="#ppt_x"/>
                                          </p:val>
                                        </p:tav>
                                      </p:tavLst>
                                    </p:anim>
                                    <p:anim calcmode="lin" valueType="num">
                                      <p:cBhvr additive="base">
                                        <p:cTn id="26"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1+#ppt_w/2"/>
                                          </p:val>
                                        </p:tav>
                                        <p:tav tm="100000">
                                          <p:val>
                                            <p:strVal val="#ppt_x"/>
                                          </p:val>
                                        </p:tav>
                                      </p:tavLst>
                                    </p:anim>
                                    <p:anim calcmode="lin" valueType="num">
                                      <p:cBhvr additive="base">
                                        <p:cTn id="39" dur="5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1+#ppt_w/2"/>
                                          </p:val>
                                        </p:tav>
                                        <p:tav tm="100000">
                                          <p:val>
                                            <p:strVal val="#ppt_x"/>
                                          </p:val>
                                        </p:tav>
                                      </p:tavLst>
                                    </p:anim>
                                    <p:anim calcmode="lin" valueType="num">
                                      <p:cBhvr additive="base">
                                        <p:cTn id="4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fade">
                                      <p:cBhvr>
                                        <p:cTn id="48" dur="1000"/>
                                        <p:tgtEl>
                                          <p:spTgt spid="4"/>
                                        </p:tgtEl>
                                      </p:cBhvr>
                                    </p:animEffect>
                                    <p:anim calcmode="lin" valueType="num">
                                      <p:cBhvr>
                                        <p:cTn id="49" dur="1000" fill="hold"/>
                                        <p:tgtEl>
                                          <p:spTgt spid="4"/>
                                        </p:tgtEl>
                                        <p:attrNameLst>
                                          <p:attrName>ppt_x</p:attrName>
                                        </p:attrNameLst>
                                      </p:cBhvr>
                                      <p:tavLst>
                                        <p:tav tm="0">
                                          <p:val>
                                            <p:strVal val="#ppt_x"/>
                                          </p:val>
                                        </p:tav>
                                        <p:tav tm="100000">
                                          <p:val>
                                            <p:strVal val="#ppt_x"/>
                                          </p:val>
                                        </p:tav>
                                      </p:tavLst>
                                    </p:anim>
                                    <p:anim calcmode="lin" valueType="num">
                                      <p:cBhvr>
                                        <p:cTn id="5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2"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3" y="116632"/>
            <a:ext cx="4032447" cy="648072"/>
          </a:xfrm>
        </p:spPr>
        <p:txBody>
          <a:bodyPr>
            <a:noAutofit/>
          </a:bodyPr>
          <a:lstStyle/>
          <a:p>
            <a:pPr marL="0" indent="0" algn="ctr">
              <a:lnSpc>
                <a:spcPct val="140000"/>
              </a:lnSpc>
              <a:buNone/>
            </a:pPr>
            <a:r>
              <a:rPr lang="en-US" sz="2800" b="1" i="1" dirty="0">
                <a:solidFill>
                  <a:schemeClr val="tx1"/>
                </a:solidFill>
                <a:latin typeface="Times New Roman" panose="02020603050405020304" pitchFamily="18" charset="0"/>
                <a:cs typeface="Times New Roman" panose="02020603050405020304" pitchFamily="18" charset="0"/>
              </a:rPr>
              <a:t>Aylanuvchi </a:t>
            </a:r>
            <a:r>
              <a:rPr lang="en-US" sz="2800" b="1" i="1" dirty="0" err="1">
                <a:solidFill>
                  <a:schemeClr val="tx1"/>
                </a:solidFill>
                <a:latin typeface="Times New Roman" panose="02020603050405020304" pitchFamily="18" charset="0"/>
                <a:cs typeface="Times New Roman" panose="02020603050405020304" pitchFamily="18" charset="0"/>
              </a:rPr>
              <a:t>yassi</a:t>
            </a:r>
            <a:r>
              <a:rPr lang="en-US" sz="2800" b="1" i="1" dirty="0">
                <a:solidFill>
                  <a:schemeClr val="tx1"/>
                </a:solidFill>
                <a:latin typeface="Times New Roman" panose="02020603050405020304" pitchFamily="18" charset="0"/>
                <a:cs typeface="Times New Roman" panose="02020603050405020304" pitchFamily="18" charset="0"/>
              </a:rPr>
              <a:t> </a:t>
            </a:r>
            <a:r>
              <a:rPr lang="en-US" sz="2800" b="1" i="1" dirty="0" err="1">
                <a:solidFill>
                  <a:schemeClr val="tx1"/>
                </a:solidFill>
                <a:latin typeface="Times New Roman" panose="02020603050405020304" pitchFamily="18" charset="0"/>
                <a:cs typeface="Times New Roman" panose="02020603050405020304" pitchFamily="18" charset="0"/>
              </a:rPr>
              <a:t>detallar</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557BB82-83D8-49E8-8C22-C479C69AB86B}"/>
              </a:ext>
            </a:extLst>
          </p:cNvPr>
          <p:cNvSpPr txBox="1">
            <a:spLocks/>
          </p:cNvSpPr>
          <p:nvPr/>
        </p:nvSpPr>
        <p:spPr>
          <a:xfrm>
            <a:off x="35496" y="5157192"/>
            <a:ext cx="4176464" cy="1694520"/>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lnSpc>
                <a:spcPct val="140000"/>
              </a:lnSpc>
              <a:buFont typeface="Symbol" pitchFamily="18" charset="2"/>
              <a:buNone/>
            </a:pPr>
            <a:r>
              <a:rPr lang="en-US" dirty="0">
                <a:solidFill>
                  <a:schemeClr val="tx1"/>
                </a:solidFill>
                <a:latin typeface="Times New Roman" panose="02020603050405020304" pitchFamily="18" charset="0"/>
                <a:cs typeface="Times New Roman" panose="02020603050405020304" pitchFamily="18" charset="0"/>
              </a:rPr>
              <a:t>3 </a:t>
            </a:r>
            <a:r>
              <a:rPr lang="en-US" dirty="0" err="1">
                <a:solidFill>
                  <a:schemeClr val="tx1"/>
                </a:solidFill>
                <a:latin typeface="Times New Roman" panose="02020603050405020304" pitchFamily="18" charset="0"/>
                <a:cs typeface="Times New Roman" panose="02020603050405020304" pitchFamily="18" charset="0"/>
              </a:rPr>
              <a:t>sinf</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Disklar</a:t>
            </a:r>
            <a:r>
              <a:rPr lang="en-US" dirty="0">
                <a:solidFill>
                  <a:schemeClr val="tx1"/>
                </a:solidFill>
                <a:latin typeface="Times New Roman" panose="02020603050405020304" pitchFamily="18" charset="0"/>
                <a:cs typeface="Times New Roman" panose="02020603050405020304" pitchFamily="18" charset="0"/>
              </a:rPr>
              <a:t> (D). </a:t>
            </a:r>
            <a:r>
              <a:rPr lang="en-US" dirty="0" err="1">
                <a:solidFill>
                  <a:schemeClr val="tx1"/>
                </a:solidFill>
                <a:latin typeface="Times New Roman" panose="02020603050405020304" pitchFamily="18" charset="0"/>
                <a:cs typeface="Times New Roman" panose="02020603050405020304" pitchFamily="18" charset="0"/>
              </a:rPr>
              <a:t>Disklar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halqalar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maxoviklar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shkivlar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flanetslar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boshqalar</a:t>
            </a:r>
            <a:r>
              <a:rPr lang="en-US" dirty="0">
                <a:solidFill>
                  <a:schemeClr val="tx1"/>
                </a:solidFill>
                <a:latin typeface="Times New Roman" panose="02020603050405020304" pitchFamily="18" charset="0"/>
                <a:cs typeface="Times New Roman" panose="02020603050405020304" pitchFamily="18" charset="0"/>
              </a:rPr>
              <a:t>. </a:t>
            </a:r>
          </a:p>
        </p:txBody>
      </p:sp>
      <p:pic>
        <p:nvPicPr>
          <p:cNvPr id="6" name="Рисунок 5">
            <a:extLst>
              <a:ext uri="{FF2B5EF4-FFF2-40B4-BE49-F238E27FC236}">
                <a16:creationId xmlns:a16="http://schemas.microsoft.com/office/drawing/2014/main" id="{7F8C1A64-D492-46A4-95AE-4F6C3B216CD5}"/>
              </a:ext>
            </a:extLst>
          </p:cNvPr>
          <p:cNvPicPr>
            <a:picLocks noChangeAspect="1"/>
          </p:cNvPicPr>
          <p:nvPr/>
        </p:nvPicPr>
        <p:blipFill>
          <a:blip r:embed="rId2"/>
          <a:stretch>
            <a:fillRect/>
          </a:stretch>
        </p:blipFill>
        <p:spPr>
          <a:xfrm>
            <a:off x="35496" y="980728"/>
            <a:ext cx="4477680" cy="2985120"/>
          </a:xfrm>
          <a:prstGeom prst="rect">
            <a:avLst/>
          </a:prstGeom>
        </p:spPr>
      </p:pic>
      <p:sp>
        <p:nvSpPr>
          <p:cNvPr id="7" name="Объект 2">
            <a:extLst>
              <a:ext uri="{FF2B5EF4-FFF2-40B4-BE49-F238E27FC236}">
                <a16:creationId xmlns:a16="http://schemas.microsoft.com/office/drawing/2014/main" id="{AF8261C8-F40D-4CC5-84F3-3DF1FCED2588}"/>
              </a:ext>
            </a:extLst>
          </p:cNvPr>
          <p:cNvSpPr txBox="1">
            <a:spLocks/>
          </p:cNvSpPr>
          <p:nvPr/>
        </p:nvSpPr>
        <p:spPr>
          <a:xfrm>
            <a:off x="4788024" y="116632"/>
            <a:ext cx="4032447" cy="648072"/>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lnSpc>
                <a:spcPct val="140000"/>
              </a:lnSpc>
              <a:buNone/>
            </a:pPr>
            <a:r>
              <a:rPr lang="en-US" sz="2800" b="1" i="1" dirty="0">
                <a:solidFill>
                  <a:schemeClr val="tx1"/>
                </a:solidFill>
                <a:latin typeface="Times New Roman" panose="02020603050405020304" pitchFamily="18" charset="0"/>
                <a:cs typeface="Times New Roman" panose="02020603050405020304" pitchFamily="18" charset="0"/>
              </a:rPr>
              <a:t>Ko‘p </a:t>
            </a:r>
            <a:r>
              <a:rPr lang="en-US" sz="2800" b="1" i="1" dirty="0" err="1">
                <a:solidFill>
                  <a:schemeClr val="tx1"/>
                </a:solidFill>
                <a:latin typeface="Times New Roman" panose="02020603050405020304" pitchFamily="18" charset="0"/>
                <a:cs typeface="Times New Roman" panose="02020603050405020304" pitchFamily="18" charset="0"/>
              </a:rPr>
              <a:t>o‘qli</a:t>
            </a:r>
            <a:r>
              <a:rPr lang="en-US" sz="2800" b="1" i="1" dirty="0">
                <a:solidFill>
                  <a:schemeClr val="tx1"/>
                </a:solidFill>
                <a:latin typeface="Times New Roman" panose="02020603050405020304" pitchFamily="18" charset="0"/>
                <a:cs typeface="Times New Roman" panose="02020603050405020304" pitchFamily="18" charset="0"/>
              </a:rPr>
              <a:t> </a:t>
            </a:r>
            <a:r>
              <a:rPr lang="en-US" sz="2800" b="1" i="1" dirty="0" err="1">
                <a:solidFill>
                  <a:schemeClr val="tx1"/>
                </a:solidFill>
                <a:latin typeface="Times New Roman" panose="02020603050405020304" pitchFamily="18" charset="0"/>
                <a:cs typeface="Times New Roman" panose="02020603050405020304" pitchFamily="18" charset="0"/>
              </a:rPr>
              <a:t>detallar</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8" name="Объект 2">
            <a:extLst>
              <a:ext uri="{FF2B5EF4-FFF2-40B4-BE49-F238E27FC236}">
                <a16:creationId xmlns:a16="http://schemas.microsoft.com/office/drawing/2014/main" id="{4163D61E-EA51-4A18-BD83-FADBB89E4E2E}"/>
              </a:ext>
            </a:extLst>
          </p:cNvPr>
          <p:cNvSpPr txBox="1">
            <a:spLocks/>
          </p:cNvSpPr>
          <p:nvPr/>
        </p:nvSpPr>
        <p:spPr>
          <a:xfrm>
            <a:off x="4572000" y="5157190"/>
            <a:ext cx="4536503" cy="1694521"/>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lnSpc>
                <a:spcPct val="140000"/>
              </a:lnSpc>
              <a:buNone/>
            </a:pPr>
            <a:r>
              <a:rPr lang="en-US" dirty="0">
                <a:solidFill>
                  <a:schemeClr val="tx1"/>
                </a:solidFill>
                <a:latin typeface="Times New Roman" panose="02020603050405020304" pitchFamily="18" charset="0"/>
                <a:cs typeface="Times New Roman" panose="02020603050405020304" pitchFamily="18" charset="0"/>
              </a:rPr>
              <a:t>4 </a:t>
            </a:r>
            <a:r>
              <a:rPr lang="en-US" dirty="0" err="1">
                <a:solidFill>
                  <a:schemeClr val="tx1"/>
                </a:solidFill>
                <a:latin typeface="Times New Roman" panose="02020603050405020304" pitchFamily="18" charset="0"/>
                <a:cs typeface="Times New Roman" panose="02020603050405020304" pitchFamily="18" charset="0"/>
              </a:rPr>
              <a:t>sinf</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ekssentrik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detallar</a:t>
            </a:r>
            <a:r>
              <a:rPr lang="en-US" dirty="0">
                <a:solidFill>
                  <a:schemeClr val="tx1"/>
                </a:solidFill>
                <a:latin typeface="Times New Roman" panose="02020603050405020304" pitchFamily="18" charset="0"/>
                <a:cs typeface="Times New Roman" panose="02020603050405020304" pitchFamily="18" charset="0"/>
              </a:rPr>
              <a:t> (E). </a:t>
            </a:r>
            <a:r>
              <a:rPr lang="en-US" dirty="0" err="1">
                <a:solidFill>
                  <a:schemeClr val="tx1"/>
                </a:solidFill>
                <a:latin typeface="Times New Roman" panose="02020603050405020304" pitchFamily="18" charset="0"/>
                <a:cs typeface="Times New Roman" panose="02020603050405020304" pitchFamily="18" charset="0"/>
              </a:rPr>
              <a:t>Tirsakli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vallar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ekssentriklar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taqsimlovchi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vallar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boshqalar</a:t>
            </a:r>
            <a:r>
              <a:rPr lang="en-US" dirty="0">
                <a:solidFill>
                  <a:schemeClr val="tx1"/>
                </a:solidFill>
                <a:latin typeface="Times New Roman" panose="02020603050405020304" pitchFamily="18" charset="0"/>
                <a:cs typeface="Times New Roman" panose="02020603050405020304" pitchFamily="18" charset="0"/>
              </a:rPr>
              <a:t>.</a:t>
            </a:r>
          </a:p>
        </p:txBody>
      </p:sp>
      <p:pic>
        <p:nvPicPr>
          <p:cNvPr id="9" name="Рисунок 8">
            <a:extLst>
              <a:ext uri="{FF2B5EF4-FFF2-40B4-BE49-F238E27FC236}">
                <a16:creationId xmlns:a16="http://schemas.microsoft.com/office/drawing/2014/main" id="{04AAFEB1-38E5-4D5D-B3C8-EE2EE0C8F882}"/>
              </a:ext>
            </a:extLst>
          </p:cNvPr>
          <p:cNvPicPr>
            <a:picLocks noChangeAspect="1"/>
          </p:cNvPicPr>
          <p:nvPr/>
        </p:nvPicPr>
        <p:blipFill>
          <a:blip r:embed="rId3"/>
          <a:stretch>
            <a:fillRect/>
          </a:stretch>
        </p:blipFill>
        <p:spPr>
          <a:xfrm>
            <a:off x="4594924" y="764704"/>
            <a:ext cx="4522908" cy="2985120"/>
          </a:xfrm>
          <a:prstGeom prst="rect">
            <a:avLst/>
          </a:prstGeom>
        </p:spPr>
      </p:pic>
      <p:sp>
        <p:nvSpPr>
          <p:cNvPr id="2" name="Прямоугольник 1">
            <a:extLst>
              <a:ext uri="{FF2B5EF4-FFF2-40B4-BE49-F238E27FC236}">
                <a16:creationId xmlns:a16="http://schemas.microsoft.com/office/drawing/2014/main" id="{04927F61-972A-49EF-9C3E-F3E580B6DCEA}"/>
              </a:ext>
            </a:extLst>
          </p:cNvPr>
          <p:cNvSpPr/>
          <p:nvPr/>
        </p:nvSpPr>
        <p:spPr>
          <a:xfrm>
            <a:off x="155173" y="3861048"/>
            <a:ext cx="3912771" cy="1200329"/>
          </a:xfrm>
          <a:prstGeom prst="rect">
            <a:avLst/>
          </a:prstGeom>
        </p:spPr>
        <p:txBody>
          <a:bodyPr wrap="square">
            <a:spAutoFit/>
          </a:bodyPr>
          <a:lstStyle/>
          <a:p>
            <a:r>
              <a:rPr lang="en-US" i="1" dirty="0"/>
              <a:t>Manba:https://a.allegroimg.com/s1920/1170ea/eb67d56a4083b73d07d28050ef8f/Tarcz-ham-tyl-do-FIAT-GRANDE-PUNTO-EVO-07</a:t>
            </a:r>
            <a:endParaRPr lang="ru-RU" i="1" dirty="0"/>
          </a:p>
        </p:txBody>
      </p:sp>
      <p:sp>
        <p:nvSpPr>
          <p:cNvPr id="4" name="Прямоугольник 3">
            <a:extLst>
              <a:ext uri="{FF2B5EF4-FFF2-40B4-BE49-F238E27FC236}">
                <a16:creationId xmlns:a16="http://schemas.microsoft.com/office/drawing/2014/main" id="{21CF5177-FC33-4817-93B3-E19F4CE6DCCD}"/>
              </a:ext>
            </a:extLst>
          </p:cNvPr>
          <p:cNvSpPr/>
          <p:nvPr/>
        </p:nvSpPr>
        <p:spPr>
          <a:xfrm>
            <a:off x="4860032" y="3861048"/>
            <a:ext cx="3744416" cy="923330"/>
          </a:xfrm>
          <a:prstGeom prst="rect">
            <a:avLst/>
          </a:prstGeom>
        </p:spPr>
        <p:txBody>
          <a:bodyPr wrap="square">
            <a:spAutoFit/>
          </a:bodyPr>
          <a:lstStyle/>
          <a:p>
            <a:r>
              <a:rPr lang="en-US" i="1" dirty="0"/>
              <a:t>Manba:https://images.satu.kz/158504462_w640_h640_kolenval-zmz-402.jpg</a:t>
            </a:r>
            <a:endParaRPr lang="ru-RU" i="1" dirty="0"/>
          </a:p>
        </p:txBody>
      </p:sp>
    </p:spTree>
    <p:extLst>
      <p:ext uri="{BB962C8B-B14F-4D97-AF65-F5344CB8AC3E}">
        <p14:creationId xmlns:p14="http://schemas.microsoft.com/office/powerpoint/2010/main" val="26824664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0-#ppt_w/2"/>
                                          </p:val>
                                        </p:tav>
                                        <p:tav tm="100000">
                                          <p:val>
                                            <p:strVal val="#ppt_x"/>
                                          </p:val>
                                        </p:tav>
                                      </p:tavLst>
                                    </p:anim>
                                    <p:anim calcmode="lin" valueType="num">
                                      <p:cBhvr additive="base">
                                        <p:cTn id="15" dur="5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1+#ppt_w/2"/>
                                          </p:val>
                                        </p:tav>
                                        <p:tav tm="100000">
                                          <p:val>
                                            <p:strVal val="#ppt_x"/>
                                          </p:val>
                                        </p:tav>
                                      </p:tavLst>
                                    </p:anim>
                                    <p:anim calcmode="lin" valueType="num">
                                      <p:cBhvr additive="base">
                                        <p:cTn id="39" dur="5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500" fill="hold"/>
                                        <p:tgtEl>
                                          <p:spTgt spid="4"/>
                                        </p:tgtEl>
                                        <p:attrNameLst>
                                          <p:attrName>ppt_x</p:attrName>
                                        </p:attrNameLst>
                                      </p:cBhvr>
                                      <p:tavLst>
                                        <p:tav tm="0">
                                          <p:val>
                                            <p:strVal val="1+#ppt_w/2"/>
                                          </p:val>
                                        </p:tav>
                                        <p:tav tm="100000">
                                          <p:val>
                                            <p:strVal val="#ppt_x"/>
                                          </p:val>
                                        </p:tav>
                                      </p:tavLst>
                                    </p:anim>
                                    <p:anim calcmode="lin" valueType="num">
                                      <p:cBhvr additive="base">
                                        <p:cTn id="43"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1000"/>
                                        <p:tgtEl>
                                          <p:spTgt spid="8"/>
                                        </p:tgtEl>
                                      </p:cBhvr>
                                    </p:animEffect>
                                    <p:anim calcmode="lin" valueType="num">
                                      <p:cBhvr>
                                        <p:cTn id="49" dur="1000" fill="hold"/>
                                        <p:tgtEl>
                                          <p:spTgt spid="8"/>
                                        </p:tgtEl>
                                        <p:attrNameLst>
                                          <p:attrName>ppt_x</p:attrName>
                                        </p:attrNameLst>
                                      </p:cBhvr>
                                      <p:tavLst>
                                        <p:tav tm="0">
                                          <p:val>
                                            <p:strVal val="#ppt_x"/>
                                          </p:val>
                                        </p:tav>
                                        <p:tav tm="100000">
                                          <p:val>
                                            <p:strVal val="#ppt_x"/>
                                          </p:val>
                                        </p:tav>
                                      </p:tavLst>
                                    </p:anim>
                                    <p:anim calcmode="lin" valueType="num">
                                      <p:cBhvr>
                                        <p:cTn id="5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7" grpId="0"/>
      <p:bldP spid="8" grpId="0"/>
      <p:bldP spid="2"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4333663" cy="1392425"/>
          </a:xfrm>
        </p:spPr>
        <p:txBody>
          <a:bodyPr>
            <a:noAutofit/>
          </a:bodyPr>
          <a:lstStyle/>
          <a:p>
            <a:pPr marL="0" indent="0" algn="ctr">
              <a:lnSpc>
                <a:spcPct val="140000"/>
              </a:lnSpc>
              <a:buNone/>
            </a:pPr>
            <a:r>
              <a:rPr lang="en-US" sz="2800" b="1" i="1" dirty="0">
                <a:latin typeface="Times New Roman" panose="02020603050405020304" pitchFamily="18" charset="0"/>
                <a:cs typeface="Times New Roman" panose="02020603050405020304" pitchFamily="18" charset="0"/>
              </a:rPr>
              <a:t>Kesishuvchi </a:t>
            </a:r>
            <a:r>
              <a:rPr lang="en-US" sz="2800" b="1" i="1" dirty="0" err="1">
                <a:latin typeface="Times New Roman" panose="02020603050405020304" pitchFamily="18" charset="0"/>
                <a:cs typeface="Times New Roman" panose="02020603050405020304" pitchFamily="18" charset="0"/>
              </a:rPr>
              <a:t>o‘qlarga</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ega</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bo‘lgan</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aylanuvchi</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detallar</a:t>
            </a:r>
            <a:r>
              <a:rPr lang="en-US" sz="2800" b="1" i="1" dirty="0">
                <a:latin typeface="Times New Roman" panose="02020603050405020304" pitchFamily="18" charset="0"/>
                <a:cs typeface="Times New Roman" panose="02020603050405020304" pitchFamily="18" charset="0"/>
              </a:rPr>
              <a:t>.</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557BB82-83D8-49E8-8C22-C479C69AB86B}"/>
              </a:ext>
            </a:extLst>
          </p:cNvPr>
          <p:cNvSpPr txBox="1">
            <a:spLocks/>
          </p:cNvSpPr>
          <p:nvPr/>
        </p:nvSpPr>
        <p:spPr>
          <a:xfrm>
            <a:off x="35496" y="5715138"/>
            <a:ext cx="4176464" cy="1136574"/>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buNone/>
            </a:pPr>
            <a:r>
              <a:rPr lang="en-US" dirty="0">
                <a:solidFill>
                  <a:schemeClr val="tx1"/>
                </a:solidFill>
                <a:latin typeface="Times New Roman" panose="02020603050405020304" pitchFamily="18" charset="0"/>
                <a:cs typeface="Times New Roman" panose="02020603050405020304" pitchFamily="18" charset="0"/>
              </a:rPr>
              <a:t>5 </a:t>
            </a:r>
            <a:r>
              <a:rPr lang="en-US" dirty="0" err="1">
                <a:solidFill>
                  <a:schemeClr val="tx1"/>
                </a:solidFill>
                <a:latin typeface="Times New Roman" panose="02020603050405020304" pitchFamily="18" charset="0"/>
                <a:cs typeface="Times New Roman" panose="02020603050405020304" pitchFamily="18" charset="0"/>
              </a:rPr>
              <a:t>sinf</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krestovinalar</a:t>
            </a:r>
            <a:r>
              <a:rPr lang="en-US" dirty="0">
                <a:solidFill>
                  <a:schemeClr val="tx1"/>
                </a:solidFill>
                <a:latin typeface="Times New Roman" panose="02020603050405020304" pitchFamily="18" charset="0"/>
                <a:cs typeface="Times New Roman" panose="02020603050405020304" pitchFamily="18" charset="0"/>
              </a:rPr>
              <a:t> (K). </a:t>
            </a:r>
            <a:r>
              <a:rPr lang="en-US" dirty="0" err="1">
                <a:solidFill>
                  <a:schemeClr val="tx1"/>
                </a:solidFill>
                <a:latin typeface="Times New Roman" panose="02020603050405020304" pitchFamily="18" charset="0"/>
                <a:cs typeface="Times New Roman" panose="02020603050405020304" pitchFamily="18" charset="0"/>
              </a:rPr>
              <a:t>Krestovina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armaturalar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boshqalar</a:t>
            </a:r>
            <a:r>
              <a:rPr lang="en-US" dirty="0">
                <a:solidFill>
                  <a:schemeClr val="tx1"/>
                </a:solidFill>
                <a:latin typeface="Times New Roman" panose="02020603050405020304" pitchFamily="18" charset="0"/>
                <a:cs typeface="Times New Roman" panose="02020603050405020304" pitchFamily="18" charset="0"/>
              </a:rPr>
              <a:t>.</a:t>
            </a:r>
          </a:p>
        </p:txBody>
      </p:sp>
      <p:sp>
        <p:nvSpPr>
          <p:cNvPr id="7" name="Объект 2">
            <a:extLst>
              <a:ext uri="{FF2B5EF4-FFF2-40B4-BE49-F238E27FC236}">
                <a16:creationId xmlns:a16="http://schemas.microsoft.com/office/drawing/2014/main" id="{AF8261C8-F40D-4CC5-84F3-3DF1FCED2588}"/>
              </a:ext>
            </a:extLst>
          </p:cNvPr>
          <p:cNvSpPr txBox="1">
            <a:spLocks/>
          </p:cNvSpPr>
          <p:nvPr/>
        </p:nvSpPr>
        <p:spPr>
          <a:xfrm>
            <a:off x="4788024" y="116632"/>
            <a:ext cx="4032447" cy="115212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lnSpc>
                <a:spcPct val="140000"/>
              </a:lnSpc>
              <a:buNone/>
            </a:pPr>
            <a:r>
              <a:rPr lang="en-US" sz="2800" b="1" i="1" dirty="0" err="1">
                <a:solidFill>
                  <a:schemeClr val="tx1"/>
                </a:solidFill>
                <a:latin typeface="Times New Roman" panose="02020603050405020304" pitchFamily="18" charset="0"/>
                <a:cs typeface="Times New Roman" panose="02020603050405020304" pitchFamily="18" charset="0"/>
              </a:rPr>
              <a:t>Richaglar</a:t>
            </a:r>
            <a:r>
              <a:rPr lang="en-US" sz="2800" b="1" i="1" dirty="0">
                <a:solidFill>
                  <a:schemeClr val="tx1"/>
                </a:solidFill>
                <a:latin typeface="Times New Roman" panose="02020603050405020304" pitchFamily="18" charset="0"/>
                <a:cs typeface="Times New Roman" panose="02020603050405020304" pitchFamily="18" charset="0"/>
              </a:rPr>
              <a:t>.</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8" name="Объект 2">
            <a:extLst>
              <a:ext uri="{FF2B5EF4-FFF2-40B4-BE49-F238E27FC236}">
                <a16:creationId xmlns:a16="http://schemas.microsoft.com/office/drawing/2014/main" id="{4163D61E-EA51-4A18-BD83-FADBB89E4E2E}"/>
              </a:ext>
            </a:extLst>
          </p:cNvPr>
          <p:cNvSpPr txBox="1">
            <a:spLocks/>
          </p:cNvSpPr>
          <p:nvPr/>
        </p:nvSpPr>
        <p:spPr>
          <a:xfrm>
            <a:off x="4572000" y="5648474"/>
            <a:ext cx="4536503" cy="120323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buNone/>
            </a:pPr>
            <a:r>
              <a:rPr lang="en-US" dirty="0">
                <a:solidFill>
                  <a:schemeClr val="tx1"/>
                </a:solidFill>
                <a:latin typeface="Times New Roman" panose="02020603050405020304" pitchFamily="18" charset="0"/>
                <a:cs typeface="Times New Roman" panose="02020603050405020304" pitchFamily="18" charset="0"/>
              </a:rPr>
              <a:t>6 </a:t>
            </a:r>
            <a:r>
              <a:rPr lang="en-US" dirty="0" err="1">
                <a:solidFill>
                  <a:schemeClr val="tx1"/>
                </a:solidFill>
                <a:latin typeface="Times New Roman" panose="02020603050405020304" pitchFamily="18" charset="0"/>
                <a:cs typeface="Times New Roman" panose="02020603050405020304" pitchFamily="18" charset="0"/>
              </a:rPr>
              <a:t>sinf</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richaglar</a:t>
            </a:r>
            <a:r>
              <a:rPr lang="en-US" dirty="0">
                <a:solidFill>
                  <a:schemeClr val="tx1"/>
                </a:solidFill>
                <a:latin typeface="Times New Roman" panose="02020603050405020304" pitchFamily="18" charset="0"/>
                <a:cs typeface="Times New Roman" panose="02020603050405020304" pitchFamily="18" charset="0"/>
              </a:rPr>
              <a:t> (R). </a:t>
            </a:r>
            <a:r>
              <a:rPr lang="en-US" dirty="0" err="1">
                <a:solidFill>
                  <a:schemeClr val="tx1"/>
                </a:solidFill>
                <a:latin typeface="Times New Roman" panose="02020603050405020304" pitchFamily="18" charset="0"/>
                <a:cs typeface="Times New Roman" panose="02020603050405020304" pitchFamily="18" charset="0"/>
              </a:rPr>
              <a:t>Richaglar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shatunlar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tyagalar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baldoqlar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boshqalar</a:t>
            </a:r>
            <a:r>
              <a:rPr lang="en-US" dirty="0">
                <a:solidFill>
                  <a:schemeClr val="tx1"/>
                </a:solidFill>
                <a:latin typeface="Times New Roman" panose="02020603050405020304" pitchFamily="18" charset="0"/>
                <a:cs typeface="Times New Roman" panose="02020603050405020304" pitchFamily="18" charset="0"/>
              </a:rPr>
              <a:t>.</a:t>
            </a:r>
          </a:p>
        </p:txBody>
      </p:sp>
      <p:pic>
        <p:nvPicPr>
          <p:cNvPr id="4" name="Рисунок 3">
            <a:extLst>
              <a:ext uri="{FF2B5EF4-FFF2-40B4-BE49-F238E27FC236}">
                <a16:creationId xmlns:a16="http://schemas.microsoft.com/office/drawing/2014/main" id="{CE609AB8-518D-4153-86E4-29555CC9BB3D}"/>
              </a:ext>
            </a:extLst>
          </p:cNvPr>
          <p:cNvPicPr>
            <a:picLocks noChangeAspect="1"/>
          </p:cNvPicPr>
          <p:nvPr/>
        </p:nvPicPr>
        <p:blipFill rotWithShape="1">
          <a:blip r:embed="rId2"/>
          <a:srcRect t="7682"/>
          <a:stretch/>
        </p:blipFill>
        <p:spPr>
          <a:xfrm>
            <a:off x="4999062" y="1191766"/>
            <a:ext cx="3749402" cy="3461370"/>
          </a:xfrm>
          <a:prstGeom prst="rect">
            <a:avLst/>
          </a:prstGeom>
        </p:spPr>
      </p:pic>
      <p:sp>
        <p:nvSpPr>
          <p:cNvPr id="6" name="Прямоугольник 5">
            <a:extLst>
              <a:ext uri="{FF2B5EF4-FFF2-40B4-BE49-F238E27FC236}">
                <a16:creationId xmlns:a16="http://schemas.microsoft.com/office/drawing/2014/main" id="{1C6E8E5F-05BE-4174-BF9B-56BEDF1E590A}"/>
              </a:ext>
            </a:extLst>
          </p:cNvPr>
          <p:cNvSpPr/>
          <p:nvPr/>
        </p:nvSpPr>
        <p:spPr>
          <a:xfrm>
            <a:off x="107504" y="4725144"/>
            <a:ext cx="4027841" cy="923330"/>
          </a:xfrm>
          <a:prstGeom prst="rect">
            <a:avLst/>
          </a:prstGeom>
        </p:spPr>
        <p:txBody>
          <a:bodyPr wrap="square">
            <a:spAutoFit/>
          </a:bodyPr>
          <a:lstStyle/>
          <a:p>
            <a:r>
              <a:rPr lang="en-US" i="1" dirty="0"/>
              <a:t>Manba:https://2.imimg.com/data2/AP/MQ/IMFCP-2886644/u-joint-724824-1000x1000.jpg</a:t>
            </a:r>
            <a:endParaRPr lang="ru-RU" i="1" dirty="0"/>
          </a:p>
        </p:txBody>
      </p:sp>
      <p:sp>
        <p:nvSpPr>
          <p:cNvPr id="9" name="Прямоугольник 8">
            <a:extLst>
              <a:ext uri="{FF2B5EF4-FFF2-40B4-BE49-F238E27FC236}">
                <a16:creationId xmlns:a16="http://schemas.microsoft.com/office/drawing/2014/main" id="{9655C6E8-CB09-4E9D-88FF-13E84B8ED8CC}"/>
              </a:ext>
            </a:extLst>
          </p:cNvPr>
          <p:cNvSpPr/>
          <p:nvPr/>
        </p:nvSpPr>
        <p:spPr>
          <a:xfrm>
            <a:off x="4572000" y="4725144"/>
            <a:ext cx="4572000" cy="646331"/>
          </a:xfrm>
          <a:prstGeom prst="rect">
            <a:avLst/>
          </a:prstGeom>
        </p:spPr>
        <p:txBody>
          <a:bodyPr>
            <a:spAutoFit/>
          </a:bodyPr>
          <a:lstStyle/>
          <a:p>
            <a:r>
              <a:rPr lang="en-US" i="1" dirty="0"/>
              <a:t>Manba:https://st20.stpulscen.ru/images/product/310/626/878_original.jpg</a:t>
            </a:r>
            <a:endParaRPr lang="ru-RU" i="1" dirty="0"/>
          </a:p>
        </p:txBody>
      </p:sp>
      <p:pic>
        <p:nvPicPr>
          <p:cNvPr id="10" name="Рисунок 9">
            <a:extLst>
              <a:ext uri="{FF2B5EF4-FFF2-40B4-BE49-F238E27FC236}">
                <a16:creationId xmlns:a16="http://schemas.microsoft.com/office/drawing/2014/main" id="{94065B4D-490B-43D3-8500-8077F84D87D8}"/>
              </a:ext>
            </a:extLst>
          </p:cNvPr>
          <p:cNvPicPr>
            <a:picLocks noChangeAspect="1"/>
          </p:cNvPicPr>
          <p:nvPr/>
        </p:nvPicPr>
        <p:blipFill>
          <a:blip r:embed="rId3"/>
          <a:stretch>
            <a:fillRect/>
          </a:stretch>
        </p:blipFill>
        <p:spPr>
          <a:xfrm>
            <a:off x="148326" y="1458951"/>
            <a:ext cx="3847610" cy="3266193"/>
          </a:xfrm>
          <a:prstGeom prst="rect">
            <a:avLst/>
          </a:prstGeom>
        </p:spPr>
      </p:pic>
    </p:spTree>
    <p:extLst>
      <p:ext uri="{BB962C8B-B14F-4D97-AF65-F5344CB8AC3E}">
        <p14:creationId xmlns:p14="http://schemas.microsoft.com/office/powerpoint/2010/main" val="1323032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2" presetClass="entr" presetSubtype="8"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Effect transition="in" filter="fade">
                                      <p:cBhvr>
                                        <p:cTn id="25" dur="1000"/>
                                        <p:tgtEl>
                                          <p:spTgt spid="7">
                                            <p:txEl>
                                              <p:pRg st="0" end="0"/>
                                            </p:txEl>
                                          </p:spTgt>
                                        </p:tgtEl>
                                      </p:cBhvr>
                                    </p:animEffect>
                                    <p:anim calcmode="lin" valueType="num">
                                      <p:cBhvr>
                                        <p:cTn id="26"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1+#ppt_w/2"/>
                                          </p:val>
                                        </p:tav>
                                        <p:tav tm="100000">
                                          <p:val>
                                            <p:strVal val="#ppt_x"/>
                                          </p:val>
                                        </p:tav>
                                      </p:tavLst>
                                    </p:anim>
                                    <p:anim calcmode="lin" valueType="num">
                                      <p:cBhvr additive="base">
                                        <p:cTn id="33" dur="500" fill="hold"/>
                                        <p:tgtEl>
                                          <p:spTgt spid="4"/>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1+#ppt_w/2"/>
                                          </p:val>
                                        </p:tav>
                                        <p:tav tm="100000">
                                          <p:val>
                                            <p:strVal val="#ppt_x"/>
                                          </p:val>
                                        </p:tav>
                                      </p:tavLst>
                                    </p:anim>
                                    <p:anim calcmode="lin" valueType="num">
                                      <p:cBhvr additive="base">
                                        <p:cTn id="37"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8" grpId="0"/>
      <p:bldP spid="6"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3" y="116633"/>
            <a:ext cx="3600400" cy="648072"/>
          </a:xfrm>
        </p:spPr>
        <p:txBody>
          <a:bodyPr>
            <a:noAutofit/>
          </a:bodyPr>
          <a:lstStyle/>
          <a:p>
            <a:pPr marL="0" indent="0" algn="ctr">
              <a:lnSpc>
                <a:spcPct val="140000"/>
              </a:lnSpc>
              <a:buNone/>
            </a:pPr>
            <a:r>
              <a:rPr lang="en-US" sz="2800" b="1" i="1" dirty="0" err="1">
                <a:latin typeface="Times New Roman" panose="02020603050405020304" pitchFamily="18" charset="0"/>
                <a:cs typeface="Times New Roman" panose="02020603050405020304" pitchFamily="18" charset="0"/>
              </a:rPr>
              <a:t>Yassi</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detallar</a:t>
            </a:r>
            <a:r>
              <a:rPr lang="en-US" sz="2800" b="1" i="1" dirty="0">
                <a:latin typeface="Times New Roman" panose="02020603050405020304" pitchFamily="18" charset="0"/>
                <a:cs typeface="Times New Roman" panose="02020603050405020304" pitchFamily="18" charset="0"/>
              </a:rPr>
              <a:t>.</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557BB82-83D8-49E8-8C22-C479C69AB86B}"/>
              </a:ext>
            </a:extLst>
          </p:cNvPr>
          <p:cNvSpPr txBox="1">
            <a:spLocks/>
          </p:cNvSpPr>
          <p:nvPr/>
        </p:nvSpPr>
        <p:spPr>
          <a:xfrm>
            <a:off x="-36512" y="5229200"/>
            <a:ext cx="4603527" cy="1511604"/>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buNone/>
            </a:pPr>
            <a:r>
              <a:rPr lang="en-US" dirty="0">
                <a:solidFill>
                  <a:schemeClr val="tx1"/>
                </a:solidFill>
                <a:latin typeface="Times New Roman" panose="02020603050405020304" pitchFamily="18" charset="0"/>
                <a:cs typeface="Times New Roman" panose="02020603050405020304" pitchFamily="18" charset="0"/>
              </a:rPr>
              <a:t>7 </a:t>
            </a:r>
            <a:r>
              <a:rPr lang="en-US" dirty="0" err="1">
                <a:solidFill>
                  <a:schemeClr val="tx1"/>
                </a:solidFill>
                <a:latin typeface="Times New Roman" panose="02020603050405020304" pitchFamily="18" charset="0"/>
                <a:cs typeface="Times New Roman" panose="02020603050405020304" pitchFamily="18" charset="0"/>
              </a:rPr>
              <a:t>sinf</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plitalar</a:t>
            </a:r>
            <a:r>
              <a:rPr lang="en-US" dirty="0">
                <a:solidFill>
                  <a:schemeClr val="tx1"/>
                </a:solidFill>
                <a:latin typeface="Times New Roman" panose="02020603050405020304" pitchFamily="18" charset="0"/>
                <a:cs typeface="Times New Roman" panose="02020603050405020304" pitchFamily="18" charset="0"/>
              </a:rPr>
              <a:t> (P). </a:t>
            </a:r>
            <a:r>
              <a:rPr lang="en-US" dirty="0" err="1">
                <a:solidFill>
                  <a:schemeClr val="tx1"/>
                </a:solidFill>
                <a:latin typeface="Times New Roman" panose="02020603050405020304" pitchFamily="18" charset="0"/>
                <a:cs typeface="Times New Roman" panose="02020603050405020304" pitchFamily="18" charset="0"/>
              </a:rPr>
              <a:t>Plitalar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ramalar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staninalar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stollar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sirpang‘ichlar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salazka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plankalar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boshqalar</a:t>
            </a:r>
            <a:r>
              <a:rPr lang="en-US" dirty="0">
                <a:solidFill>
                  <a:schemeClr val="tx1"/>
                </a:solidFill>
                <a:latin typeface="Times New Roman" panose="02020603050405020304" pitchFamily="18" charset="0"/>
                <a:cs typeface="Times New Roman" panose="02020603050405020304" pitchFamily="18" charset="0"/>
              </a:rPr>
              <a:t>.</a:t>
            </a:r>
          </a:p>
        </p:txBody>
      </p:sp>
      <p:sp>
        <p:nvSpPr>
          <p:cNvPr id="8" name="Объект 2">
            <a:extLst>
              <a:ext uri="{FF2B5EF4-FFF2-40B4-BE49-F238E27FC236}">
                <a16:creationId xmlns:a16="http://schemas.microsoft.com/office/drawing/2014/main" id="{4163D61E-EA51-4A18-BD83-FADBB89E4E2E}"/>
              </a:ext>
            </a:extLst>
          </p:cNvPr>
          <p:cNvSpPr txBox="1">
            <a:spLocks/>
          </p:cNvSpPr>
          <p:nvPr/>
        </p:nvSpPr>
        <p:spPr>
          <a:xfrm>
            <a:off x="4572000" y="2564904"/>
            <a:ext cx="4536503" cy="43204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spcBef>
                <a:spcPts val="0"/>
              </a:spcBef>
              <a:buNone/>
            </a:pPr>
            <a:r>
              <a:rPr lang="en-US" dirty="0">
                <a:solidFill>
                  <a:schemeClr val="tx1"/>
                </a:solidFill>
                <a:latin typeface="Times New Roman" panose="02020603050405020304" pitchFamily="18" charset="0"/>
                <a:cs typeface="Times New Roman" panose="02020603050405020304" pitchFamily="18" charset="0"/>
              </a:rPr>
              <a:t>8 </a:t>
            </a:r>
            <a:r>
              <a:rPr lang="en-US" dirty="0" err="1">
                <a:solidFill>
                  <a:schemeClr val="tx1"/>
                </a:solidFill>
                <a:latin typeface="Times New Roman" panose="02020603050405020304" pitchFamily="18" charset="0"/>
                <a:cs typeface="Times New Roman" panose="02020603050405020304" pitchFamily="18" charset="0"/>
              </a:rPr>
              <a:t>sinf</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stoykalar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ustunlar</a:t>
            </a:r>
            <a:r>
              <a:rPr lang="en-US" dirty="0">
                <a:solidFill>
                  <a:schemeClr val="tx1"/>
                </a:solidFill>
                <a:latin typeface="Times New Roman" panose="02020603050405020304" pitchFamily="18" charset="0"/>
                <a:cs typeface="Times New Roman" panose="02020603050405020304" pitchFamily="18" charset="0"/>
              </a:rPr>
              <a:t>) (S)</a:t>
            </a:r>
          </a:p>
        </p:txBody>
      </p:sp>
      <p:pic>
        <p:nvPicPr>
          <p:cNvPr id="6" name="Рисунок 5">
            <a:extLst>
              <a:ext uri="{FF2B5EF4-FFF2-40B4-BE49-F238E27FC236}">
                <a16:creationId xmlns:a16="http://schemas.microsoft.com/office/drawing/2014/main" id="{D2A1C970-B3BE-47DD-B69E-CE0DB8A54B2C}"/>
              </a:ext>
            </a:extLst>
          </p:cNvPr>
          <p:cNvPicPr>
            <a:picLocks noChangeAspect="1"/>
          </p:cNvPicPr>
          <p:nvPr/>
        </p:nvPicPr>
        <p:blipFill rotWithShape="1">
          <a:blip r:embed="rId2"/>
          <a:srcRect l="8456" t="12306" r="6156" b="13853"/>
          <a:stretch/>
        </p:blipFill>
        <p:spPr>
          <a:xfrm>
            <a:off x="107504" y="906695"/>
            <a:ext cx="4032446" cy="3487154"/>
          </a:xfrm>
          <a:prstGeom prst="rect">
            <a:avLst/>
          </a:prstGeom>
        </p:spPr>
      </p:pic>
      <p:pic>
        <p:nvPicPr>
          <p:cNvPr id="9" name="Рисунок 8">
            <a:extLst>
              <a:ext uri="{FF2B5EF4-FFF2-40B4-BE49-F238E27FC236}">
                <a16:creationId xmlns:a16="http://schemas.microsoft.com/office/drawing/2014/main" id="{CC7BAB70-F012-4FD2-80D0-44379649A09E}"/>
              </a:ext>
            </a:extLst>
          </p:cNvPr>
          <p:cNvPicPr>
            <a:picLocks noChangeAspect="1"/>
          </p:cNvPicPr>
          <p:nvPr/>
        </p:nvPicPr>
        <p:blipFill>
          <a:blip r:embed="rId3"/>
          <a:stretch>
            <a:fillRect/>
          </a:stretch>
        </p:blipFill>
        <p:spPr>
          <a:xfrm>
            <a:off x="4776179" y="44624"/>
            <a:ext cx="2520280" cy="2469874"/>
          </a:xfrm>
          <a:prstGeom prst="rect">
            <a:avLst/>
          </a:prstGeom>
        </p:spPr>
      </p:pic>
      <p:sp>
        <p:nvSpPr>
          <p:cNvPr id="10" name="Объект 2">
            <a:extLst>
              <a:ext uri="{FF2B5EF4-FFF2-40B4-BE49-F238E27FC236}">
                <a16:creationId xmlns:a16="http://schemas.microsoft.com/office/drawing/2014/main" id="{3D63707D-53A3-4A32-9815-7C637ADA7E71}"/>
              </a:ext>
            </a:extLst>
          </p:cNvPr>
          <p:cNvSpPr txBox="1">
            <a:spLocks/>
          </p:cNvSpPr>
          <p:nvPr/>
        </p:nvSpPr>
        <p:spPr>
          <a:xfrm>
            <a:off x="4571999" y="6093296"/>
            <a:ext cx="4536503" cy="71500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spcBef>
                <a:spcPts val="0"/>
              </a:spcBef>
              <a:buNone/>
            </a:pPr>
            <a:r>
              <a:rPr lang="sv-SE" dirty="0">
                <a:solidFill>
                  <a:schemeClr val="tx1"/>
                </a:solidFill>
                <a:latin typeface="Times New Roman" panose="02020603050405020304" pitchFamily="18" charset="0"/>
                <a:cs typeface="Times New Roman" panose="02020603050405020304" pitchFamily="18" charset="0"/>
              </a:rPr>
              <a:t>9 sinf - ugolniklar (burchakli detalar) (U)</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F73C2DCE-7893-41D8-838C-75E29E0E111D}"/>
              </a:ext>
            </a:extLst>
          </p:cNvPr>
          <p:cNvPicPr>
            <a:picLocks noChangeAspect="1"/>
          </p:cNvPicPr>
          <p:nvPr/>
        </p:nvPicPr>
        <p:blipFill rotWithShape="1">
          <a:blip r:embed="rId4"/>
          <a:srcRect l="4241" t="10080" r="2520" b="6762"/>
          <a:stretch/>
        </p:blipFill>
        <p:spPr>
          <a:xfrm>
            <a:off x="5580112" y="2996952"/>
            <a:ext cx="2664296" cy="2376264"/>
          </a:xfrm>
          <a:prstGeom prst="rect">
            <a:avLst/>
          </a:prstGeom>
        </p:spPr>
      </p:pic>
      <p:sp>
        <p:nvSpPr>
          <p:cNvPr id="2" name="Прямоугольник 1">
            <a:extLst>
              <a:ext uri="{FF2B5EF4-FFF2-40B4-BE49-F238E27FC236}">
                <a16:creationId xmlns:a16="http://schemas.microsoft.com/office/drawing/2014/main" id="{97C03B41-DF37-4E12-B205-5DE86AFFE80E}"/>
              </a:ext>
            </a:extLst>
          </p:cNvPr>
          <p:cNvSpPr/>
          <p:nvPr/>
        </p:nvSpPr>
        <p:spPr>
          <a:xfrm>
            <a:off x="130426" y="4472712"/>
            <a:ext cx="4153542" cy="646331"/>
          </a:xfrm>
          <a:prstGeom prst="rect">
            <a:avLst/>
          </a:prstGeom>
        </p:spPr>
        <p:txBody>
          <a:bodyPr wrap="square">
            <a:spAutoFit/>
          </a:bodyPr>
          <a:lstStyle/>
          <a:p>
            <a:r>
              <a:rPr lang="en-US" i="1" dirty="0"/>
              <a:t>Manba:https://energoms.ru/wp-content/uploads/11171-plita-smd-111.jpg</a:t>
            </a:r>
            <a:endParaRPr lang="ru-RU" i="1" dirty="0"/>
          </a:p>
        </p:txBody>
      </p:sp>
      <p:sp>
        <p:nvSpPr>
          <p:cNvPr id="4" name="Прямоугольник 3">
            <a:extLst>
              <a:ext uri="{FF2B5EF4-FFF2-40B4-BE49-F238E27FC236}">
                <a16:creationId xmlns:a16="http://schemas.microsoft.com/office/drawing/2014/main" id="{452FBCFB-1AC1-4F6B-9EAF-A3C4F726E067}"/>
              </a:ext>
            </a:extLst>
          </p:cNvPr>
          <p:cNvSpPr/>
          <p:nvPr/>
        </p:nvSpPr>
        <p:spPr>
          <a:xfrm>
            <a:off x="7296459" y="1340768"/>
            <a:ext cx="1740037" cy="1200329"/>
          </a:xfrm>
          <a:prstGeom prst="rect">
            <a:avLst/>
          </a:prstGeom>
        </p:spPr>
        <p:txBody>
          <a:bodyPr wrap="square">
            <a:spAutoFit/>
          </a:bodyPr>
          <a:lstStyle/>
          <a:p>
            <a:r>
              <a:rPr lang="en-US" i="1" dirty="0"/>
              <a:t>Manba:https://seniga.ru/images/</a:t>
            </a:r>
            <a:r>
              <a:rPr lang="en-US" i="1" dirty="0" err="1"/>
              <a:t>compas</a:t>
            </a:r>
            <a:r>
              <a:rPr lang="en-US" i="1" dirty="0"/>
              <a:t>/image303.jpg</a:t>
            </a:r>
            <a:endParaRPr lang="ru-RU" i="1" dirty="0"/>
          </a:p>
        </p:txBody>
      </p:sp>
      <p:sp>
        <p:nvSpPr>
          <p:cNvPr id="7" name="Прямоугольник 6">
            <a:extLst>
              <a:ext uri="{FF2B5EF4-FFF2-40B4-BE49-F238E27FC236}">
                <a16:creationId xmlns:a16="http://schemas.microsoft.com/office/drawing/2014/main" id="{6BEC1E2D-AB58-45FA-83F2-4291EAD4589B}"/>
              </a:ext>
            </a:extLst>
          </p:cNvPr>
          <p:cNvSpPr/>
          <p:nvPr/>
        </p:nvSpPr>
        <p:spPr>
          <a:xfrm>
            <a:off x="4776180" y="5229200"/>
            <a:ext cx="4260316" cy="923330"/>
          </a:xfrm>
          <a:prstGeom prst="rect">
            <a:avLst/>
          </a:prstGeom>
        </p:spPr>
        <p:txBody>
          <a:bodyPr wrap="square">
            <a:spAutoFit/>
          </a:bodyPr>
          <a:lstStyle/>
          <a:p>
            <a:r>
              <a:rPr lang="en-US" i="1" dirty="0" err="1"/>
              <a:t>Manba</a:t>
            </a:r>
            <a:r>
              <a:rPr lang="en-US" i="1" dirty="0"/>
              <a:t>: https://stanok-park.ru/upload/iblock/c4d/7x1panab6buvbqfp50sskauey90xsilz.jpeg</a:t>
            </a:r>
            <a:endParaRPr lang="ru-RU" i="1" dirty="0"/>
          </a:p>
        </p:txBody>
      </p:sp>
    </p:spTree>
    <p:extLst>
      <p:ext uri="{BB962C8B-B14F-4D97-AF65-F5344CB8AC3E}">
        <p14:creationId xmlns:p14="http://schemas.microsoft.com/office/powerpoint/2010/main" val="31450042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0-#ppt_w/2"/>
                                          </p:val>
                                        </p:tav>
                                        <p:tav tm="100000">
                                          <p:val>
                                            <p:strVal val="#ppt_x"/>
                                          </p:val>
                                        </p:tav>
                                      </p:tavLst>
                                    </p:anim>
                                    <p:anim calcmode="lin" valueType="num">
                                      <p:cBhvr additive="base">
                                        <p:cTn id="15" dur="5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3"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1+#ppt_w/2"/>
                                          </p:val>
                                        </p:tav>
                                        <p:tav tm="100000">
                                          <p:val>
                                            <p:strVal val="#ppt_x"/>
                                          </p:val>
                                        </p:tav>
                                      </p:tavLst>
                                    </p:anim>
                                    <p:anim calcmode="lin" valueType="num">
                                      <p:cBhvr additive="base">
                                        <p:cTn id="32" dur="500" fill="hold"/>
                                        <p:tgtEl>
                                          <p:spTgt spid="9"/>
                                        </p:tgtEl>
                                        <p:attrNameLst>
                                          <p:attrName>ppt_y</p:attrName>
                                        </p:attrNameLst>
                                      </p:cBhvr>
                                      <p:tavLst>
                                        <p:tav tm="0">
                                          <p:val>
                                            <p:strVal val="0-#ppt_h/2"/>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fill="hold"/>
                                        <p:tgtEl>
                                          <p:spTgt spid="4"/>
                                        </p:tgtEl>
                                        <p:attrNameLst>
                                          <p:attrName>ppt_x</p:attrName>
                                        </p:attrNameLst>
                                      </p:cBhvr>
                                      <p:tavLst>
                                        <p:tav tm="0">
                                          <p:val>
                                            <p:strVal val="1+#ppt_w/2"/>
                                          </p:val>
                                        </p:tav>
                                        <p:tav tm="100000">
                                          <p:val>
                                            <p:strVal val="#ppt_x"/>
                                          </p:val>
                                        </p:tav>
                                      </p:tavLst>
                                    </p:anim>
                                    <p:anim calcmode="lin" valueType="num">
                                      <p:cBhvr additive="base">
                                        <p:cTn id="36"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1+#ppt_w/2"/>
                                          </p:val>
                                        </p:tav>
                                        <p:tav tm="100000">
                                          <p:val>
                                            <p:strVal val="#ppt_x"/>
                                          </p:val>
                                        </p:tav>
                                      </p:tavLst>
                                    </p:anim>
                                    <p:anim calcmode="lin" valueType="num">
                                      <p:cBhvr additive="base">
                                        <p:cTn id="4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6"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1+#ppt_w/2"/>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500" fill="hold"/>
                                        <p:tgtEl>
                                          <p:spTgt spid="7"/>
                                        </p:tgtEl>
                                        <p:attrNameLst>
                                          <p:attrName>ppt_x</p:attrName>
                                        </p:attrNameLst>
                                      </p:cBhvr>
                                      <p:tavLst>
                                        <p:tav tm="0">
                                          <p:val>
                                            <p:strVal val="1+#ppt_w/2"/>
                                          </p:val>
                                        </p:tav>
                                        <p:tav tm="100000">
                                          <p:val>
                                            <p:strVal val="#ppt_x"/>
                                          </p:val>
                                        </p:tav>
                                      </p:tavLst>
                                    </p:anim>
                                    <p:anim calcmode="lin" valueType="num">
                                      <p:cBhvr additive="base">
                                        <p:cTn id="5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1000"/>
                                        <p:tgtEl>
                                          <p:spTgt spid="10"/>
                                        </p:tgtEl>
                                      </p:cBhvr>
                                    </p:animEffect>
                                    <p:anim calcmode="lin" valueType="num">
                                      <p:cBhvr>
                                        <p:cTn id="58" dur="1000" fill="hold"/>
                                        <p:tgtEl>
                                          <p:spTgt spid="10"/>
                                        </p:tgtEl>
                                        <p:attrNameLst>
                                          <p:attrName>ppt_x</p:attrName>
                                        </p:attrNameLst>
                                      </p:cBhvr>
                                      <p:tavLst>
                                        <p:tav tm="0">
                                          <p:val>
                                            <p:strVal val="#ppt_x"/>
                                          </p:val>
                                        </p:tav>
                                        <p:tav tm="100000">
                                          <p:val>
                                            <p:strVal val="#ppt_x"/>
                                          </p:val>
                                        </p:tav>
                                      </p:tavLst>
                                    </p:anim>
                                    <p:anim calcmode="lin" valueType="num">
                                      <p:cBhvr>
                                        <p:cTn id="5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8" grpId="0"/>
      <p:bldP spid="10" grpId="0"/>
      <p:bldP spid="2" grpId="0"/>
      <p:bldP spid="4"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Объект 2">
            <a:extLst>
              <a:ext uri="{FF2B5EF4-FFF2-40B4-BE49-F238E27FC236}">
                <a16:creationId xmlns:a16="http://schemas.microsoft.com/office/drawing/2014/main" id="{3557BB82-83D8-49E8-8C22-C479C69AB86B}"/>
              </a:ext>
            </a:extLst>
          </p:cNvPr>
          <p:cNvSpPr txBox="1">
            <a:spLocks/>
          </p:cNvSpPr>
          <p:nvPr/>
        </p:nvSpPr>
        <p:spPr>
          <a:xfrm>
            <a:off x="35497" y="3789040"/>
            <a:ext cx="4536503" cy="43204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spcBef>
                <a:spcPts val="0"/>
              </a:spcBef>
              <a:buNone/>
            </a:pPr>
            <a:r>
              <a:rPr lang="sv-SE" sz="2200" dirty="0">
                <a:solidFill>
                  <a:schemeClr val="tx1"/>
                </a:solidFill>
                <a:latin typeface="Times New Roman" panose="02020603050405020304" pitchFamily="18" charset="0"/>
                <a:cs typeface="Times New Roman" panose="02020603050405020304" pitchFamily="18" charset="0"/>
              </a:rPr>
              <a:t>10 sinf - babkalar (qobiq detallar) (B)</a:t>
            </a:r>
            <a:endParaRPr lang="en-US" sz="2200" dirty="0">
              <a:solidFill>
                <a:schemeClr val="tx1"/>
              </a:solidFill>
              <a:latin typeface="Times New Roman" panose="02020603050405020304" pitchFamily="18" charset="0"/>
              <a:cs typeface="Times New Roman" panose="02020603050405020304" pitchFamily="18" charset="0"/>
            </a:endParaRPr>
          </a:p>
        </p:txBody>
      </p:sp>
      <p:sp>
        <p:nvSpPr>
          <p:cNvPr id="8" name="Объект 2">
            <a:extLst>
              <a:ext uri="{FF2B5EF4-FFF2-40B4-BE49-F238E27FC236}">
                <a16:creationId xmlns:a16="http://schemas.microsoft.com/office/drawing/2014/main" id="{4163D61E-EA51-4A18-BD83-FADBB89E4E2E}"/>
              </a:ext>
            </a:extLst>
          </p:cNvPr>
          <p:cNvSpPr txBox="1">
            <a:spLocks/>
          </p:cNvSpPr>
          <p:nvPr/>
        </p:nvSpPr>
        <p:spPr>
          <a:xfrm>
            <a:off x="4823445" y="6060178"/>
            <a:ext cx="4213052" cy="75319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spcBef>
                <a:spcPts val="0"/>
              </a:spcBef>
              <a:buNone/>
            </a:pPr>
            <a:r>
              <a:rPr lang="en-US" sz="2200" dirty="0">
                <a:solidFill>
                  <a:schemeClr val="tx1"/>
                </a:solidFill>
                <a:latin typeface="Times New Roman" panose="02020603050405020304" pitchFamily="18" charset="0"/>
                <a:cs typeface="Times New Roman" panose="02020603050405020304" pitchFamily="18" charset="0"/>
              </a:rPr>
              <a:t>12 </a:t>
            </a:r>
            <a:r>
              <a:rPr lang="en-US" sz="2200" dirty="0" err="1">
                <a:solidFill>
                  <a:schemeClr val="tx1"/>
                </a:solidFill>
                <a:latin typeface="Times New Roman" panose="02020603050405020304" pitchFamily="18" charset="0"/>
                <a:cs typeface="Times New Roman" panose="02020603050405020304" pitchFamily="18" charset="0"/>
              </a:rPr>
              <a:t>sinf</a:t>
            </a:r>
            <a:r>
              <a:rPr lang="en-US" sz="2200" dirty="0">
                <a:solidFill>
                  <a:schemeClr val="tx1"/>
                </a:solidFill>
                <a:latin typeface="Times New Roman" panose="02020603050405020304" pitchFamily="18" charset="0"/>
                <a:cs typeface="Times New Roman" panose="02020603050405020304" pitchFamily="18" charset="0"/>
              </a:rPr>
              <a:t> - </a:t>
            </a:r>
            <a:r>
              <a:rPr lang="en-US" sz="2200" dirty="0" err="1">
                <a:solidFill>
                  <a:schemeClr val="tx1"/>
                </a:solidFill>
                <a:latin typeface="Times New Roman" panose="02020603050405020304" pitchFamily="18" charset="0"/>
                <a:cs typeface="Times New Roman" panose="02020603050405020304" pitchFamily="18" charset="0"/>
              </a:rPr>
              <a:t>shakldor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mushtchalar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kulachoklar</a:t>
            </a:r>
            <a:r>
              <a:rPr lang="en-US" sz="2200" dirty="0">
                <a:solidFill>
                  <a:schemeClr val="tx1"/>
                </a:solidFill>
                <a:latin typeface="Times New Roman" panose="02020603050405020304" pitchFamily="18" charset="0"/>
                <a:cs typeface="Times New Roman" panose="02020603050405020304" pitchFamily="18" charset="0"/>
              </a:rPr>
              <a:t>) (F)</a:t>
            </a:r>
          </a:p>
        </p:txBody>
      </p:sp>
      <p:pic>
        <p:nvPicPr>
          <p:cNvPr id="7" name="Рисунок 6">
            <a:extLst>
              <a:ext uri="{FF2B5EF4-FFF2-40B4-BE49-F238E27FC236}">
                <a16:creationId xmlns:a16="http://schemas.microsoft.com/office/drawing/2014/main" id="{B54008E9-155B-4080-ADF7-51A6519A0988}"/>
              </a:ext>
            </a:extLst>
          </p:cNvPr>
          <p:cNvPicPr>
            <a:picLocks noChangeAspect="1"/>
          </p:cNvPicPr>
          <p:nvPr/>
        </p:nvPicPr>
        <p:blipFill>
          <a:blip r:embed="rId2"/>
          <a:stretch>
            <a:fillRect/>
          </a:stretch>
        </p:blipFill>
        <p:spPr>
          <a:xfrm>
            <a:off x="300697" y="-1"/>
            <a:ext cx="3911263" cy="2915668"/>
          </a:xfrm>
          <a:prstGeom prst="rect">
            <a:avLst/>
          </a:prstGeom>
        </p:spPr>
      </p:pic>
      <p:pic>
        <p:nvPicPr>
          <p:cNvPr id="14" name="Рисунок 13">
            <a:extLst>
              <a:ext uri="{FF2B5EF4-FFF2-40B4-BE49-F238E27FC236}">
                <a16:creationId xmlns:a16="http://schemas.microsoft.com/office/drawing/2014/main" id="{9046F1FC-BE50-40C0-85F0-9718B8EE857D}"/>
              </a:ext>
            </a:extLst>
          </p:cNvPr>
          <p:cNvPicPr>
            <a:picLocks noChangeAspect="1"/>
          </p:cNvPicPr>
          <p:nvPr/>
        </p:nvPicPr>
        <p:blipFill rotWithShape="1">
          <a:blip r:embed="rId3"/>
          <a:srcRect l="16401" t="24800" r="16401" b="10100"/>
          <a:stretch/>
        </p:blipFill>
        <p:spPr>
          <a:xfrm>
            <a:off x="5489521" y="44624"/>
            <a:ext cx="2898903" cy="2808312"/>
          </a:xfrm>
          <a:prstGeom prst="rect">
            <a:avLst/>
          </a:prstGeom>
        </p:spPr>
      </p:pic>
      <p:pic>
        <p:nvPicPr>
          <p:cNvPr id="15" name="Рисунок 14">
            <a:extLst>
              <a:ext uri="{FF2B5EF4-FFF2-40B4-BE49-F238E27FC236}">
                <a16:creationId xmlns:a16="http://schemas.microsoft.com/office/drawing/2014/main" id="{49FC7517-6BBF-44B4-86FC-83D6EABD8D54}"/>
              </a:ext>
            </a:extLst>
          </p:cNvPr>
          <p:cNvPicPr>
            <a:picLocks noChangeAspect="1"/>
          </p:cNvPicPr>
          <p:nvPr/>
        </p:nvPicPr>
        <p:blipFill rotWithShape="1">
          <a:blip r:embed="rId4"/>
          <a:srcRect l="5901" t="15981" r="5901" b="14721"/>
          <a:stretch/>
        </p:blipFill>
        <p:spPr>
          <a:xfrm>
            <a:off x="467544" y="4365104"/>
            <a:ext cx="3024336" cy="2376264"/>
          </a:xfrm>
          <a:prstGeom prst="rect">
            <a:avLst/>
          </a:prstGeom>
        </p:spPr>
      </p:pic>
      <p:sp>
        <p:nvSpPr>
          <p:cNvPr id="2" name="Прямоугольник 1">
            <a:extLst>
              <a:ext uri="{FF2B5EF4-FFF2-40B4-BE49-F238E27FC236}">
                <a16:creationId xmlns:a16="http://schemas.microsoft.com/office/drawing/2014/main" id="{48D492C9-75C0-4474-9432-982DC19AE8FA}"/>
              </a:ext>
            </a:extLst>
          </p:cNvPr>
          <p:cNvSpPr/>
          <p:nvPr/>
        </p:nvSpPr>
        <p:spPr>
          <a:xfrm>
            <a:off x="-36511" y="2852936"/>
            <a:ext cx="4824536" cy="923330"/>
          </a:xfrm>
          <a:prstGeom prst="rect">
            <a:avLst/>
          </a:prstGeom>
        </p:spPr>
        <p:txBody>
          <a:bodyPr wrap="square">
            <a:spAutoFit/>
          </a:bodyPr>
          <a:lstStyle/>
          <a:p>
            <a:r>
              <a:rPr lang="en-US" i="1" dirty="0"/>
              <a:t>Manba:https://c-stud.ru/works/images/FD71A35A-6EF1-402F-8724-B700E9519DDC/img_0002.jpg?1558514580</a:t>
            </a:r>
            <a:endParaRPr lang="ru-RU" i="1" dirty="0"/>
          </a:p>
        </p:txBody>
      </p:sp>
      <p:sp>
        <p:nvSpPr>
          <p:cNvPr id="3" name="Прямоугольник 2">
            <a:extLst>
              <a:ext uri="{FF2B5EF4-FFF2-40B4-BE49-F238E27FC236}">
                <a16:creationId xmlns:a16="http://schemas.microsoft.com/office/drawing/2014/main" id="{D1304D16-323B-47F6-BE38-DD269A8D8B93}"/>
              </a:ext>
            </a:extLst>
          </p:cNvPr>
          <p:cNvSpPr/>
          <p:nvPr/>
        </p:nvSpPr>
        <p:spPr>
          <a:xfrm>
            <a:off x="4823444" y="5229200"/>
            <a:ext cx="4231055" cy="646331"/>
          </a:xfrm>
          <a:prstGeom prst="rect">
            <a:avLst/>
          </a:prstGeom>
        </p:spPr>
        <p:txBody>
          <a:bodyPr wrap="square">
            <a:spAutoFit/>
          </a:bodyPr>
          <a:lstStyle/>
          <a:p>
            <a:r>
              <a:rPr lang="en-US" i="1" dirty="0"/>
              <a:t>Manba:https://images.prom.ua/5606022305_w640_h640_kulachki-dlya-patrona.jpg</a:t>
            </a:r>
            <a:endParaRPr lang="ru-RU" i="1" dirty="0"/>
          </a:p>
        </p:txBody>
      </p:sp>
      <p:sp>
        <p:nvSpPr>
          <p:cNvPr id="9" name="Прямоугольник 8">
            <a:extLst>
              <a:ext uri="{FF2B5EF4-FFF2-40B4-BE49-F238E27FC236}">
                <a16:creationId xmlns:a16="http://schemas.microsoft.com/office/drawing/2014/main" id="{127520A2-D085-45AE-8614-9FD352F9090F}"/>
              </a:ext>
            </a:extLst>
          </p:cNvPr>
          <p:cNvSpPr/>
          <p:nvPr/>
        </p:nvSpPr>
        <p:spPr>
          <a:xfrm>
            <a:off x="4877449" y="3284984"/>
            <a:ext cx="4231055" cy="1200329"/>
          </a:xfrm>
          <a:prstGeom prst="rect">
            <a:avLst/>
          </a:prstGeom>
        </p:spPr>
        <p:txBody>
          <a:bodyPr wrap="square">
            <a:spAutoFit/>
          </a:bodyPr>
          <a:lstStyle/>
          <a:p>
            <a:r>
              <a:rPr lang="en-US" i="1" dirty="0" err="1"/>
              <a:t>Manba</a:t>
            </a:r>
            <a:r>
              <a:rPr lang="en-US" i="1" dirty="0"/>
              <a:t>: </a:t>
            </a:r>
            <a:r>
              <a:rPr lang="ru-RU" i="1" dirty="0"/>
              <a:t>https://bsg-i.nbxc.com/product/10/9c/21/8cd58f285f3b1ab3aec74c45fa.jpg@4e_500w_500h.src%7C95Q.webp</a:t>
            </a:r>
          </a:p>
        </p:txBody>
      </p:sp>
    </p:spTree>
    <p:extLst>
      <p:ext uri="{BB962C8B-B14F-4D97-AF65-F5344CB8AC3E}">
        <p14:creationId xmlns:p14="http://schemas.microsoft.com/office/powerpoint/2010/main" val="2521447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1000"/>
                                        <p:tgtEl>
                                          <p:spTgt spid="14"/>
                                        </p:tgtEl>
                                      </p:cBhvr>
                                    </p:animEffect>
                                    <p:anim calcmode="lin" valueType="num">
                                      <p:cBhvr>
                                        <p:cTn id="27" dur="1000" fill="hold"/>
                                        <p:tgtEl>
                                          <p:spTgt spid="14"/>
                                        </p:tgtEl>
                                        <p:attrNameLst>
                                          <p:attrName>ppt_x</p:attrName>
                                        </p:attrNameLst>
                                      </p:cBhvr>
                                      <p:tavLst>
                                        <p:tav tm="0">
                                          <p:val>
                                            <p:strVal val="#ppt_x"/>
                                          </p:val>
                                        </p:tav>
                                        <p:tav tm="100000">
                                          <p:val>
                                            <p:strVal val="#ppt_x"/>
                                          </p:val>
                                        </p:tav>
                                      </p:tavLst>
                                    </p:anim>
                                    <p:anim calcmode="lin" valueType="num">
                                      <p:cBhvr>
                                        <p:cTn id="2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
                                          </p:val>
                                        </p:tav>
                                        <p:tav tm="100000">
                                          <p:val>
                                            <p:strVal val="#ppt_x"/>
                                          </p:val>
                                        </p:tav>
                                      </p:tavLst>
                                    </p:anim>
                                    <p:anim calcmode="lin" valueType="num">
                                      <p:cBhvr>
                                        <p:cTn id="35" dur="1000" fill="hold"/>
                                        <p:tgtEl>
                                          <p:spTgt spid="15"/>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1000"/>
                                        <p:tgtEl>
                                          <p:spTgt spid="3"/>
                                        </p:tgtEl>
                                      </p:cBhvr>
                                    </p:animEffect>
                                    <p:anim calcmode="lin" valueType="num">
                                      <p:cBhvr>
                                        <p:cTn id="39" dur="1000" fill="hold"/>
                                        <p:tgtEl>
                                          <p:spTgt spid="3"/>
                                        </p:tgtEl>
                                        <p:attrNameLst>
                                          <p:attrName>ppt_x</p:attrName>
                                        </p:attrNameLst>
                                      </p:cBhvr>
                                      <p:tavLst>
                                        <p:tav tm="0">
                                          <p:val>
                                            <p:strVal val="#ppt_x"/>
                                          </p:val>
                                        </p:tav>
                                        <p:tav tm="100000">
                                          <p:val>
                                            <p:strVal val="#ppt_x"/>
                                          </p:val>
                                        </p:tav>
                                      </p:tavLst>
                                    </p:anim>
                                    <p:anim calcmode="lin" valueType="num">
                                      <p:cBhvr>
                                        <p:cTn id="4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1000"/>
                                        <p:tgtEl>
                                          <p:spTgt spid="8"/>
                                        </p:tgtEl>
                                      </p:cBhvr>
                                    </p:animEffect>
                                    <p:anim calcmode="lin" valueType="num">
                                      <p:cBhvr>
                                        <p:cTn id="46" dur="1000" fill="hold"/>
                                        <p:tgtEl>
                                          <p:spTgt spid="8"/>
                                        </p:tgtEl>
                                        <p:attrNameLst>
                                          <p:attrName>ppt_x</p:attrName>
                                        </p:attrNameLst>
                                      </p:cBhvr>
                                      <p:tavLst>
                                        <p:tav tm="0">
                                          <p:val>
                                            <p:strVal val="#ppt_x"/>
                                          </p:val>
                                        </p:tav>
                                        <p:tav tm="100000">
                                          <p:val>
                                            <p:strVal val="#ppt_x"/>
                                          </p:val>
                                        </p:tav>
                                      </p:tavLst>
                                    </p:anim>
                                    <p:anim calcmode="lin" valueType="num">
                                      <p:cBhvr>
                                        <p:cTn id="4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Рисунок 16">
            <a:extLst>
              <a:ext uri="{FF2B5EF4-FFF2-40B4-BE49-F238E27FC236}">
                <a16:creationId xmlns:a16="http://schemas.microsoft.com/office/drawing/2014/main" id="{A49AA61C-668D-47C9-8C5E-115F6586C466}"/>
              </a:ext>
            </a:extLst>
          </p:cNvPr>
          <p:cNvPicPr>
            <a:picLocks noChangeAspect="1"/>
          </p:cNvPicPr>
          <p:nvPr/>
        </p:nvPicPr>
        <p:blipFill rotWithShape="1">
          <a:blip r:embed="rId2"/>
          <a:srcRect t="17870" b="23540"/>
          <a:stretch/>
        </p:blipFill>
        <p:spPr>
          <a:xfrm>
            <a:off x="4499990" y="3811756"/>
            <a:ext cx="3528393" cy="2067257"/>
          </a:xfrm>
          <a:prstGeom prst="rect">
            <a:avLst/>
          </a:prstGeom>
        </p:spPr>
      </p:pic>
      <p:sp>
        <p:nvSpPr>
          <p:cNvPr id="10" name="Объект 2">
            <a:extLst>
              <a:ext uri="{FF2B5EF4-FFF2-40B4-BE49-F238E27FC236}">
                <a16:creationId xmlns:a16="http://schemas.microsoft.com/office/drawing/2014/main" id="{3D63707D-53A3-4A32-9815-7C637ADA7E71}"/>
              </a:ext>
            </a:extLst>
          </p:cNvPr>
          <p:cNvSpPr txBox="1">
            <a:spLocks/>
          </p:cNvSpPr>
          <p:nvPr/>
        </p:nvSpPr>
        <p:spPr>
          <a:xfrm>
            <a:off x="3347864" y="6453336"/>
            <a:ext cx="5112568" cy="404664"/>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spcBef>
                <a:spcPts val="0"/>
              </a:spcBef>
              <a:buNone/>
            </a:pPr>
            <a:r>
              <a:rPr lang="sv-SE" sz="2200" dirty="0">
                <a:solidFill>
                  <a:schemeClr val="tx1"/>
                </a:solidFill>
                <a:latin typeface="Times New Roman" panose="02020603050405020304" pitchFamily="18" charset="0"/>
                <a:cs typeface="Times New Roman" panose="02020603050405020304" pitchFamily="18" charset="0"/>
              </a:rPr>
              <a:t>14 sinf - mayda mahkamlash detallari (M)</a:t>
            </a:r>
          </a:p>
        </p:txBody>
      </p:sp>
      <p:sp>
        <p:nvSpPr>
          <p:cNvPr id="12" name="Объект 2">
            <a:extLst>
              <a:ext uri="{FF2B5EF4-FFF2-40B4-BE49-F238E27FC236}">
                <a16:creationId xmlns:a16="http://schemas.microsoft.com/office/drawing/2014/main" id="{D4C4A3A5-444F-40A3-9ACE-09EB272D5001}"/>
              </a:ext>
            </a:extLst>
          </p:cNvPr>
          <p:cNvSpPr txBox="1">
            <a:spLocks/>
          </p:cNvSpPr>
          <p:nvPr/>
        </p:nvSpPr>
        <p:spPr>
          <a:xfrm>
            <a:off x="35497" y="5465941"/>
            <a:ext cx="3240360" cy="843379"/>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spcBef>
                <a:spcPts val="0"/>
              </a:spcBef>
              <a:buNone/>
            </a:pPr>
            <a:r>
              <a:rPr lang="sv-SE" dirty="0">
                <a:solidFill>
                  <a:schemeClr val="tx1"/>
                </a:solidFill>
                <a:latin typeface="Times New Roman" panose="02020603050405020304" pitchFamily="18" charset="0"/>
                <a:cs typeface="Times New Roman" panose="02020603050405020304" pitchFamily="18" charset="0"/>
              </a:rPr>
              <a:t>11 sinf - tishli g‘ildiraklar (Z) </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13" name="Рисунок 12">
            <a:extLst>
              <a:ext uri="{FF2B5EF4-FFF2-40B4-BE49-F238E27FC236}">
                <a16:creationId xmlns:a16="http://schemas.microsoft.com/office/drawing/2014/main" id="{367101C8-A004-4BEE-9B37-551F6DE449EB}"/>
              </a:ext>
            </a:extLst>
          </p:cNvPr>
          <p:cNvPicPr>
            <a:picLocks noChangeAspect="1"/>
          </p:cNvPicPr>
          <p:nvPr/>
        </p:nvPicPr>
        <p:blipFill>
          <a:blip r:embed="rId3"/>
          <a:stretch>
            <a:fillRect/>
          </a:stretch>
        </p:blipFill>
        <p:spPr>
          <a:xfrm>
            <a:off x="35496" y="209319"/>
            <a:ext cx="3817450" cy="3435705"/>
          </a:xfrm>
          <a:prstGeom prst="rect">
            <a:avLst/>
          </a:prstGeom>
        </p:spPr>
      </p:pic>
      <p:pic>
        <p:nvPicPr>
          <p:cNvPr id="16" name="Рисунок 15">
            <a:extLst>
              <a:ext uri="{FF2B5EF4-FFF2-40B4-BE49-F238E27FC236}">
                <a16:creationId xmlns:a16="http://schemas.microsoft.com/office/drawing/2014/main" id="{EE338689-1C07-4B27-940B-DB4D95F28E2E}"/>
              </a:ext>
            </a:extLst>
          </p:cNvPr>
          <p:cNvPicPr>
            <a:picLocks noChangeAspect="1"/>
          </p:cNvPicPr>
          <p:nvPr/>
        </p:nvPicPr>
        <p:blipFill>
          <a:blip r:embed="rId4"/>
          <a:stretch>
            <a:fillRect/>
          </a:stretch>
        </p:blipFill>
        <p:spPr>
          <a:xfrm>
            <a:off x="5580112" y="236008"/>
            <a:ext cx="1872208" cy="1872208"/>
          </a:xfrm>
          <a:prstGeom prst="rect">
            <a:avLst/>
          </a:prstGeom>
        </p:spPr>
      </p:pic>
      <p:sp>
        <p:nvSpPr>
          <p:cNvPr id="4" name="Прямоугольник 3">
            <a:extLst>
              <a:ext uri="{FF2B5EF4-FFF2-40B4-BE49-F238E27FC236}">
                <a16:creationId xmlns:a16="http://schemas.microsoft.com/office/drawing/2014/main" id="{57D264CF-8DC1-46EC-BABC-00D106979DD0}"/>
              </a:ext>
            </a:extLst>
          </p:cNvPr>
          <p:cNvSpPr/>
          <p:nvPr/>
        </p:nvSpPr>
        <p:spPr>
          <a:xfrm>
            <a:off x="124920" y="3823880"/>
            <a:ext cx="3526452" cy="1477328"/>
          </a:xfrm>
          <a:prstGeom prst="rect">
            <a:avLst/>
          </a:prstGeom>
        </p:spPr>
        <p:txBody>
          <a:bodyPr wrap="square">
            <a:spAutoFit/>
          </a:bodyPr>
          <a:lstStyle/>
          <a:p>
            <a:r>
              <a:rPr lang="en-US" i="1" dirty="0"/>
              <a:t>Manba:https://files.glotr.uz/company/000/012/656/products/2019/11/15/15738216992238-0bde059c3bb7cfd5759fe7bd1b4e18bc.jpg?_=ozbol</a:t>
            </a:r>
            <a:endParaRPr lang="ru-RU" i="1" dirty="0"/>
          </a:p>
        </p:txBody>
      </p:sp>
      <p:sp>
        <p:nvSpPr>
          <p:cNvPr id="6" name="Прямоугольник 5">
            <a:extLst>
              <a:ext uri="{FF2B5EF4-FFF2-40B4-BE49-F238E27FC236}">
                <a16:creationId xmlns:a16="http://schemas.microsoft.com/office/drawing/2014/main" id="{38D81278-5165-4CA0-A011-7E53873B3023}"/>
              </a:ext>
            </a:extLst>
          </p:cNvPr>
          <p:cNvSpPr/>
          <p:nvPr/>
        </p:nvSpPr>
        <p:spPr>
          <a:xfrm>
            <a:off x="3491880" y="5879013"/>
            <a:ext cx="5688632" cy="646331"/>
          </a:xfrm>
          <a:prstGeom prst="rect">
            <a:avLst/>
          </a:prstGeom>
        </p:spPr>
        <p:txBody>
          <a:bodyPr wrap="square">
            <a:spAutoFit/>
          </a:bodyPr>
          <a:lstStyle/>
          <a:p>
            <a:r>
              <a:rPr lang="en-US" i="1" dirty="0" err="1"/>
              <a:t>Manba</a:t>
            </a:r>
            <a:r>
              <a:rPr lang="en-US" i="1" dirty="0"/>
              <a:t>: http://www.dao-ning.com/uploadfile/2017/0512/20170512055649243.jpg</a:t>
            </a:r>
            <a:endParaRPr lang="ru-RU" i="1" dirty="0"/>
          </a:p>
        </p:txBody>
      </p:sp>
      <p:sp>
        <p:nvSpPr>
          <p:cNvPr id="9" name="Прямоугольник 8">
            <a:extLst>
              <a:ext uri="{FF2B5EF4-FFF2-40B4-BE49-F238E27FC236}">
                <a16:creationId xmlns:a16="http://schemas.microsoft.com/office/drawing/2014/main" id="{F83EC181-53AB-4A04-9822-047D622F5EEA}"/>
              </a:ext>
            </a:extLst>
          </p:cNvPr>
          <p:cNvSpPr/>
          <p:nvPr/>
        </p:nvSpPr>
        <p:spPr>
          <a:xfrm>
            <a:off x="5004048" y="2204864"/>
            <a:ext cx="3960440" cy="923330"/>
          </a:xfrm>
          <a:prstGeom prst="rect">
            <a:avLst/>
          </a:prstGeom>
        </p:spPr>
        <p:txBody>
          <a:bodyPr wrap="square">
            <a:spAutoFit/>
          </a:bodyPr>
          <a:lstStyle/>
          <a:p>
            <a:r>
              <a:rPr lang="en-US" i="1" dirty="0" err="1"/>
              <a:t>Manba</a:t>
            </a:r>
            <a:r>
              <a:rPr lang="en-US" i="1" dirty="0"/>
              <a:t>: </a:t>
            </a:r>
            <a:r>
              <a:rPr lang="ru-RU" i="1" dirty="0"/>
              <a:t>https://stanko-all.ru/upload/iblock/7d2/7d2f2e10967c5d4241b179f592709601.jpg</a:t>
            </a:r>
          </a:p>
        </p:txBody>
      </p:sp>
      <p:sp>
        <p:nvSpPr>
          <p:cNvPr id="11" name="Прямоугольник 10">
            <a:extLst>
              <a:ext uri="{FF2B5EF4-FFF2-40B4-BE49-F238E27FC236}">
                <a16:creationId xmlns:a16="http://schemas.microsoft.com/office/drawing/2014/main" id="{C372C251-4CAA-4447-B05E-56757F156CDA}"/>
              </a:ext>
            </a:extLst>
          </p:cNvPr>
          <p:cNvSpPr/>
          <p:nvPr/>
        </p:nvSpPr>
        <p:spPr>
          <a:xfrm>
            <a:off x="4011961" y="3068960"/>
            <a:ext cx="4572000" cy="769441"/>
          </a:xfrm>
          <a:prstGeom prst="rect">
            <a:avLst/>
          </a:prstGeom>
        </p:spPr>
        <p:txBody>
          <a:bodyPr>
            <a:spAutoFit/>
          </a:bodyPr>
          <a:lstStyle/>
          <a:p>
            <a:pPr algn="ctr"/>
            <a:r>
              <a:rPr lang="sv-SE" sz="2200" dirty="0">
                <a:latin typeface="Times New Roman" panose="02020603050405020304" pitchFamily="18" charset="0"/>
                <a:cs typeface="Times New Roman" panose="02020603050405020304" pitchFamily="18" charset="0"/>
              </a:rPr>
              <a:t>13 sinf - harakat uzatuvchi vintlar va chervyaklar (X)</a:t>
            </a:r>
          </a:p>
        </p:txBody>
      </p:sp>
    </p:spTree>
    <p:extLst>
      <p:ext uri="{BB962C8B-B14F-4D97-AF65-F5344CB8AC3E}">
        <p14:creationId xmlns:p14="http://schemas.microsoft.com/office/powerpoint/2010/main" val="83488996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nodeType="click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1+#ppt_w/2"/>
                                          </p:val>
                                        </p:tav>
                                        <p:tav tm="100000">
                                          <p:val>
                                            <p:strVal val="#ppt_x"/>
                                          </p:val>
                                        </p:tav>
                                      </p:tavLst>
                                    </p:anim>
                                    <p:anim calcmode="lin" valueType="num">
                                      <p:cBhvr additive="base">
                                        <p:cTn id="27"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1+#ppt_w/2"/>
                                          </p:val>
                                        </p:tav>
                                        <p:tav tm="100000">
                                          <p:val>
                                            <p:strVal val="#ppt_x"/>
                                          </p:val>
                                        </p:tav>
                                      </p:tavLst>
                                    </p:anim>
                                    <p:anim calcmode="lin" valueType="num">
                                      <p:cBhvr additive="base">
                                        <p:cTn id="33" dur="500" fill="hold"/>
                                        <p:tgtEl>
                                          <p:spTgt spid="1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500" fill="hold"/>
                                        <p:tgtEl>
                                          <p:spTgt spid="6"/>
                                        </p:tgtEl>
                                        <p:attrNameLst>
                                          <p:attrName>ppt_x</p:attrName>
                                        </p:attrNameLst>
                                      </p:cBhvr>
                                      <p:tavLst>
                                        <p:tav tm="0">
                                          <p:val>
                                            <p:strVal val="1+#ppt_w/2"/>
                                          </p:val>
                                        </p:tav>
                                        <p:tav tm="100000">
                                          <p:val>
                                            <p:strVal val="#ppt_x"/>
                                          </p:val>
                                        </p:tav>
                                      </p:tavLst>
                                    </p:anim>
                                    <p:anim calcmode="lin" valueType="num">
                                      <p:cBhvr additive="base">
                                        <p:cTn id="37"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4"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5" cy="6552728"/>
          </a:xfrm>
        </p:spPr>
        <p:txBody>
          <a:bodyPr>
            <a:noAutofit/>
          </a:bodyPr>
          <a:lstStyle/>
          <a:p>
            <a:pPr marL="0" indent="0" algn="ctr">
              <a:buNone/>
            </a:pPr>
            <a:r>
              <a:rPr lang="en-US" sz="2800" b="1" dirty="0">
                <a:solidFill>
                  <a:schemeClr val="tx1"/>
                </a:solidFill>
                <a:latin typeface="Times New Roman" pitchFamily="18" charset="0"/>
                <a:cs typeface="Times New Roman" pitchFamily="18" charset="0"/>
              </a:rPr>
              <a:t>3. </a:t>
            </a:r>
            <a:r>
              <a:rPr lang="en-US" sz="2800" b="1" dirty="0" err="1">
                <a:solidFill>
                  <a:schemeClr val="tx1"/>
                </a:solidFill>
                <a:latin typeface="Times New Roman" pitchFamily="18" charset="0"/>
                <a:cs typeface="Times New Roman" pitchFamily="18" charset="0"/>
              </a:rPr>
              <a:t>Tipik</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detallariga</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mexanik</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ishlov</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berish</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texnologik</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jarayonlarini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loyihalash</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uchun</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boshlang‘ich</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ma’lumotlar</a:t>
            </a:r>
            <a:r>
              <a:rPr lang="uz-Cyrl-UZ" sz="2800" dirty="0">
                <a:solidFill>
                  <a:schemeClr val="tx1"/>
                </a:solidFill>
                <a:latin typeface="Times New Roman" pitchFamily="18" charset="0"/>
                <a:cs typeface="Times New Roman" pitchFamily="18" charset="0"/>
              </a:rPr>
              <a:t> </a:t>
            </a:r>
            <a:endParaRPr lang="ru-RU" sz="2800" dirty="0">
              <a:solidFill>
                <a:schemeClr val="tx1"/>
              </a:solidFill>
              <a:latin typeface="Times New Roman" pitchFamily="18" charset="0"/>
              <a:cs typeface="Times New Roman" pitchFamily="18" charset="0"/>
            </a:endParaRPr>
          </a:p>
          <a:p>
            <a:pPr marL="0" indent="536575" algn="just">
              <a:buNone/>
            </a:pPr>
            <a:endParaRPr lang="uz-Cyrl-UZ" sz="2600" dirty="0">
              <a:solidFill>
                <a:schemeClr val="tx1"/>
              </a:solidFill>
              <a:latin typeface="Times New Roman" pitchFamily="18" charset="0"/>
              <a:cs typeface="Times New Roman" pitchFamily="18" charset="0"/>
            </a:endParaRPr>
          </a:p>
          <a:p>
            <a:pPr marL="0" indent="536575" algn="just">
              <a:lnSpc>
                <a:spcPct val="150000"/>
              </a:lnSpc>
              <a:buNone/>
            </a:pPr>
            <a:r>
              <a:rPr lang="en-US" sz="2800" dirty="0" err="1">
                <a:solidFill>
                  <a:schemeClr val="tx1"/>
                </a:solidFill>
                <a:latin typeface="Times New Roman" pitchFamily="18" charset="0"/>
                <a:cs typeface="Times New Roman" pitchFamily="18" charset="0"/>
              </a:rPr>
              <a:t>Mashinalarning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sifatini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aniqlaydigan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umumiy</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ko‘rsatkichlar</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mavjud</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Shular</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qatoriga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mashinaning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ishlash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qobiliyati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mahsulotning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belgilangan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xizmat</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vazifasining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berilgan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parametrlarini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texnik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me’yoriy</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hujjatlar</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chegarasida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saqlagan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holda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ishlay</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olish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imkoniyatlari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kiradi</a:t>
            </a:r>
            <a:r>
              <a:rPr lang="en-US" sz="2800" dirty="0">
                <a:solidFill>
                  <a:schemeClr val="tx1"/>
                </a:solidFill>
                <a:latin typeface="Times New Roman" pitchFamily="18" charset="0"/>
                <a:cs typeface="Times New Roman" pitchFamily="18" charset="0"/>
              </a:rPr>
              <a:t>. Shu </a:t>
            </a:r>
            <a:r>
              <a:rPr lang="en-US" sz="2800" dirty="0" err="1">
                <a:solidFill>
                  <a:schemeClr val="tx1"/>
                </a:solidFill>
                <a:latin typeface="Times New Roman" pitchFamily="18" charset="0"/>
                <a:cs typeface="Times New Roman" pitchFamily="18" charset="0"/>
              </a:rPr>
              <a:t>bilan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birga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zamonaviy</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mashinaning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asosiy</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tavsiflaridan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biri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uning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puxtaligi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hisoblanadi</a:t>
            </a:r>
            <a:r>
              <a:rPr lang="en-US" sz="2800" dirty="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5606834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784975" cy="1944216"/>
          </a:xfrm>
        </p:spPr>
        <p:txBody>
          <a:bodyPr>
            <a:noAutofit/>
          </a:bodyPr>
          <a:lstStyle/>
          <a:p>
            <a:pPr marL="0" indent="715963" algn="just">
              <a:buNone/>
            </a:pPr>
            <a:r>
              <a:rPr lang="en-US" sz="2800" dirty="0" err="1">
                <a:solidFill>
                  <a:schemeClr val="tx1"/>
                </a:solidFill>
                <a:latin typeface="Times New Roman" pitchFamily="18" charset="0"/>
                <a:cs typeface="Times New Roman" pitchFamily="18" charset="0"/>
              </a:rPr>
              <a:t>Ishlab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chiqarilayotgan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mahsulotni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shu</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korxonada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tayyorlash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yoki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ta’mirlash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uchun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barcha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ishlab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chiqarish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qurollari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odamlar</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harakatlarining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yig‘indisi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ishlab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chiqarish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jarayoniga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kiradi</a:t>
            </a:r>
            <a:r>
              <a:rPr lang="en-US" sz="2800" dirty="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p:txBody>
      </p:sp>
      <p:pic>
        <p:nvPicPr>
          <p:cNvPr id="4" name="Рисунок 3">
            <a:extLst>
              <a:ext uri="{FF2B5EF4-FFF2-40B4-BE49-F238E27FC236}">
                <a16:creationId xmlns:a16="http://schemas.microsoft.com/office/drawing/2014/main" id="{8B281E1F-F6BC-4D08-A182-26A444E239C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8138" y="1944216"/>
            <a:ext cx="4017838" cy="4017838"/>
          </a:xfrm>
          <a:prstGeom prst="rect">
            <a:avLst/>
          </a:prstGeom>
        </p:spPr>
      </p:pic>
      <p:sp>
        <p:nvSpPr>
          <p:cNvPr id="6" name="Прямоугольник 5">
            <a:extLst>
              <a:ext uri="{FF2B5EF4-FFF2-40B4-BE49-F238E27FC236}">
                <a16:creationId xmlns:a16="http://schemas.microsoft.com/office/drawing/2014/main" id="{AB184DB4-B15D-4911-BC2C-97F10543B5E1}"/>
              </a:ext>
            </a:extLst>
          </p:cNvPr>
          <p:cNvSpPr/>
          <p:nvPr/>
        </p:nvSpPr>
        <p:spPr>
          <a:xfrm>
            <a:off x="-36512" y="5962054"/>
            <a:ext cx="5101414" cy="923330"/>
          </a:xfrm>
          <a:prstGeom prst="rect">
            <a:avLst/>
          </a:prstGeom>
        </p:spPr>
        <p:txBody>
          <a:bodyPr wrap="square">
            <a:spAutoFit/>
          </a:bodyPr>
          <a:lstStyle/>
          <a:p>
            <a:r>
              <a:rPr lang="en-US" i="1" dirty="0"/>
              <a:t>Manba:https://st.depositphotos.com/2885805/4524/v/950/depositphotos_45240809-stock-illustration-factory-production-process-infographic.jpg</a:t>
            </a:r>
            <a:endParaRPr lang="ru-RU" i="1" dirty="0"/>
          </a:p>
        </p:txBody>
      </p:sp>
      <p:pic>
        <p:nvPicPr>
          <p:cNvPr id="8" name="Рисунок 7">
            <a:extLst>
              <a:ext uri="{FF2B5EF4-FFF2-40B4-BE49-F238E27FC236}">
                <a16:creationId xmlns:a16="http://schemas.microsoft.com/office/drawing/2014/main" id="{28A3008E-AA24-46D5-AA09-518A770FBFF3}"/>
              </a:ext>
            </a:extLst>
          </p:cNvPr>
          <p:cNvPicPr>
            <a:picLocks noChangeAspect="1"/>
          </p:cNvPicPr>
          <p:nvPr/>
        </p:nvPicPr>
        <p:blipFill rotWithShape="1">
          <a:blip r:embed="rId3">
            <a:extLst>
              <a:ext uri="{28A0092B-C50C-407E-A947-70E740481C1C}">
                <a14:useLocalDpi xmlns:a14="http://schemas.microsoft.com/office/drawing/2010/main" val="0"/>
              </a:ext>
            </a:extLst>
          </a:blip>
          <a:srcRect t="3426"/>
          <a:stretch/>
        </p:blipFill>
        <p:spPr>
          <a:xfrm>
            <a:off x="4940152" y="1844824"/>
            <a:ext cx="4203847" cy="4059831"/>
          </a:xfrm>
          <a:prstGeom prst="rect">
            <a:avLst/>
          </a:prstGeom>
        </p:spPr>
      </p:pic>
      <p:sp>
        <p:nvSpPr>
          <p:cNvPr id="7" name="Прямоугольник 6">
            <a:extLst>
              <a:ext uri="{FF2B5EF4-FFF2-40B4-BE49-F238E27FC236}">
                <a16:creationId xmlns:a16="http://schemas.microsoft.com/office/drawing/2014/main" id="{01EE984D-837C-4052-A587-3221AB00B448}"/>
              </a:ext>
            </a:extLst>
          </p:cNvPr>
          <p:cNvSpPr/>
          <p:nvPr/>
        </p:nvSpPr>
        <p:spPr>
          <a:xfrm>
            <a:off x="5136910" y="5962054"/>
            <a:ext cx="3971594" cy="923330"/>
          </a:xfrm>
          <a:prstGeom prst="rect">
            <a:avLst/>
          </a:prstGeom>
        </p:spPr>
        <p:txBody>
          <a:bodyPr wrap="square">
            <a:spAutoFit/>
          </a:bodyPr>
          <a:lstStyle/>
          <a:p>
            <a:r>
              <a:rPr lang="en-US" i="1" dirty="0"/>
              <a:t>Manba:https://img.freepik.com/vector-premium/composicion-diagrama-flujo-ronda-comercial_98292-7221.jpg?w=740</a:t>
            </a:r>
            <a:endParaRPr lang="ru-RU" i="1" dirty="0"/>
          </a:p>
        </p:txBody>
      </p:sp>
    </p:spTree>
    <p:extLst>
      <p:ext uri="{BB962C8B-B14F-4D97-AF65-F5344CB8AC3E}">
        <p14:creationId xmlns:p14="http://schemas.microsoft.com/office/powerpoint/2010/main" val="30271583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1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0-#ppt_w/2"/>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6"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1+#ppt_w/2"/>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Схема 1">
            <a:extLst>
              <a:ext uri="{FF2B5EF4-FFF2-40B4-BE49-F238E27FC236}">
                <a16:creationId xmlns:a16="http://schemas.microsoft.com/office/drawing/2014/main" id="{86B22D7D-ECDA-41F4-A729-3774ADF3315E}"/>
              </a:ext>
            </a:extLst>
          </p:cNvPr>
          <p:cNvGraphicFramePr/>
          <p:nvPr>
            <p:extLst>
              <p:ext uri="{D42A27DB-BD31-4B8C-83A1-F6EECF244321}">
                <p14:modId xmlns:p14="http://schemas.microsoft.com/office/powerpoint/2010/main" val="2592780913"/>
              </p:ext>
            </p:extLst>
          </p:nvPr>
        </p:nvGraphicFramePr>
        <p:xfrm>
          <a:off x="107505" y="188640"/>
          <a:ext cx="8784976" cy="6408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89143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graphicEl>
                                              <a:dgm id="{04AC230B-4112-4FDA-8151-D05304D8D2C4}"/>
                                            </p:graphicEl>
                                          </p:spTgt>
                                        </p:tgtEl>
                                        <p:attrNameLst>
                                          <p:attrName>style.visibility</p:attrName>
                                        </p:attrNameLst>
                                      </p:cBhvr>
                                      <p:to>
                                        <p:strVal val="visible"/>
                                      </p:to>
                                    </p:set>
                                    <p:animEffect transition="in" filter="wipe(up)">
                                      <p:cBhvr>
                                        <p:cTn id="7" dur="500"/>
                                        <p:tgtEl>
                                          <p:spTgt spid="2">
                                            <p:graphicEl>
                                              <a:dgm id="{04AC230B-4112-4FDA-8151-D05304D8D2C4}"/>
                                            </p:graphic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graphicEl>
                                              <a:dgm id="{02F37D04-0AB9-4A1B-A7C0-2DE74D9BAC27}"/>
                                            </p:graphicEl>
                                          </p:spTgt>
                                        </p:tgtEl>
                                        <p:attrNameLst>
                                          <p:attrName>style.visibility</p:attrName>
                                        </p:attrNameLst>
                                      </p:cBhvr>
                                      <p:to>
                                        <p:strVal val="visible"/>
                                      </p:to>
                                    </p:set>
                                    <p:animEffect transition="in" filter="wipe(up)">
                                      <p:cBhvr>
                                        <p:cTn id="10" dur="500"/>
                                        <p:tgtEl>
                                          <p:spTgt spid="2">
                                            <p:graphicEl>
                                              <a:dgm id="{02F37D04-0AB9-4A1B-A7C0-2DE74D9BAC27}"/>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2">
                                            <p:graphicEl>
                                              <a:dgm id="{05C31762-3A9D-4FBE-BE24-A8E293960FE8}"/>
                                            </p:graphicEl>
                                          </p:spTgt>
                                        </p:tgtEl>
                                        <p:attrNameLst>
                                          <p:attrName>style.visibility</p:attrName>
                                        </p:attrNameLst>
                                      </p:cBhvr>
                                      <p:to>
                                        <p:strVal val="visible"/>
                                      </p:to>
                                    </p:set>
                                    <p:animEffect transition="in" filter="wipe(up)">
                                      <p:cBhvr>
                                        <p:cTn id="15" dur="500"/>
                                        <p:tgtEl>
                                          <p:spTgt spid="2">
                                            <p:graphicEl>
                                              <a:dgm id="{05C31762-3A9D-4FBE-BE24-A8E293960FE8}"/>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2">
                                            <p:graphicEl>
                                              <a:dgm id="{5BEA0980-9E09-44BC-AB0C-F4308FBF7518}"/>
                                            </p:graphicEl>
                                          </p:spTgt>
                                        </p:tgtEl>
                                        <p:attrNameLst>
                                          <p:attrName>style.visibility</p:attrName>
                                        </p:attrNameLst>
                                      </p:cBhvr>
                                      <p:to>
                                        <p:strVal val="visible"/>
                                      </p:to>
                                    </p:set>
                                    <p:animEffect transition="in" filter="wipe(up)">
                                      <p:cBhvr>
                                        <p:cTn id="20" dur="500"/>
                                        <p:tgtEl>
                                          <p:spTgt spid="2">
                                            <p:graphicEl>
                                              <a:dgm id="{5BEA0980-9E09-44BC-AB0C-F4308FBF7518}"/>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2">
                                            <p:graphicEl>
                                              <a:dgm id="{FDF97D20-A119-4E85-BC16-DBEC22855144}"/>
                                            </p:graphicEl>
                                          </p:spTgt>
                                        </p:tgtEl>
                                        <p:attrNameLst>
                                          <p:attrName>style.visibility</p:attrName>
                                        </p:attrNameLst>
                                      </p:cBhvr>
                                      <p:to>
                                        <p:strVal val="visible"/>
                                      </p:to>
                                    </p:set>
                                    <p:animEffect transition="in" filter="wipe(up)">
                                      <p:cBhvr>
                                        <p:cTn id="23" dur="500"/>
                                        <p:tgtEl>
                                          <p:spTgt spid="2">
                                            <p:graphicEl>
                                              <a:dgm id="{FDF97D20-A119-4E85-BC16-DBEC2285514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2">
                                            <p:graphicEl>
                                              <a:dgm id="{47D8CEF0-5849-40A7-8034-12E8557F2A0B}"/>
                                            </p:graphicEl>
                                          </p:spTgt>
                                        </p:tgtEl>
                                        <p:attrNameLst>
                                          <p:attrName>style.visibility</p:attrName>
                                        </p:attrNameLst>
                                      </p:cBhvr>
                                      <p:to>
                                        <p:strVal val="visible"/>
                                      </p:to>
                                    </p:set>
                                    <p:animEffect transition="in" filter="wipe(up)">
                                      <p:cBhvr>
                                        <p:cTn id="28" dur="500"/>
                                        <p:tgtEl>
                                          <p:spTgt spid="2">
                                            <p:graphicEl>
                                              <a:dgm id="{47D8CEF0-5849-40A7-8034-12E8557F2A0B}"/>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2">
                                            <p:graphicEl>
                                              <a:dgm id="{915AF35E-944F-4F47-BBCC-79C5A63E7F22}"/>
                                            </p:graphicEl>
                                          </p:spTgt>
                                        </p:tgtEl>
                                        <p:attrNameLst>
                                          <p:attrName>style.visibility</p:attrName>
                                        </p:attrNameLst>
                                      </p:cBhvr>
                                      <p:to>
                                        <p:strVal val="visible"/>
                                      </p:to>
                                    </p:set>
                                    <p:animEffect transition="in" filter="wipe(up)">
                                      <p:cBhvr>
                                        <p:cTn id="33" dur="500"/>
                                        <p:tgtEl>
                                          <p:spTgt spid="2">
                                            <p:graphicEl>
                                              <a:dgm id="{915AF35E-944F-4F47-BBCC-79C5A63E7F2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 name="Объект 5">
            <a:extLst>
              <a:ext uri="{FF2B5EF4-FFF2-40B4-BE49-F238E27FC236}">
                <a16:creationId xmlns:a16="http://schemas.microsoft.com/office/drawing/2014/main" id="{428846BB-99E2-481F-8DB8-151436C29A51}"/>
              </a:ext>
            </a:extLst>
          </p:cNvPr>
          <p:cNvGraphicFramePr>
            <a:graphicFrameLocks noGrp="1"/>
          </p:cNvGraphicFramePr>
          <p:nvPr>
            <p:ph idx="1"/>
            <p:extLst>
              <p:ext uri="{D42A27DB-BD31-4B8C-83A1-F6EECF244321}">
                <p14:modId xmlns:p14="http://schemas.microsoft.com/office/powerpoint/2010/main" val="1443207638"/>
              </p:ext>
            </p:extLst>
          </p:nvPr>
        </p:nvGraphicFramePr>
        <p:xfrm>
          <a:off x="179512" y="260648"/>
          <a:ext cx="8784976" cy="6480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15499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graphicEl>
                                              <a:dgm id="{B67E26F4-38F0-44C4-99C4-27A0A9449506}"/>
                                            </p:graphicEl>
                                          </p:spTgt>
                                        </p:tgtEl>
                                        <p:attrNameLst>
                                          <p:attrName>style.visibility</p:attrName>
                                        </p:attrNameLst>
                                      </p:cBhvr>
                                      <p:to>
                                        <p:strVal val="visible"/>
                                      </p:to>
                                    </p:set>
                                    <p:animEffect transition="in" filter="diamond(in)">
                                      <p:cBhvr>
                                        <p:cTn id="7" dur="2000"/>
                                        <p:tgtEl>
                                          <p:spTgt spid="6">
                                            <p:graphicEl>
                                              <a:dgm id="{B67E26F4-38F0-44C4-99C4-27A0A944950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6">
                                            <p:graphicEl>
                                              <a:dgm id="{8A4C5087-921F-48A1-A6AD-C9A5ADE5BDE5}"/>
                                            </p:graphicEl>
                                          </p:spTgt>
                                        </p:tgtEl>
                                        <p:attrNameLst>
                                          <p:attrName>style.visibility</p:attrName>
                                        </p:attrNameLst>
                                      </p:cBhvr>
                                      <p:to>
                                        <p:strVal val="visible"/>
                                      </p:to>
                                    </p:set>
                                    <p:animEffect transition="in" filter="diamond(in)">
                                      <p:cBhvr>
                                        <p:cTn id="12" dur="2000"/>
                                        <p:tgtEl>
                                          <p:spTgt spid="6">
                                            <p:graphicEl>
                                              <a:dgm id="{8A4C5087-921F-48A1-A6AD-C9A5ADE5BDE5}"/>
                                            </p:graphicEl>
                                          </p:spTgt>
                                        </p:tgtEl>
                                      </p:cBhvr>
                                    </p:animEffect>
                                  </p:childTnLst>
                                </p:cTn>
                              </p:par>
                              <p:par>
                                <p:cTn id="13" presetID="8" presetClass="entr" presetSubtype="16" fill="hold" grpId="0" nodeType="withEffect">
                                  <p:stCondLst>
                                    <p:cond delay="0"/>
                                  </p:stCondLst>
                                  <p:childTnLst>
                                    <p:set>
                                      <p:cBhvr>
                                        <p:cTn id="14" dur="1" fill="hold">
                                          <p:stCondLst>
                                            <p:cond delay="0"/>
                                          </p:stCondLst>
                                        </p:cTn>
                                        <p:tgtEl>
                                          <p:spTgt spid="6">
                                            <p:graphicEl>
                                              <a:dgm id="{F85C6976-2CA7-4FDB-BA08-94937CD1FFBE}"/>
                                            </p:graphicEl>
                                          </p:spTgt>
                                        </p:tgtEl>
                                        <p:attrNameLst>
                                          <p:attrName>style.visibility</p:attrName>
                                        </p:attrNameLst>
                                      </p:cBhvr>
                                      <p:to>
                                        <p:strVal val="visible"/>
                                      </p:to>
                                    </p:set>
                                    <p:animEffect transition="in" filter="diamond(in)">
                                      <p:cBhvr>
                                        <p:cTn id="15" dur="2000"/>
                                        <p:tgtEl>
                                          <p:spTgt spid="6">
                                            <p:graphicEl>
                                              <a:dgm id="{F85C6976-2CA7-4FDB-BA08-94937CD1FFB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 name="Объект 5">
            <a:extLst>
              <a:ext uri="{FF2B5EF4-FFF2-40B4-BE49-F238E27FC236}">
                <a16:creationId xmlns:a16="http://schemas.microsoft.com/office/drawing/2014/main" id="{428846BB-99E2-481F-8DB8-151436C29A51}"/>
              </a:ext>
            </a:extLst>
          </p:cNvPr>
          <p:cNvGraphicFramePr>
            <a:graphicFrameLocks noGrp="1"/>
          </p:cNvGraphicFramePr>
          <p:nvPr>
            <p:ph idx="1"/>
            <p:extLst>
              <p:ext uri="{D42A27DB-BD31-4B8C-83A1-F6EECF244321}">
                <p14:modId xmlns:p14="http://schemas.microsoft.com/office/powerpoint/2010/main" val="3560873374"/>
              </p:ext>
            </p:extLst>
          </p:nvPr>
        </p:nvGraphicFramePr>
        <p:xfrm>
          <a:off x="179512" y="116632"/>
          <a:ext cx="8784976" cy="66247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90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6">
                                            <p:graphicEl>
                                              <a:dgm id="{D252F783-6CC2-4880-A25F-0579FD7D379B}"/>
                                            </p:graphicEl>
                                          </p:spTgt>
                                        </p:tgtEl>
                                        <p:attrNameLst>
                                          <p:attrName>style.visibility</p:attrName>
                                        </p:attrNameLst>
                                      </p:cBhvr>
                                      <p:to>
                                        <p:strVal val="visible"/>
                                      </p:to>
                                    </p:set>
                                    <p:anim calcmode="lin" valueType="num">
                                      <p:cBhvr>
                                        <p:cTn id="7" dur="500" fill="hold"/>
                                        <p:tgtEl>
                                          <p:spTgt spid="6">
                                            <p:graphicEl>
                                              <a:dgm id="{D252F783-6CC2-4880-A25F-0579FD7D379B}"/>
                                            </p:graphicEl>
                                          </p:spTgt>
                                        </p:tgtEl>
                                        <p:attrNameLst>
                                          <p:attrName>ppt_w</p:attrName>
                                        </p:attrNameLst>
                                      </p:cBhvr>
                                      <p:tavLst>
                                        <p:tav tm="0">
                                          <p:val>
                                            <p:fltVal val="0"/>
                                          </p:val>
                                        </p:tav>
                                        <p:tav tm="100000">
                                          <p:val>
                                            <p:strVal val="#ppt_w"/>
                                          </p:val>
                                        </p:tav>
                                      </p:tavLst>
                                    </p:anim>
                                    <p:anim calcmode="lin" valueType="num">
                                      <p:cBhvr>
                                        <p:cTn id="8" dur="500" fill="hold"/>
                                        <p:tgtEl>
                                          <p:spTgt spid="6">
                                            <p:graphicEl>
                                              <a:dgm id="{D252F783-6CC2-4880-A25F-0579FD7D379B}"/>
                                            </p:graphicEl>
                                          </p:spTgt>
                                        </p:tgtEl>
                                        <p:attrNameLst>
                                          <p:attrName>ppt_h</p:attrName>
                                        </p:attrNameLst>
                                      </p:cBhvr>
                                      <p:tavLst>
                                        <p:tav tm="0">
                                          <p:val>
                                            <p:fltVal val="0"/>
                                          </p:val>
                                        </p:tav>
                                        <p:tav tm="100000">
                                          <p:val>
                                            <p:strVal val="#ppt_h"/>
                                          </p:val>
                                        </p:tav>
                                      </p:tavLst>
                                    </p:anim>
                                    <p:animEffect transition="in" filter="fade">
                                      <p:cBhvr>
                                        <p:cTn id="9" dur="500"/>
                                        <p:tgtEl>
                                          <p:spTgt spid="6">
                                            <p:graphicEl>
                                              <a:dgm id="{D252F783-6CC2-4880-A25F-0579FD7D379B}"/>
                                            </p:graphicEl>
                                          </p:spTgt>
                                        </p:tgtEl>
                                      </p:cBhvr>
                                    </p:animEffect>
                                    <p:anim calcmode="lin" valueType="num">
                                      <p:cBhvr>
                                        <p:cTn id="10" dur="500" fill="hold"/>
                                        <p:tgtEl>
                                          <p:spTgt spid="6">
                                            <p:graphicEl>
                                              <a:dgm id="{D252F783-6CC2-4880-A25F-0579FD7D379B}"/>
                                            </p:graphicEl>
                                          </p:spTgt>
                                        </p:tgtEl>
                                        <p:attrNameLst>
                                          <p:attrName>ppt_x</p:attrName>
                                        </p:attrNameLst>
                                      </p:cBhvr>
                                      <p:tavLst>
                                        <p:tav tm="0">
                                          <p:val>
                                            <p:fltVal val="0.5"/>
                                          </p:val>
                                        </p:tav>
                                        <p:tav tm="100000">
                                          <p:val>
                                            <p:strVal val="#ppt_x"/>
                                          </p:val>
                                        </p:tav>
                                      </p:tavLst>
                                    </p:anim>
                                    <p:anim calcmode="lin" valueType="num">
                                      <p:cBhvr>
                                        <p:cTn id="11" dur="500" fill="hold"/>
                                        <p:tgtEl>
                                          <p:spTgt spid="6">
                                            <p:graphicEl>
                                              <a:dgm id="{D252F783-6CC2-4880-A25F-0579FD7D379B}"/>
                                            </p:graphicEl>
                                          </p:spTgt>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
                                            <p:graphicEl>
                                              <a:dgm id="{F5122F6E-1CD8-4BBE-AC1D-96787DA33EFC}"/>
                                            </p:graphicEl>
                                          </p:spTgt>
                                        </p:tgtEl>
                                        <p:attrNameLst>
                                          <p:attrName>style.visibility</p:attrName>
                                        </p:attrNameLst>
                                      </p:cBhvr>
                                      <p:to>
                                        <p:strVal val="visible"/>
                                      </p:to>
                                    </p:set>
                                    <p:anim calcmode="lin" valueType="num">
                                      <p:cBhvr>
                                        <p:cTn id="14" dur="500" fill="hold"/>
                                        <p:tgtEl>
                                          <p:spTgt spid="6">
                                            <p:graphicEl>
                                              <a:dgm id="{F5122F6E-1CD8-4BBE-AC1D-96787DA33EFC}"/>
                                            </p:graphicEl>
                                          </p:spTgt>
                                        </p:tgtEl>
                                        <p:attrNameLst>
                                          <p:attrName>ppt_w</p:attrName>
                                        </p:attrNameLst>
                                      </p:cBhvr>
                                      <p:tavLst>
                                        <p:tav tm="0">
                                          <p:val>
                                            <p:fltVal val="0"/>
                                          </p:val>
                                        </p:tav>
                                        <p:tav tm="100000">
                                          <p:val>
                                            <p:strVal val="#ppt_w"/>
                                          </p:val>
                                        </p:tav>
                                      </p:tavLst>
                                    </p:anim>
                                    <p:anim calcmode="lin" valueType="num">
                                      <p:cBhvr>
                                        <p:cTn id="15" dur="500" fill="hold"/>
                                        <p:tgtEl>
                                          <p:spTgt spid="6">
                                            <p:graphicEl>
                                              <a:dgm id="{F5122F6E-1CD8-4BBE-AC1D-96787DA33EFC}"/>
                                            </p:graphicEl>
                                          </p:spTgt>
                                        </p:tgtEl>
                                        <p:attrNameLst>
                                          <p:attrName>ppt_h</p:attrName>
                                        </p:attrNameLst>
                                      </p:cBhvr>
                                      <p:tavLst>
                                        <p:tav tm="0">
                                          <p:val>
                                            <p:fltVal val="0"/>
                                          </p:val>
                                        </p:tav>
                                        <p:tav tm="100000">
                                          <p:val>
                                            <p:strVal val="#ppt_h"/>
                                          </p:val>
                                        </p:tav>
                                      </p:tavLst>
                                    </p:anim>
                                    <p:animEffect transition="in" filter="fade">
                                      <p:cBhvr>
                                        <p:cTn id="16" dur="500"/>
                                        <p:tgtEl>
                                          <p:spTgt spid="6">
                                            <p:graphicEl>
                                              <a:dgm id="{F5122F6E-1CD8-4BBE-AC1D-96787DA33EFC}"/>
                                            </p:graphicEl>
                                          </p:spTgt>
                                        </p:tgtEl>
                                      </p:cBhvr>
                                    </p:animEffect>
                                    <p:anim calcmode="lin" valueType="num">
                                      <p:cBhvr>
                                        <p:cTn id="17" dur="500" fill="hold"/>
                                        <p:tgtEl>
                                          <p:spTgt spid="6">
                                            <p:graphicEl>
                                              <a:dgm id="{F5122F6E-1CD8-4BBE-AC1D-96787DA33EFC}"/>
                                            </p:graphicEl>
                                          </p:spTgt>
                                        </p:tgtEl>
                                        <p:attrNameLst>
                                          <p:attrName>ppt_x</p:attrName>
                                        </p:attrNameLst>
                                      </p:cBhvr>
                                      <p:tavLst>
                                        <p:tav tm="0">
                                          <p:val>
                                            <p:fltVal val="0.5"/>
                                          </p:val>
                                        </p:tav>
                                        <p:tav tm="100000">
                                          <p:val>
                                            <p:strVal val="#ppt_x"/>
                                          </p:val>
                                        </p:tav>
                                      </p:tavLst>
                                    </p:anim>
                                    <p:anim calcmode="lin" valueType="num">
                                      <p:cBhvr>
                                        <p:cTn id="18" dur="500" fill="hold"/>
                                        <p:tgtEl>
                                          <p:spTgt spid="6">
                                            <p:graphicEl>
                                              <a:dgm id="{F5122F6E-1CD8-4BBE-AC1D-96787DA33EFC}"/>
                                            </p:graphicEl>
                                          </p:spTgt>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6">
                                            <p:graphicEl>
                                              <a:dgm id="{31901CB0-D46A-4ECC-8962-EDD78904B808}"/>
                                            </p:graphicEl>
                                          </p:spTgt>
                                        </p:tgtEl>
                                        <p:attrNameLst>
                                          <p:attrName>style.visibility</p:attrName>
                                        </p:attrNameLst>
                                      </p:cBhvr>
                                      <p:to>
                                        <p:strVal val="visible"/>
                                      </p:to>
                                    </p:set>
                                    <p:anim calcmode="lin" valueType="num">
                                      <p:cBhvr>
                                        <p:cTn id="21" dur="500" fill="hold"/>
                                        <p:tgtEl>
                                          <p:spTgt spid="6">
                                            <p:graphicEl>
                                              <a:dgm id="{31901CB0-D46A-4ECC-8962-EDD78904B808}"/>
                                            </p:graphicEl>
                                          </p:spTgt>
                                        </p:tgtEl>
                                        <p:attrNameLst>
                                          <p:attrName>ppt_w</p:attrName>
                                        </p:attrNameLst>
                                      </p:cBhvr>
                                      <p:tavLst>
                                        <p:tav tm="0">
                                          <p:val>
                                            <p:fltVal val="0"/>
                                          </p:val>
                                        </p:tav>
                                        <p:tav tm="100000">
                                          <p:val>
                                            <p:strVal val="#ppt_w"/>
                                          </p:val>
                                        </p:tav>
                                      </p:tavLst>
                                    </p:anim>
                                    <p:anim calcmode="lin" valueType="num">
                                      <p:cBhvr>
                                        <p:cTn id="22" dur="500" fill="hold"/>
                                        <p:tgtEl>
                                          <p:spTgt spid="6">
                                            <p:graphicEl>
                                              <a:dgm id="{31901CB0-D46A-4ECC-8962-EDD78904B808}"/>
                                            </p:graphicEl>
                                          </p:spTgt>
                                        </p:tgtEl>
                                        <p:attrNameLst>
                                          <p:attrName>ppt_h</p:attrName>
                                        </p:attrNameLst>
                                      </p:cBhvr>
                                      <p:tavLst>
                                        <p:tav tm="0">
                                          <p:val>
                                            <p:fltVal val="0"/>
                                          </p:val>
                                        </p:tav>
                                        <p:tav tm="100000">
                                          <p:val>
                                            <p:strVal val="#ppt_h"/>
                                          </p:val>
                                        </p:tav>
                                      </p:tavLst>
                                    </p:anim>
                                    <p:animEffect transition="in" filter="fade">
                                      <p:cBhvr>
                                        <p:cTn id="23" dur="500"/>
                                        <p:tgtEl>
                                          <p:spTgt spid="6">
                                            <p:graphicEl>
                                              <a:dgm id="{31901CB0-D46A-4ECC-8962-EDD78904B808}"/>
                                            </p:graphicEl>
                                          </p:spTgt>
                                        </p:tgtEl>
                                      </p:cBhvr>
                                    </p:animEffect>
                                    <p:anim calcmode="lin" valueType="num">
                                      <p:cBhvr>
                                        <p:cTn id="24" dur="500" fill="hold"/>
                                        <p:tgtEl>
                                          <p:spTgt spid="6">
                                            <p:graphicEl>
                                              <a:dgm id="{31901CB0-D46A-4ECC-8962-EDD78904B808}"/>
                                            </p:graphicEl>
                                          </p:spTgt>
                                        </p:tgtEl>
                                        <p:attrNameLst>
                                          <p:attrName>ppt_x</p:attrName>
                                        </p:attrNameLst>
                                      </p:cBhvr>
                                      <p:tavLst>
                                        <p:tav tm="0">
                                          <p:val>
                                            <p:fltVal val="0.5"/>
                                          </p:val>
                                        </p:tav>
                                        <p:tav tm="100000">
                                          <p:val>
                                            <p:strVal val="#ppt_x"/>
                                          </p:val>
                                        </p:tav>
                                      </p:tavLst>
                                    </p:anim>
                                    <p:anim calcmode="lin" valueType="num">
                                      <p:cBhvr>
                                        <p:cTn id="25" dur="500" fill="hold"/>
                                        <p:tgtEl>
                                          <p:spTgt spid="6">
                                            <p:graphicEl>
                                              <a:dgm id="{31901CB0-D46A-4ECC-8962-EDD78904B808}"/>
                                            </p:graphicEl>
                                          </p:spTgt>
                                        </p:tgtEl>
                                        <p:attrNameLst>
                                          <p:attrName>ppt_y</p:attrName>
                                        </p:attrNameLst>
                                      </p:cBhvr>
                                      <p:tavLst>
                                        <p:tav tm="0">
                                          <p:val>
                                            <p:fltVal val="0.5"/>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528" fill="hold" grpId="0" nodeType="clickEffect">
                                  <p:stCondLst>
                                    <p:cond delay="0"/>
                                  </p:stCondLst>
                                  <p:childTnLst>
                                    <p:set>
                                      <p:cBhvr>
                                        <p:cTn id="29" dur="1" fill="hold">
                                          <p:stCondLst>
                                            <p:cond delay="0"/>
                                          </p:stCondLst>
                                        </p:cTn>
                                        <p:tgtEl>
                                          <p:spTgt spid="6">
                                            <p:graphicEl>
                                              <a:dgm id="{593FBBAE-0F87-4D90-A6C1-57B2F9C22E45}"/>
                                            </p:graphicEl>
                                          </p:spTgt>
                                        </p:tgtEl>
                                        <p:attrNameLst>
                                          <p:attrName>style.visibility</p:attrName>
                                        </p:attrNameLst>
                                      </p:cBhvr>
                                      <p:to>
                                        <p:strVal val="visible"/>
                                      </p:to>
                                    </p:set>
                                    <p:anim calcmode="lin" valueType="num">
                                      <p:cBhvr>
                                        <p:cTn id="30" dur="500" fill="hold"/>
                                        <p:tgtEl>
                                          <p:spTgt spid="6">
                                            <p:graphicEl>
                                              <a:dgm id="{593FBBAE-0F87-4D90-A6C1-57B2F9C22E45}"/>
                                            </p:graphicEl>
                                          </p:spTgt>
                                        </p:tgtEl>
                                        <p:attrNameLst>
                                          <p:attrName>ppt_w</p:attrName>
                                        </p:attrNameLst>
                                      </p:cBhvr>
                                      <p:tavLst>
                                        <p:tav tm="0">
                                          <p:val>
                                            <p:fltVal val="0"/>
                                          </p:val>
                                        </p:tav>
                                        <p:tav tm="100000">
                                          <p:val>
                                            <p:strVal val="#ppt_w"/>
                                          </p:val>
                                        </p:tav>
                                      </p:tavLst>
                                    </p:anim>
                                    <p:anim calcmode="lin" valueType="num">
                                      <p:cBhvr>
                                        <p:cTn id="31" dur="500" fill="hold"/>
                                        <p:tgtEl>
                                          <p:spTgt spid="6">
                                            <p:graphicEl>
                                              <a:dgm id="{593FBBAE-0F87-4D90-A6C1-57B2F9C22E45}"/>
                                            </p:graphicEl>
                                          </p:spTgt>
                                        </p:tgtEl>
                                        <p:attrNameLst>
                                          <p:attrName>ppt_h</p:attrName>
                                        </p:attrNameLst>
                                      </p:cBhvr>
                                      <p:tavLst>
                                        <p:tav tm="0">
                                          <p:val>
                                            <p:fltVal val="0"/>
                                          </p:val>
                                        </p:tav>
                                        <p:tav tm="100000">
                                          <p:val>
                                            <p:strVal val="#ppt_h"/>
                                          </p:val>
                                        </p:tav>
                                      </p:tavLst>
                                    </p:anim>
                                    <p:animEffect transition="in" filter="fade">
                                      <p:cBhvr>
                                        <p:cTn id="32" dur="500"/>
                                        <p:tgtEl>
                                          <p:spTgt spid="6">
                                            <p:graphicEl>
                                              <a:dgm id="{593FBBAE-0F87-4D90-A6C1-57B2F9C22E45}"/>
                                            </p:graphicEl>
                                          </p:spTgt>
                                        </p:tgtEl>
                                      </p:cBhvr>
                                    </p:animEffect>
                                    <p:anim calcmode="lin" valueType="num">
                                      <p:cBhvr>
                                        <p:cTn id="33" dur="500" fill="hold"/>
                                        <p:tgtEl>
                                          <p:spTgt spid="6">
                                            <p:graphicEl>
                                              <a:dgm id="{593FBBAE-0F87-4D90-A6C1-57B2F9C22E45}"/>
                                            </p:graphicEl>
                                          </p:spTgt>
                                        </p:tgtEl>
                                        <p:attrNameLst>
                                          <p:attrName>ppt_x</p:attrName>
                                        </p:attrNameLst>
                                      </p:cBhvr>
                                      <p:tavLst>
                                        <p:tav tm="0">
                                          <p:val>
                                            <p:fltVal val="0.5"/>
                                          </p:val>
                                        </p:tav>
                                        <p:tav tm="100000">
                                          <p:val>
                                            <p:strVal val="#ppt_x"/>
                                          </p:val>
                                        </p:tav>
                                      </p:tavLst>
                                    </p:anim>
                                    <p:anim calcmode="lin" valueType="num">
                                      <p:cBhvr>
                                        <p:cTn id="34" dur="500" fill="hold"/>
                                        <p:tgtEl>
                                          <p:spTgt spid="6">
                                            <p:graphicEl>
                                              <a:dgm id="{593FBBAE-0F87-4D90-A6C1-57B2F9C22E45}"/>
                                            </p:graphicEl>
                                          </p:spTgt>
                                        </p:tgtEl>
                                        <p:attrNameLst>
                                          <p:attrName>ppt_y</p:attrName>
                                        </p:attrNameLst>
                                      </p:cBhvr>
                                      <p:tavLst>
                                        <p:tav tm="0">
                                          <p:val>
                                            <p:fltVal val="0.5"/>
                                          </p:val>
                                        </p:tav>
                                        <p:tav tm="100000">
                                          <p:val>
                                            <p:strVal val="#ppt_y"/>
                                          </p:val>
                                        </p:tav>
                                      </p:tavLst>
                                    </p:anim>
                                  </p:childTnLst>
                                </p:cTn>
                              </p:par>
                              <p:par>
                                <p:cTn id="35" presetID="53" presetClass="entr" presetSubtype="528" fill="hold" grpId="0" nodeType="withEffect">
                                  <p:stCondLst>
                                    <p:cond delay="0"/>
                                  </p:stCondLst>
                                  <p:childTnLst>
                                    <p:set>
                                      <p:cBhvr>
                                        <p:cTn id="36" dur="1" fill="hold">
                                          <p:stCondLst>
                                            <p:cond delay="0"/>
                                          </p:stCondLst>
                                        </p:cTn>
                                        <p:tgtEl>
                                          <p:spTgt spid="6">
                                            <p:graphicEl>
                                              <a:dgm id="{374A7271-E5C8-40F1-A646-ACC12D56B690}"/>
                                            </p:graphicEl>
                                          </p:spTgt>
                                        </p:tgtEl>
                                        <p:attrNameLst>
                                          <p:attrName>style.visibility</p:attrName>
                                        </p:attrNameLst>
                                      </p:cBhvr>
                                      <p:to>
                                        <p:strVal val="visible"/>
                                      </p:to>
                                    </p:set>
                                    <p:anim calcmode="lin" valueType="num">
                                      <p:cBhvr>
                                        <p:cTn id="37" dur="500" fill="hold"/>
                                        <p:tgtEl>
                                          <p:spTgt spid="6">
                                            <p:graphicEl>
                                              <a:dgm id="{374A7271-E5C8-40F1-A646-ACC12D56B690}"/>
                                            </p:graphicEl>
                                          </p:spTgt>
                                        </p:tgtEl>
                                        <p:attrNameLst>
                                          <p:attrName>ppt_w</p:attrName>
                                        </p:attrNameLst>
                                      </p:cBhvr>
                                      <p:tavLst>
                                        <p:tav tm="0">
                                          <p:val>
                                            <p:fltVal val="0"/>
                                          </p:val>
                                        </p:tav>
                                        <p:tav tm="100000">
                                          <p:val>
                                            <p:strVal val="#ppt_w"/>
                                          </p:val>
                                        </p:tav>
                                      </p:tavLst>
                                    </p:anim>
                                    <p:anim calcmode="lin" valueType="num">
                                      <p:cBhvr>
                                        <p:cTn id="38" dur="500" fill="hold"/>
                                        <p:tgtEl>
                                          <p:spTgt spid="6">
                                            <p:graphicEl>
                                              <a:dgm id="{374A7271-E5C8-40F1-A646-ACC12D56B690}"/>
                                            </p:graphicEl>
                                          </p:spTgt>
                                        </p:tgtEl>
                                        <p:attrNameLst>
                                          <p:attrName>ppt_h</p:attrName>
                                        </p:attrNameLst>
                                      </p:cBhvr>
                                      <p:tavLst>
                                        <p:tav tm="0">
                                          <p:val>
                                            <p:fltVal val="0"/>
                                          </p:val>
                                        </p:tav>
                                        <p:tav tm="100000">
                                          <p:val>
                                            <p:strVal val="#ppt_h"/>
                                          </p:val>
                                        </p:tav>
                                      </p:tavLst>
                                    </p:anim>
                                    <p:animEffect transition="in" filter="fade">
                                      <p:cBhvr>
                                        <p:cTn id="39" dur="500"/>
                                        <p:tgtEl>
                                          <p:spTgt spid="6">
                                            <p:graphicEl>
                                              <a:dgm id="{374A7271-E5C8-40F1-A646-ACC12D56B690}"/>
                                            </p:graphicEl>
                                          </p:spTgt>
                                        </p:tgtEl>
                                      </p:cBhvr>
                                    </p:animEffect>
                                    <p:anim calcmode="lin" valueType="num">
                                      <p:cBhvr>
                                        <p:cTn id="40" dur="500" fill="hold"/>
                                        <p:tgtEl>
                                          <p:spTgt spid="6">
                                            <p:graphicEl>
                                              <a:dgm id="{374A7271-E5C8-40F1-A646-ACC12D56B690}"/>
                                            </p:graphicEl>
                                          </p:spTgt>
                                        </p:tgtEl>
                                        <p:attrNameLst>
                                          <p:attrName>ppt_x</p:attrName>
                                        </p:attrNameLst>
                                      </p:cBhvr>
                                      <p:tavLst>
                                        <p:tav tm="0">
                                          <p:val>
                                            <p:fltVal val="0.5"/>
                                          </p:val>
                                        </p:tav>
                                        <p:tav tm="100000">
                                          <p:val>
                                            <p:strVal val="#ppt_x"/>
                                          </p:val>
                                        </p:tav>
                                      </p:tavLst>
                                    </p:anim>
                                    <p:anim calcmode="lin" valueType="num">
                                      <p:cBhvr>
                                        <p:cTn id="41" dur="500" fill="hold"/>
                                        <p:tgtEl>
                                          <p:spTgt spid="6">
                                            <p:graphicEl>
                                              <a:dgm id="{374A7271-E5C8-40F1-A646-ACC12D56B690}"/>
                                            </p:graphicEl>
                                          </p:spTgt>
                                        </p:tgtEl>
                                        <p:attrNameLst>
                                          <p:attrName>ppt_y</p:attrName>
                                        </p:attrNameLst>
                                      </p:cBhvr>
                                      <p:tavLst>
                                        <p:tav tm="0">
                                          <p:val>
                                            <p:fltVal val="0.5"/>
                                          </p:val>
                                        </p:tav>
                                        <p:tav tm="100000">
                                          <p:val>
                                            <p:strVal val="#ppt_y"/>
                                          </p:val>
                                        </p:tav>
                                      </p:tavLst>
                                    </p:anim>
                                  </p:childTnLst>
                                </p:cTn>
                              </p:par>
                              <p:par>
                                <p:cTn id="42" presetID="53" presetClass="entr" presetSubtype="528" fill="hold" grpId="0" nodeType="withEffect">
                                  <p:stCondLst>
                                    <p:cond delay="0"/>
                                  </p:stCondLst>
                                  <p:childTnLst>
                                    <p:set>
                                      <p:cBhvr>
                                        <p:cTn id="43" dur="1" fill="hold">
                                          <p:stCondLst>
                                            <p:cond delay="0"/>
                                          </p:stCondLst>
                                        </p:cTn>
                                        <p:tgtEl>
                                          <p:spTgt spid="6">
                                            <p:graphicEl>
                                              <a:dgm id="{EFE3B6DF-1A52-4542-87E8-BDD6DF425D83}"/>
                                            </p:graphicEl>
                                          </p:spTgt>
                                        </p:tgtEl>
                                        <p:attrNameLst>
                                          <p:attrName>style.visibility</p:attrName>
                                        </p:attrNameLst>
                                      </p:cBhvr>
                                      <p:to>
                                        <p:strVal val="visible"/>
                                      </p:to>
                                    </p:set>
                                    <p:anim calcmode="lin" valueType="num">
                                      <p:cBhvr>
                                        <p:cTn id="44" dur="500" fill="hold"/>
                                        <p:tgtEl>
                                          <p:spTgt spid="6">
                                            <p:graphicEl>
                                              <a:dgm id="{EFE3B6DF-1A52-4542-87E8-BDD6DF425D83}"/>
                                            </p:graphicEl>
                                          </p:spTgt>
                                        </p:tgtEl>
                                        <p:attrNameLst>
                                          <p:attrName>ppt_w</p:attrName>
                                        </p:attrNameLst>
                                      </p:cBhvr>
                                      <p:tavLst>
                                        <p:tav tm="0">
                                          <p:val>
                                            <p:fltVal val="0"/>
                                          </p:val>
                                        </p:tav>
                                        <p:tav tm="100000">
                                          <p:val>
                                            <p:strVal val="#ppt_w"/>
                                          </p:val>
                                        </p:tav>
                                      </p:tavLst>
                                    </p:anim>
                                    <p:anim calcmode="lin" valueType="num">
                                      <p:cBhvr>
                                        <p:cTn id="45" dur="500" fill="hold"/>
                                        <p:tgtEl>
                                          <p:spTgt spid="6">
                                            <p:graphicEl>
                                              <a:dgm id="{EFE3B6DF-1A52-4542-87E8-BDD6DF425D83}"/>
                                            </p:graphicEl>
                                          </p:spTgt>
                                        </p:tgtEl>
                                        <p:attrNameLst>
                                          <p:attrName>ppt_h</p:attrName>
                                        </p:attrNameLst>
                                      </p:cBhvr>
                                      <p:tavLst>
                                        <p:tav tm="0">
                                          <p:val>
                                            <p:fltVal val="0"/>
                                          </p:val>
                                        </p:tav>
                                        <p:tav tm="100000">
                                          <p:val>
                                            <p:strVal val="#ppt_h"/>
                                          </p:val>
                                        </p:tav>
                                      </p:tavLst>
                                    </p:anim>
                                    <p:animEffect transition="in" filter="fade">
                                      <p:cBhvr>
                                        <p:cTn id="46" dur="500"/>
                                        <p:tgtEl>
                                          <p:spTgt spid="6">
                                            <p:graphicEl>
                                              <a:dgm id="{EFE3B6DF-1A52-4542-87E8-BDD6DF425D83}"/>
                                            </p:graphicEl>
                                          </p:spTgt>
                                        </p:tgtEl>
                                      </p:cBhvr>
                                    </p:animEffect>
                                    <p:anim calcmode="lin" valueType="num">
                                      <p:cBhvr>
                                        <p:cTn id="47" dur="500" fill="hold"/>
                                        <p:tgtEl>
                                          <p:spTgt spid="6">
                                            <p:graphicEl>
                                              <a:dgm id="{EFE3B6DF-1A52-4542-87E8-BDD6DF425D83}"/>
                                            </p:graphicEl>
                                          </p:spTgt>
                                        </p:tgtEl>
                                        <p:attrNameLst>
                                          <p:attrName>ppt_x</p:attrName>
                                        </p:attrNameLst>
                                      </p:cBhvr>
                                      <p:tavLst>
                                        <p:tav tm="0">
                                          <p:val>
                                            <p:fltVal val="0.5"/>
                                          </p:val>
                                        </p:tav>
                                        <p:tav tm="100000">
                                          <p:val>
                                            <p:strVal val="#ppt_x"/>
                                          </p:val>
                                        </p:tav>
                                      </p:tavLst>
                                    </p:anim>
                                    <p:anim calcmode="lin" valueType="num">
                                      <p:cBhvr>
                                        <p:cTn id="48" dur="500" fill="hold"/>
                                        <p:tgtEl>
                                          <p:spTgt spid="6">
                                            <p:graphicEl>
                                              <a:dgm id="{EFE3B6DF-1A52-4542-87E8-BDD6DF425D83}"/>
                                            </p:graphicEl>
                                          </p:spTgt>
                                        </p:tgtEl>
                                        <p:attrNameLst>
                                          <p:attrName>ppt_y</p:attrName>
                                        </p:attrNameLst>
                                      </p:cBhvr>
                                      <p:tavLst>
                                        <p:tav tm="0">
                                          <p:val>
                                            <p:fltVal val="0.5"/>
                                          </p:val>
                                        </p:tav>
                                        <p:tav tm="100000">
                                          <p:val>
                                            <p:strVal val="#ppt_y"/>
                                          </p:val>
                                        </p:tav>
                                      </p:tavLst>
                                    </p:anim>
                                  </p:childTnLst>
                                </p:cTn>
                              </p:par>
                              <p:par>
                                <p:cTn id="49" presetID="53" presetClass="entr" presetSubtype="528" fill="hold" grpId="0" nodeType="withEffect">
                                  <p:stCondLst>
                                    <p:cond delay="0"/>
                                  </p:stCondLst>
                                  <p:childTnLst>
                                    <p:set>
                                      <p:cBhvr>
                                        <p:cTn id="50" dur="1" fill="hold">
                                          <p:stCondLst>
                                            <p:cond delay="0"/>
                                          </p:stCondLst>
                                        </p:cTn>
                                        <p:tgtEl>
                                          <p:spTgt spid="6">
                                            <p:graphicEl>
                                              <a:dgm id="{1FBA2660-E282-463A-B0F5-8532A8318864}"/>
                                            </p:graphicEl>
                                          </p:spTgt>
                                        </p:tgtEl>
                                        <p:attrNameLst>
                                          <p:attrName>style.visibility</p:attrName>
                                        </p:attrNameLst>
                                      </p:cBhvr>
                                      <p:to>
                                        <p:strVal val="visible"/>
                                      </p:to>
                                    </p:set>
                                    <p:anim calcmode="lin" valueType="num">
                                      <p:cBhvr>
                                        <p:cTn id="51" dur="500" fill="hold"/>
                                        <p:tgtEl>
                                          <p:spTgt spid="6">
                                            <p:graphicEl>
                                              <a:dgm id="{1FBA2660-E282-463A-B0F5-8532A8318864}"/>
                                            </p:graphicEl>
                                          </p:spTgt>
                                        </p:tgtEl>
                                        <p:attrNameLst>
                                          <p:attrName>ppt_w</p:attrName>
                                        </p:attrNameLst>
                                      </p:cBhvr>
                                      <p:tavLst>
                                        <p:tav tm="0">
                                          <p:val>
                                            <p:fltVal val="0"/>
                                          </p:val>
                                        </p:tav>
                                        <p:tav tm="100000">
                                          <p:val>
                                            <p:strVal val="#ppt_w"/>
                                          </p:val>
                                        </p:tav>
                                      </p:tavLst>
                                    </p:anim>
                                    <p:anim calcmode="lin" valueType="num">
                                      <p:cBhvr>
                                        <p:cTn id="52" dur="500" fill="hold"/>
                                        <p:tgtEl>
                                          <p:spTgt spid="6">
                                            <p:graphicEl>
                                              <a:dgm id="{1FBA2660-E282-463A-B0F5-8532A8318864}"/>
                                            </p:graphicEl>
                                          </p:spTgt>
                                        </p:tgtEl>
                                        <p:attrNameLst>
                                          <p:attrName>ppt_h</p:attrName>
                                        </p:attrNameLst>
                                      </p:cBhvr>
                                      <p:tavLst>
                                        <p:tav tm="0">
                                          <p:val>
                                            <p:fltVal val="0"/>
                                          </p:val>
                                        </p:tav>
                                        <p:tav tm="100000">
                                          <p:val>
                                            <p:strVal val="#ppt_h"/>
                                          </p:val>
                                        </p:tav>
                                      </p:tavLst>
                                    </p:anim>
                                    <p:animEffect transition="in" filter="fade">
                                      <p:cBhvr>
                                        <p:cTn id="53" dur="500"/>
                                        <p:tgtEl>
                                          <p:spTgt spid="6">
                                            <p:graphicEl>
                                              <a:dgm id="{1FBA2660-E282-463A-B0F5-8532A8318864}"/>
                                            </p:graphicEl>
                                          </p:spTgt>
                                        </p:tgtEl>
                                      </p:cBhvr>
                                    </p:animEffect>
                                    <p:anim calcmode="lin" valueType="num">
                                      <p:cBhvr>
                                        <p:cTn id="54" dur="500" fill="hold"/>
                                        <p:tgtEl>
                                          <p:spTgt spid="6">
                                            <p:graphicEl>
                                              <a:dgm id="{1FBA2660-E282-463A-B0F5-8532A8318864}"/>
                                            </p:graphicEl>
                                          </p:spTgt>
                                        </p:tgtEl>
                                        <p:attrNameLst>
                                          <p:attrName>ppt_x</p:attrName>
                                        </p:attrNameLst>
                                      </p:cBhvr>
                                      <p:tavLst>
                                        <p:tav tm="0">
                                          <p:val>
                                            <p:fltVal val="0.5"/>
                                          </p:val>
                                        </p:tav>
                                        <p:tav tm="100000">
                                          <p:val>
                                            <p:strVal val="#ppt_x"/>
                                          </p:val>
                                        </p:tav>
                                      </p:tavLst>
                                    </p:anim>
                                    <p:anim calcmode="lin" valueType="num">
                                      <p:cBhvr>
                                        <p:cTn id="55" dur="500" fill="hold"/>
                                        <p:tgtEl>
                                          <p:spTgt spid="6">
                                            <p:graphicEl>
                                              <a:dgm id="{1FBA2660-E282-463A-B0F5-8532A8318864}"/>
                                            </p:graphic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 name="Объект 5">
            <a:extLst>
              <a:ext uri="{FF2B5EF4-FFF2-40B4-BE49-F238E27FC236}">
                <a16:creationId xmlns:a16="http://schemas.microsoft.com/office/drawing/2014/main" id="{428846BB-99E2-481F-8DB8-151436C29A51}"/>
              </a:ext>
            </a:extLst>
          </p:cNvPr>
          <p:cNvGraphicFramePr>
            <a:graphicFrameLocks noGrp="1"/>
          </p:cNvGraphicFramePr>
          <p:nvPr>
            <p:ph idx="1"/>
            <p:extLst>
              <p:ext uri="{D42A27DB-BD31-4B8C-83A1-F6EECF244321}">
                <p14:modId xmlns:p14="http://schemas.microsoft.com/office/powerpoint/2010/main" val="151223619"/>
              </p:ext>
            </p:extLst>
          </p:nvPr>
        </p:nvGraphicFramePr>
        <p:xfrm>
          <a:off x="179512" y="260648"/>
          <a:ext cx="8784976" cy="6480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79502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graphicEl>
                                              <a:dgm id="{E6D6406E-C350-4D3D-8F08-13C2FCC09ECF}"/>
                                            </p:graphicEl>
                                          </p:spTgt>
                                        </p:tgtEl>
                                        <p:attrNameLst>
                                          <p:attrName>style.visibility</p:attrName>
                                        </p:attrNameLst>
                                      </p:cBhvr>
                                      <p:to>
                                        <p:strVal val="visible"/>
                                      </p:to>
                                    </p:set>
                                    <p:animEffect transition="in" filter="strips(downLeft)">
                                      <p:cBhvr>
                                        <p:cTn id="7" dur="500"/>
                                        <p:tgtEl>
                                          <p:spTgt spid="6">
                                            <p:graphicEl>
                                              <a:dgm id="{E6D6406E-C350-4D3D-8F08-13C2FCC09ECF}"/>
                                            </p:graphicEl>
                                          </p:spTgt>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6">
                                            <p:graphicEl>
                                              <a:dgm id="{72BFCFBA-AEE1-46C0-9B0E-D4664765E3FD}"/>
                                            </p:graphicEl>
                                          </p:spTgt>
                                        </p:tgtEl>
                                        <p:attrNameLst>
                                          <p:attrName>style.visibility</p:attrName>
                                        </p:attrNameLst>
                                      </p:cBhvr>
                                      <p:to>
                                        <p:strVal val="visible"/>
                                      </p:to>
                                    </p:set>
                                    <p:animEffect transition="in" filter="strips(downLeft)">
                                      <p:cBhvr>
                                        <p:cTn id="10" dur="500"/>
                                        <p:tgtEl>
                                          <p:spTgt spid="6">
                                            <p:graphicEl>
                                              <a:dgm id="{72BFCFBA-AEE1-46C0-9B0E-D4664765E3FD}"/>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grpId="0" nodeType="clickEffect">
                                  <p:stCondLst>
                                    <p:cond delay="0"/>
                                  </p:stCondLst>
                                  <p:childTnLst>
                                    <p:set>
                                      <p:cBhvr>
                                        <p:cTn id="14" dur="1" fill="hold">
                                          <p:stCondLst>
                                            <p:cond delay="0"/>
                                          </p:stCondLst>
                                        </p:cTn>
                                        <p:tgtEl>
                                          <p:spTgt spid="6">
                                            <p:graphicEl>
                                              <a:dgm id="{D8CC9CDD-6E3E-43D3-8EEB-003A81E7AC88}"/>
                                            </p:graphicEl>
                                          </p:spTgt>
                                        </p:tgtEl>
                                        <p:attrNameLst>
                                          <p:attrName>style.visibility</p:attrName>
                                        </p:attrNameLst>
                                      </p:cBhvr>
                                      <p:to>
                                        <p:strVal val="visible"/>
                                      </p:to>
                                    </p:set>
                                    <p:animEffect transition="in" filter="strips(downLeft)">
                                      <p:cBhvr>
                                        <p:cTn id="15" dur="500"/>
                                        <p:tgtEl>
                                          <p:spTgt spid="6">
                                            <p:graphicEl>
                                              <a:dgm id="{D8CC9CDD-6E3E-43D3-8EEB-003A81E7AC88}"/>
                                            </p:graphicEl>
                                          </p:spTgt>
                                        </p:tgtEl>
                                      </p:cBhvr>
                                    </p:animEffect>
                                  </p:childTnLst>
                                </p:cTn>
                              </p:par>
                              <p:par>
                                <p:cTn id="16" presetID="18" presetClass="entr" presetSubtype="12" fill="hold" grpId="0" nodeType="withEffect">
                                  <p:stCondLst>
                                    <p:cond delay="0"/>
                                  </p:stCondLst>
                                  <p:childTnLst>
                                    <p:set>
                                      <p:cBhvr>
                                        <p:cTn id="17" dur="1" fill="hold">
                                          <p:stCondLst>
                                            <p:cond delay="0"/>
                                          </p:stCondLst>
                                        </p:cTn>
                                        <p:tgtEl>
                                          <p:spTgt spid="6">
                                            <p:graphicEl>
                                              <a:dgm id="{8EF7BDAE-5ADD-47F7-8A51-5F9F9D8D4C68}"/>
                                            </p:graphicEl>
                                          </p:spTgt>
                                        </p:tgtEl>
                                        <p:attrNameLst>
                                          <p:attrName>style.visibility</p:attrName>
                                        </p:attrNameLst>
                                      </p:cBhvr>
                                      <p:to>
                                        <p:strVal val="visible"/>
                                      </p:to>
                                    </p:set>
                                    <p:animEffect transition="in" filter="strips(downLeft)">
                                      <p:cBhvr>
                                        <p:cTn id="18" dur="500"/>
                                        <p:tgtEl>
                                          <p:spTgt spid="6">
                                            <p:graphicEl>
                                              <a:dgm id="{8EF7BDAE-5ADD-47F7-8A51-5F9F9D8D4C68}"/>
                                            </p:graphicEl>
                                          </p:spTgt>
                                        </p:tgtEl>
                                      </p:cBhvr>
                                    </p:animEffect>
                                  </p:childTnLst>
                                </p:cTn>
                              </p:par>
                              <p:par>
                                <p:cTn id="19" presetID="18" presetClass="entr" presetSubtype="12" fill="hold" grpId="0" nodeType="withEffect">
                                  <p:stCondLst>
                                    <p:cond delay="0"/>
                                  </p:stCondLst>
                                  <p:childTnLst>
                                    <p:set>
                                      <p:cBhvr>
                                        <p:cTn id="20" dur="1" fill="hold">
                                          <p:stCondLst>
                                            <p:cond delay="0"/>
                                          </p:stCondLst>
                                        </p:cTn>
                                        <p:tgtEl>
                                          <p:spTgt spid="6">
                                            <p:graphicEl>
                                              <a:dgm id="{F581A898-8A07-426C-9504-E46510DAD5F8}"/>
                                            </p:graphicEl>
                                          </p:spTgt>
                                        </p:tgtEl>
                                        <p:attrNameLst>
                                          <p:attrName>style.visibility</p:attrName>
                                        </p:attrNameLst>
                                      </p:cBhvr>
                                      <p:to>
                                        <p:strVal val="visible"/>
                                      </p:to>
                                    </p:set>
                                    <p:animEffect transition="in" filter="strips(downLeft)">
                                      <p:cBhvr>
                                        <p:cTn id="21" dur="500"/>
                                        <p:tgtEl>
                                          <p:spTgt spid="6">
                                            <p:graphicEl>
                                              <a:dgm id="{F581A898-8A07-426C-9504-E46510DAD5F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 name="Объект 5">
            <a:extLst>
              <a:ext uri="{FF2B5EF4-FFF2-40B4-BE49-F238E27FC236}">
                <a16:creationId xmlns:a16="http://schemas.microsoft.com/office/drawing/2014/main" id="{E58B5938-A480-4E56-8913-D62B1B89061B}"/>
              </a:ext>
            </a:extLst>
          </p:cNvPr>
          <p:cNvGraphicFramePr>
            <a:graphicFrameLocks noGrp="1"/>
          </p:cNvGraphicFramePr>
          <p:nvPr>
            <p:ph idx="1"/>
            <p:extLst>
              <p:ext uri="{D42A27DB-BD31-4B8C-83A1-F6EECF244321}">
                <p14:modId xmlns:p14="http://schemas.microsoft.com/office/powerpoint/2010/main" val="1859265105"/>
              </p:ext>
            </p:extLst>
          </p:nvPr>
        </p:nvGraphicFramePr>
        <p:xfrm>
          <a:off x="179512" y="116632"/>
          <a:ext cx="8784976" cy="66247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593084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graphicEl>
                                              <a:dgm id="{CBAC9890-0083-46D9-8D72-6CD9B62ABBEB}"/>
                                            </p:graphicEl>
                                          </p:spTgt>
                                        </p:tgtEl>
                                        <p:attrNameLst>
                                          <p:attrName>style.visibility</p:attrName>
                                        </p:attrNameLst>
                                      </p:cBhvr>
                                      <p:to>
                                        <p:strVal val="visible"/>
                                      </p:to>
                                    </p:set>
                                    <p:anim calcmode="lin" valueType="num">
                                      <p:cBhvr>
                                        <p:cTn id="7" dur="500" fill="hold"/>
                                        <p:tgtEl>
                                          <p:spTgt spid="6">
                                            <p:graphicEl>
                                              <a:dgm id="{CBAC9890-0083-46D9-8D72-6CD9B62ABBEB}"/>
                                            </p:graphicEl>
                                          </p:spTgt>
                                        </p:tgtEl>
                                        <p:attrNameLst>
                                          <p:attrName>ppt_w</p:attrName>
                                        </p:attrNameLst>
                                      </p:cBhvr>
                                      <p:tavLst>
                                        <p:tav tm="0">
                                          <p:val>
                                            <p:fltVal val="0"/>
                                          </p:val>
                                        </p:tav>
                                        <p:tav tm="100000">
                                          <p:val>
                                            <p:strVal val="#ppt_w"/>
                                          </p:val>
                                        </p:tav>
                                      </p:tavLst>
                                    </p:anim>
                                    <p:anim calcmode="lin" valueType="num">
                                      <p:cBhvr>
                                        <p:cTn id="8" dur="500" fill="hold"/>
                                        <p:tgtEl>
                                          <p:spTgt spid="6">
                                            <p:graphicEl>
                                              <a:dgm id="{CBAC9890-0083-46D9-8D72-6CD9B62ABBEB}"/>
                                            </p:graphic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6">
                                            <p:graphicEl>
                                              <a:dgm id="{C9E22961-7639-48C8-9224-4F9BD5D4FF63}"/>
                                            </p:graphicEl>
                                          </p:spTgt>
                                        </p:tgtEl>
                                        <p:attrNameLst>
                                          <p:attrName>style.visibility</p:attrName>
                                        </p:attrNameLst>
                                      </p:cBhvr>
                                      <p:to>
                                        <p:strVal val="visible"/>
                                      </p:to>
                                    </p:set>
                                    <p:anim calcmode="lin" valueType="num">
                                      <p:cBhvr>
                                        <p:cTn id="13" dur="500" fill="hold"/>
                                        <p:tgtEl>
                                          <p:spTgt spid="6">
                                            <p:graphicEl>
                                              <a:dgm id="{C9E22961-7639-48C8-9224-4F9BD5D4FF63}"/>
                                            </p:graphicEl>
                                          </p:spTgt>
                                        </p:tgtEl>
                                        <p:attrNameLst>
                                          <p:attrName>ppt_w</p:attrName>
                                        </p:attrNameLst>
                                      </p:cBhvr>
                                      <p:tavLst>
                                        <p:tav tm="0">
                                          <p:val>
                                            <p:fltVal val="0"/>
                                          </p:val>
                                        </p:tav>
                                        <p:tav tm="100000">
                                          <p:val>
                                            <p:strVal val="#ppt_w"/>
                                          </p:val>
                                        </p:tav>
                                      </p:tavLst>
                                    </p:anim>
                                    <p:anim calcmode="lin" valueType="num">
                                      <p:cBhvr>
                                        <p:cTn id="14" dur="500" fill="hold"/>
                                        <p:tgtEl>
                                          <p:spTgt spid="6">
                                            <p:graphicEl>
                                              <a:dgm id="{C9E22961-7639-48C8-9224-4F9BD5D4FF63}"/>
                                            </p:graphicEl>
                                          </p:spTgt>
                                        </p:tgtEl>
                                        <p:attrNameLst>
                                          <p:attrName>ppt_h</p:attrName>
                                        </p:attrNameLst>
                                      </p:cBhvr>
                                      <p:tavLst>
                                        <p:tav tm="0">
                                          <p:val>
                                            <p:strVal val="#ppt_h"/>
                                          </p:val>
                                        </p:tav>
                                        <p:tav tm="100000">
                                          <p:val>
                                            <p:strVal val="#ppt_h"/>
                                          </p:val>
                                        </p:tav>
                                      </p:tavLst>
                                    </p:anim>
                                  </p:childTnLst>
                                </p:cTn>
                              </p:par>
                              <p:par>
                                <p:cTn id="15" presetID="17" presetClass="entr" presetSubtype="10" fill="hold" grpId="0" nodeType="withEffect">
                                  <p:stCondLst>
                                    <p:cond delay="0"/>
                                  </p:stCondLst>
                                  <p:childTnLst>
                                    <p:set>
                                      <p:cBhvr>
                                        <p:cTn id="16" dur="1" fill="hold">
                                          <p:stCondLst>
                                            <p:cond delay="0"/>
                                          </p:stCondLst>
                                        </p:cTn>
                                        <p:tgtEl>
                                          <p:spTgt spid="6">
                                            <p:graphicEl>
                                              <a:dgm id="{C1B15DCB-1612-4034-9420-50FA4FB12B93}"/>
                                            </p:graphicEl>
                                          </p:spTgt>
                                        </p:tgtEl>
                                        <p:attrNameLst>
                                          <p:attrName>style.visibility</p:attrName>
                                        </p:attrNameLst>
                                      </p:cBhvr>
                                      <p:to>
                                        <p:strVal val="visible"/>
                                      </p:to>
                                    </p:set>
                                    <p:anim calcmode="lin" valueType="num">
                                      <p:cBhvr>
                                        <p:cTn id="17" dur="500" fill="hold"/>
                                        <p:tgtEl>
                                          <p:spTgt spid="6">
                                            <p:graphicEl>
                                              <a:dgm id="{C1B15DCB-1612-4034-9420-50FA4FB12B93}"/>
                                            </p:graphicEl>
                                          </p:spTgt>
                                        </p:tgtEl>
                                        <p:attrNameLst>
                                          <p:attrName>ppt_w</p:attrName>
                                        </p:attrNameLst>
                                      </p:cBhvr>
                                      <p:tavLst>
                                        <p:tav tm="0">
                                          <p:val>
                                            <p:fltVal val="0"/>
                                          </p:val>
                                        </p:tav>
                                        <p:tav tm="100000">
                                          <p:val>
                                            <p:strVal val="#ppt_w"/>
                                          </p:val>
                                        </p:tav>
                                      </p:tavLst>
                                    </p:anim>
                                    <p:anim calcmode="lin" valueType="num">
                                      <p:cBhvr>
                                        <p:cTn id="18" dur="500" fill="hold"/>
                                        <p:tgtEl>
                                          <p:spTgt spid="6">
                                            <p:graphicEl>
                                              <a:dgm id="{C1B15DCB-1612-4034-9420-50FA4FB12B93}"/>
                                            </p:graphicEl>
                                          </p:spTgt>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7" presetClass="entr" presetSubtype="10" fill="hold" grpId="0" nodeType="clickEffect">
                                  <p:stCondLst>
                                    <p:cond delay="0"/>
                                  </p:stCondLst>
                                  <p:childTnLst>
                                    <p:set>
                                      <p:cBhvr>
                                        <p:cTn id="22" dur="1" fill="hold">
                                          <p:stCondLst>
                                            <p:cond delay="0"/>
                                          </p:stCondLst>
                                        </p:cTn>
                                        <p:tgtEl>
                                          <p:spTgt spid="6">
                                            <p:graphicEl>
                                              <a:dgm id="{8789A20A-8842-4055-ABA8-BD0C215C63AB}"/>
                                            </p:graphicEl>
                                          </p:spTgt>
                                        </p:tgtEl>
                                        <p:attrNameLst>
                                          <p:attrName>style.visibility</p:attrName>
                                        </p:attrNameLst>
                                      </p:cBhvr>
                                      <p:to>
                                        <p:strVal val="visible"/>
                                      </p:to>
                                    </p:set>
                                    <p:anim calcmode="lin" valueType="num">
                                      <p:cBhvr>
                                        <p:cTn id="23" dur="500" fill="hold"/>
                                        <p:tgtEl>
                                          <p:spTgt spid="6">
                                            <p:graphicEl>
                                              <a:dgm id="{8789A20A-8842-4055-ABA8-BD0C215C63AB}"/>
                                            </p:graphicEl>
                                          </p:spTgt>
                                        </p:tgtEl>
                                        <p:attrNameLst>
                                          <p:attrName>ppt_w</p:attrName>
                                        </p:attrNameLst>
                                      </p:cBhvr>
                                      <p:tavLst>
                                        <p:tav tm="0">
                                          <p:val>
                                            <p:fltVal val="0"/>
                                          </p:val>
                                        </p:tav>
                                        <p:tav tm="100000">
                                          <p:val>
                                            <p:strVal val="#ppt_w"/>
                                          </p:val>
                                        </p:tav>
                                      </p:tavLst>
                                    </p:anim>
                                    <p:anim calcmode="lin" valueType="num">
                                      <p:cBhvr>
                                        <p:cTn id="24" dur="500" fill="hold"/>
                                        <p:tgtEl>
                                          <p:spTgt spid="6">
                                            <p:graphicEl>
                                              <a:dgm id="{8789A20A-8842-4055-ABA8-BD0C215C63AB}"/>
                                            </p:graphicEl>
                                          </p:spTgt>
                                        </p:tgtEl>
                                        <p:attrNameLst>
                                          <p:attrName>ppt_h</p:attrName>
                                        </p:attrNameLst>
                                      </p:cBhvr>
                                      <p:tavLst>
                                        <p:tav tm="0">
                                          <p:val>
                                            <p:strVal val="#ppt_h"/>
                                          </p:val>
                                        </p:tav>
                                        <p:tav tm="100000">
                                          <p:val>
                                            <p:strVal val="#ppt_h"/>
                                          </p:val>
                                        </p:tav>
                                      </p:tavLst>
                                    </p:anim>
                                  </p:childTnLst>
                                </p:cTn>
                              </p:par>
                              <p:par>
                                <p:cTn id="25" presetID="17" presetClass="entr" presetSubtype="10" fill="hold" grpId="0" nodeType="withEffect">
                                  <p:stCondLst>
                                    <p:cond delay="0"/>
                                  </p:stCondLst>
                                  <p:childTnLst>
                                    <p:set>
                                      <p:cBhvr>
                                        <p:cTn id="26" dur="1" fill="hold">
                                          <p:stCondLst>
                                            <p:cond delay="0"/>
                                          </p:stCondLst>
                                        </p:cTn>
                                        <p:tgtEl>
                                          <p:spTgt spid="6">
                                            <p:graphicEl>
                                              <a:dgm id="{A6E81ADF-1E82-4133-9380-848DA0648981}"/>
                                            </p:graphicEl>
                                          </p:spTgt>
                                        </p:tgtEl>
                                        <p:attrNameLst>
                                          <p:attrName>style.visibility</p:attrName>
                                        </p:attrNameLst>
                                      </p:cBhvr>
                                      <p:to>
                                        <p:strVal val="visible"/>
                                      </p:to>
                                    </p:set>
                                    <p:anim calcmode="lin" valueType="num">
                                      <p:cBhvr>
                                        <p:cTn id="27" dur="500" fill="hold"/>
                                        <p:tgtEl>
                                          <p:spTgt spid="6">
                                            <p:graphicEl>
                                              <a:dgm id="{A6E81ADF-1E82-4133-9380-848DA0648981}"/>
                                            </p:graphicEl>
                                          </p:spTgt>
                                        </p:tgtEl>
                                        <p:attrNameLst>
                                          <p:attrName>ppt_w</p:attrName>
                                        </p:attrNameLst>
                                      </p:cBhvr>
                                      <p:tavLst>
                                        <p:tav tm="0">
                                          <p:val>
                                            <p:fltVal val="0"/>
                                          </p:val>
                                        </p:tav>
                                        <p:tav tm="100000">
                                          <p:val>
                                            <p:strVal val="#ppt_w"/>
                                          </p:val>
                                        </p:tav>
                                      </p:tavLst>
                                    </p:anim>
                                    <p:anim calcmode="lin" valueType="num">
                                      <p:cBhvr>
                                        <p:cTn id="28" dur="500" fill="hold"/>
                                        <p:tgtEl>
                                          <p:spTgt spid="6">
                                            <p:graphicEl>
                                              <a:dgm id="{A6E81ADF-1E82-4133-9380-848DA0648981}"/>
                                            </p:graphicEl>
                                          </p:spTgt>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7" presetClass="entr" presetSubtype="10" fill="hold" grpId="0" nodeType="clickEffect">
                                  <p:stCondLst>
                                    <p:cond delay="0"/>
                                  </p:stCondLst>
                                  <p:childTnLst>
                                    <p:set>
                                      <p:cBhvr>
                                        <p:cTn id="32" dur="1" fill="hold">
                                          <p:stCondLst>
                                            <p:cond delay="0"/>
                                          </p:stCondLst>
                                        </p:cTn>
                                        <p:tgtEl>
                                          <p:spTgt spid="6">
                                            <p:graphicEl>
                                              <a:dgm id="{14DAF18C-08B6-42A3-A1AA-5C0B456B64CA}"/>
                                            </p:graphicEl>
                                          </p:spTgt>
                                        </p:tgtEl>
                                        <p:attrNameLst>
                                          <p:attrName>style.visibility</p:attrName>
                                        </p:attrNameLst>
                                      </p:cBhvr>
                                      <p:to>
                                        <p:strVal val="visible"/>
                                      </p:to>
                                    </p:set>
                                    <p:anim calcmode="lin" valueType="num">
                                      <p:cBhvr>
                                        <p:cTn id="33" dur="500" fill="hold"/>
                                        <p:tgtEl>
                                          <p:spTgt spid="6">
                                            <p:graphicEl>
                                              <a:dgm id="{14DAF18C-08B6-42A3-A1AA-5C0B456B64CA}"/>
                                            </p:graphicEl>
                                          </p:spTgt>
                                        </p:tgtEl>
                                        <p:attrNameLst>
                                          <p:attrName>ppt_w</p:attrName>
                                        </p:attrNameLst>
                                      </p:cBhvr>
                                      <p:tavLst>
                                        <p:tav tm="0">
                                          <p:val>
                                            <p:fltVal val="0"/>
                                          </p:val>
                                        </p:tav>
                                        <p:tav tm="100000">
                                          <p:val>
                                            <p:strVal val="#ppt_w"/>
                                          </p:val>
                                        </p:tav>
                                      </p:tavLst>
                                    </p:anim>
                                    <p:anim calcmode="lin" valueType="num">
                                      <p:cBhvr>
                                        <p:cTn id="34" dur="500" fill="hold"/>
                                        <p:tgtEl>
                                          <p:spTgt spid="6">
                                            <p:graphicEl>
                                              <a:dgm id="{14DAF18C-08B6-42A3-A1AA-5C0B456B64CA}"/>
                                            </p:graphicEl>
                                          </p:spTgt>
                                        </p:tgtEl>
                                        <p:attrNameLst>
                                          <p:attrName>ppt_h</p:attrName>
                                        </p:attrNameLst>
                                      </p:cBhvr>
                                      <p:tavLst>
                                        <p:tav tm="0">
                                          <p:val>
                                            <p:strVal val="#ppt_h"/>
                                          </p:val>
                                        </p:tav>
                                        <p:tav tm="100000">
                                          <p:val>
                                            <p:strVal val="#ppt_h"/>
                                          </p:val>
                                        </p:tav>
                                      </p:tavLst>
                                    </p:anim>
                                  </p:childTnLst>
                                </p:cTn>
                              </p:par>
                              <p:par>
                                <p:cTn id="35" presetID="17" presetClass="entr" presetSubtype="10" fill="hold" grpId="0" nodeType="withEffect">
                                  <p:stCondLst>
                                    <p:cond delay="0"/>
                                  </p:stCondLst>
                                  <p:childTnLst>
                                    <p:set>
                                      <p:cBhvr>
                                        <p:cTn id="36" dur="1" fill="hold">
                                          <p:stCondLst>
                                            <p:cond delay="0"/>
                                          </p:stCondLst>
                                        </p:cTn>
                                        <p:tgtEl>
                                          <p:spTgt spid="6">
                                            <p:graphicEl>
                                              <a:dgm id="{028307AC-5C31-4764-8945-3806A17B5991}"/>
                                            </p:graphicEl>
                                          </p:spTgt>
                                        </p:tgtEl>
                                        <p:attrNameLst>
                                          <p:attrName>style.visibility</p:attrName>
                                        </p:attrNameLst>
                                      </p:cBhvr>
                                      <p:to>
                                        <p:strVal val="visible"/>
                                      </p:to>
                                    </p:set>
                                    <p:anim calcmode="lin" valueType="num">
                                      <p:cBhvr>
                                        <p:cTn id="37" dur="500" fill="hold"/>
                                        <p:tgtEl>
                                          <p:spTgt spid="6">
                                            <p:graphicEl>
                                              <a:dgm id="{028307AC-5C31-4764-8945-3806A17B5991}"/>
                                            </p:graphicEl>
                                          </p:spTgt>
                                        </p:tgtEl>
                                        <p:attrNameLst>
                                          <p:attrName>ppt_w</p:attrName>
                                        </p:attrNameLst>
                                      </p:cBhvr>
                                      <p:tavLst>
                                        <p:tav tm="0">
                                          <p:val>
                                            <p:fltVal val="0"/>
                                          </p:val>
                                        </p:tav>
                                        <p:tav tm="100000">
                                          <p:val>
                                            <p:strVal val="#ppt_w"/>
                                          </p:val>
                                        </p:tav>
                                      </p:tavLst>
                                    </p:anim>
                                    <p:anim calcmode="lin" valueType="num">
                                      <p:cBhvr>
                                        <p:cTn id="38" dur="500" fill="hold"/>
                                        <p:tgtEl>
                                          <p:spTgt spid="6">
                                            <p:graphicEl>
                                              <a:dgm id="{028307AC-5C31-4764-8945-3806A17B5991}"/>
                                            </p:graphicEl>
                                          </p:spTgt>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7" presetClass="entr" presetSubtype="10" fill="hold" grpId="0" nodeType="clickEffect">
                                  <p:stCondLst>
                                    <p:cond delay="0"/>
                                  </p:stCondLst>
                                  <p:childTnLst>
                                    <p:set>
                                      <p:cBhvr>
                                        <p:cTn id="42" dur="1" fill="hold">
                                          <p:stCondLst>
                                            <p:cond delay="0"/>
                                          </p:stCondLst>
                                        </p:cTn>
                                        <p:tgtEl>
                                          <p:spTgt spid="6">
                                            <p:graphicEl>
                                              <a:dgm id="{8887A16D-C04C-4DAE-82BE-FC0C2BDD1EE1}"/>
                                            </p:graphicEl>
                                          </p:spTgt>
                                        </p:tgtEl>
                                        <p:attrNameLst>
                                          <p:attrName>style.visibility</p:attrName>
                                        </p:attrNameLst>
                                      </p:cBhvr>
                                      <p:to>
                                        <p:strVal val="visible"/>
                                      </p:to>
                                    </p:set>
                                    <p:anim calcmode="lin" valueType="num">
                                      <p:cBhvr>
                                        <p:cTn id="43" dur="500" fill="hold"/>
                                        <p:tgtEl>
                                          <p:spTgt spid="6">
                                            <p:graphicEl>
                                              <a:dgm id="{8887A16D-C04C-4DAE-82BE-FC0C2BDD1EE1}"/>
                                            </p:graphicEl>
                                          </p:spTgt>
                                        </p:tgtEl>
                                        <p:attrNameLst>
                                          <p:attrName>ppt_w</p:attrName>
                                        </p:attrNameLst>
                                      </p:cBhvr>
                                      <p:tavLst>
                                        <p:tav tm="0">
                                          <p:val>
                                            <p:fltVal val="0"/>
                                          </p:val>
                                        </p:tav>
                                        <p:tav tm="100000">
                                          <p:val>
                                            <p:strVal val="#ppt_w"/>
                                          </p:val>
                                        </p:tav>
                                      </p:tavLst>
                                    </p:anim>
                                    <p:anim calcmode="lin" valueType="num">
                                      <p:cBhvr>
                                        <p:cTn id="44" dur="500" fill="hold"/>
                                        <p:tgtEl>
                                          <p:spTgt spid="6">
                                            <p:graphicEl>
                                              <a:dgm id="{8887A16D-C04C-4DAE-82BE-FC0C2BDD1EE1}"/>
                                            </p:graphicEl>
                                          </p:spTgt>
                                        </p:tgtEl>
                                        <p:attrNameLst>
                                          <p:attrName>ppt_h</p:attrName>
                                        </p:attrNameLst>
                                      </p:cBhvr>
                                      <p:tavLst>
                                        <p:tav tm="0">
                                          <p:val>
                                            <p:strVal val="#ppt_h"/>
                                          </p:val>
                                        </p:tav>
                                        <p:tav tm="100000">
                                          <p:val>
                                            <p:strVal val="#ppt_h"/>
                                          </p:val>
                                        </p:tav>
                                      </p:tavLst>
                                    </p:anim>
                                  </p:childTnLst>
                                </p:cTn>
                              </p:par>
                              <p:par>
                                <p:cTn id="45" presetID="17" presetClass="entr" presetSubtype="10" fill="hold" grpId="0" nodeType="withEffect">
                                  <p:stCondLst>
                                    <p:cond delay="0"/>
                                  </p:stCondLst>
                                  <p:childTnLst>
                                    <p:set>
                                      <p:cBhvr>
                                        <p:cTn id="46" dur="1" fill="hold">
                                          <p:stCondLst>
                                            <p:cond delay="0"/>
                                          </p:stCondLst>
                                        </p:cTn>
                                        <p:tgtEl>
                                          <p:spTgt spid="6">
                                            <p:graphicEl>
                                              <a:dgm id="{8089F6C5-359A-40D1-8A06-82A80C9B8145}"/>
                                            </p:graphicEl>
                                          </p:spTgt>
                                        </p:tgtEl>
                                        <p:attrNameLst>
                                          <p:attrName>style.visibility</p:attrName>
                                        </p:attrNameLst>
                                      </p:cBhvr>
                                      <p:to>
                                        <p:strVal val="visible"/>
                                      </p:to>
                                    </p:set>
                                    <p:anim calcmode="lin" valueType="num">
                                      <p:cBhvr>
                                        <p:cTn id="47" dur="500" fill="hold"/>
                                        <p:tgtEl>
                                          <p:spTgt spid="6">
                                            <p:graphicEl>
                                              <a:dgm id="{8089F6C5-359A-40D1-8A06-82A80C9B8145}"/>
                                            </p:graphicEl>
                                          </p:spTgt>
                                        </p:tgtEl>
                                        <p:attrNameLst>
                                          <p:attrName>ppt_w</p:attrName>
                                        </p:attrNameLst>
                                      </p:cBhvr>
                                      <p:tavLst>
                                        <p:tav tm="0">
                                          <p:val>
                                            <p:fltVal val="0"/>
                                          </p:val>
                                        </p:tav>
                                        <p:tav tm="100000">
                                          <p:val>
                                            <p:strVal val="#ppt_w"/>
                                          </p:val>
                                        </p:tav>
                                      </p:tavLst>
                                    </p:anim>
                                    <p:anim calcmode="lin" valueType="num">
                                      <p:cBhvr>
                                        <p:cTn id="48" dur="500" fill="hold"/>
                                        <p:tgtEl>
                                          <p:spTgt spid="6">
                                            <p:graphicEl>
                                              <a:dgm id="{8089F6C5-359A-40D1-8A06-82A80C9B8145}"/>
                                            </p:graphicEl>
                                          </p:spTgt>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10" fill="hold" grpId="0" nodeType="clickEffect">
                                  <p:stCondLst>
                                    <p:cond delay="0"/>
                                  </p:stCondLst>
                                  <p:childTnLst>
                                    <p:set>
                                      <p:cBhvr>
                                        <p:cTn id="52" dur="1" fill="hold">
                                          <p:stCondLst>
                                            <p:cond delay="0"/>
                                          </p:stCondLst>
                                        </p:cTn>
                                        <p:tgtEl>
                                          <p:spTgt spid="6">
                                            <p:graphicEl>
                                              <a:dgm id="{40BFBE20-4777-498F-B9F6-0EA436A0F78F}"/>
                                            </p:graphicEl>
                                          </p:spTgt>
                                        </p:tgtEl>
                                        <p:attrNameLst>
                                          <p:attrName>style.visibility</p:attrName>
                                        </p:attrNameLst>
                                      </p:cBhvr>
                                      <p:to>
                                        <p:strVal val="visible"/>
                                      </p:to>
                                    </p:set>
                                    <p:anim calcmode="lin" valueType="num">
                                      <p:cBhvr>
                                        <p:cTn id="53" dur="500" fill="hold"/>
                                        <p:tgtEl>
                                          <p:spTgt spid="6">
                                            <p:graphicEl>
                                              <a:dgm id="{40BFBE20-4777-498F-B9F6-0EA436A0F78F}"/>
                                            </p:graphicEl>
                                          </p:spTgt>
                                        </p:tgtEl>
                                        <p:attrNameLst>
                                          <p:attrName>ppt_w</p:attrName>
                                        </p:attrNameLst>
                                      </p:cBhvr>
                                      <p:tavLst>
                                        <p:tav tm="0">
                                          <p:val>
                                            <p:fltVal val="0"/>
                                          </p:val>
                                        </p:tav>
                                        <p:tav tm="100000">
                                          <p:val>
                                            <p:strVal val="#ppt_w"/>
                                          </p:val>
                                        </p:tav>
                                      </p:tavLst>
                                    </p:anim>
                                    <p:anim calcmode="lin" valueType="num">
                                      <p:cBhvr>
                                        <p:cTn id="54" dur="500" fill="hold"/>
                                        <p:tgtEl>
                                          <p:spTgt spid="6">
                                            <p:graphicEl>
                                              <a:dgm id="{40BFBE20-4777-498F-B9F6-0EA436A0F78F}"/>
                                            </p:graphicEl>
                                          </p:spTgt>
                                        </p:tgtEl>
                                        <p:attrNameLst>
                                          <p:attrName>ppt_h</p:attrName>
                                        </p:attrNameLst>
                                      </p:cBhvr>
                                      <p:tavLst>
                                        <p:tav tm="0">
                                          <p:val>
                                            <p:strVal val="#ppt_h"/>
                                          </p:val>
                                        </p:tav>
                                        <p:tav tm="100000">
                                          <p:val>
                                            <p:strVal val="#ppt_h"/>
                                          </p:val>
                                        </p:tav>
                                      </p:tavLst>
                                    </p:anim>
                                  </p:childTnLst>
                                </p:cTn>
                              </p:par>
                              <p:par>
                                <p:cTn id="55" presetID="17" presetClass="entr" presetSubtype="10" fill="hold" grpId="0" nodeType="withEffect">
                                  <p:stCondLst>
                                    <p:cond delay="0"/>
                                  </p:stCondLst>
                                  <p:childTnLst>
                                    <p:set>
                                      <p:cBhvr>
                                        <p:cTn id="56" dur="1" fill="hold">
                                          <p:stCondLst>
                                            <p:cond delay="0"/>
                                          </p:stCondLst>
                                        </p:cTn>
                                        <p:tgtEl>
                                          <p:spTgt spid="6">
                                            <p:graphicEl>
                                              <a:dgm id="{3BDED5A2-5019-4B99-84F3-559512A770A3}"/>
                                            </p:graphicEl>
                                          </p:spTgt>
                                        </p:tgtEl>
                                        <p:attrNameLst>
                                          <p:attrName>style.visibility</p:attrName>
                                        </p:attrNameLst>
                                      </p:cBhvr>
                                      <p:to>
                                        <p:strVal val="visible"/>
                                      </p:to>
                                    </p:set>
                                    <p:anim calcmode="lin" valueType="num">
                                      <p:cBhvr>
                                        <p:cTn id="57" dur="500" fill="hold"/>
                                        <p:tgtEl>
                                          <p:spTgt spid="6">
                                            <p:graphicEl>
                                              <a:dgm id="{3BDED5A2-5019-4B99-84F3-559512A770A3}"/>
                                            </p:graphicEl>
                                          </p:spTgt>
                                        </p:tgtEl>
                                        <p:attrNameLst>
                                          <p:attrName>ppt_w</p:attrName>
                                        </p:attrNameLst>
                                      </p:cBhvr>
                                      <p:tavLst>
                                        <p:tav tm="0">
                                          <p:val>
                                            <p:fltVal val="0"/>
                                          </p:val>
                                        </p:tav>
                                        <p:tav tm="100000">
                                          <p:val>
                                            <p:strVal val="#ppt_w"/>
                                          </p:val>
                                        </p:tav>
                                      </p:tavLst>
                                    </p:anim>
                                    <p:anim calcmode="lin" valueType="num">
                                      <p:cBhvr>
                                        <p:cTn id="58" dur="500" fill="hold"/>
                                        <p:tgtEl>
                                          <p:spTgt spid="6">
                                            <p:graphicEl>
                                              <a:dgm id="{3BDED5A2-5019-4B99-84F3-559512A770A3}"/>
                                            </p:graphicEl>
                                          </p:spTgt>
                                        </p:tgtEl>
                                        <p:attrNameLst>
                                          <p:attrName>ppt_h</p:attrName>
                                        </p:attrNameLst>
                                      </p:cBhvr>
                                      <p:tavLst>
                                        <p:tav tm="0">
                                          <p:val>
                                            <p:strVal val="#ppt_h"/>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17" presetClass="entr" presetSubtype="10" fill="hold" grpId="0" nodeType="clickEffect">
                                  <p:stCondLst>
                                    <p:cond delay="0"/>
                                  </p:stCondLst>
                                  <p:childTnLst>
                                    <p:set>
                                      <p:cBhvr>
                                        <p:cTn id="62" dur="1" fill="hold">
                                          <p:stCondLst>
                                            <p:cond delay="0"/>
                                          </p:stCondLst>
                                        </p:cTn>
                                        <p:tgtEl>
                                          <p:spTgt spid="6">
                                            <p:graphicEl>
                                              <a:dgm id="{5994BF35-27EB-4055-B76C-746176347E19}"/>
                                            </p:graphicEl>
                                          </p:spTgt>
                                        </p:tgtEl>
                                        <p:attrNameLst>
                                          <p:attrName>style.visibility</p:attrName>
                                        </p:attrNameLst>
                                      </p:cBhvr>
                                      <p:to>
                                        <p:strVal val="visible"/>
                                      </p:to>
                                    </p:set>
                                    <p:anim calcmode="lin" valueType="num">
                                      <p:cBhvr>
                                        <p:cTn id="63" dur="500" fill="hold"/>
                                        <p:tgtEl>
                                          <p:spTgt spid="6">
                                            <p:graphicEl>
                                              <a:dgm id="{5994BF35-27EB-4055-B76C-746176347E19}"/>
                                            </p:graphicEl>
                                          </p:spTgt>
                                        </p:tgtEl>
                                        <p:attrNameLst>
                                          <p:attrName>ppt_w</p:attrName>
                                        </p:attrNameLst>
                                      </p:cBhvr>
                                      <p:tavLst>
                                        <p:tav tm="0">
                                          <p:val>
                                            <p:fltVal val="0"/>
                                          </p:val>
                                        </p:tav>
                                        <p:tav tm="100000">
                                          <p:val>
                                            <p:strVal val="#ppt_w"/>
                                          </p:val>
                                        </p:tav>
                                      </p:tavLst>
                                    </p:anim>
                                    <p:anim calcmode="lin" valueType="num">
                                      <p:cBhvr>
                                        <p:cTn id="64" dur="500" fill="hold"/>
                                        <p:tgtEl>
                                          <p:spTgt spid="6">
                                            <p:graphicEl>
                                              <a:dgm id="{5994BF35-27EB-4055-B76C-746176347E19}"/>
                                            </p:graphicEl>
                                          </p:spTgt>
                                        </p:tgtEl>
                                        <p:attrNameLst>
                                          <p:attrName>ppt_h</p:attrName>
                                        </p:attrNameLst>
                                      </p:cBhvr>
                                      <p:tavLst>
                                        <p:tav tm="0">
                                          <p:val>
                                            <p:strVal val="#ppt_h"/>
                                          </p:val>
                                        </p:tav>
                                        <p:tav tm="100000">
                                          <p:val>
                                            <p:strVal val="#ppt_h"/>
                                          </p:val>
                                        </p:tav>
                                      </p:tavLst>
                                    </p:anim>
                                  </p:childTnLst>
                                </p:cTn>
                              </p:par>
                              <p:par>
                                <p:cTn id="65" presetID="17" presetClass="entr" presetSubtype="10" fill="hold" grpId="0" nodeType="withEffect">
                                  <p:stCondLst>
                                    <p:cond delay="0"/>
                                  </p:stCondLst>
                                  <p:childTnLst>
                                    <p:set>
                                      <p:cBhvr>
                                        <p:cTn id="66" dur="1" fill="hold">
                                          <p:stCondLst>
                                            <p:cond delay="0"/>
                                          </p:stCondLst>
                                        </p:cTn>
                                        <p:tgtEl>
                                          <p:spTgt spid="6">
                                            <p:graphicEl>
                                              <a:dgm id="{20A56696-7622-458C-93F9-87D759E88AD1}"/>
                                            </p:graphicEl>
                                          </p:spTgt>
                                        </p:tgtEl>
                                        <p:attrNameLst>
                                          <p:attrName>style.visibility</p:attrName>
                                        </p:attrNameLst>
                                      </p:cBhvr>
                                      <p:to>
                                        <p:strVal val="visible"/>
                                      </p:to>
                                    </p:set>
                                    <p:anim calcmode="lin" valueType="num">
                                      <p:cBhvr>
                                        <p:cTn id="67" dur="500" fill="hold"/>
                                        <p:tgtEl>
                                          <p:spTgt spid="6">
                                            <p:graphicEl>
                                              <a:dgm id="{20A56696-7622-458C-93F9-87D759E88AD1}"/>
                                            </p:graphicEl>
                                          </p:spTgt>
                                        </p:tgtEl>
                                        <p:attrNameLst>
                                          <p:attrName>ppt_w</p:attrName>
                                        </p:attrNameLst>
                                      </p:cBhvr>
                                      <p:tavLst>
                                        <p:tav tm="0">
                                          <p:val>
                                            <p:fltVal val="0"/>
                                          </p:val>
                                        </p:tav>
                                        <p:tav tm="100000">
                                          <p:val>
                                            <p:strVal val="#ppt_w"/>
                                          </p:val>
                                        </p:tav>
                                      </p:tavLst>
                                    </p:anim>
                                    <p:anim calcmode="lin" valueType="num">
                                      <p:cBhvr>
                                        <p:cTn id="68" dur="500" fill="hold"/>
                                        <p:tgtEl>
                                          <p:spTgt spid="6">
                                            <p:graphicEl>
                                              <a:dgm id="{20A56696-7622-458C-93F9-87D759E88AD1}"/>
                                            </p:graphic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 name="Объект 7">
            <a:extLst>
              <a:ext uri="{FF2B5EF4-FFF2-40B4-BE49-F238E27FC236}">
                <a16:creationId xmlns:a16="http://schemas.microsoft.com/office/drawing/2014/main" id="{70D68D1D-D36D-4A6B-BC77-279BE7F86FBE}"/>
              </a:ext>
            </a:extLst>
          </p:cNvPr>
          <p:cNvGraphicFramePr>
            <a:graphicFrameLocks noGrp="1"/>
          </p:cNvGraphicFramePr>
          <p:nvPr>
            <p:ph idx="1"/>
            <p:extLst>
              <p:ext uri="{D42A27DB-BD31-4B8C-83A1-F6EECF244321}">
                <p14:modId xmlns:p14="http://schemas.microsoft.com/office/powerpoint/2010/main" val="960780424"/>
              </p:ext>
            </p:extLst>
          </p:nvPr>
        </p:nvGraphicFramePr>
        <p:xfrm>
          <a:off x="179512" y="188640"/>
          <a:ext cx="8856984" cy="65527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06057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graphicEl>
                                              <a:dgm id="{AFD557B0-2D6A-4EC2-B38F-418B401D41FC}"/>
                                            </p:graphicEl>
                                          </p:spTgt>
                                        </p:tgtEl>
                                        <p:attrNameLst>
                                          <p:attrName>style.visibility</p:attrName>
                                        </p:attrNameLst>
                                      </p:cBhvr>
                                      <p:to>
                                        <p:strVal val="visible"/>
                                      </p:to>
                                    </p:set>
                                    <p:animEffect transition="in" filter="blinds(horizontal)">
                                      <p:cBhvr>
                                        <p:cTn id="7" dur="500"/>
                                        <p:tgtEl>
                                          <p:spTgt spid="8">
                                            <p:graphicEl>
                                              <a:dgm id="{AFD557B0-2D6A-4EC2-B38F-418B401D41F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graphicEl>
                                              <a:dgm id="{F532ACBD-BAB8-4533-9D39-1CC1F449E320}"/>
                                            </p:graphicEl>
                                          </p:spTgt>
                                        </p:tgtEl>
                                        <p:attrNameLst>
                                          <p:attrName>style.visibility</p:attrName>
                                        </p:attrNameLst>
                                      </p:cBhvr>
                                      <p:to>
                                        <p:strVal val="visible"/>
                                      </p:to>
                                    </p:set>
                                    <p:animEffect transition="in" filter="blinds(horizontal)">
                                      <p:cBhvr>
                                        <p:cTn id="12" dur="500"/>
                                        <p:tgtEl>
                                          <p:spTgt spid="8">
                                            <p:graphicEl>
                                              <a:dgm id="{F532ACBD-BAB8-4533-9D39-1CC1F449E32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uiExpand="1">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5" cy="6552728"/>
          </a:xfrm>
        </p:spPr>
        <p:txBody>
          <a:bodyPr>
            <a:noAutofit/>
          </a:bodyPr>
          <a:lstStyle/>
          <a:p>
            <a:pPr marL="0" indent="0" algn="ctr">
              <a:lnSpc>
                <a:spcPct val="150000"/>
              </a:lnSpc>
              <a:buNone/>
            </a:pPr>
            <a:r>
              <a:rPr lang="en-US" sz="2800" b="1" dirty="0" err="1">
                <a:solidFill>
                  <a:schemeClr val="tx1"/>
                </a:solidFill>
                <a:latin typeface="Times New Roman" pitchFamily="18" charset="0"/>
                <a:cs typeface="Times New Roman" pitchFamily="18" charset="0"/>
              </a:rPr>
              <a:t>Foydalanilgan</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adabiyotlar</a:t>
            </a:r>
            <a:r>
              <a:rPr lang="en-US" sz="2800" b="1" dirty="0">
                <a:solidFill>
                  <a:schemeClr val="tx1"/>
                </a:solidFill>
                <a:latin typeface="Times New Roman" pitchFamily="18" charset="0"/>
                <a:cs typeface="Times New Roman" pitchFamily="18" charset="0"/>
              </a:rPr>
              <a:t>:</a:t>
            </a:r>
          </a:p>
          <a:p>
            <a:pPr marL="0" indent="0" algn="ctr">
              <a:lnSpc>
                <a:spcPct val="150000"/>
              </a:lnSpc>
              <a:buNone/>
            </a:pPr>
            <a:endParaRPr lang="en-US" sz="2800" b="1" dirty="0">
              <a:solidFill>
                <a:schemeClr val="tx1"/>
              </a:solidFill>
              <a:latin typeface="Times New Roman" pitchFamily="18" charset="0"/>
              <a:cs typeface="Times New Roman" pitchFamily="18" charset="0"/>
            </a:endParaRPr>
          </a:p>
          <a:p>
            <a:pPr marL="0" indent="0" algn="just">
              <a:lnSpc>
                <a:spcPct val="150000"/>
              </a:lnSpc>
              <a:buNone/>
            </a:pPr>
            <a:r>
              <a:rPr lang="en-US" sz="2800" dirty="0">
                <a:solidFill>
                  <a:schemeClr val="tx1"/>
                </a:solidFill>
                <a:latin typeface="Times New Roman" pitchFamily="18" charset="0"/>
                <a:cs typeface="Times New Roman" pitchFamily="18" charset="0"/>
              </a:rPr>
              <a:t>1.	</a:t>
            </a:r>
            <a:r>
              <a:rPr lang="en-US" sz="2800" dirty="0" err="1">
                <a:solidFill>
                  <a:schemeClr val="tx1"/>
                </a:solidFill>
                <a:latin typeface="Times New Roman" pitchFamily="18" charset="0"/>
                <a:cs typeface="Times New Roman" pitchFamily="18" charset="0"/>
              </a:rPr>
              <a:t>Mirzayev</a:t>
            </a:r>
            <a:r>
              <a:rPr lang="en-US" sz="2800" dirty="0">
                <a:solidFill>
                  <a:schemeClr val="tx1"/>
                </a:solidFill>
                <a:latin typeface="Times New Roman" pitchFamily="18" charset="0"/>
                <a:cs typeface="Times New Roman" pitchFamily="18" charset="0"/>
              </a:rPr>
              <a:t> A.A., </a:t>
            </a:r>
            <a:r>
              <a:rPr lang="en-US" sz="2800" dirty="0" err="1">
                <a:solidFill>
                  <a:schemeClr val="tx1"/>
                </a:solidFill>
                <a:latin typeface="Times New Roman" pitchFamily="18" charset="0"/>
                <a:cs typeface="Times New Roman" pitchFamily="18" charset="0"/>
              </a:rPr>
              <a:t>Sotvoldiyev</a:t>
            </a:r>
            <a:r>
              <a:rPr lang="en-US" sz="2800" dirty="0">
                <a:solidFill>
                  <a:schemeClr val="tx1"/>
                </a:solidFill>
                <a:latin typeface="Times New Roman" pitchFamily="18" charset="0"/>
                <a:cs typeface="Times New Roman" pitchFamily="18" charset="0"/>
              </a:rPr>
              <a:t> A.E., </a:t>
            </a:r>
            <a:r>
              <a:rPr lang="en-US" sz="2800" dirty="0" err="1">
                <a:solidFill>
                  <a:schemeClr val="tx1"/>
                </a:solidFill>
                <a:latin typeface="Times New Roman" pitchFamily="18" charset="0"/>
                <a:cs typeface="Times New Roman" pitchFamily="18" charset="0"/>
              </a:rPr>
              <a:t>Mamurov</a:t>
            </a:r>
            <a:r>
              <a:rPr lang="en-US" sz="2800" dirty="0">
                <a:solidFill>
                  <a:schemeClr val="tx1"/>
                </a:solidFill>
                <a:latin typeface="Times New Roman" pitchFamily="18" charset="0"/>
                <a:cs typeface="Times New Roman" pitchFamily="18" charset="0"/>
              </a:rPr>
              <a:t> E.T. “</a:t>
            </a:r>
            <a:r>
              <a:rPr lang="en-US" sz="2800" dirty="0" err="1">
                <a:solidFill>
                  <a:schemeClr val="tx1"/>
                </a:solidFill>
                <a:latin typeface="Times New Roman" pitchFamily="18" charset="0"/>
                <a:cs typeface="Times New Roman" pitchFamily="18" charset="0"/>
              </a:rPr>
              <a:t>Mashinasozlik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texnologiyasi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maxsus</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qism</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oliy</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texnika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o‘quv</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yurtlari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uchun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darslik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Farg‘ona</a:t>
            </a:r>
            <a:r>
              <a:rPr lang="en-US" sz="2800" dirty="0">
                <a:solidFill>
                  <a:schemeClr val="tx1"/>
                </a:solidFill>
                <a:latin typeface="Times New Roman" pitchFamily="18" charset="0"/>
                <a:cs typeface="Times New Roman" pitchFamily="18" charset="0"/>
              </a:rPr>
              <a:t>–2010. 195 b.</a:t>
            </a:r>
          </a:p>
          <a:p>
            <a:pPr marL="0" indent="0" algn="just">
              <a:lnSpc>
                <a:spcPct val="150000"/>
              </a:lnSpc>
              <a:buNone/>
            </a:pPr>
            <a:r>
              <a:rPr lang="en-US" sz="2800" dirty="0">
                <a:solidFill>
                  <a:schemeClr val="tx1"/>
                </a:solidFill>
                <a:latin typeface="Times New Roman" pitchFamily="18" charset="0"/>
                <a:cs typeface="Times New Roman" pitchFamily="18" charset="0"/>
              </a:rPr>
              <a:t>2.	</a:t>
            </a:r>
            <a:r>
              <a:rPr lang="ru-RU" sz="2800" dirty="0" err="1">
                <a:solidFill>
                  <a:schemeClr val="tx1"/>
                </a:solidFill>
                <a:latin typeface="Times New Roman" pitchFamily="18" charset="0"/>
                <a:cs typeface="Times New Roman" pitchFamily="18" charset="0"/>
              </a:rPr>
              <a:t>Шрубченко</a:t>
            </a:r>
            <a:r>
              <a:rPr lang="ru-RU" sz="2800" dirty="0">
                <a:solidFill>
                  <a:schemeClr val="tx1"/>
                </a:solidFill>
                <a:latin typeface="Times New Roman" pitchFamily="18" charset="0"/>
                <a:cs typeface="Times New Roman" pitchFamily="18" charset="0"/>
              </a:rPr>
              <a:t> И.В. Технология изготовления типовых деталей машин. Учеб. пособие. – М.: ИНФРА-М. 2018 – 358 с.</a:t>
            </a:r>
          </a:p>
        </p:txBody>
      </p:sp>
    </p:spTree>
    <p:extLst>
      <p:ext uri="{BB962C8B-B14F-4D97-AF65-F5344CB8AC3E}">
        <p14:creationId xmlns:p14="http://schemas.microsoft.com/office/powerpoint/2010/main" val="39834391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216B9B51-5ADD-4A24-A00D-B5D668CB1A4B}"/>
              </a:ext>
            </a:extLst>
          </p:cNvPr>
          <p:cNvSpPr/>
          <p:nvPr/>
        </p:nvSpPr>
        <p:spPr>
          <a:xfrm>
            <a:off x="1043608" y="1484784"/>
            <a:ext cx="7488832" cy="4464496"/>
          </a:xfrm>
          <a:prstGeom prst="rect">
            <a:avLst/>
          </a:prstGeom>
          <a:noFill/>
        </p:spPr>
        <p:txBody>
          <a:bodyPr wrap="none" lIns="91440" tIns="45720" rIns="91440" bIns="45720">
            <a:prstTxWarp prst="textWave2">
              <a:avLst/>
            </a:prstTxWarp>
            <a:spAutoFit/>
          </a:bodyPr>
          <a:lstStyle/>
          <a:p>
            <a:pPr algn="ctr"/>
            <a:r>
              <a:rPr lang="en-US" sz="5400" dirty="0">
                <a:ln w="0"/>
                <a:solidFill>
                  <a:srgbClr val="7030A0"/>
                </a:solidFill>
                <a:effectLst>
                  <a:outerShdw blurRad="38100" dist="19050" dir="2700000" algn="tl" rotWithShape="0">
                    <a:schemeClr val="dk1">
                      <a:alpha val="40000"/>
                    </a:schemeClr>
                  </a:outerShdw>
                </a:effectLst>
              </a:rPr>
              <a:t>E’TIBORINGIZ</a:t>
            </a:r>
          </a:p>
          <a:p>
            <a:pPr algn="ctr"/>
            <a:r>
              <a:rPr lang="en-US" sz="5400" dirty="0">
                <a:ln w="0"/>
                <a:solidFill>
                  <a:srgbClr val="7030A0"/>
                </a:solidFill>
                <a:effectLst>
                  <a:outerShdw blurRad="38100" dist="19050" dir="2700000" algn="tl" rotWithShape="0">
                    <a:schemeClr val="dk1">
                      <a:alpha val="40000"/>
                    </a:schemeClr>
                  </a:outerShdw>
                </a:effectLst>
              </a:rPr>
              <a:t>UCHUN RAHMAT</a:t>
            </a:r>
            <a:endParaRPr lang="ru-RU" sz="5400" dirty="0">
              <a:ln w="0"/>
              <a:solidFill>
                <a:srgbClr val="7030A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506824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5000" fill="hold"/>
                                        <p:tgtEl>
                                          <p:spTgt spid="6"/>
                                        </p:tgtEl>
                                        <p:attrNameLst>
                                          <p:attrName>ppt_x</p:attrName>
                                        </p:attrNameLst>
                                      </p:cBhvr>
                                      <p:tavLst>
                                        <p:tav tm="0">
                                          <p:val>
                                            <p:strVal val="#ppt_x"/>
                                          </p:val>
                                        </p:tav>
                                        <p:tav tm="100000">
                                          <p:val>
                                            <p:strVal val="#ppt_x"/>
                                          </p:val>
                                        </p:tav>
                                      </p:tavLst>
                                    </p:anim>
                                    <p:anim calcmode="lin" valueType="num">
                                      <p:cBhvr>
                                        <p:cTn id="8" dur="15000" fill="hold"/>
                                        <p:tgtEl>
                                          <p:spTgt spid="6"/>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Waveform</Template>
  <TotalTime>1109</TotalTime>
  <Words>2135</Words>
  <Application>Microsoft Office PowerPoint</Application>
  <PresentationFormat>Экран (4:3)</PresentationFormat>
  <Paragraphs>126</Paragraphs>
  <Slides>36</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3</vt:i4>
      </vt:variant>
      <vt:variant>
        <vt:lpstr>Заголовки слайдов</vt:lpstr>
      </vt:variant>
      <vt:variant>
        <vt:i4>36</vt:i4>
      </vt:variant>
    </vt:vector>
  </HeadingPairs>
  <TitlesOfParts>
    <vt:vector size="46" baseType="lpstr">
      <vt:lpstr>Arial</vt:lpstr>
      <vt:lpstr>Calibri</vt:lpstr>
      <vt:lpstr>Calibri Light</vt:lpstr>
      <vt:lpstr>Candara</vt:lpstr>
      <vt:lpstr>Symbol</vt:lpstr>
      <vt:lpstr>Times New Roman</vt:lpstr>
      <vt:lpstr>Tw Cen MT</vt:lpstr>
      <vt:lpstr>Волна</vt:lpstr>
      <vt:lpstr>Тема Office</vt:lpstr>
      <vt:lpstr>1_Тема Office</vt:lpstr>
      <vt:lpstr>Course: Manufacturing of parts in mechanical engineering</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2-MA’RUZA. Zagotovkalarni moslamalarda bazalashtirish.</dc:title>
  <dc:creator>User</dc:creator>
  <cp:lastModifiedBy>Muhammadazim Rustamov</cp:lastModifiedBy>
  <cp:revision>89</cp:revision>
  <dcterms:created xsi:type="dcterms:W3CDTF">2021-09-15T07:41:13Z</dcterms:created>
  <dcterms:modified xsi:type="dcterms:W3CDTF">2024-10-04T15:27:41Z</dcterms:modified>
</cp:coreProperties>
</file>