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0" r:id="rId6"/>
    <p:sldMasterId id="2147483672" r:id="rId7"/>
    <p:sldMasterId id="2147483684"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Lst>
  <p:sldSz cy="6858000" cx="9144000"/>
  <p:notesSz cx="6858000" cy="9144000"/>
  <p:embeddedFontLst>
    <p:embeddedFont>
      <p:font typeface="Candara"/>
      <p:regular r:id="rId40"/>
      <p:bold r:id="rId41"/>
      <p:italic r:id="rId42"/>
      <p:boldItalic r:id="rId43"/>
    </p:embeddedFont>
    <p:embeddedFont>
      <p:font typeface="Gill Sans"/>
      <p:regular r:id="rId44"/>
      <p:bold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6" roundtripDataSignature="AMtx7mjmNrKH4TNRFPR2NNYyS2eFMkkH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91D9608-4503-4F9B-9919-F3C43834FEDC}">
  <a:tblStyle styleId="{491D9608-4503-4F9B-9919-F3C43834FEDC}" styleName="Table_0">
    <a:wholeTbl>
      <a:tcTxStyle b="off" i="off">
        <a:font>
          <a:latin typeface="Candara"/>
          <a:ea typeface="Candara"/>
          <a:cs typeface="Candara"/>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E6E6E6"/>
          </a:solidFill>
        </a:fill>
      </a:tcStyle>
    </a:wholeTbl>
    <a:band1H>
      <a:tcTxStyle/>
      <a:tcStyle>
        <a:fill>
          <a:solidFill>
            <a:srgbClr val="CACACA"/>
          </a:solidFill>
        </a:fill>
      </a:tcStyle>
    </a:band1H>
    <a:band2H>
      <a:tcTxStyle/>
    </a:band2H>
    <a:band1V>
      <a:tcTxStyle/>
      <a:tcStyle>
        <a:fill>
          <a:solidFill>
            <a:srgbClr val="CACACA"/>
          </a:solidFill>
        </a:fill>
      </a:tcStyle>
    </a:band1V>
    <a:band2V>
      <a:tcTxStyle/>
    </a:band2V>
    <a:lastCol>
      <a:tcTxStyle b="on" i="off"/>
    </a:lastCol>
    <a:firstCol>
      <a:tcTxStyle b="on" i="off"/>
    </a:firstCol>
    <a:lastRow>
      <a:tcTxStyle b="on" i="off"/>
      <a:tcStyle>
        <a:tcBdr>
          <a:top>
            <a:ln cap="flat" cmpd="sng" w="25400">
              <a:solidFill>
                <a:schemeClr val="dk1"/>
              </a:solidFill>
              <a:prstDash val="solid"/>
              <a:round/>
              <a:headEnd len="sm" w="sm" type="none"/>
              <a:tailEnd len="sm" w="sm" type="none"/>
            </a:ln>
          </a:top>
        </a:tcBdr>
        <a:fill>
          <a:solidFill>
            <a:srgbClr val="E6E6E6"/>
          </a:solidFill>
        </a:fill>
      </a:tcStyle>
    </a:lastRow>
    <a:seCell>
      <a:tcTxStyle/>
    </a:seCell>
    <a:swCell>
      <a:tcTxStyle/>
    </a:swCell>
    <a:firstRow>
      <a:tcTxStyle b="on" i="off"/>
      <a:tcStyle>
        <a:fill>
          <a:solidFill>
            <a:srgbClr val="E6E6E6"/>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andara-regular.fntdata"/><Relationship Id="rId20" Type="http://schemas.openxmlformats.org/officeDocument/2006/relationships/slide" Target="slides/slide11.xml"/><Relationship Id="rId42" Type="http://schemas.openxmlformats.org/officeDocument/2006/relationships/font" Target="fonts/Candara-italic.fntdata"/><Relationship Id="rId41" Type="http://schemas.openxmlformats.org/officeDocument/2006/relationships/font" Target="fonts/Candara-bold.fntdata"/><Relationship Id="rId22" Type="http://schemas.openxmlformats.org/officeDocument/2006/relationships/slide" Target="slides/slide13.xml"/><Relationship Id="rId44" Type="http://schemas.openxmlformats.org/officeDocument/2006/relationships/font" Target="fonts/GillSans-regular.fntdata"/><Relationship Id="rId21" Type="http://schemas.openxmlformats.org/officeDocument/2006/relationships/slide" Target="slides/slide12.xml"/><Relationship Id="rId43" Type="http://schemas.openxmlformats.org/officeDocument/2006/relationships/font" Target="fonts/Candara-boldItalic.fntdata"/><Relationship Id="rId24" Type="http://schemas.openxmlformats.org/officeDocument/2006/relationships/slide" Target="slides/slide15.xml"/><Relationship Id="rId46" Type="http://customschemas.google.com/relationships/presentationmetadata" Target="metadata"/><Relationship Id="rId23" Type="http://schemas.openxmlformats.org/officeDocument/2006/relationships/slide" Target="slides/slide14.xml"/><Relationship Id="rId45" Type="http://schemas.openxmlformats.org/officeDocument/2006/relationships/font" Target="fonts/GillSan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0.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slide" Target="slides/slide26.xml"/><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slide" Target="slides/slide28.xml"/><Relationship Id="rId14" Type="http://schemas.openxmlformats.org/officeDocument/2006/relationships/slide" Target="slides/slide5.xml"/><Relationship Id="rId36" Type="http://schemas.openxmlformats.org/officeDocument/2006/relationships/slide" Target="slides/slide27.xml"/><Relationship Id="rId17" Type="http://schemas.openxmlformats.org/officeDocument/2006/relationships/slide" Target="slides/slide8.xml"/><Relationship Id="rId39" Type="http://schemas.openxmlformats.org/officeDocument/2006/relationships/slide" Target="slides/slide30.xml"/><Relationship Id="rId16" Type="http://schemas.openxmlformats.org/officeDocument/2006/relationships/slide" Target="slides/slide7.xml"/><Relationship Id="rId38" Type="http://schemas.openxmlformats.org/officeDocument/2006/relationships/slide" Target="slides/slide29.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8" name="Shape 18"/>
        <p:cNvGrpSpPr/>
        <p:nvPr/>
      </p:nvGrpSpPr>
      <p:grpSpPr>
        <a:xfrm>
          <a:off x="0" y="0"/>
          <a:ext cx="0" cy="0"/>
          <a:chOff x="0" y="0"/>
          <a:chExt cx="0" cy="0"/>
        </a:xfrm>
      </p:grpSpPr>
      <p:sp>
        <p:nvSpPr>
          <p:cNvPr id="19" name="Google Shape;19;p32"/>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20" name="Google Shape;20;p32"/>
          <p:cNvGrpSpPr/>
          <p:nvPr/>
        </p:nvGrpSpPr>
        <p:grpSpPr>
          <a:xfrm>
            <a:off x="211665" y="5353963"/>
            <a:ext cx="8723376" cy="1331580"/>
            <a:chOff x="-3905250" y="4294188"/>
            <a:chExt cx="13011150" cy="1892300"/>
          </a:xfrm>
        </p:grpSpPr>
        <p:sp>
          <p:nvSpPr>
            <p:cNvPr id="21" name="Google Shape;21;p3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2" name="Google Shape;22;p3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3" name="Google Shape;23;p3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4" name="Google Shape;24;p3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5" name="Google Shape;25;p3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26" name="Google Shape;26;p32"/>
          <p:cNvSpPr txBox="1"/>
          <p:nvPr>
            <p:ph type="ctrTitle"/>
          </p:nvPr>
        </p:nvSpPr>
        <p:spPr>
          <a:xfrm>
            <a:off x="685800" y="1600200"/>
            <a:ext cx="7772400" cy="178010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FFFFFF"/>
              </a:buClr>
              <a:buSzPts val="4400"/>
              <a:buFont typeface="Candara"/>
              <a:buNone/>
              <a:defRPr sz="44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2"/>
          <p:cNvSpPr txBox="1"/>
          <p:nvPr>
            <p:ph idx="1" type="subTitle"/>
          </p:nvPr>
        </p:nvSpPr>
        <p:spPr>
          <a:xfrm>
            <a:off x="1371600" y="3556001"/>
            <a:ext cx="6400800" cy="1473200"/>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000"/>
              <a:buNone/>
              <a:defRPr sz="2000">
                <a:solidFill>
                  <a:srgbClr val="FFFFFF"/>
                </a:solidFill>
              </a:defRPr>
            </a:lvl1pPr>
            <a:lvl2pPr lvl="1" algn="ctr">
              <a:spcBef>
                <a:spcPts val="440"/>
              </a:spcBef>
              <a:spcAft>
                <a:spcPts val="0"/>
              </a:spcAft>
              <a:buSzPts val="2200"/>
              <a:buNone/>
              <a:defRPr>
                <a:solidFill>
                  <a:srgbClr val="888888"/>
                </a:solidFill>
              </a:defRPr>
            </a:lvl2pPr>
            <a:lvl3pPr lvl="2" algn="ctr">
              <a:spcBef>
                <a:spcPts val="400"/>
              </a:spcBef>
              <a:spcAft>
                <a:spcPts val="0"/>
              </a:spcAft>
              <a:buSzPts val="2000"/>
              <a:buNone/>
              <a:defRPr>
                <a:solidFill>
                  <a:srgbClr val="888888"/>
                </a:solidFill>
              </a:defRPr>
            </a:lvl3pPr>
            <a:lvl4pPr lvl="3" algn="ctr">
              <a:spcBef>
                <a:spcPts val="360"/>
              </a:spcBef>
              <a:spcAft>
                <a:spcPts val="0"/>
              </a:spcAft>
              <a:buSzPts val="1800"/>
              <a:buNone/>
              <a:defRPr>
                <a:solidFill>
                  <a:srgbClr val="888888"/>
                </a:solidFill>
              </a:defRPr>
            </a:lvl4pPr>
            <a:lvl5pPr lvl="4" algn="ctr">
              <a:spcBef>
                <a:spcPts val="320"/>
              </a:spcBef>
              <a:spcAft>
                <a:spcPts val="0"/>
              </a:spcAft>
              <a:buSzPts val="1600"/>
              <a:buNone/>
              <a:defRPr>
                <a:solidFill>
                  <a:srgbClr val="888888"/>
                </a:solidFill>
              </a:defRPr>
            </a:lvl5pPr>
            <a:lvl6pPr lvl="5" algn="ctr">
              <a:spcBef>
                <a:spcPts val="384"/>
              </a:spcBef>
              <a:spcAft>
                <a:spcPts val="0"/>
              </a:spcAft>
              <a:buSzPts val="1400"/>
              <a:buNone/>
              <a:defRPr>
                <a:solidFill>
                  <a:srgbClr val="888888"/>
                </a:solidFill>
              </a:defRPr>
            </a:lvl6pPr>
            <a:lvl7pPr lvl="6" algn="ctr">
              <a:spcBef>
                <a:spcPts val="384"/>
              </a:spcBef>
              <a:spcAft>
                <a:spcPts val="0"/>
              </a:spcAft>
              <a:buSzPts val="1400"/>
              <a:buNone/>
              <a:defRPr>
                <a:solidFill>
                  <a:srgbClr val="888888"/>
                </a:solidFill>
              </a:defRPr>
            </a:lvl7pPr>
            <a:lvl8pPr lvl="7" algn="ctr">
              <a:spcBef>
                <a:spcPts val="384"/>
              </a:spcBef>
              <a:spcAft>
                <a:spcPts val="0"/>
              </a:spcAft>
              <a:buSzPts val="1400"/>
              <a:buNone/>
              <a:defRPr>
                <a:solidFill>
                  <a:srgbClr val="888888"/>
                </a:solidFill>
              </a:defRPr>
            </a:lvl8pPr>
            <a:lvl9pPr lvl="8" algn="ctr">
              <a:spcBef>
                <a:spcPts val="384"/>
              </a:spcBef>
              <a:spcAft>
                <a:spcPts val="0"/>
              </a:spcAft>
              <a:buSzPts val="1400"/>
              <a:buNone/>
              <a:defRPr>
                <a:solidFill>
                  <a:srgbClr val="888888"/>
                </a:solidFill>
              </a:defRPr>
            </a:lvl9pPr>
          </a:lstStyle>
          <a:p/>
        </p:txBody>
      </p:sp>
      <p:sp>
        <p:nvSpPr>
          <p:cNvPr id="28" name="Google Shape;28;p3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1" name="Shape 31"/>
        <p:cNvGrpSpPr/>
        <p:nvPr/>
      </p:nvGrpSpPr>
      <p:grpSpPr>
        <a:xfrm>
          <a:off x="0" y="0"/>
          <a:ext cx="0" cy="0"/>
          <a:chOff x="0" y="0"/>
          <a:chExt cx="0" cy="0"/>
        </a:xfrm>
      </p:grpSpPr>
      <p:sp>
        <p:nvSpPr>
          <p:cNvPr id="32" name="Google Shape;32;p33"/>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33" name="Google Shape;33;p33"/>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3"/>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36" name="Google Shape;36;p3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7" name="Shape 37"/>
        <p:cNvGrpSpPr/>
        <p:nvPr/>
      </p:nvGrpSpPr>
      <p:grpSpPr>
        <a:xfrm>
          <a:off x="0" y="0"/>
          <a:ext cx="0" cy="0"/>
          <a:chOff x="0" y="0"/>
          <a:chExt cx="0" cy="0"/>
        </a:xfrm>
      </p:grpSpPr>
      <p:sp>
        <p:nvSpPr>
          <p:cNvPr id="38" name="Google Shape;38;p40"/>
          <p:cNvSpPr/>
          <p:nvPr/>
        </p:nvSpPr>
        <p:spPr>
          <a:xfrm>
            <a:off x="228600" y="228600"/>
            <a:ext cx="8695944" cy="4736592"/>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39" name="Google Shape;39;p40"/>
          <p:cNvSpPr/>
          <p:nvPr/>
        </p:nvSpPr>
        <p:spPr>
          <a:xfrm>
            <a:off x="6047438" y="4203592"/>
            <a:ext cx="2876429"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0" name="Google Shape;40;p40"/>
          <p:cNvSpPr/>
          <p:nvPr/>
        </p:nvSpPr>
        <p:spPr>
          <a:xfrm>
            <a:off x="2619320" y="4075290"/>
            <a:ext cx="5544515" cy="850138"/>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1" name="Google Shape;41;p40"/>
          <p:cNvSpPr/>
          <p:nvPr/>
        </p:nvSpPr>
        <p:spPr>
          <a:xfrm>
            <a:off x="2828728" y="4087562"/>
            <a:ext cx="5467980"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2" name="Google Shape;42;p40"/>
          <p:cNvSpPr/>
          <p:nvPr/>
        </p:nvSpPr>
        <p:spPr>
          <a:xfrm>
            <a:off x="5609489" y="4074174"/>
            <a:ext cx="3308000" cy="651549"/>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3" name="Google Shape;43;p40"/>
          <p:cNvSpPr/>
          <p:nvPr/>
        </p:nvSpPr>
        <p:spPr>
          <a:xfrm>
            <a:off x="211665" y="4058555"/>
            <a:ext cx="8723376" cy="1329874"/>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4" name="Google Shape;44;p40"/>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spcBef>
                <a:spcPts val="0"/>
              </a:spcBef>
              <a:spcAft>
                <a:spcPts val="0"/>
              </a:spcAft>
              <a:buClr>
                <a:srgbClr val="FFFFFF"/>
              </a:buClr>
              <a:buSzPts val="4400"/>
              <a:buFont typeface="Candara"/>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0"/>
          <p:cNvSpPr txBox="1"/>
          <p:nvPr>
            <p:ph idx="1" type="body"/>
          </p:nvPr>
        </p:nvSpPr>
        <p:spPr>
          <a:xfrm>
            <a:off x="1367365" y="1437448"/>
            <a:ext cx="6417734" cy="939801"/>
          </a:xfrm>
          <a:prstGeom prst="rect">
            <a:avLst/>
          </a:prstGeom>
          <a:noFill/>
          <a:ln>
            <a:noFill/>
          </a:ln>
        </p:spPr>
        <p:txBody>
          <a:bodyPr anchorCtr="0" anchor="b" bIns="45700" lIns="91425" spcFirstLastPara="1" rIns="91425" wrap="square" tIns="45700">
            <a:normAutofit/>
          </a:bodyPr>
          <a:lstStyle>
            <a:lvl1pPr indent="-228600" lvl="0" marL="457200" algn="ctr">
              <a:spcBef>
                <a:spcPts val="400"/>
              </a:spcBef>
              <a:spcAft>
                <a:spcPts val="0"/>
              </a:spcAft>
              <a:buSzPts val="2000"/>
              <a:buNone/>
              <a:defRPr sz="2000">
                <a:solidFill>
                  <a:srgbClr val="FFFFFF"/>
                </a:solidFill>
              </a:defRPr>
            </a:lvl1pPr>
            <a:lvl2pPr indent="-228600" lvl="1" marL="914400" algn="l">
              <a:spcBef>
                <a:spcPts val="360"/>
              </a:spcBef>
              <a:spcAft>
                <a:spcPts val="0"/>
              </a:spcAft>
              <a:buSzPts val="1800"/>
              <a:buNone/>
              <a:defRPr sz="1800">
                <a:solidFill>
                  <a:srgbClr val="888888"/>
                </a:solidFill>
              </a:defRPr>
            </a:lvl2pPr>
            <a:lvl3pPr indent="-228600" lvl="2" marL="1371600" algn="l">
              <a:spcBef>
                <a:spcPts val="320"/>
              </a:spcBef>
              <a:spcAft>
                <a:spcPts val="0"/>
              </a:spcAft>
              <a:buSzPts val="1600"/>
              <a:buNone/>
              <a:defRPr sz="1600">
                <a:solidFill>
                  <a:srgbClr val="888888"/>
                </a:solidFill>
              </a:defRPr>
            </a:lvl3pPr>
            <a:lvl4pPr indent="-228600" lvl="3" marL="1828800" algn="l">
              <a:spcBef>
                <a:spcPts val="280"/>
              </a:spcBef>
              <a:spcAft>
                <a:spcPts val="0"/>
              </a:spcAft>
              <a:buSzPts val="1400"/>
              <a:buNone/>
              <a:defRPr sz="1400">
                <a:solidFill>
                  <a:srgbClr val="888888"/>
                </a:solidFill>
              </a:defRPr>
            </a:lvl4pPr>
            <a:lvl5pPr indent="-228600" lvl="4" marL="2286000" algn="l">
              <a:spcBef>
                <a:spcPts val="280"/>
              </a:spcBef>
              <a:spcAft>
                <a:spcPts val="0"/>
              </a:spcAft>
              <a:buSzPts val="1400"/>
              <a:buNone/>
              <a:defRPr sz="1400">
                <a:solidFill>
                  <a:srgbClr val="888888"/>
                </a:solidFill>
              </a:defRPr>
            </a:lvl5pPr>
            <a:lvl6pPr indent="-228600" lvl="5" marL="2743200" algn="l">
              <a:spcBef>
                <a:spcPts val="384"/>
              </a:spcBef>
              <a:spcAft>
                <a:spcPts val="0"/>
              </a:spcAft>
              <a:buSzPts val="1400"/>
              <a:buNone/>
              <a:defRPr sz="1400">
                <a:solidFill>
                  <a:srgbClr val="888888"/>
                </a:solidFill>
              </a:defRPr>
            </a:lvl6pPr>
            <a:lvl7pPr indent="-228600" lvl="6" marL="3200400" algn="l">
              <a:spcBef>
                <a:spcPts val="384"/>
              </a:spcBef>
              <a:spcAft>
                <a:spcPts val="0"/>
              </a:spcAft>
              <a:buSzPts val="1400"/>
              <a:buNone/>
              <a:defRPr sz="1400">
                <a:solidFill>
                  <a:srgbClr val="888888"/>
                </a:solidFill>
              </a:defRPr>
            </a:lvl7pPr>
            <a:lvl8pPr indent="-228600" lvl="7" marL="3657600" algn="l">
              <a:spcBef>
                <a:spcPts val="384"/>
              </a:spcBef>
              <a:spcAft>
                <a:spcPts val="0"/>
              </a:spcAft>
              <a:buSzPts val="1400"/>
              <a:buNone/>
              <a:defRPr sz="1400">
                <a:solidFill>
                  <a:srgbClr val="888888"/>
                </a:solidFill>
              </a:defRPr>
            </a:lvl8pPr>
            <a:lvl9pPr indent="-228600" lvl="8" marL="4114800" algn="l">
              <a:spcBef>
                <a:spcPts val="384"/>
              </a:spcBef>
              <a:spcAft>
                <a:spcPts val="0"/>
              </a:spcAft>
              <a:buSzPts val="1400"/>
              <a:buNone/>
              <a:defRPr sz="1400">
                <a:solidFill>
                  <a:srgbClr val="888888"/>
                </a:solidFill>
              </a:defRPr>
            </a:lvl9pPr>
          </a:lstStyle>
          <a:p/>
        </p:txBody>
      </p:sp>
      <p:sp>
        <p:nvSpPr>
          <p:cNvPr id="46" name="Google Shape;46;p40"/>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0"/>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49" name="Shape 49"/>
        <p:cNvGrpSpPr/>
        <p:nvPr/>
      </p:nvGrpSpPr>
      <p:grpSpPr>
        <a:xfrm>
          <a:off x="0" y="0"/>
          <a:ext cx="0" cy="0"/>
          <a:chOff x="0" y="0"/>
          <a:chExt cx="0" cy="0"/>
        </a:xfrm>
      </p:grpSpPr>
      <p:sp>
        <p:nvSpPr>
          <p:cNvPr id="50" name="Google Shape;50;p4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1"/>
          <p:cNvSpPr txBox="1"/>
          <p:nvPr>
            <p:ph idx="1" type="body"/>
          </p:nvPr>
        </p:nvSpPr>
        <p:spPr>
          <a:xfrm>
            <a:off x="676655"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55" name="Google Shape;55;p41"/>
          <p:cNvSpPr txBox="1"/>
          <p:nvPr>
            <p:ph idx="2" type="body"/>
          </p:nvPr>
        </p:nvSpPr>
        <p:spPr>
          <a:xfrm>
            <a:off x="4645152"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56" name="Shape 56"/>
        <p:cNvGrpSpPr/>
        <p:nvPr/>
      </p:nvGrpSpPr>
      <p:grpSpPr>
        <a:xfrm>
          <a:off x="0" y="0"/>
          <a:ext cx="0" cy="0"/>
          <a:chOff x="0" y="0"/>
          <a:chExt cx="0" cy="0"/>
        </a:xfrm>
      </p:grpSpPr>
      <p:sp>
        <p:nvSpPr>
          <p:cNvPr id="57" name="Google Shape;57;p42"/>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4400"/>
              <a:buFont typeface="Candara"/>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2"/>
          <p:cNvSpPr txBox="1"/>
          <p:nvPr>
            <p:ph idx="1" type="body"/>
          </p:nvPr>
        </p:nvSpPr>
        <p:spPr>
          <a:xfrm>
            <a:off x="676656" y="2678114"/>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59" name="Google Shape;59;p42"/>
          <p:cNvSpPr txBox="1"/>
          <p:nvPr>
            <p:ph idx="2" type="body"/>
          </p:nvPr>
        </p:nvSpPr>
        <p:spPr>
          <a:xfrm>
            <a:off x="677332" y="3429000"/>
            <a:ext cx="3820055"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0" name="Google Shape;60;p42"/>
          <p:cNvSpPr txBox="1"/>
          <p:nvPr>
            <p:ph idx="3" type="body"/>
          </p:nvPr>
        </p:nvSpPr>
        <p:spPr>
          <a:xfrm>
            <a:off x="4648200" y="2678113"/>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61" name="Google Shape;61;p42"/>
          <p:cNvSpPr txBox="1"/>
          <p:nvPr>
            <p:ph idx="4" type="body"/>
          </p:nvPr>
        </p:nvSpPr>
        <p:spPr>
          <a:xfrm>
            <a:off x="4645025" y="3429000"/>
            <a:ext cx="3822192"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2" name="Google Shape;62;p4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65" name="Shape 65"/>
        <p:cNvGrpSpPr/>
        <p:nvPr/>
      </p:nvGrpSpPr>
      <p:grpSpPr>
        <a:xfrm>
          <a:off x="0" y="0"/>
          <a:ext cx="0" cy="0"/>
          <a:chOff x="0" y="0"/>
          <a:chExt cx="0" cy="0"/>
        </a:xfrm>
      </p:grpSpPr>
      <p:sp>
        <p:nvSpPr>
          <p:cNvPr id="66" name="Google Shape;66;p4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3"/>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3"/>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70" name="Shape 70"/>
        <p:cNvGrpSpPr/>
        <p:nvPr/>
      </p:nvGrpSpPr>
      <p:grpSpPr>
        <a:xfrm>
          <a:off x="0" y="0"/>
          <a:ext cx="0" cy="0"/>
          <a:chOff x="0" y="0"/>
          <a:chExt cx="0" cy="0"/>
        </a:xfrm>
      </p:grpSpPr>
      <p:sp>
        <p:nvSpPr>
          <p:cNvPr id="71" name="Google Shape;71;p44"/>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72" name="Google Shape;72;p44"/>
          <p:cNvGrpSpPr/>
          <p:nvPr/>
        </p:nvGrpSpPr>
        <p:grpSpPr>
          <a:xfrm>
            <a:off x="211665" y="714191"/>
            <a:ext cx="8723376" cy="1329874"/>
            <a:chOff x="-3905251" y="4294188"/>
            <a:chExt cx="13027839" cy="1892300"/>
          </a:xfrm>
        </p:grpSpPr>
        <p:sp>
          <p:nvSpPr>
            <p:cNvPr id="73" name="Google Shape;73;p44"/>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4" name="Google Shape;74;p44"/>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5" name="Google Shape;75;p44"/>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6" name="Google Shape;76;p44"/>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7" name="Google Shape;77;p44"/>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78" name="Google Shape;78;p44"/>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4"/>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4"/>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81" name="Shape 81"/>
        <p:cNvGrpSpPr/>
        <p:nvPr/>
      </p:nvGrpSpPr>
      <p:grpSpPr>
        <a:xfrm>
          <a:off x="0" y="0"/>
          <a:ext cx="0" cy="0"/>
          <a:chOff x="0" y="0"/>
          <a:chExt cx="0" cy="0"/>
        </a:xfrm>
      </p:grpSpPr>
      <p:sp>
        <p:nvSpPr>
          <p:cNvPr id="82" name="Google Shape;82;p45"/>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83" name="Google Shape;83;p45"/>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5"/>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5"/>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45"/>
          <p:cNvSpPr txBox="1"/>
          <p:nvPr>
            <p:ph idx="1" type="body"/>
          </p:nvPr>
        </p:nvSpPr>
        <p:spPr>
          <a:xfrm>
            <a:off x="914400" y="3581400"/>
            <a:ext cx="3352800" cy="1905001"/>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dk2"/>
                </a:solidFill>
              </a:defRPr>
            </a:lvl1pPr>
            <a:lvl2pPr indent="-228600" lvl="1" marL="914400" algn="l">
              <a:spcBef>
                <a:spcPts val="60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grpSp>
        <p:nvGrpSpPr>
          <p:cNvPr id="87" name="Google Shape;87;p45"/>
          <p:cNvGrpSpPr/>
          <p:nvPr/>
        </p:nvGrpSpPr>
        <p:grpSpPr>
          <a:xfrm>
            <a:off x="211665" y="714191"/>
            <a:ext cx="8723376" cy="1331580"/>
            <a:chOff x="-3905250" y="4294188"/>
            <a:chExt cx="13011150" cy="1892300"/>
          </a:xfrm>
        </p:grpSpPr>
        <p:sp>
          <p:nvSpPr>
            <p:cNvPr id="88" name="Google Shape;88;p45"/>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89" name="Google Shape;89;p45"/>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0" name="Google Shape;90;p45"/>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1" name="Google Shape;91;p45"/>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2" name="Google Shape;92;p45"/>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93" name="Google Shape;93;p45"/>
          <p:cNvSpPr txBox="1"/>
          <p:nvPr>
            <p:ph type="title"/>
          </p:nvPr>
        </p:nvSpPr>
        <p:spPr>
          <a:xfrm>
            <a:off x="914400" y="2286000"/>
            <a:ext cx="3352800" cy="125272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Candara"/>
              <a:buNone/>
              <a:defRPr sz="32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5"/>
          <p:cNvSpPr txBox="1"/>
          <p:nvPr>
            <p:ph idx="2" type="body"/>
          </p:nvPr>
        </p:nvSpPr>
        <p:spPr>
          <a:xfrm>
            <a:off x="4651962" y="1828800"/>
            <a:ext cx="3904076" cy="3810000"/>
          </a:xfrm>
          <a:prstGeom prst="rect">
            <a:avLst/>
          </a:prstGeom>
          <a:noFill/>
          <a:ln>
            <a:noFill/>
          </a:ln>
        </p:spPr>
        <p:txBody>
          <a:bodyPr anchorCtr="0" anchor="ctr" bIns="45700" lIns="91425" spcFirstLastPara="1" rIns="91425" wrap="square" tIns="45700">
            <a:normAutofit/>
          </a:bodyPr>
          <a:lstStyle>
            <a:lvl1pPr indent="-368300" lvl="0" marL="457200" algn="l">
              <a:spcBef>
                <a:spcPts val="440"/>
              </a:spcBef>
              <a:spcAft>
                <a:spcPts val="0"/>
              </a:spcAft>
              <a:buClr>
                <a:schemeClr val="lt1"/>
              </a:buClr>
              <a:buSzPts val="2200"/>
              <a:buChar char="*"/>
              <a:defRPr sz="2200">
                <a:solidFill>
                  <a:schemeClr val="dk2"/>
                </a:solidFill>
              </a:defRPr>
            </a:lvl1pPr>
            <a:lvl2pPr indent="-355600" lvl="1" marL="914400" algn="l">
              <a:spcBef>
                <a:spcPts val="400"/>
              </a:spcBef>
              <a:spcAft>
                <a:spcPts val="0"/>
              </a:spcAft>
              <a:buClr>
                <a:schemeClr val="lt1"/>
              </a:buClr>
              <a:buSzPts val="2000"/>
              <a:buChar char="*"/>
              <a:defRPr sz="2000">
                <a:solidFill>
                  <a:schemeClr val="dk2"/>
                </a:solidFill>
              </a:defRPr>
            </a:lvl2pPr>
            <a:lvl3pPr indent="-342900" lvl="2" marL="1371600" algn="l">
              <a:spcBef>
                <a:spcPts val="360"/>
              </a:spcBef>
              <a:spcAft>
                <a:spcPts val="0"/>
              </a:spcAft>
              <a:buClr>
                <a:schemeClr val="lt1"/>
              </a:buClr>
              <a:buSzPts val="1800"/>
              <a:buChar char="*"/>
              <a:defRPr sz="1800">
                <a:solidFill>
                  <a:schemeClr val="dk2"/>
                </a:solidFill>
              </a:defRPr>
            </a:lvl3pPr>
            <a:lvl4pPr indent="-330200" lvl="3" marL="1828800" algn="l">
              <a:spcBef>
                <a:spcPts val="320"/>
              </a:spcBef>
              <a:spcAft>
                <a:spcPts val="0"/>
              </a:spcAft>
              <a:buClr>
                <a:schemeClr val="lt1"/>
              </a:buClr>
              <a:buSzPts val="1600"/>
              <a:buChar char="*"/>
              <a:defRPr sz="1600">
                <a:solidFill>
                  <a:schemeClr val="dk2"/>
                </a:solidFill>
              </a:defRPr>
            </a:lvl4pPr>
            <a:lvl5pPr indent="-330200" lvl="4" marL="2286000" algn="l">
              <a:spcBef>
                <a:spcPts val="320"/>
              </a:spcBef>
              <a:spcAft>
                <a:spcPts val="0"/>
              </a:spcAft>
              <a:buClr>
                <a:schemeClr val="lt1"/>
              </a:buClr>
              <a:buSzPts val="1600"/>
              <a:buChar char="*"/>
              <a:defRPr sz="1600">
                <a:solidFill>
                  <a:schemeClr val="dk2"/>
                </a:solidFill>
              </a:defRPr>
            </a:lvl5pPr>
            <a:lvl6pPr indent="-355600" lvl="5" marL="2743200" algn="l">
              <a:spcBef>
                <a:spcPts val="384"/>
              </a:spcBef>
              <a:spcAft>
                <a:spcPts val="0"/>
              </a:spcAft>
              <a:buSzPts val="2000"/>
              <a:buChar char="●"/>
              <a:defRPr sz="2000"/>
            </a:lvl6pPr>
            <a:lvl7pPr indent="-355600" lvl="6" marL="3200400" algn="l">
              <a:spcBef>
                <a:spcPts val="384"/>
              </a:spcBef>
              <a:spcAft>
                <a:spcPts val="0"/>
              </a:spcAft>
              <a:buSzPts val="2000"/>
              <a:buChar char="●"/>
              <a:defRPr sz="2000"/>
            </a:lvl7pPr>
            <a:lvl8pPr indent="-355600" lvl="7" marL="3657600" algn="l">
              <a:spcBef>
                <a:spcPts val="384"/>
              </a:spcBef>
              <a:spcAft>
                <a:spcPts val="0"/>
              </a:spcAft>
              <a:buSzPts val="2000"/>
              <a:buChar char="●"/>
              <a:defRPr sz="2000"/>
            </a:lvl8pPr>
            <a:lvl9pPr indent="-355600" lvl="8" marL="4114800" algn="l">
              <a:spcBef>
                <a:spcPts val="384"/>
              </a:spcBef>
              <a:spcAft>
                <a:spcPts val="0"/>
              </a:spcAft>
              <a:buSzPts val="2000"/>
              <a:buChar char="●"/>
              <a:defRPr sz="20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95" name="Shape 95"/>
        <p:cNvGrpSpPr/>
        <p:nvPr/>
      </p:nvGrpSpPr>
      <p:grpSpPr>
        <a:xfrm>
          <a:off x="0" y="0"/>
          <a:ext cx="0" cy="0"/>
          <a:chOff x="0" y="0"/>
          <a:chExt cx="0" cy="0"/>
        </a:xfrm>
      </p:grpSpPr>
      <p:sp>
        <p:nvSpPr>
          <p:cNvPr id="96" name="Google Shape;96;p46"/>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97" name="Google Shape;97;p46"/>
          <p:cNvGrpSpPr/>
          <p:nvPr/>
        </p:nvGrpSpPr>
        <p:grpSpPr>
          <a:xfrm>
            <a:off x="211665" y="5353963"/>
            <a:ext cx="8723376" cy="1331580"/>
            <a:chOff x="-3905250" y="4294188"/>
            <a:chExt cx="13011150" cy="1892300"/>
          </a:xfrm>
        </p:grpSpPr>
        <p:sp>
          <p:nvSpPr>
            <p:cNvPr id="98" name="Google Shape;98;p46"/>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9" name="Google Shape;99;p46"/>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0" name="Google Shape;100;p46"/>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1" name="Google Shape;101;p46"/>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2" name="Google Shape;102;p46"/>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03" name="Google Shape;103;p46"/>
          <p:cNvSpPr txBox="1"/>
          <p:nvPr>
            <p:ph type="title"/>
          </p:nvPr>
        </p:nvSpPr>
        <p:spPr>
          <a:xfrm>
            <a:off x="4874155" y="338667"/>
            <a:ext cx="3812645" cy="242993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FFFFFF"/>
              </a:buClr>
              <a:buSzPts val="2800"/>
              <a:buFont typeface="Candara"/>
              <a:buNone/>
              <a:defRPr b="0" sz="28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46"/>
          <p:cNvSpPr txBox="1"/>
          <p:nvPr>
            <p:ph idx="1" type="body"/>
          </p:nvPr>
        </p:nvSpPr>
        <p:spPr>
          <a:xfrm>
            <a:off x="4868333" y="2785533"/>
            <a:ext cx="3818467" cy="2421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800"/>
              <a:buNone/>
              <a:defRPr sz="1800">
                <a:solidFill>
                  <a:srgbClr val="FFFFFF"/>
                </a:solidFill>
              </a:defRPr>
            </a:lvl1pPr>
            <a:lvl2pPr indent="-228600" lvl="1" marL="914400" algn="l">
              <a:spcBef>
                <a:spcPts val="24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sp>
        <p:nvSpPr>
          <p:cNvPr id="105" name="Google Shape;105;p46"/>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6"/>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6"/>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8" name="Google Shape;108;p46"/>
          <p:cNvSpPr/>
          <p:nvPr>
            <p:ph idx="2" type="pic"/>
          </p:nvPr>
        </p:nvSpPr>
        <p:spPr>
          <a:xfrm>
            <a:off x="838200" y="1371600"/>
            <a:ext cx="3566160" cy="2926080"/>
          </a:xfrm>
          <a:prstGeom prst="roundRect">
            <a:avLst>
              <a:gd fmla="val 3924" name="adj"/>
            </a:avLst>
          </a:prstGeom>
          <a:solidFill>
            <a:schemeClr val="accent1"/>
          </a:solidFill>
          <a:ln>
            <a:noFill/>
          </a:ln>
          <a:effectLst>
            <a:reflection blurRad="0" dir="5400000" dist="5000" endA="0" endPos="30000" kx="0" rotWithShape="0" algn="bl" stA="30000" stPos="0" sy="-100000" ky="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109" name="Shape 109"/>
        <p:cNvGrpSpPr/>
        <p:nvPr/>
      </p:nvGrpSpPr>
      <p:grpSpPr>
        <a:xfrm>
          <a:off x="0" y="0"/>
          <a:ext cx="0" cy="0"/>
          <a:chOff x="0" y="0"/>
          <a:chExt cx="0" cy="0"/>
        </a:xfrm>
      </p:grpSpPr>
      <p:sp>
        <p:nvSpPr>
          <p:cNvPr id="110" name="Google Shape;110;p47"/>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47"/>
          <p:cNvSpPr txBox="1"/>
          <p:nvPr>
            <p:ph idx="1" type="body"/>
          </p:nvPr>
        </p:nvSpPr>
        <p:spPr>
          <a:xfrm rot="5400000">
            <a:off x="2850886" y="696648"/>
            <a:ext cx="3450696" cy="7408333"/>
          </a:xfrm>
          <a:prstGeom prst="rect">
            <a:avLst/>
          </a:prstGeom>
          <a:noFill/>
          <a:ln>
            <a:noFill/>
          </a:ln>
        </p:spPr>
        <p:txBody>
          <a:bodyPr anchorCtr="0" anchor="ctr" bIns="45700" lIns="91425" spcFirstLastPara="1" rIns="91425" wrap="square" tIns="45700">
            <a:normAutofit/>
          </a:bodyPr>
          <a:lstStyle>
            <a:lvl1pPr indent="-381000" lvl="0" marL="457200" algn="l">
              <a:spcBef>
                <a:spcPts val="480"/>
              </a:spcBef>
              <a:spcAft>
                <a:spcPts val="0"/>
              </a:spcAft>
              <a:buSzPts val="2400"/>
              <a:buChar char="*"/>
              <a:defRPr/>
            </a:lvl1pPr>
            <a:lvl2pPr indent="-368300" lvl="1" marL="914400" algn="l">
              <a:spcBef>
                <a:spcPts val="440"/>
              </a:spcBef>
              <a:spcAft>
                <a:spcPts val="0"/>
              </a:spcAft>
              <a:buSzPts val="2200"/>
              <a:buChar char="*"/>
              <a:defRPr/>
            </a:lvl2pPr>
            <a:lvl3pPr indent="-355600" lvl="2" marL="1371600" algn="l">
              <a:spcBef>
                <a:spcPts val="400"/>
              </a:spcBef>
              <a:spcAft>
                <a:spcPts val="0"/>
              </a:spcAft>
              <a:buSzPts val="2000"/>
              <a:buChar char="*"/>
              <a:defRPr/>
            </a:lvl3pPr>
            <a:lvl4pPr indent="-342900" lvl="3" marL="1828800" algn="l">
              <a:spcBef>
                <a:spcPts val="360"/>
              </a:spcBef>
              <a:spcAft>
                <a:spcPts val="0"/>
              </a:spcAft>
              <a:buSzPts val="1800"/>
              <a:buChar char="*"/>
              <a:defRPr/>
            </a:lvl4pPr>
            <a:lvl5pPr indent="-330200" lvl="4" marL="2286000" algn="l">
              <a:spcBef>
                <a:spcPts val="320"/>
              </a:spcBef>
              <a:spcAft>
                <a:spcPts val="0"/>
              </a:spcAft>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112" name="Google Shape;112;p47"/>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7"/>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7"/>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115" name="Shape 115"/>
        <p:cNvGrpSpPr/>
        <p:nvPr/>
      </p:nvGrpSpPr>
      <p:grpSpPr>
        <a:xfrm>
          <a:off x="0" y="0"/>
          <a:ext cx="0" cy="0"/>
          <a:chOff x="0" y="0"/>
          <a:chExt cx="0" cy="0"/>
        </a:xfrm>
      </p:grpSpPr>
      <p:sp>
        <p:nvSpPr>
          <p:cNvPr id="116" name="Google Shape;116;p48"/>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117" name="Google Shape;117;p48"/>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8"/>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48"/>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grpSp>
        <p:nvGrpSpPr>
          <p:cNvPr id="120" name="Google Shape;120;p48"/>
          <p:cNvGrpSpPr/>
          <p:nvPr/>
        </p:nvGrpSpPr>
        <p:grpSpPr>
          <a:xfrm>
            <a:off x="211665" y="714191"/>
            <a:ext cx="8723376" cy="1331580"/>
            <a:chOff x="-3905250" y="4294188"/>
            <a:chExt cx="13011150" cy="1892300"/>
          </a:xfrm>
        </p:grpSpPr>
        <p:sp>
          <p:nvSpPr>
            <p:cNvPr id="121" name="Google Shape;121;p48"/>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2" name="Google Shape;122;p48"/>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3" name="Google Shape;123;p48"/>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4" name="Google Shape;124;p48"/>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5" name="Google Shape;125;p48"/>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26" name="Google Shape;126;p48"/>
          <p:cNvSpPr txBox="1"/>
          <p:nvPr>
            <p:ph type="title"/>
          </p:nvPr>
        </p:nvSpPr>
        <p:spPr>
          <a:xfrm rot="5400000">
            <a:off x="5414434" y="2662767"/>
            <a:ext cx="448733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Candara"/>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8"/>
          <p:cNvSpPr txBox="1"/>
          <p:nvPr>
            <p:ph idx="1" type="body"/>
          </p:nvPr>
        </p:nvSpPr>
        <p:spPr>
          <a:xfrm rot="5400000">
            <a:off x="1223433" y="681567"/>
            <a:ext cx="4487334" cy="60198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accent1"/>
              </a:buClr>
              <a:buSzPts val="2400"/>
              <a:buChar char="*"/>
              <a:defRPr/>
            </a:lvl1pPr>
            <a:lvl2pPr indent="-368300" lvl="1" marL="914400" algn="l">
              <a:spcBef>
                <a:spcPts val="440"/>
              </a:spcBef>
              <a:spcAft>
                <a:spcPts val="0"/>
              </a:spcAft>
              <a:buClr>
                <a:schemeClr val="accent1"/>
              </a:buClr>
              <a:buSzPts val="2200"/>
              <a:buChar char="*"/>
              <a:defRPr/>
            </a:lvl2pPr>
            <a:lvl3pPr indent="-355600" lvl="2" marL="1371600" algn="l">
              <a:spcBef>
                <a:spcPts val="400"/>
              </a:spcBef>
              <a:spcAft>
                <a:spcPts val="0"/>
              </a:spcAft>
              <a:buClr>
                <a:schemeClr val="accent1"/>
              </a:buClr>
              <a:buSzPts val="2000"/>
              <a:buChar char="*"/>
              <a:defRPr/>
            </a:lvl3pPr>
            <a:lvl4pPr indent="-342900" lvl="3" marL="1828800" algn="l">
              <a:spcBef>
                <a:spcPts val="360"/>
              </a:spcBef>
              <a:spcAft>
                <a:spcPts val="0"/>
              </a:spcAft>
              <a:buClr>
                <a:schemeClr val="accent1"/>
              </a:buClr>
              <a:buSzPts val="1800"/>
              <a:buChar char="*"/>
              <a:defRPr/>
            </a:lvl4pPr>
            <a:lvl5pPr indent="-330200" lvl="4" marL="2286000" algn="l">
              <a:spcBef>
                <a:spcPts val="320"/>
              </a:spcBef>
              <a:spcAft>
                <a:spcPts val="0"/>
              </a:spcAft>
              <a:buClr>
                <a:schemeClr val="accent1"/>
              </a:buClr>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4" name="Shape 134"/>
        <p:cNvGrpSpPr/>
        <p:nvPr/>
      </p:nvGrpSpPr>
      <p:grpSpPr>
        <a:xfrm>
          <a:off x="0" y="0"/>
          <a:ext cx="0" cy="0"/>
          <a:chOff x="0" y="0"/>
          <a:chExt cx="0" cy="0"/>
        </a:xfrm>
      </p:grpSpPr>
      <p:sp>
        <p:nvSpPr>
          <p:cNvPr id="135" name="Google Shape;135;p3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35"/>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37" name="Google Shape;137;p3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3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40" name="Shape 140"/>
        <p:cNvGrpSpPr/>
        <p:nvPr/>
      </p:nvGrpSpPr>
      <p:grpSpPr>
        <a:xfrm>
          <a:off x="0" y="0"/>
          <a:ext cx="0" cy="0"/>
          <a:chOff x="0" y="0"/>
          <a:chExt cx="0" cy="0"/>
        </a:xfrm>
      </p:grpSpPr>
      <p:sp>
        <p:nvSpPr>
          <p:cNvPr id="141" name="Google Shape;141;p59"/>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9"/>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3" name="Google Shape;143;p5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5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46" name="Shape 146"/>
        <p:cNvGrpSpPr/>
        <p:nvPr/>
      </p:nvGrpSpPr>
      <p:grpSpPr>
        <a:xfrm>
          <a:off x="0" y="0"/>
          <a:ext cx="0" cy="0"/>
          <a:chOff x="0" y="0"/>
          <a:chExt cx="0" cy="0"/>
        </a:xfrm>
      </p:grpSpPr>
      <p:sp>
        <p:nvSpPr>
          <p:cNvPr id="147" name="Google Shape;147;p60"/>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60"/>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49" name="Google Shape;149;p6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6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6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52" name="Shape 152"/>
        <p:cNvGrpSpPr/>
        <p:nvPr/>
      </p:nvGrpSpPr>
      <p:grpSpPr>
        <a:xfrm>
          <a:off x="0" y="0"/>
          <a:ext cx="0" cy="0"/>
          <a:chOff x="0" y="0"/>
          <a:chExt cx="0" cy="0"/>
        </a:xfrm>
      </p:grpSpPr>
      <p:sp>
        <p:nvSpPr>
          <p:cNvPr id="153" name="Google Shape;153;p6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61"/>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5" name="Google Shape;155;p61"/>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6" name="Google Shape;156;p6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6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6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59" name="Shape 159"/>
        <p:cNvGrpSpPr/>
        <p:nvPr/>
      </p:nvGrpSpPr>
      <p:grpSpPr>
        <a:xfrm>
          <a:off x="0" y="0"/>
          <a:ext cx="0" cy="0"/>
          <a:chOff x="0" y="0"/>
          <a:chExt cx="0" cy="0"/>
        </a:xfrm>
      </p:grpSpPr>
      <p:sp>
        <p:nvSpPr>
          <p:cNvPr id="160" name="Google Shape;160;p6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6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2" name="Google Shape;162;p6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3" name="Google Shape;163;p6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4" name="Google Shape;164;p6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5" name="Google Shape;165;p6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6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6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68" name="Shape 168"/>
        <p:cNvGrpSpPr/>
        <p:nvPr/>
      </p:nvGrpSpPr>
      <p:grpSpPr>
        <a:xfrm>
          <a:off x="0" y="0"/>
          <a:ext cx="0" cy="0"/>
          <a:chOff x="0" y="0"/>
          <a:chExt cx="0" cy="0"/>
        </a:xfrm>
      </p:grpSpPr>
      <p:sp>
        <p:nvSpPr>
          <p:cNvPr id="169" name="Google Shape;169;p6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0" name="Google Shape;170;p6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6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6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73" name="Shape 173"/>
        <p:cNvGrpSpPr/>
        <p:nvPr/>
      </p:nvGrpSpPr>
      <p:grpSpPr>
        <a:xfrm>
          <a:off x="0" y="0"/>
          <a:ext cx="0" cy="0"/>
          <a:chOff x="0" y="0"/>
          <a:chExt cx="0" cy="0"/>
        </a:xfrm>
      </p:grpSpPr>
      <p:sp>
        <p:nvSpPr>
          <p:cNvPr id="174" name="Google Shape;174;p6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5" name="Google Shape;175;p6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6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77" name="Shape 177"/>
        <p:cNvGrpSpPr/>
        <p:nvPr/>
      </p:nvGrpSpPr>
      <p:grpSpPr>
        <a:xfrm>
          <a:off x="0" y="0"/>
          <a:ext cx="0" cy="0"/>
          <a:chOff x="0" y="0"/>
          <a:chExt cx="0" cy="0"/>
        </a:xfrm>
      </p:grpSpPr>
      <p:sp>
        <p:nvSpPr>
          <p:cNvPr id="178" name="Google Shape;178;p6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9" name="Google Shape;179;p65"/>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80" name="Google Shape;180;p65"/>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1" name="Google Shape;181;p6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2" name="Google Shape;182;p6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6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84" name="Shape 184"/>
        <p:cNvGrpSpPr/>
        <p:nvPr/>
      </p:nvGrpSpPr>
      <p:grpSpPr>
        <a:xfrm>
          <a:off x="0" y="0"/>
          <a:ext cx="0" cy="0"/>
          <a:chOff x="0" y="0"/>
          <a:chExt cx="0" cy="0"/>
        </a:xfrm>
      </p:grpSpPr>
      <p:sp>
        <p:nvSpPr>
          <p:cNvPr id="185" name="Google Shape;185;p6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66"/>
          <p:cNvSpPr/>
          <p:nvPr>
            <p:ph idx="2" type="pic"/>
          </p:nvPr>
        </p:nvSpPr>
        <p:spPr>
          <a:xfrm>
            <a:off x="3887391" y="987426"/>
            <a:ext cx="4629150" cy="4873625"/>
          </a:xfrm>
          <a:prstGeom prst="rect">
            <a:avLst/>
          </a:prstGeom>
          <a:noFill/>
          <a:ln>
            <a:noFill/>
          </a:ln>
        </p:spPr>
      </p:sp>
      <p:sp>
        <p:nvSpPr>
          <p:cNvPr id="187" name="Google Shape;187;p66"/>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8" name="Google Shape;188;p6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6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6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91" name="Shape 191"/>
        <p:cNvGrpSpPr/>
        <p:nvPr/>
      </p:nvGrpSpPr>
      <p:grpSpPr>
        <a:xfrm>
          <a:off x="0" y="0"/>
          <a:ext cx="0" cy="0"/>
          <a:chOff x="0" y="0"/>
          <a:chExt cx="0" cy="0"/>
        </a:xfrm>
      </p:grpSpPr>
      <p:sp>
        <p:nvSpPr>
          <p:cNvPr id="192" name="Google Shape;192;p6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3" name="Google Shape;193;p67"/>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94" name="Google Shape;194;p6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5" name="Google Shape;195;p6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6" name="Google Shape;196;p6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97" name="Shape 197"/>
        <p:cNvGrpSpPr/>
        <p:nvPr/>
      </p:nvGrpSpPr>
      <p:grpSpPr>
        <a:xfrm>
          <a:off x="0" y="0"/>
          <a:ext cx="0" cy="0"/>
          <a:chOff x="0" y="0"/>
          <a:chExt cx="0" cy="0"/>
        </a:xfrm>
      </p:grpSpPr>
      <p:sp>
        <p:nvSpPr>
          <p:cNvPr id="198" name="Google Shape;198;p68"/>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9" name="Google Shape;199;p68"/>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0" name="Google Shape;200;p6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6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6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209" name="Shape 209"/>
        <p:cNvGrpSpPr/>
        <p:nvPr/>
      </p:nvGrpSpPr>
      <p:grpSpPr>
        <a:xfrm>
          <a:off x="0" y="0"/>
          <a:ext cx="0" cy="0"/>
          <a:chOff x="0" y="0"/>
          <a:chExt cx="0" cy="0"/>
        </a:xfrm>
      </p:grpSpPr>
      <p:sp>
        <p:nvSpPr>
          <p:cNvPr id="210" name="Google Shape;210;p3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1" name="Google Shape;211;p37"/>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2" name="Google Shape;212;p3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3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4" name="Google Shape;214;p3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15" name="Shape 215"/>
        <p:cNvGrpSpPr/>
        <p:nvPr/>
      </p:nvGrpSpPr>
      <p:grpSpPr>
        <a:xfrm>
          <a:off x="0" y="0"/>
          <a:ext cx="0" cy="0"/>
          <a:chOff x="0" y="0"/>
          <a:chExt cx="0" cy="0"/>
        </a:xfrm>
      </p:grpSpPr>
      <p:sp>
        <p:nvSpPr>
          <p:cNvPr id="216" name="Google Shape;216;p49"/>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7" name="Google Shape;217;p49"/>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18" name="Google Shape;218;p4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4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4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221" name="Shape 221"/>
        <p:cNvGrpSpPr/>
        <p:nvPr/>
      </p:nvGrpSpPr>
      <p:grpSpPr>
        <a:xfrm>
          <a:off x="0" y="0"/>
          <a:ext cx="0" cy="0"/>
          <a:chOff x="0" y="0"/>
          <a:chExt cx="0" cy="0"/>
        </a:xfrm>
      </p:grpSpPr>
      <p:sp>
        <p:nvSpPr>
          <p:cNvPr id="222" name="Google Shape;222;p50"/>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3" name="Google Shape;223;p50"/>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24" name="Google Shape;224;p5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5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6" name="Google Shape;226;p5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227" name="Shape 227"/>
        <p:cNvGrpSpPr/>
        <p:nvPr/>
      </p:nvGrpSpPr>
      <p:grpSpPr>
        <a:xfrm>
          <a:off x="0" y="0"/>
          <a:ext cx="0" cy="0"/>
          <a:chOff x="0" y="0"/>
          <a:chExt cx="0" cy="0"/>
        </a:xfrm>
      </p:grpSpPr>
      <p:sp>
        <p:nvSpPr>
          <p:cNvPr id="228" name="Google Shape;228;p5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9" name="Google Shape;229;p51"/>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0" name="Google Shape;230;p51"/>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1" name="Google Shape;231;p5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5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5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234" name="Shape 234"/>
        <p:cNvGrpSpPr/>
        <p:nvPr/>
      </p:nvGrpSpPr>
      <p:grpSpPr>
        <a:xfrm>
          <a:off x="0" y="0"/>
          <a:ext cx="0" cy="0"/>
          <a:chOff x="0" y="0"/>
          <a:chExt cx="0" cy="0"/>
        </a:xfrm>
      </p:grpSpPr>
      <p:sp>
        <p:nvSpPr>
          <p:cNvPr id="235" name="Google Shape;235;p5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6" name="Google Shape;236;p5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7" name="Google Shape;237;p5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8" name="Google Shape;238;p5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9" name="Google Shape;239;p5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0" name="Google Shape;240;p5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1" name="Google Shape;241;p5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5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243" name="Shape 243"/>
        <p:cNvGrpSpPr/>
        <p:nvPr/>
      </p:nvGrpSpPr>
      <p:grpSpPr>
        <a:xfrm>
          <a:off x="0" y="0"/>
          <a:ext cx="0" cy="0"/>
          <a:chOff x="0" y="0"/>
          <a:chExt cx="0" cy="0"/>
        </a:xfrm>
      </p:grpSpPr>
      <p:sp>
        <p:nvSpPr>
          <p:cNvPr id="244" name="Google Shape;244;p5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5" name="Google Shape;245;p5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5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7" name="Google Shape;247;p5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248" name="Shape 248"/>
        <p:cNvGrpSpPr/>
        <p:nvPr/>
      </p:nvGrpSpPr>
      <p:grpSpPr>
        <a:xfrm>
          <a:off x="0" y="0"/>
          <a:ext cx="0" cy="0"/>
          <a:chOff x="0" y="0"/>
          <a:chExt cx="0" cy="0"/>
        </a:xfrm>
      </p:grpSpPr>
      <p:sp>
        <p:nvSpPr>
          <p:cNvPr id="249" name="Google Shape;249;p5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5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5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252" name="Shape 252"/>
        <p:cNvGrpSpPr/>
        <p:nvPr/>
      </p:nvGrpSpPr>
      <p:grpSpPr>
        <a:xfrm>
          <a:off x="0" y="0"/>
          <a:ext cx="0" cy="0"/>
          <a:chOff x="0" y="0"/>
          <a:chExt cx="0" cy="0"/>
        </a:xfrm>
      </p:grpSpPr>
      <p:sp>
        <p:nvSpPr>
          <p:cNvPr id="253" name="Google Shape;253;p5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4" name="Google Shape;254;p55"/>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255" name="Google Shape;255;p55"/>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56" name="Google Shape;256;p5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7" name="Google Shape;257;p5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5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259" name="Shape 259"/>
        <p:cNvGrpSpPr/>
        <p:nvPr/>
      </p:nvGrpSpPr>
      <p:grpSpPr>
        <a:xfrm>
          <a:off x="0" y="0"/>
          <a:ext cx="0" cy="0"/>
          <a:chOff x="0" y="0"/>
          <a:chExt cx="0" cy="0"/>
        </a:xfrm>
      </p:grpSpPr>
      <p:sp>
        <p:nvSpPr>
          <p:cNvPr id="260" name="Google Shape;260;p5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1" name="Google Shape;261;p56"/>
          <p:cNvSpPr/>
          <p:nvPr>
            <p:ph idx="2" type="pic"/>
          </p:nvPr>
        </p:nvSpPr>
        <p:spPr>
          <a:xfrm>
            <a:off x="3887391" y="987426"/>
            <a:ext cx="4629150" cy="4873625"/>
          </a:xfrm>
          <a:prstGeom prst="rect">
            <a:avLst/>
          </a:prstGeom>
          <a:noFill/>
          <a:ln>
            <a:noFill/>
          </a:ln>
        </p:spPr>
      </p:sp>
      <p:sp>
        <p:nvSpPr>
          <p:cNvPr id="262" name="Google Shape;262;p56"/>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63" name="Google Shape;263;p5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5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5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266" name="Shape 266"/>
        <p:cNvGrpSpPr/>
        <p:nvPr/>
      </p:nvGrpSpPr>
      <p:grpSpPr>
        <a:xfrm>
          <a:off x="0" y="0"/>
          <a:ext cx="0" cy="0"/>
          <a:chOff x="0" y="0"/>
          <a:chExt cx="0" cy="0"/>
        </a:xfrm>
      </p:grpSpPr>
      <p:sp>
        <p:nvSpPr>
          <p:cNvPr id="267" name="Google Shape;267;p5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8" name="Google Shape;268;p57"/>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69" name="Google Shape;269;p5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5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5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272" name="Shape 272"/>
        <p:cNvGrpSpPr/>
        <p:nvPr/>
      </p:nvGrpSpPr>
      <p:grpSpPr>
        <a:xfrm>
          <a:off x="0" y="0"/>
          <a:ext cx="0" cy="0"/>
          <a:chOff x="0" y="0"/>
          <a:chExt cx="0" cy="0"/>
        </a:xfrm>
      </p:grpSpPr>
      <p:sp>
        <p:nvSpPr>
          <p:cNvPr id="273" name="Google Shape;273;p58"/>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58"/>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5" name="Google Shape;275;p5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6" name="Google Shape;276;p5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5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7" name="Shape 287"/>
        <p:cNvGrpSpPr/>
        <p:nvPr/>
      </p:nvGrpSpPr>
      <p:grpSpPr>
        <a:xfrm>
          <a:off x="0" y="0"/>
          <a:ext cx="0" cy="0"/>
          <a:chOff x="0" y="0"/>
          <a:chExt cx="0" cy="0"/>
        </a:xfrm>
      </p:grpSpPr>
      <p:sp>
        <p:nvSpPr>
          <p:cNvPr id="288" name="Google Shape;288;p39"/>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9" name="Google Shape;289;p39"/>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90" name="Google Shape;290;p39"/>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1" name="Google Shape;291;p39"/>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2" name="Google Shape;292;p39"/>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93" name="Google Shape;293;p39"/>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94" name="Shape 294"/>
        <p:cNvGrpSpPr/>
        <p:nvPr/>
      </p:nvGrpSpPr>
      <p:grpSpPr>
        <a:xfrm>
          <a:off x="0" y="0"/>
          <a:ext cx="0" cy="0"/>
          <a:chOff x="0" y="0"/>
          <a:chExt cx="0" cy="0"/>
        </a:xfrm>
      </p:grpSpPr>
      <p:sp>
        <p:nvSpPr>
          <p:cNvPr id="295" name="Google Shape;295;p69"/>
          <p:cNvSpPr txBox="1"/>
          <p:nvPr>
            <p:ph type="ctrTitle"/>
          </p:nvPr>
        </p:nvSpPr>
        <p:spPr>
          <a:xfrm>
            <a:off x="2396319" y="802299"/>
            <a:ext cx="5618515"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5400"/>
              <a:buFont typeface="Gill San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6" name="Google Shape;296;p69"/>
          <p:cNvSpPr txBox="1"/>
          <p:nvPr>
            <p:ph idx="1" type="subTitle"/>
          </p:nvPr>
        </p:nvSpPr>
        <p:spPr>
          <a:xfrm>
            <a:off x="2396319" y="3531205"/>
            <a:ext cx="5618515"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600"/>
              <a:buNone/>
              <a:defRPr b="0" sz="1600" cap="none">
                <a:solidFill>
                  <a:schemeClr val="dk1"/>
                </a:solidFill>
              </a:defRPr>
            </a:lvl1pPr>
            <a:lvl2pPr lvl="1" algn="ctr">
              <a:lnSpc>
                <a:spcPct val="120000"/>
              </a:lnSpc>
              <a:spcBef>
                <a:spcPts val="500"/>
              </a:spcBef>
              <a:spcAft>
                <a:spcPts val="0"/>
              </a:spcAft>
              <a:buSzPts val="1500"/>
              <a:buNone/>
              <a:defRPr sz="1500"/>
            </a:lvl2pPr>
            <a:lvl3pPr lvl="2" algn="ctr">
              <a:lnSpc>
                <a:spcPct val="120000"/>
              </a:lnSpc>
              <a:spcBef>
                <a:spcPts val="500"/>
              </a:spcBef>
              <a:spcAft>
                <a:spcPts val="0"/>
              </a:spcAft>
              <a:buSzPts val="1350"/>
              <a:buNone/>
              <a:defRPr sz="1350"/>
            </a:lvl3pPr>
            <a:lvl4pPr lvl="3" algn="ctr">
              <a:lnSpc>
                <a:spcPct val="120000"/>
              </a:lnSpc>
              <a:spcBef>
                <a:spcPts val="500"/>
              </a:spcBef>
              <a:spcAft>
                <a:spcPts val="0"/>
              </a:spcAft>
              <a:buSzPts val="1200"/>
              <a:buNone/>
              <a:defRPr sz="1200"/>
            </a:lvl4pPr>
            <a:lvl5pPr lvl="4" algn="ctr">
              <a:lnSpc>
                <a:spcPct val="120000"/>
              </a:lnSpc>
              <a:spcBef>
                <a:spcPts val="500"/>
              </a:spcBef>
              <a:spcAft>
                <a:spcPts val="0"/>
              </a:spcAft>
              <a:buSzPts val="1200"/>
              <a:buNone/>
              <a:defRPr sz="1200"/>
            </a:lvl5pPr>
            <a:lvl6pPr lvl="5" algn="ctr">
              <a:lnSpc>
                <a:spcPct val="120000"/>
              </a:lnSpc>
              <a:spcBef>
                <a:spcPts val="500"/>
              </a:spcBef>
              <a:spcAft>
                <a:spcPts val="0"/>
              </a:spcAft>
              <a:buSzPts val="1200"/>
              <a:buNone/>
              <a:defRPr sz="1200"/>
            </a:lvl6pPr>
            <a:lvl7pPr lvl="6" algn="ctr">
              <a:lnSpc>
                <a:spcPct val="120000"/>
              </a:lnSpc>
              <a:spcBef>
                <a:spcPts val="500"/>
              </a:spcBef>
              <a:spcAft>
                <a:spcPts val="0"/>
              </a:spcAft>
              <a:buSzPts val="1200"/>
              <a:buNone/>
              <a:defRPr sz="1200"/>
            </a:lvl7pPr>
            <a:lvl8pPr lvl="7" algn="ctr">
              <a:lnSpc>
                <a:spcPct val="120000"/>
              </a:lnSpc>
              <a:spcBef>
                <a:spcPts val="500"/>
              </a:spcBef>
              <a:spcAft>
                <a:spcPts val="0"/>
              </a:spcAft>
              <a:buSzPts val="1200"/>
              <a:buNone/>
              <a:defRPr sz="1200"/>
            </a:lvl8pPr>
            <a:lvl9pPr lvl="8" algn="ctr">
              <a:lnSpc>
                <a:spcPct val="120000"/>
              </a:lnSpc>
              <a:spcBef>
                <a:spcPts val="500"/>
              </a:spcBef>
              <a:spcAft>
                <a:spcPts val="0"/>
              </a:spcAft>
              <a:buSzPts val="1200"/>
              <a:buNone/>
              <a:defRPr sz="1200"/>
            </a:lvl9pPr>
          </a:lstStyle>
          <a:p/>
        </p:txBody>
      </p:sp>
      <p:sp>
        <p:nvSpPr>
          <p:cNvPr id="297" name="Google Shape;297;p69"/>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8" name="Google Shape;298;p69"/>
          <p:cNvSpPr txBox="1"/>
          <p:nvPr>
            <p:ph idx="11" type="ftr"/>
          </p:nvPr>
        </p:nvSpPr>
        <p:spPr>
          <a:xfrm>
            <a:off x="2396319" y="329308"/>
            <a:ext cx="3086292"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9" name="Google Shape;299;p69"/>
          <p:cNvSpPr txBox="1"/>
          <p:nvPr>
            <p:ph idx="12" type="sldNum"/>
          </p:nvPr>
        </p:nvSpPr>
        <p:spPr>
          <a:xfrm>
            <a:off x="1434703" y="798973"/>
            <a:ext cx="802005"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00" name="Google Shape;300;p69"/>
          <p:cNvCxnSpPr/>
          <p:nvPr/>
        </p:nvCxnSpPr>
        <p:spPr>
          <a:xfrm>
            <a:off x="2396319" y="3528542"/>
            <a:ext cx="5618515"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01" name="Shape 301"/>
        <p:cNvGrpSpPr/>
        <p:nvPr/>
      </p:nvGrpSpPr>
      <p:grpSpPr>
        <a:xfrm>
          <a:off x="0" y="0"/>
          <a:ext cx="0" cy="0"/>
          <a:chOff x="0" y="0"/>
          <a:chExt cx="0" cy="0"/>
        </a:xfrm>
      </p:grpSpPr>
      <p:sp>
        <p:nvSpPr>
          <p:cNvPr id="302" name="Google Shape;302;p70"/>
          <p:cNvSpPr txBox="1"/>
          <p:nvPr>
            <p:ph type="title"/>
          </p:nvPr>
        </p:nvSpPr>
        <p:spPr>
          <a:xfrm>
            <a:off x="1443491" y="1756130"/>
            <a:ext cx="5617002"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3" name="Google Shape;303;p70"/>
          <p:cNvSpPr txBox="1"/>
          <p:nvPr>
            <p:ph idx="1" type="body"/>
          </p:nvPr>
        </p:nvSpPr>
        <p:spPr>
          <a:xfrm>
            <a:off x="1443492" y="3806196"/>
            <a:ext cx="5617002"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500"/>
              <a:buNone/>
              <a:defRPr sz="1500">
                <a:solidFill>
                  <a:srgbClr val="888888"/>
                </a:solidFill>
              </a:defRPr>
            </a:lvl2pPr>
            <a:lvl3pPr indent="-228600" lvl="2" marL="1371600" algn="l">
              <a:lnSpc>
                <a:spcPct val="120000"/>
              </a:lnSpc>
              <a:spcBef>
                <a:spcPts val="500"/>
              </a:spcBef>
              <a:spcAft>
                <a:spcPts val="0"/>
              </a:spcAft>
              <a:buSzPts val="1350"/>
              <a:buNone/>
              <a:defRPr sz="1350">
                <a:solidFill>
                  <a:srgbClr val="888888"/>
                </a:solidFill>
              </a:defRPr>
            </a:lvl3pPr>
            <a:lvl4pPr indent="-228600" lvl="3" marL="1828800" algn="l">
              <a:lnSpc>
                <a:spcPct val="120000"/>
              </a:lnSpc>
              <a:spcBef>
                <a:spcPts val="500"/>
              </a:spcBef>
              <a:spcAft>
                <a:spcPts val="0"/>
              </a:spcAft>
              <a:buSzPts val="1200"/>
              <a:buNone/>
              <a:defRPr sz="1200">
                <a:solidFill>
                  <a:srgbClr val="888888"/>
                </a:solidFill>
              </a:defRPr>
            </a:lvl4pPr>
            <a:lvl5pPr indent="-228600" lvl="4" marL="2286000" algn="l">
              <a:lnSpc>
                <a:spcPct val="120000"/>
              </a:lnSpc>
              <a:spcBef>
                <a:spcPts val="500"/>
              </a:spcBef>
              <a:spcAft>
                <a:spcPts val="0"/>
              </a:spcAft>
              <a:buSzPts val="1200"/>
              <a:buNone/>
              <a:defRPr sz="1200">
                <a:solidFill>
                  <a:srgbClr val="888888"/>
                </a:solidFill>
              </a:defRPr>
            </a:lvl5pPr>
            <a:lvl6pPr indent="-228600" lvl="5" marL="2743200" algn="l">
              <a:lnSpc>
                <a:spcPct val="120000"/>
              </a:lnSpc>
              <a:spcBef>
                <a:spcPts val="500"/>
              </a:spcBef>
              <a:spcAft>
                <a:spcPts val="0"/>
              </a:spcAft>
              <a:buSzPts val="1200"/>
              <a:buNone/>
              <a:defRPr sz="1200">
                <a:solidFill>
                  <a:srgbClr val="888888"/>
                </a:solidFill>
              </a:defRPr>
            </a:lvl6pPr>
            <a:lvl7pPr indent="-228600" lvl="6" marL="3200400" algn="l">
              <a:lnSpc>
                <a:spcPct val="120000"/>
              </a:lnSpc>
              <a:spcBef>
                <a:spcPts val="500"/>
              </a:spcBef>
              <a:spcAft>
                <a:spcPts val="0"/>
              </a:spcAft>
              <a:buSzPts val="1200"/>
              <a:buNone/>
              <a:defRPr sz="1200">
                <a:solidFill>
                  <a:srgbClr val="888888"/>
                </a:solidFill>
              </a:defRPr>
            </a:lvl7pPr>
            <a:lvl8pPr indent="-228600" lvl="7" marL="3657600" algn="l">
              <a:lnSpc>
                <a:spcPct val="120000"/>
              </a:lnSpc>
              <a:spcBef>
                <a:spcPts val="500"/>
              </a:spcBef>
              <a:spcAft>
                <a:spcPts val="0"/>
              </a:spcAft>
              <a:buSzPts val="1200"/>
              <a:buNone/>
              <a:defRPr sz="1200">
                <a:solidFill>
                  <a:srgbClr val="888888"/>
                </a:solidFill>
              </a:defRPr>
            </a:lvl8pPr>
            <a:lvl9pPr indent="-228600" lvl="8" marL="4114800" algn="l">
              <a:lnSpc>
                <a:spcPct val="120000"/>
              </a:lnSpc>
              <a:spcBef>
                <a:spcPts val="500"/>
              </a:spcBef>
              <a:spcAft>
                <a:spcPts val="0"/>
              </a:spcAft>
              <a:buSzPts val="1200"/>
              <a:buNone/>
              <a:defRPr sz="1200">
                <a:solidFill>
                  <a:srgbClr val="888888"/>
                </a:solidFill>
              </a:defRPr>
            </a:lvl9pPr>
          </a:lstStyle>
          <a:p/>
        </p:txBody>
      </p:sp>
      <p:sp>
        <p:nvSpPr>
          <p:cNvPr id="304" name="Google Shape;304;p70"/>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5" name="Google Shape;305;p70"/>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6" name="Google Shape;306;p70"/>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07" name="Google Shape;307;p70"/>
          <p:cNvCxnSpPr/>
          <p:nvPr/>
        </p:nvCxnSpPr>
        <p:spPr>
          <a:xfrm>
            <a:off x="1443491" y="3804985"/>
            <a:ext cx="561700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08" name="Shape 308"/>
        <p:cNvGrpSpPr/>
        <p:nvPr/>
      </p:nvGrpSpPr>
      <p:grpSpPr>
        <a:xfrm>
          <a:off x="0" y="0"/>
          <a:ext cx="0" cy="0"/>
          <a:chOff x="0" y="0"/>
          <a:chExt cx="0" cy="0"/>
        </a:xfrm>
      </p:grpSpPr>
      <p:sp>
        <p:nvSpPr>
          <p:cNvPr id="309" name="Google Shape;309;p71"/>
          <p:cNvSpPr txBox="1"/>
          <p:nvPr>
            <p:ph type="title"/>
          </p:nvPr>
        </p:nvSpPr>
        <p:spPr>
          <a:xfrm>
            <a:off x="1443491" y="804890"/>
            <a:ext cx="6571343"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0" name="Google Shape;310;p71"/>
          <p:cNvSpPr txBox="1"/>
          <p:nvPr>
            <p:ph idx="1" type="body"/>
          </p:nvPr>
        </p:nvSpPr>
        <p:spPr>
          <a:xfrm>
            <a:off x="1443490" y="2013936"/>
            <a:ext cx="3125871" cy="343756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11" name="Google Shape;311;p71"/>
          <p:cNvSpPr txBox="1"/>
          <p:nvPr>
            <p:ph idx="2" type="body"/>
          </p:nvPr>
        </p:nvSpPr>
        <p:spPr>
          <a:xfrm>
            <a:off x="4889182" y="2013936"/>
            <a:ext cx="3125652" cy="3437559"/>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12" name="Google Shape;312;p71"/>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3" name="Google Shape;313;p71"/>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4" name="Google Shape;314;p71"/>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5" name="Google Shape;315;p71"/>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16" name="Shape 316"/>
        <p:cNvGrpSpPr/>
        <p:nvPr/>
      </p:nvGrpSpPr>
      <p:grpSpPr>
        <a:xfrm>
          <a:off x="0" y="0"/>
          <a:ext cx="0" cy="0"/>
          <a:chOff x="0" y="0"/>
          <a:chExt cx="0" cy="0"/>
        </a:xfrm>
      </p:grpSpPr>
      <p:cxnSp>
        <p:nvCxnSpPr>
          <p:cNvPr id="317" name="Google Shape;317;p72"/>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318" name="Google Shape;318;p72"/>
          <p:cNvSpPr txBox="1"/>
          <p:nvPr>
            <p:ph type="title"/>
          </p:nvPr>
        </p:nvSpPr>
        <p:spPr>
          <a:xfrm>
            <a:off x="1443491" y="804164"/>
            <a:ext cx="6571344"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9" name="Google Shape;319;p72"/>
          <p:cNvSpPr txBox="1"/>
          <p:nvPr>
            <p:ph idx="1" type="body"/>
          </p:nvPr>
        </p:nvSpPr>
        <p:spPr>
          <a:xfrm>
            <a:off x="1443491" y="2019550"/>
            <a:ext cx="3125766"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320" name="Google Shape;320;p72"/>
          <p:cNvSpPr txBox="1"/>
          <p:nvPr>
            <p:ph idx="2" type="body"/>
          </p:nvPr>
        </p:nvSpPr>
        <p:spPr>
          <a:xfrm>
            <a:off x="1443491" y="2824270"/>
            <a:ext cx="3125766"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21" name="Google Shape;321;p72"/>
          <p:cNvSpPr txBox="1"/>
          <p:nvPr>
            <p:ph idx="3" type="body"/>
          </p:nvPr>
        </p:nvSpPr>
        <p:spPr>
          <a:xfrm>
            <a:off x="4889182" y="2023004"/>
            <a:ext cx="31256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322" name="Google Shape;322;p72"/>
          <p:cNvSpPr txBox="1"/>
          <p:nvPr>
            <p:ph idx="4" type="body"/>
          </p:nvPr>
        </p:nvSpPr>
        <p:spPr>
          <a:xfrm>
            <a:off x="4889182" y="2821491"/>
            <a:ext cx="31256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23" name="Google Shape;323;p72"/>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4" name="Google Shape;324;p72"/>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5" name="Google Shape;325;p72"/>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26" name="Shape 326"/>
        <p:cNvGrpSpPr/>
        <p:nvPr/>
      </p:nvGrpSpPr>
      <p:grpSpPr>
        <a:xfrm>
          <a:off x="0" y="0"/>
          <a:ext cx="0" cy="0"/>
          <a:chOff x="0" y="0"/>
          <a:chExt cx="0" cy="0"/>
        </a:xfrm>
      </p:grpSpPr>
      <p:cxnSp>
        <p:nvCxnSpPr>
          <p:cNvPr id="327" name="Google Shape;327;p73"/>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328" name="Google Shape;328;p73"/>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9" name="Google Shape;329;p73"/>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0" name="Google Shape;330;p73"/>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1" name="Google Shape;331;p73"/>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332" name="Shape 332"/>
        <p:cNvGrpSpPr/>
        <p:nvPr/>
      </p:nvGrpSpPr>
      <p:grpSpPr>
        <a:xfrm>
          <a:off x="0" y="0"/>
          <a:ext cx="0" cy="0"/>
          <a:chOff x="0" y="0"/>
          <a:chExt cx="0" cy="0"/>
        </a:xfrm>
      </p:grpSpPr>
      <p:sp>
        <p:nvSpPr>
          <p:cNvPr id="333" name="Google Shape;333;p74"/>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4" name="Google Shape;334;p74"/>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5" name="Google Shape;335;p74"/>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336" name="Shape 336"/>
        <p:cNvGrpSpPr/>
        <p:nvPr/>
      </p:nvGrpSpPr>
      <p:grpSpPr>
        <a:xfrm>
          <a:off x="0" y="0"/>
          <a:ext cx="0" cy="0"/>
          <a:chOff x="0" y="0"/>
          <a:chExt cx="0" cy="0"/>
        </a:xfrm>
      </p:grpSpPr>
      <p:sp>
        <p:nvSpPr>
          <p:cNvPr id="337" name="Google Shape;337;p75"/>
          <p:cNvSpPr txBox="1"/>
          <p:nvPr>
            <p:ph type="title"/>
          </p:nvPr>
        </p:nvSpPr>
        <p:spPr>
          <a:xfrm>
            <a:off x="1439042" y="798973"/>
            <a:ext cx="2425950"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8" name="Google Shape;338;p75"/>
          <p:cNvSpPr txBox="1"/>
          <p:nvPr>
            <p:ph idx="1" type="body"/>
          </p:nvPr>
        </p:nvSpPr>
        <p:spPr>
          <a:xfrm>
            <a:off x="4186656" y="798974"/>
            <a:ext cx="3828178"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39" name="Google Shape;339;p75"/>
          <p:cNvSpPr txBox="1"/>
          <p:nvPr>
            <p:ph idx="2" type="body"/>
          </p:nvPr>
        </p:nvSpPr>
        <p:spPr>
          <a:xfrm>
            <a:off x="1439042" y="3205492"/>
            <a:ext cx="2427369"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340" name="Google Shape;340;p75"/>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1" name="Google Shape;341;p75"/>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2" name="Google Shape;342;p75"/>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43" name="Google Shape;343;p75"/>
          <p:cNvCxnSpPr/>
          <p:nvPr/>
        </p:nvCxnSpPr>
        <p:spPr>
          <a:xfrm>
            <a:off x="1441748" y="3205491"/>
            <a:ext cx="242327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344" name="Shape 344"/>
        <p:cNvGrpSpPr/>
        <p:nvPr/>
      </p:nvGrpSpPr>
      <p:grpSpPr>
        <a:xfrm>
          <a:off x="0" y="0"/>
          <a:ext cx="0" cy="0"/>
          <a:chOff x="0" y="0"/>
          <a:chExt cx="0" cy="0"/>
        </a:xfrm>
      </p:grpSpPr>
      <p:grpSp>
        <p:nvGrpSpPr>
          <p:cNvPr id="345" name="Google Shape;345;p76"/>
          <p:cNvGrpSpPr/>
          <p:nvPr/>
        </p:nvGrpSpPr>
        <p:grpSpPr>
          <a:xfrm>
            <a:off x="4996501" y="482171"/>
            <a:ext cx="3511387" cy="5149101"/>
            <a:chOff x="6852919" y="583365"/>
            <a:chExt cx="4681849" cy="5181928"/>
          </a:xfrm>
        </p:grpSpPr>
        <p:sp>
          <p:nvSpPr>
            <p:cNvPr id="346" name="Google Shape;346;p76"/>
            <p:cNvSpPr/>
            <p:nvPr/>
          </p:nvSpPr>
          <p:spPr>
            <a:xfrm>
              <a:off x="6852919" y="583365"/>
              <a:ext cx="4681849" cy="5181928"/>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76"/>
            <p:cNvSpPr/>
            <p:nvPr/>
          </p:nvSpPr>
          <p:spPr>
            <a:xfrm>
              <a:off x="7273787" y="915806"/>
              <a:ext cx="3844017" cy="4507918"/>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8" name="Google Shape;348;p76"/>
          <p:cNvSpPr txBox="1"/>
          <p:nvPr>
            <p:ph type="title"/>
          </p:nvPr>
        </p:nvSpPr>
        <p:spPr>
          <a:xfrm>
            <a:off x="1444148" y="1129513"/>
            <a:ext cx="3244935"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9" name="Google Shape;349;p76"/>
          <p:cNvSpPr/>
          <p:nvPr>
            <p:ph idx="2" type="pic"/>
          </p:nvPr>
        </p:nvSpPr>
        <p:spPr>
          <a:xfrm>
            <a:off x="5640128" y="1122543"/>
            <a:ext cx="2234998" cy="3866327"/>
          </a:xfrm>
          <a:prstGeom prst="rect">
            <a:avLst/>
          </a:prstGeom>
          <a:solidFill>
            <a:srgbClr val="D8D8D8"/>
          </a:solidFill>
          <a:ln>
            <a:noFill/>
          </a:ln>
        </p:spPr>
      </p:sp>
      <p:sp>
        <p:nvSpPr>
          <p:cNvPr id="350" name="Google Shape;350;p76"/>
          <p:cNvSpPr txBox="1"/>
          <p:nvPr>
            <p:ph idx="1" type="body"/>
          </p:nvPr>
        </p:nvSpPr>
        <p:spPr>
          <a:xfrm>
            <a:off x="1443492" y="3145992"/>
            <a:ext cx="3240286"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351" name="Google Shape;351;p76"/>
          <p:cNvSpPr txBox="1"/>
          <p:nvPr>
            <p:ph idx="10" type="dt"/>
          </p:nvPr>
        </p:nvSpPr>
        <p:spPr>
          <a:xfrm>
            <a:off x="1436664" y="5469857"/>
            <a:ext cx="3252420"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p76"/>
          <p:cNvSpPr txBox="1"/>
          <p:nvPr>
            <p:ph idx="11" type="ftr"/>
          </p:nvPr>
        </p:nvSpPr>
        <p:spPr>
          <a:xfrm>
            <a:off x="1437530" y="318641"/>
            <a:ext cx="3251553"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3" name="Google Shape;353;p76"/>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54" name="Google Shape;354;p76"/>
          <p:cNvCxnSpPr/>
          <p:nvPr/>
        </p:nvCxnSpPr>
        <p:spPr>
          <a:xfrm>
            <a:off x="1441281" y="3143605"/>
            <a:ext cx="3242014"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55" name="Shape 355"/>
        <p:cNvGrpSpPr/>
        <p:nvPr/>
      </p:nvGrpSpPr>
      <p:grpSpPr>
        <a:xfrm>
          <a:off x="0" y="0"/>
          <a:ext cx="0" cy="0"/>
          <a:chOff x="0" y="0"/>
          <a:chExt cx="0" cy="0"/>
        </a:xfrm>
      </p:grpSpPr>
      <p:cxnSp>
        <p:nvCxnSpPr>
          <p:cNvPr id="356" name="Google Shape;356;p77"/>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357" name="Google Shape;357;p77"/>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8" name="Google Shape;358;p77"/>
          <p:cNvSpPr txBox="1"/>
          <p:nvPr>
            <p:ph idx="1" type="body"/>
          </p:nvPr>
        </p:nvSpPr>
        <p:spPr>
          <a:xfrm rot="5400000">
            <a:off x="3003856" y="455368"/>
            <a:ext cx="3450613" cy="657134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59" name="Google Shape;359;p77"/>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0" name="Google Shape;360;p77"/>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1" name="Google Shape;361;p77"/>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362" name="Shape 362"/>
        <p:cNvGrpSpPr/>
        <p:nvPr/>
      </p:nvGrpSpPr>
      <p:grpSpPr>
        <a:xfrm>
          <a:off x="0" y="0"/>
          <a:ext cx="0" cy="0"/>
          <a:chOff x="0" y="0"/>
          <a:chExt cx="0" cy="0"/>
        </a:xfrm>
      </p:grpSpPr>
      <p:sp>
        <p:nvSpPr>
          <p:cNvPr id="363" name="Google Shape;363;p78"/>
          <p:cNvSpPr txBox="1"/>
          <p:nvPr>
            <p:ph type="title"/>
          </p:nvPr>
        </p:nvSpPr>
        <p:spPr>
          <a:xfrm rot="5400000">
            <a:off x="5139597" y="2577405"/>
            <a:ext cx="4659889" cy="1103027"/>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4" name="Google Shape;364;p78"/>
          <p:cNvSpPr txBox="1"/>
          <p:nvPr>
            <p:ph idx="1" type="body"/>
          </p:nvPr>
        </p:nvSpPr>
        <p:spPr>
          <a:xfrm rot="5400000">
            <a:off x="1764094" y="478371"/>
            <a:ext cx="4659889" cy="53010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65" name="Google Shape;365;p78"/>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6" name="Google Shape;366;p78"/>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7" name="Google Shape;367;p78"/>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68" name="Google Shape;368;p78"/>
          <p:cNvCxnSpPr/>
          <p:nvPr/>
        </p:nvCxnSpPr>
        <p:spPr>
          <a:xfrm>
            <a:off x="6918028" y="798974"/>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2.xml"/><Relationship Id="rId10" Type="http://schemas.openxmlformats.org/officeDocument/2006/relationships/slideLayout" Target="../slideLayouts/slideLayout31.xml"/><Relationship Id="rId13" Type="http://schemas.openxmlformats.org/officeDocument/2006/relationships/theme" Target="../theme/theme5.xml"/><Relationship Id="rId12" Type="http://schemas.openxmlformats.org/officeDocument/2006/relationships/slideLayout" Target="../slideLayouts/slideLayout33.xml"/><Relationship Id="rId1" Type="http://schemas.openxmlformats.org/officeDocument/2006/relationships/image" Target="../media/image1.jpg"/><Relationship Id="rId2" Type="http://schemas.openxmlformats.org/officeDocument/2006/relationships/slideLayout" Target="../slideLayouts/slideLayout23.xml"/><Relationship Id="rId3" Type="http://schemas.openxmlformats.org/officeDocument/2006/relationships/slideLayout" Target="../slideLayouts/slideLayout24.xml"/><Relationship Id="rId4" Type="http://schemas.openxmlformats.org/officeDocument/2006/relationships/slideLayout" Target="../slideLayouts/slideLayout25.xml"/><Relationship Id="rId9" Type="http://schemas.openxmlformats.org/officeDocument/2006/relationships/slideLayout" Target="../slideLayouts/slideLayout30.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3.xml"/><Relationship Id="rId10" Type="http://schemas.openxmlformats.org/officeDocument/2006/relationships/slideLayout" Target="../slideLayouts/slideLayout42.xml"/><Relationship Id="rId13" Type="http://schemas.openxmlformats.org/officeDocument/2006/relationships/theme" Target="../theme/theme3.xml"/><Relationship Id="rId12" Type="http://schemas.openxmlformats.org/officeDocument/2006/relationships/slideLayout" Target="../slideLayouts/slideLayout44.xml"/><Relationship Id="rId1" Type="http://schemas.openxmlformats.org/officeDocument/2006/relationships/image" Target="../media/image3.jpg"/><Relationship Id="rId2" Type="http://schemas.openxmlformats.org/officeDocument/2006/relationships/slideLayout" Target="../slideLayouts/slideLayout34.xml"/><Relationship Id="rId3" Type="http://schemas.openxmlformats.org/officeDocument/2006/relationships/slideLayout" Target="../slideLayouts/slideLayout35.xml"/><Relationship Id="rId4" Type="http://schemas.openxmlformats.org/officeDocument/2006/relationships/slideLayout" Target="../slideLayouts/slideLayout36.xml"/><Relationship Id="rId9" Type="http://schemas.openxmlformats.org/officeDocument/2006/relationships/slideLayout" Target="../slideLayouts/slideLayout41.xml"/><Relationship Id="rId5" Type="http://schemas.openxmlformats.org/officeDocument/2006/relationships/slideLayout" Target="../slideLayouts/slideLayout37.xml"/><Relationship Id="rId6" Type="http://schemas.openxmlformats.org/officeDocument/2006/relationships/slideLayout" Target="../slideLayouts/slideLayout38.xml"/><Relationship Id="rId7" Type="http://schemas.openxmlformats.org/officeDocument/2006/relationships/slideLayout" Target="../slideLayouts/slideLayout39.xml"/><Relationship Id="rId8"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50000"/>
          </a:blip>
          <a:stretch>
            <a:fillRect/>
          </a:stretch>
        </a:blipFill>
      </p:bgPr>
    </p:bg>
    <p:spTree>
      <p:nvGrpSpPr>
        <p:cNvPr id="5" name="Shape 5"/>
        <p:cNvGrpSpPr/>
        <p:nvPr/>
      </p:nvGrpSpPr>
      <p:grpSpPr>
        <a:xfrm>
          <a:off x="0" y="0"/>
          <a:ext cx="0" cy="0"/>
          <a:chOff x="0" y="0"/>
          <a:chExt cx="0" cy="0"/>
        </a:xfrm>
      </p:grpSpPr>
      <p:sp>
        <p:nvSpPr>
          <p:cNvPr id="6" name="Google Shape;6;p31"/>
          <p:cNvSpPr/>
          <p:nvPr/>
        </p:nvSpPr>
        <p:spPr>
          <a:xfrm>
            <a:off x="228600" y="228600"/>
            <a:ext cx="8695944" cy="2468880"/>
          </a:xfrm>
          <a:prstGeom prst="roundRect">
            <a:avLst>
              <a:gd fmla="val 3362"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ndara"/>
              <a:ea typeface="Candara"/>
              <a:cs typeface="Candara"/>
              <a:sym typeface="Candara"/>
            </a:endParaRPr>
          </a:p>
        </p:txBody>
      </p:sp>
      <p:grpSp>
        <p:nvGrpSpPr>
          <p:cNvPr id="7" name="Google Shape;7;p31"/>
          <p:cNvGrpSpPr/>
          <p:nvPr/>
        </p:nvGrpSpPr>
        <p:grpSpPr>
          <a:xfrm>
            <a:off x="211665" y="1679429"/>
            <a:ext cx="8723376" cy="1329874"/>
            <a:chOff x="-3905251" y="4294188"/>
            <a:chExt cx="13027839" cy="1892300"/>
          </a:xfrm>
        </p:grpSpPr>
        <p:sp>
          <p:nvSpPr>
            <p:cNvPr id="8" name="Google Shape;8;p3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 name="Google Shape;9;p3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 name="Google Shape;10;p3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1" name="Google Shape;11;p3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 name="Google Shape;12;p3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1">
                <a:alphaModFix amt="50000"/>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3" name="Google Shape;13;p3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4" name="Google Shape;14;p3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5" name="Google Shape;15;p3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6" name="Google Shape;16;p3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sz="1000" u="none">
                <a:solidFill>
                  <a:schemeClr val="dk2"/>
                </a:solidFill>
                <a:latin typeface="Candara"/>
                <a:ea typeface="Candara"/>
                <a:cs typeface="Candara"/>
                <a:sym typeface="Candara"/>
              </a:defRPr>
            </a:lvl1pPr>
            <a:lvl2pPr indent="0" lvl="1" marL="0" marR="0" rtl="0" algn="ctr">
              <a:spcBef>
                <a:spcPts val="0"/>
              </a:spcBef>
              <a:buNone/>
              <a:defRPr b="0" sz="1000" u="none">
                <a:solidFill>
                  <a:schemeClr val="dk2"/>
                </a:solidFill>
                <a:latin typeface="Candara"/>
                <a:ea typeface="Candara"/>
                <a:cs typeface="Candara"/>
                <a:sym typeface="Candara"/>
              </a:defRPr>
            </a:lvl2pPr>
            <a:lvl3pPr indent="0" lvl="2" marL="0" marR="0" rtl="0" algn="ctr">
              <a:spcBef>
                <a:spcPts val="0"/>
              </a:spcBef>
              <a:buNone/>
              <a:defRPr b="0" sz="1000" u="none">
                <a:solidFill>
                  <a:schemeClr val="dk2"/>
                </a:solidFill>
                <a:latin typeface="Candara"/>
                <a:ea typeface="Candara"/>
                <a:cs typeface="Candara"/>
                <a:sym typeface="Candara"/>
              </a:defRPr>
            </a:lvl3pPr>
            <a:lvl4pPr indent="0" lvl="3" marL="0" marR="0" rtl="0" algn="ctr">
              <a:spcBef>
                <a:spcPts val="0"/>
              </a:spcBef>
              <a:buNone/>
              <a:defRPr b="0" sz="1000" u="none">
                <a:solidFill>
                  <a:schemeClr val="dk2"/>
                </a:solidFill>
                <a:latin typeface="Candara"/>
                <a:ea typeface="Candara"/>
                <a:cs typeface="Candara"/>
                <a:sym typeface="Candara"/>
              </a:defRPr>
            </a:lvl4pPr>
            <a:lvl5pPr indent="0" lvl="4" marL="0" marR="0" rtl="0" algn="ctr">
              <a:spcBef>
                <a:spcPts val="0"/>
              </a:spcBef>
              <a:buNone/>
              <a:defRPr b="0" sz="1000" u="none">
                <a:solidFill>
                  <a:schemeClr val="dk2"/>
                </a:solidFill>
                <a:latin typeface="Candara"/>
                <a:ea typeface="Candara"/>
                <a:cs typeface="Candara"/>
                <a:sym typeface="Candara"/>
              </a:defRPr>
            </a:lvl5pPr>
            <a:lvl6pPr indent="0" lvl="5" marL="0" marR="0" rtl="0" algn="ctr">
              <a:spcBef>
                <a:spcPts val="0"/>
              </a:spcBef>
              <a:buNone/>
              <a:defRPr b="0" sz="1000" u="none">
                <a:solidFill>
                  <a:schemeClr val="dk2"/>
                </a:solidFill>
                <a:latin typeface="Candara"/>
                <a:ea typeface="Candara"/>
                <a:cs typeface="Candara"/>
                <a:sym typeface="Candara"/>
              </a:defRPr>
            </a:lvl6pPr>
            <a:lvl7pPr indent="0" lvl="6" marL="0" marR="0" rtl="0" algn="ctr">
              <a:spcBef>
                <a:spcPts val="0"/>
              </a:spcBef>
              <a:buNone/>
              <a:defRPr b="0" sz="1000" u="none">
                <a:solidFill>
                  <a:schemeClr val="dk2"/>
                </a:solidFill>
                <a:latin typeface="Candara"/>
                <a:ea typeface="Candara"/>
                <a:cs typeface="Candara"/>
                <a:sym typeface="Candara"/>
              </a:defRPr>
            </a:lvl7pPr>
            <a:lvl8pPr indent="0" lvl="7" marL="0" marR="0" rtl="0" algn="ctr">
              <a:spcBef>
                <a:spcPts val="0"/>
              </a:spcBef>
              <a:buNone/>
              <a:defRPr b="0" sz="1000" u="none">
                <a:solidFill>
                  <a:schemeClr val="dk2"/>
                </a:solidFill>
                <a:latin typeface="Candara"/>
                <a:ea typeface="Candara"/>
                <a:cs typeface="Candara"/>
                <a:sym typeface="Candara"/>
              </a:defRPr>
            </a:lvl8pPr>
            <a:lvl9pPr indent="0" lvl="8" marL="0" marR="0" rtl="0" algn="ctr">
              <a:spcBef>
                <a:spcPts val="0"/>
              </a:spcBef>
              <a:buNone/>
              <a:defRPr b="0" sz="1000" u="non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7" name="Google Shape;17;p31"/>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8" name="Shape 128"/>
        <p:cNvGrpSpPr/>
        <p:nvPr/>
      </p:nvGrpSpPr>
      <p:grpSpPr>
        <a:xfrm>
          <a:off x="0" y="0"/>
          <a:ext cx="0" cy="0"/>
          <a:chOff x="0" y="0"/>
          <a:chExt cx="0" cy="0"/>
        </a:xfrm>
      </p:grpSpPr>
      <p:sp>
        <p:nvSpPr>
          <p:cNvPr id="129" name="Google Shape;129;p3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0" name="Google Shape;130;p3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31" name="Google Shape;131;p3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2" name="Google Shape;132;p3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3" name="Google Shape;133;p3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50000"/>
          </a:blip>
          <a:stretch>
            <a:fillRect/>
          </a:stretch>
        </a:blipFill>
      </p:bgPr>
    </p:bg>
    <p:spTree>
      <p:nvGrpSpPr>
        <p:cNvPr id="203" name="Shape 203"/>
        <p:cNvGrpSpPr/>
        <p:nvPr/>
      </p:nvGrpSpPr>
      <p:grpSpPr>
        <a:xfrm>
          <a:off x="0" y="0"/>
          <a:ext cx="0" cy="0"/>
          <a:chOff x="0" y="0"/>
          <a:chExt cx="0" cy="0"/>
        </a:xfrm>
      </p:grpSpPr>
      <p:sp>
        <p:nvSpPr>
          <p:cNvPr id="204" name="Google Shape;204;p3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5" name="Google Shape;205;p3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206" name="Google Shape;206;p3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7" name="Google Shape;207;p3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8" name="Google Shape;208;p3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278" name="Shape 278"/>
        <p:cNvGrpSpPr/>
        <p:nvPr/>
      </p:nvGrpSpPr>
      <p:grpSpPr>
        <a:xfrm>
          <a:off x="0" y="0"/>
          <a:ext cx="0" cy="0"/>
          <a:chOff x="0" y="0"/>
          <a:chExt cx="0" cy="0"/>
        </a:xfrm>
      </p:grpSpPr>
      <p:sp>
        <p:nvSpPr>
          <p:cNvPr id="279" name="Google Shape;279;p38"/>
          <p:cNvSpPr/>
          <p:nvPr/>
        </p:nvSpPr>
        <p:spPr>
          <a:xfrm>
            <a:off x="0" y="2015734"/>
            <a:ext cx="9144000" cy="4079520"/>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80" name="Google Shape;280;p38"/>
          <p:cNvPicPr preferRelativeResize="0"/>
          <p:nvPr/>
        </p:nvPicPr>
        <p:blipFill rotWithShape="1">
          <a:blip r:embed="rId1">
            <a:alphaModFix/>
          </a:blip>
          <a:srcRect b="-1538" l="12500" r="12500" t="1538"/>
          <a:stretch/>
        </p:blipFill>
        <p:spPr>
          <a:xfrm>
            <a:off x="-1" y="6095253"/>
            <a:ext cx="9144001" cy="774727"/>
          </a:xfrm>
          <a:prstGeom prst="rect">
            <a:avLst/>
          </a:prstGeom>
          <a:noFill/>
          <a:ln>
            <a:noFill/>
          </a:ln>
        </p:spPr>
      </p:pic>
      <p:cxnSp>
        <p:nvCxnSpPr>
          <p:cNvPr id="281" name="Google Shape;281;p38"/>
          <p:cNvCxnSpPr/>
          <p:nvPr/>
        </p:nvCxnSpPr>
        <p:spPr>
          <a:xfrm>
            <a:off x="0" y="6101127"/>
            <a:ext cx="9144000" cy="0"/>
          </a:xfrm>
          <a:prstGeom prst="straightConnector1">
            <a:avLst/>
          </a:prstGeom>
          <a:noFill/>
          <a:ln cap="flat" cmpd="sng" w="12700">
            <a:solidFill>
              <a:srgbClr val="000001">
                <a:alpha val="20000"/>
              </a:srgbClr>
            </a:solidFill>
            <a:prstDash val="solid"/>
            <a:round/>
            <a:headEnd len="sm" w="sm" type="none"/>
            <a:tailEnd len="sm" w="sm" type="none"/>
          </a:ln>
        </p:spPr>
      </p:cxnSp>
      <p:sp>
        <p:nvSpPr>
          <p:cNvPr id="282" name="Google Shape;282;p38"/>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83" name="Google Shape;283;p38"/>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30200" lvl="1" marL="9144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284" name="Google Shape;284;p38"/>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285" name="Google Shape;285;p38"/>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286" name="Google Shape;286;p38"/>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sz="2800">
                <a:solidFill>
                  <a:schemeClr val="accent1"/>
                </a:solidFill>
                <a:latin typeface="Gill Sans"/>
                <a:ea typeface="Gill Sans"/>
                <a:cs typeface="Gill Sans"/>
                <a:sym typeface="Gill Sans"/>
              </a:defRPr>
            </a:lvl1pPr>
            <a:lvl2pPr indent="0" lvl="1" marL="0" marR="0" rtl="0" algn="r">
              <a:spcBef>
                <a:spcPts val="0"/>
              </a:spcBef>
              <a:buNone/>
              <a:defRPr sz="2800">
                <a:solidFill>
                  <a:schemeClr val="accent1"/>
                </a:solidFill>
                <a:latin typeface="Gill Sans"/>
                <a:ea typeface="Gill Sans"/>
                <a:cs typeface="Gill Sans"/>
                <a:sym typeface="Gill Sans"/>
              </a:defRPr>
            </a:lvl2pPr>
            <a:lvl3pPr indent="0" lvl="2" marL="0" marR="0" rtl="0" algn="r">
              <a:spcBef>
                <a:spcPts val="0"/>
              </a:spcBef>
              <a:buNone/>
              <a:defRPr sz="2800">
                <a:solidFill>
                  <a:schemeClr val="accent1"/>
                </a:solidFill>
                <a:latin typeface="Gill Sans"/>
                <a:ea typeface="Gill Sans"/>
                <a:cs typeface="Gill Sans"/>
                <a:sym typeface="Gill Sans"/>
              </a:defRPr>
            </a:lvl3pPr>
            <a:lvl4pPr indent="0" lvl="3" marL="0" marR="0" rtl="0" algn="r">
              <a:spcBef>
                <a:spcPts val="0"/>
              </a:spcBef>
              <a:buNone/>
              <a:defRPr sz="2800">
                <a:solidFill>
                  <a:schemeClr val="accent1"/>
                </a:solidFill>
                <a:latin typeface="Gill Sans"/>
                <a:ea typeface="Gill Sans"/>
                <a:cs typeface="Gill Sans"/>
                <a:sym typeface="Gill Sans"/>
              </a:defRPr>
            </a:lvl4pPr>
            <a:lvl5pPr indent="0" lvl="4" marL="0" marR="0" rtl="0" algn="r">
              <a:spcBef>
                <a:spcPts val="0"/>
              </a:spcBef>
              <a:buNone/>
              <a:defRPr sz="2800">
                <a:solidFill>
                  <a:schemeClr val="accent1"/>
                </a:solidFill>
                <a:latin typeface="Gill Sans"/>
                <a:ea typeface="Gill Sans"/>
                <a:cs typeface="Gill Sans"/>
                <a:sym typeface="Gill Sans"/>
              </a:defRPr>
            </a:lvl5pPr>
            <a:lvl6pPr indent="0" lvl="5" marL="0" marR="0" rtl="0" algn="r">
              <a:spcBef>
                <a:spcPts val="0"/>
              </a:spcBef>
              <a:buNone/>
              <a:defRPr sz="2800">
                <a:solidFill>
                  <a:schemeClr val="accent1"/>
                </a:solidFill>
                <a:latin typeface="Gill Sans"/>
                <a:ea typeface="Gill Sans"/>
                <a:cs typeface="Gill Sans"/>
                <a:sym typeface="Gill Sans"/>
              </a:defRPr>
            </a:lvl6pPr>
            <a:lvl7pPr indent="0" lvl="6" marL="0" marR="0" rtl="0" algn="r">
              <a:spcBef>
                <a:spcPts val="0"/>
              </a:spcBef>
              <a:buNone/>
              <a:defRPr sz="2800">
                <a:solidFill>
                  <a:schemeClr val="accent1"/>
                </a:solidFill>
                <a:latin typeface="Gill Sans"/>
                <a:ea typeface="Gill Sans"/>
                <a:cs typeface="Gill Sans"/>
                <a:sym typeface="Gill Sans"/>
              </a:defRPr>
            </a:lvl7pPr>
            <a:lvl8pPr indent="0" lvl="7" marL="0" marR="0" rtl="0" algn="r">
              <a:spcBef>
                <a:spcPts val="0"/>
              </a:spcBef>
              <a:buNone/>
              <a:defRPr sz="2800">
                <a:solidFill>
                  <a:schemeClr val="accent1"/>
                </a:solidFill>
                <a:latin typeface="Gill Sans"/>
                <a:ea typeface="Gill Sans"/>
                <a:cs typeface="Gill Sans"/>
                <a:sym typeface="Gill Sans"/>
              </a:defRPr>
            </a:lvl8pPr>
            <a:lvl9pPr indent="0" lvl="8" marL="0" marR="0" rtl="0" algn="r">
              <a:spcBef>
                <a:spcPts val="0"/>
              </a:spcBef>
              <a:buNone/>
              <a:defRPr sz="2800">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6.xml"/><Relationship Id="rId3"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50000"/>
          </a:blip>
          <a:stretch>
            <a:fillRect/>
          </a:stretch>
        </a:blipFill>
      </p:bgPr>
    </p:bg>
    <p:spTree>
      <p:nvGrpSpPr>
        <p:cNvPr id="372" name="Shape 372"/>
        <p:cNvGrpSpPr/>
        <p:nvPr/>
      </p:nvGrpSpPr>
      <p:grpSpPr>
        <a:xfrm>
          <a:off x="0" y="0"/>
          <a:ext cx="0" cy="0"/>
          <a:chOff x="0" y="0"/>
          <a:chExt cx="0" cy="0"/>
        </a:xfrm>
      </p:grpSpPr>
      <p:sp>
        <p:nvSpPr>
          <p:cNvPr id="373" name="Google Shape;373;p1"/>
          <p:cNvSpPr txBox="1"/>
          <p:nvPr>
            <p:ph type="ctrTitle"/>
          </p:nvPr>
        </p:nvSpPr>
        <p:spPr>
          <a:xfrm>
            <a:off x="467544" y="404664"/>
            <a:ext cx="8280920" cy="2232248"/>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Times New Roman"/>
              <a:buNone/>
            </a:pPr>
            <a:r>
              <a:rPr b="1" lang="en-US">
                <a:solidFill>
                  <a:schemeClr val="dk1"/>
                </a:solidFill>
                <a:latin typeface="Times New Roman"/>
                <a:ea typeface="Times New Roman"/>
                <a:cs typeface="Times New Roman"/>
                <a:sym typeface="Times New Roman"/>
              </a:rPr>
              <a:t>Course: Manufacturing of parts in mechanical engineering</a:t>
            </a:r>
            <a:endParaRPr>
              <a:solidFill>
                <a:schemeClr val="dk1"/>
              </a:solidFill>
              <a:latin typeface="Times New Roman"/>
              <a:ea typeface="Times New Roman"/>
              <a:cs typeface="Times New Roman"/>
              <a:sym typeface="Times New Roman"/>
            </a:endParaRPr>
          </a:p>
        </p:txBody>
      </p:sp>
      <p:sp>
        <p:nvSpPr>
          <p:cNvPr id="374" name="Google Shape;374;p1"/>
          <p:cNvSpPr txBox="1"/>
          <p:nvPr>
            <p:ph idx="1" type="subTitle"/>
          </p:nvPr>
        </p:nvSpPr>
        <p:spPr>
          <a:xfrm>
            <a:off x="478903" y="3176972"/>
            <a:ext cx="8208912" cy="3276363"/>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200"/>
              <a:buNone/>
            </a:pPr>
            <a:r>
              <a:rPr b="1" lang="en-US" sz="3200">
                <a:solidFill>
                  <a:srgbClr val="C00000"/>
                </a:solidFill>
                <a:latin typeface="Times New Roman"/>
                <a:ea typeface="Times New Roman"/>
                <a:cs typeface="Times New Roman"/>
                <a:sym typeface="Times New Roman"/>
              </a:rPr>
              <a:t>Lecture 2. Technological processes of mechanical processing of the bed.</a:t>
            </a:r>
            <a:endParaRPr/>
          </a:p>
          <a:p>
            <a:pPr indent="0" lvl="0" marL="0" rtl="0" algn="ctr">
              <a:spcBef>
                <a:spcPts val="640"/>
              </a:spcBef>
              <a:spcAft>
                <a:spcPts val="0"/>
              </a:spcAft>
              <a:buSzPts val="3200"/>
              <a:buNone/>
            </a:pPr>
            <a:r>
              <a:t/>
            </a:r>
            <a:endParaRPr b="1" sz="3200">
              <a:solidFill>
                <a:srgbClr val="C00000"/>
              </a:solidFill>
              <a:latin typeface="Times New Roman"/>
              <a:ea typeface="Times New Roman"/>
              <a:cs typeface="Times New Roman"/>
              <a:sym typeface="Times New Roman"/>
            </a:endParaRPr>
          </a:p>
          <a:p>
            <a:pPr indent="0" lvl="0" marL="0" rtl="0" algn="ctr">
              <a:spcBef>
                <a:spcPts val="640"/>
              </a:spcBef>
              <a:spcAft>
                <a:spcPts val="0"/>
              </a:spcAft>
              <a:buSzPts val="3200"/>
              <a:buNone/>
            </a:pPr>
            <a:r>
              <a:rPr b="1" lang="en-US" sz="3200">
                <a:solidFill>
                  <a:srgbClr val="C00000"/>
                </a:solidFill>
                <a:latin typeface="Times New Roman"/>
                <a:ea typeface="Times New Roman"/>
                <a:cs typeface="Times New Roman"/>
                <a:sym typeface="Times New Roman"/>
              </a:rPr>
              <a:t>Lecturer: Mukhammadazim Rustamov</a:t>
            </a:r>
            <a:endParaRPr sz="3200">
              <a:solidFill>
                <a:srgbClr val="C00000"/>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1000"/>
                                        <p:tgtEl>
                                          <p:spTgt spid="3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xEl>
                                              <p:pRg end="0" st="0"/>
                                            </p:txEl>
                                          </p:spTgt>
                                        </p:tgtEl>
                                        <p:attrNameLst>
                                          <p:attrName>style.visibility</p:attrName>
                                        </p:attrNameLst>
                                      </p:cBhvr>
                                      <p:to>
                                        <p:strVal val="visible"/>
                                      </p:to>
                                    </p:set>
                                    <p:animEffect filter="fade" transition="in">
                                      <p:cBhvr>
                                        <p:cTn dur="1000"/>
                                        <p:tgtEl>
                                          <p:spTgt spid="37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xEl>
                                              <p:pRg end="1" st="1"/>
                                            </p:txEl>
                                          </p:spTgt>
                                        </p:tgtEl>
                                        <p:attrNameLst>
                                          <p:attrName>style.visibility</p:attrName>
                                        </p:attrNameLst>
                                      </p:cBhvr>
                                      <p:to>
                                        <p:strVal val="visible"/>
                                      </p:to>
                                    </p:set>
                                    <p:animEffect filter="fade" transition="in">
                                      <p:cBhvr>
                                        <p:cTn dur="1000"/>
                                        <p:tgtEl>
                                          <p:spTgt spid="37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4">
                                            <p:txEl>
                                              <p:pRg end="2" st="2"/>
                                            </p:txEl>
                                          </p:spTgt>
                                        </p:tgtEl>
                                        <p:attrNameLst>
                                          <p:attrName>style.visibility</p:attrName>
                                        </p:attrNameLst>
                                      </p:cBhvr>
                                      <p:to>
                                        <p:strVal val="visible"/>
                                      </p:to>
                                    </p:set>
                                    <p:animEffect filter="fade" transition="in">
                                      <p:cBhvr>
                                        <p:cTn dur="1000"/>
                                        <p:tgtEl>
                                          <p:spTgt spid="37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50000"/>
          </a:blip>
          <a:stretch>
            <a:fillRect/>
          </a:stretch>
        </a:blipFill>
      </p:bgPr>
    </p:bg>
    <p:spTree>
      <p:nvGrpSpPr>
        <p:cNvPr id="378" name="Shape 378"/>
        <p:cNvGrpSpPr/>
        <p:nvPr/>
      </p:nvGrpSpPr>
      <p:grpSpPr>
        <a:xfrm>
          <a:off x="0" y="0"/>
          <a:ext cx="0" cy="0"/>
          <a:chOff x="0" y="0"/>
          <a:chExt cx="0" cy="0"/>
        </a:xfrm>
      </p:grpSpPr>
      <p:sp>
        <p:nvSpPr>
          <p:cNvPr id="379" name="Google Shape;379;p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140000"/>
              </a:lnSpc>
              <a:spcBef>
                <a:spcPts val="0"/>
              </a:spcBef>
              <a:spcAft>
                <a:spcPts val="0"/>
              </a:spcAft>
              <a:buSzPct val="100000"/>
              <a:buNone/>
            </a:pPr>
            <a:r>
              <a:rPr b="1" lang="en-US" sz="3600">
                <a:solidFill>
                  <a:schemeClr val="dk1"/>
                </a:solidFill>
                <a:latin typeface="Times New Roman"/>
                <a:ea typeface="Times New Roman"/>
                <a:cs typeface="Times New Roman"/>
                <a:sym typeface="Times New Roman"/>
              </a:rPr>
              <a:t>2-ma’ruza.  Dastgoh staninalariga mexanik ishlov berish texnologik jarayonlari</a:t>
            </a:r>
            <a:endParaRPr sz="3600">
              <a:solidFill>
                <a:schemeClr val="dk1"/>
              </a:solidFill>
              <a:latin typeface="Times New Roman"/>
              <a:ea typeface="Times New Roman"/>
              <a:cs typeface="Times New Roman"/>
              <a:sym typeface="Times New Roman"/>
            </a:endParaRPr>
          </a:p>
          <a:p>
            <a:pPr indent="0" lvl="0" marL="0" rtl="0" algn="ctr">
              <a:spcBef>
                <a:spcPts val="555"/>
              </a:spcBef>
              <a:spcAft>
                <a:spcPts val="0"/>
              </a:spcAft>
              <a:buSzPct val="100000"/>
              <a:buNone/>
            </a:pPr>
            <a:r>
              <a:t/>
            </a:r>
            <a:endParaRPr b="1" sz="3000">
              <a:solidFill>
                <a:schemeClr val="dk1"/>
              </a:solidFill>
              <a:latin typeface="Times New Roman"/>
              <a:ea typeface="Times New Roman"/>
              <a:cs typeface="Times New Roman"/>
              <a:sym typeface="Times New Roman"/>
            </a:endParaRPr>
          </a:p>
          <a:p>
            <a:pPr indent="0" lvl="0" marL="0" rtl="0" algn="ctr">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Reja:</a:t>
            </a:r>
            <a:endParaRPr sz="3000">
              <a:solidFill>
                <a:schemeClr val="dk1"/>
              </a:solidFill>
              <a:latin typeface="Times New Roman"/>
              <a:ea typeface="Times New Roman"/>
              <a:cs typeface="Times New Roman"/>
              <a:sym typeface="Times New Roman"/>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1. Dastgoh staninasining xizmat vazifasi, texnik shartlar va zagotovka  materiallari.</a:t>
            </a:r>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2. Dastgoh staninalariga mexanik ishlov berish  texnologik jarayonlarining bosqichlari. </a:t>
            </a:r>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3. Bazaviy yuzalarga va yo‘naltiruvchi yuzalarga qora va toza ishlov berish usullari. Dastgoh staninalarini nazorat qilish.</a:t>
            </a:r>
            <a:endParaRPr sz="35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0" st="0"/>
                                            </p:txEl>
                                          </p:spTgt>
                                        </p:tgtEl>
                                        <p:attrNameLst>
                                          <p:attrName>style.visibility</p:attrName>
                                        </p:attrNameLst>
                                      </p:cBhvr>
                                      <p:to>
                                        <p:strVal val="visible"/>
                                      </p:to>
                                    </p:set>
                                    <p:animEffect filter="fade" transition="in">
                                      <p:cBhvr>
                                        <p:cTn dur="500"/>
                                        <p:tgtEl>
                                          <p:spTgt spid="37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1" st="1"/>
                                            </p:txEl>
                                          </p:spTgt>
                                        </p:tgtEl>
                                        <p:attrNameLst>
                                          <p:attrName>style.visibility</p:attrName>
                                        </p:attrNameLst>
                                      </p:cBhvr>
                                      <p:to>
                                        <p:strVal val="visible"/>
                                      </p:to>
                                    </p:set>
                                    <p:animEffect filter="fade" transition="in">
                                      <p:cBhvr>
                                        <p:cTn dur="500"/>
                                        <p:tgtEl>
                                          <p:spTgt spid="37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2" st="2"/>
                                            </p:txEl>
                                          </p:spTgt>
                                        </p:tgtEl>
                                        <p:attrNameLst>
                                          <p:attrName>style.visibility</p:attrName>
                                        </p:attrNameLst>
                                      </p:cBhvr>
                                      <p:to>
                                        <p:strVal val="visible"/>
                                      </p:to>
                                    </p:set>
                                    <p:animEffect filter="fade" transition="in">
                                      <p:cBhvr>
                                        <p:cTn dur="500"/>
                                        <p:tgtEl>
                                          <p:spTgt spid="37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3" st="3"/>
                                            </p:txEl>
                                          </p:spTgt>
                                        </p:tgtEl>
                                        <p:attrNameLst>
                                          <p:attrName>style.visibility</p:attrName>
                                        </p:attrNameLst>
                                      </p:cBhvr>
                                      <p:to>
                                        <p:strVal val="visible"/>
                                      </p:to>
                                    </p:set>
                                    <p:animEffect filter="fade" transition="in">
                                      <p:cBhvr>
                                        <p:cTn dur="500"/>
                                        <p:tgtEl>
                                          <p:spTgt spid="37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4" st="4"/>
                                            </p:txEl>
                                          </p:spTgt>
                                        </p:tgtEl>
                                        <p:attrNameLst>
                                          <p:attrName>style.visibility</p:attrName>
                                        </p:attrNameLst>
                                      </p:cBhvr>
                                      <p:to>
                                        <p:strVal val="visible"/>
                                      </p:to>
                                    </p:set>
                                    <p:animEffect filter="fade" transition="in">
                                      <p:cBhvr>
                                        <p:cTn dur="500"/>
                                        <p:tgtEl>
                                          <p:spTgt spid="37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xEl>
                                              <p:pRg end="5" st="5"/>
                                            </p:txEl>
                                          </p:spTgt>
                                        </p:tgtEl>
                                        <p:attrNameLst>
                                          <p:attrName>style.visibility</p:attrName>
                                        </p:attrNameLst>
                                      </p:cBhvr>
                                      <p:to>
                                        <p:strVal val="visible"/>
                                      </p:to>
                                    </p:set>
                                    <p:animEffect filter="fade" transition="in">
                                      <p:cBhvr>
                                        <p:cTn dur="500"/>
                                        <p:tgtEl>
                                          <p:spTgt spid="379">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383" name="Shape 383"/>
        <p:cNvGrpSpPr/>
        <p:nvPr/>
      </p:nvGrpSpPr>
      <p:grpSpPr>
        <a:xfrm>
          <a:off x="0" y="0"/>
          <a:ext cx="0" cy="0"/>
          <a:chOff x="0" y="0"/>
          <a:chExt cx="0" cy="0"/>
        </a:xfrm>
      </p:grpSpPr>
      <p:sp>
        <p:nvSpPr>
          <p:cNvPr id="384" name="Google Shape;384;p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120000"/>
              </a:lnSpc>
              <a:spcBef>
                <a:spcPts val="0"/>
              </a:spcBef>
              <a:spcAft>
                <a:spcPts val="0"/>
              </a:spcAft>
              <a:buSzPct val="100000"/>
              <a:buNone/>
            </a:pPr>
            <a:r>
              <a:rPr b="1" lang="en-US" sz="3500">
                <a:solidFill>
                  <a:schemeClr val="dk1"/>
                </a:solidFill>
                <a:latin typeface="Times New Roman"/>
                <a:ea typeface="Times New Roman"/>
                <a:cs typeface="Times New Roman"/>
                <a:sym typeface="Times New Roman"/>
              </a:rPr>
              <a:t>1. Dastgoh staninasining xizmat vazifasi, texnik shartlar va zagotovka  materiallari</a:t>
            </a:r>
            <a:endParaRPr b="1" sz="3500">
              <a:solidFill>
                <a:schemeClr val="dk1"/>
              </a:solidFill>
              <a:latin typeface="Times New Roman"/>
              <a:ea typeface="Times New Roman"/>
              <a:cs typeface="Times New Roman"/>
              <a:sym typeface="Times New Roman"/>
            </a:endParaRPr>
          </a:p>
          <a:p>
            <a:pPr indent="0" lvl="0" marL="0" rtl="0" algn="ctr">
              <a:lnSpc>
                <a:spcPct val="120000"/>
              </a:lnSpc>
              <a:spcBef>
                <a:spcPts val="518"/>
              </a:spcBef>
              <a:spcAft>
                <a:spcPts val="0"/>
              </a:spcAft>
              <a:buSzPct val="100000"/>
              <a:buNone/>
            </a:pPr>
            <a:r>
              <a:t/>
            </a:r>
            <a:endParaRPr b="1" sz="2800">
              <a:solidFill>
                <a:schemeClr val="dk1"/>
              </a:solidFill>
              <a:latin typeface="Times New Roman"/>
              <a:ea typeface="Times New Roman"/>
              <a:cs typeface="Times New Roman"/>
              <a:sym typeface="Times New Roman"/>
            </a:endParaRPr>
          </a:p>
          <a:p>
            <a:pPr indent="536575" lvl="0" marL="0" rtl="0" algn="just">
              <a:lnSpc>
                <a:spcPct val="150000"/>
              </a:lnSpc>
              <a:spcBef>
                <a:spcPts val="592"/>
              </a:spcBef>
              <a:spcAft>
                <a:spcPts val="0"/>
              </a:spcAft>
              <a:buSzPct val="100000"/>
              <a:buNone/>
            </a:pPr>
            <a:r>
              <a:rPr lang="en-US" sz="3200">
                <a:solidFill>
                  <a:schemeClr val="dk1"/>
                </a:solidFill>
                <a:latin typeface="Times New Roman"/>
                <a:ea typeface="Times New Roman"/>
                <a:cs typeface="Times New Roman"/>
                <a:sym typeface="Times New Roman"/>
              </a:rPr>
              <a:t>Metall kesuvchi dastgohlarning staninasi asosiy va mas’uliyatli detaldir. Dastgohda ishlov beriladigan detalning sifati staninaning tayyorlanish sifatiga ko‘p jihatdan bog‘liq bo‘ladi. Staninaning asosiy vazifasi dastgoh qismlarining o‘zaro joylashishini belgilash va biriktirishdir. Shuning uchun staninani ko‘pincha bazaviy detal ham deb ataladi.</a:t>
            </a:r>
            <a:endParaRPr sz="32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4">
                                            <p:txEl>
                                              <p:pRg end="0" st="0"/>
                                            </p:txEl>
                                          </p:spTgt>
                                        </p:tgtEl>
                                        <p:attrNameLst>
                                          <p:attrName>style.visibility</p:attrName>
                                        </p:attrNameLst>
                                      </p:cBhvr>
                                      <p:to>
                                        <p:strVal val="visible"/>
                                      </p:to>
                                    </p:set>
                                    <p:anim calcmode="lin" valueType="num">
                                      <p:cBhvr additive="base">
                                        <p:cTn dur="1250"/>
                                        <p:tgtEl>
                                          <p:spTgt spid="384">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4">
                                            <p:txEl>
                                              <p:pRg end="1" st="1"/>
                                            </p:txEl>
                                          </p:spTgt>
                                        </p:tgtEl>
                                        <p:attrNameLst>
                                          <p:attrName>style.visibility</p:attrName>
                                        </p:attrNameLst>
                                      </p:cBhvr>
                                      <p:to>
                                        <p:strVal val="visible"/>
                                      </p:to>
                                    </p:set>
                                    <p:anim calcmode="lin" valueType="num">
                                      <p:cBhvr additive="base">
                                        <p:cTn dur="1250"/>
                                        <p:tgtEl>
                                          <p:spTgt spid="384">
                                            <p:txEl>
                                              <p:pRg end="1" st="1"/>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4">
                                            <p:txEl>
                                              <p:pRg end="2" st="2"/>
                                            </p:txEl>
                                          </p:spTgt>
                                        </p:tgtEl>
                                        <p:attrNameLst>
                                          <p:attrName>style.visibility</p:attrName>
                                        </p:attrNameLst>
                                      </p:cBhvr>
                                      <p:to>
                                        <p:strVal val="visible"/>
                                      </p:to>
                                    </p:set>
                                    <p:anim calcmode="lin" valueType="num">
                                      <p:cBhvr additive="base">
                                        <p:cTn dur="1250"/>
                                        <p:tgtEl>
                                          <p:spTgt spid="384">
                                            <p:txEl>
                                              <p:pRg end="2" st="2"/>
                                            </p:txEl>
                                          </p:spTgt>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388" name="Shape 388"/>
        <p:cNvGrpSpPr/>
        <p:nvPr/>
      </p:nvGrpSpPr>
      <p:grpSpPr>
        <a:xfrm>
          <a:off x="0" y="0"/>
          <a:ext cx="0" cy="0"/>
          <a:chOff x="0" y="0"/>
          <a:chExt cx="0" cy="0"/>
        </a:xfrm>
      </p:grpSpPr>
      <p:sp>
        <p:nvSpPr>
          <p:cNvPr id="389" name="Google Shape;389;p4"/>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b="1" lang="en-US" sz="2800" u="sng">
                <a:solidFill>
                  <a:schemeClr val="dk1"/>
                </a:solidFill>
                <a:latin typeface="Times New Roman"/>
                <a:ea typeface="Times New Roman"/>
                <a:cs typeface="Times New Roman"/>
                <a:sym typeface="Times New Roman"/>
              </a:rPr>
              <a:t>Staninaga quyidagi talablar qo‘yiladi:</a:t>
            </a:r>
            <a:endParaRPr/>
          </a:p>
          <a:p>
            <a:pPr indent="536575" lvl="0" marL="0" rtl="0" algn="just">
              <a:lnSpc>
                <a:spcPct val="150000"/>
              </a:lnSpc>
              <a:spcBef>
                <a:spcPts val="560"/>
              </a:spcBef>
              <a:spcAft>
                <a:spcPts val="0"/>
              </a:spcAft>
              <a:buSzPts val="2800"/>
              <a:buNone/>
            </a:pPr>
            <a:r>
              <a:rPr b="1" lang="en-US" sz="2800">
                <a:solidFill>
                  <a:schemeClr val="dk1"/>
                </a:solidFill>
                <a:latin typeface="Times New Roman"/>
                <a:ea typeface="Times New Roman"/>
                <a:cs typeface="Times New Roman"/>
                <a:sym typeface="Times New Roman"/>
              </a:rPr>
              <a:t>bikrlik</a:t>
            </a:r>
            <a:r>
              <a:rPr lang="en-US" sz="2800">
                <a:solidFill>
                  <a:schemeClr val="dk1"/>
                </a:solidFill>
                <a:latin typeface="Times New Roman"/>
                <a:ea typeface="Times New Roman"/>
                <a:cs typeface="Times New Roman"/>
                <a:sym typeface="Times New Roman"/>
              </a:rPr>
              <a:t> – kuch yuklanishlarining ta’siri ostida deformatsiyaga qarshi tura olish qobiliyati;</a:t>
            </a:r>
            <a:endParaRPr/>
          </a:p>
          <a:p>
            <a:pPr indent="536575" lvl="0" marL="0" rtl="0" algn="just">
              <a:lnSpc>
                <a:spcPct val="150000"/>
              </a:lnSpc>
              <a:spcBef>
                <a:spcPts val="560"/>
              </a:spcBef>
              <a:spcAft>
                <a:spcPts val="0"/>
              </a:spcAft>
              <a:buSzPts val="2800"/>
              <a:buNone/>
            </a:pPr>
            <a:r>
              <a:rPr b="1" lang="en-US" sz="2800">
                <a:solidFill>
                  <a:schemeClr val="dk1"/>
                </a:solidFill>
                <a:latin typeface="Times New Roman"/>
                <a:ea typeface="Times New Roman"/>
                <a:cs typeface="Times New Roman"/>
                <a:sym typeface="Times New Roman"/>
              </a:rPr>
              <a:t>turg‘unlik</a:t>
            </a:r>
            <a:r>
              <a:rPr lang="en-US" sz="2800">
                <a:solidFill>
                  <a:schemeClr val="dk1"/>
                </a:solidFill>
                <a:latin typeface="Times New Roman"/>
                <a:ea typeface="Times New Roman"/>
                <a:cs typeface="Times New Roman"/>
                <a:sym typeface="Times New Roman"/>
              </a:rPr>
              <a:t> – o‘z vaziflarini bajarishda uchraydigan turli titrashlarda o‘z holatini yo‘qotmasdan ishlash qobiliyati;</a:t>
            </a:r>
            <a:endParaRPr/>
          </a:p>
          <a:p>
            <a:pPr indent="536575" lvl="0" marL="0" rtl="0" algn="just">
              <a:lnSpc>
                <a:spcPct val="150000"/>
              </a:lnSpc>
              <a:spcBef>
                <a:spcPts val="560"/>
              </a:spcBef>
              <a:spcAft>
                <a:spcPts val="0"/>
              </a:spcAft>
              <a:buSzPts val="2800"/>
              <a:buNone/>
            </a:pPr>
            <a:r>
              <a:rPr b="1" lang="en-US" sz="2800">
                <a:solidFill>
                  <a:schemeClr val="dk1"/>
                </a:solidFill>
                <a:latin typeface="Times New Roman"/>
                <a:ea typeface="Times New Roman"/>
                <a:cs typeface="Times New Roman"/>
                <a:sym typeface="Times New Roman"/>
              </a:rPr>
              <a:t>mustahkamlik</a:t>
            </a:r>
            <a:r>
              <a:rPr lang="en-US" sz="2800">
                <a:solidFill>
                  <a:schemeClr val="dk1"/>
                </a:solidFill>
                <a:latin typeface="Times New Roman"/>
                <a:ea typeface="Times New Roman"/>
                <a:cs typeface="Times New Roman"/>
                <a:sym typeface="Times New Roman"/>
              </a:rPr>
              <a:t> – tashqi kuchlar ta’sirida buzilmasdan ishlash qobiliyati;</a:t>
            </a:r>
            <a:endParaRPr/>
          </a:p>
          <a:p>
            <a:pPr indent="536575" lvl="0" marL="0" rtl="0" algn="just">
              <a:lnSpc>
                <a:spcPct val="150000"/>
              </a:lnSpc>
              <a:spcBef>
                <a:spcPts val="560"/>
              </a:spcBef>
              <a:spcAft>
                <a:spcPts val="0"/>
              </a:spcAft>
              <a:buSzPts val="2800"/>
              <a:buNone/>
            </a:pPr>
            <a:r>
              <a:rPr b="1" lang="en-US" sz="2800">
                <a:solidFill>
                  <a:schemeClr val="dk1"/>
                </a:solidFill>
                <a:latin typeface="Times New Roman"/>
                <a:ea typeface="Times New Roman"/>
                <a:cs typeface="Times New Roman"/>
                <a:sym typeface="Times New Roman"/>
              </a:rPr>
              <a:t>texnologiklik</a:t>
            </a:r>
            <a:r>
              <a:rPr lang="en-US" sz="2800">
                <a:solidFill>
                  <a:schemeClr val="dk1"/>
                </a:solidFill>
                <a:latin typeface="Times New Roman"/>
                <a:ea typeface="Times New Roman"/>
                <a:cs typeface="Times New Roman"/>
                <a:sym typeface="Times New Roman"/>
              </a:rPr>
              <a:t> – ishlab chiqarishning tannarxi arzonligi, ekspluatatsiya qilishi qulayligi va ta’mirbopligi.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9">
                                            <p:txEl>
                                              <p:pRg end="0" st="0"/>
                                            </p:txEl>
                                          </p:spTgt>
                                        </p:tgtEl>
                                        <p:attrNameLst>
                                          <p:attrName>style.visibility</p:attrName>
                                        </p:attrNameLst>
                                      </p:cBhvr>
                                      <p:to>
                                        <p:strVal val="visible"/>
                                      </p:to>
                                    </p:set>
                                    <p:anim calcmode="lin" valueType="num">
                                      <p:cBhvr additive="base">
                                        <p:cTn dur="1250"/>
                                        <p:tgtEl>
                                          <p:spTgt spid="389">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9">
                                            <p:txEl>
                                              <p:pRg end="1" st="1"/>
                                            </p:txEl>
                                          </p:spTgt>
                                        </p:tgtEl>
                                        <p:attrNameLst>
                                          <p:attrName>style.visibility</p:attrName>
                                        </p:attrNameLst>
                                      </p:cBhvr>
                                      <p:to>
                                        <p:strVal val="visible"/>
                                      </p:to>
                                    </p:set>
                                    <p:anim calcmode="lin" valueType="num">
                                      <p:cBhvr additive="base">
                                        <p:cTn dur="1250"/>
                                        <p:tgtEl>
                                          <p:spTgt spid="389">
                                            <p:txEl>
                                              <p:pRg end="1" st="1"/>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9">
                                            <p:txEl>
                                              <p:pRg end="2" st="2"/>
                                            </p:txEl>
                                          </p:spTgt>
                                        </p:tgtEl>
                                        <p:attrNameLst>
                                          <p:attrName>style.visibility</p:attrName>
                                        </p:attrNameLst>
                                      </p:cBhvr>
                                      <p:to>
                                        <p:strVal val="visible"/>
                                      </p:to>
                                    </p:set>
                                    <p:anim calcmode="lin" valueType="num">
                                      <p:cBhvr additive="base">
                                        <p:cTn dur="1250"/>
                                        <p:tgtEl>
                                          <p:spTgt spid="389">
                                            <p:txEl>
                                              <p:pRg end="2" st="2"/>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9">
                                            <p:txEl>
                                              <p:pRg end="3" st="3"/>
                                            </p:txEl>
                                          </p:spTgt>
                                        </p:tgtEl>
                                        <p:attrNameLst>
                                          <p:attrName>style.visibility</p:attrName>
                                        </p:attrNameLst>
                                      </p:cBhvr>
                                      <p:to>
                                        <p:strVal val="visible"/>
                                      </p:to>
                                    </p:set>
                                    <p:anim calcmode="lin" valueType="num">
                                      <p:cBhvr additive="base">
                                        <p:cTn dur="1250"/>
                                        <p:tgtEl>
                                          <p:spTgt spid="389">
                                            <p:txEl>
                                              <p:pRg end="3" st="3"/>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89">
                                            <p:txEl>
                                              <p:pRg end="4" st="4"/>
                                            </p:txEl>
                                          </p:spTgt>
                                        </p:tgtEl>
                                        <p:attrNameLst>
                                          <p:attrName>style.visibility</p:attrName>
                                        </p:attrNameLst>
                                      </p:cBhvr>
                                      <p:to>
                                        <p:strVal val="visible"/>
                                      </p:to>
                                    </p:set>
                                    <p:anim calcmode="lin" valueType="num">
                                      <p:cBhvr additive="base">
                                        <p:cTn dur="1250"/>
                                        <p:tgtEl>
                                          <p:spTgt spid="389">
                                            <p:txEl>
                                              <p:pRg end="4" st="4"/>
                                            </p:txEl>
                                          </p:spTgt>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93" name="Shape 393"/>
        <p:cNvGrpSpPr/>
        <p:nvPr/>
      </p:nvGrpSpPr>
      <p:grpSpPr>
        <a:xfrm>
          <a:off x="0" y="0"/>
          <a:ext cx="0" cy="0"/>
          <a:chOff x="0" y="0"/>
          <a:chExt cx="0" cy="0"/>
        </a:xfrm>
      </p:grpSpPr>
      <p:sp>
        <p:nvSpPr>
          <p:cNvPr id="394" name="Google Shape;394;p5"/>
          <p:cNvSpPr txBox="1"/>
          <p:nvPr>
            <p:ph idx="1" type="body"/>
          </p:nvPr>
        </p:nvSpPr>
        <p:spPr>
          <a:xfrm>
            <a:off x="179512" y="6165304"/>
            <a:ext cx="8784975" cy="576064"/>
          </a:xfrm>
          <a:prstGeom prst="rect">
            <a:avLst/>
          </a:prstGeom>
          <a:noFill/>
          <a:ln>
            <a:noFill/>
          </a:ln>
        </p:spPr>
        <p:txBody>
          <a:bodyPr anchorCtr="0" anchor="t" bIns="45700" lIns="91425" spcFirstLastPara="1" rIns="91425" wrap="square" tIns="45700">
            <a:normAutofit/>
          </a:bodyPr>
          <a:lstStyle/>
          <a:p>
            <a:pPr indent="536575" lvl="0" marL="0" rtl="0" algn="ctr">
              <a:lnSpc>
                <a:spcPct val="120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Yaxlit holdagi quyma stanina</a:t>
            </a:r>
            <a:r>
              <a:rPr b="1" lang="en-US" sz="2800">
                <a:solidFill>
                  <a:schemeClr val="dk1"/>
                </a:solidFill>
                <a:latin typeface="Times New Roman"/>
                <a:ea typeface="Times New Roman"/>
                <a:cs typeface="Times New Roman"/>
                <a:sym typeface="Times New Roman"/>
              </a:rPr>
              <a:t>. </a:t>
            </a:r>
            <a:endParaRPr b="1" sz="3600">
              <a:solidFill>
                <a:schemeClr val="dk1"/>
              </a:solidFill>
              <a:latin typeface="Times New Roman"/>
              <a:ea typeface="Times New Roman"/>
              <a:cs typeface="Times New Roman"/>
              <a:sym typeface="Times New Roman"/>
            </a:endParaRPr>
          </a:p>
        </p:txBody>
      </p:sp>
      <p:sp>
        <p:nvSpPr>
          <p:cNvPr id="395" name="Google Shape;395;p5"/>
          <p:cNvSpPr/>
          <p:nvPr/>
        </p:nvSpPr>
        <p:spPr>
          <a:xfrm>
            <a:off x="1619672" y="5579948"/>
            <a:ext cx="741682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http://m-x-k.ru/uploads/cc8ab38dda5756873a2dd2b551d64b28.jpeg</a:t>
            </a:r>
            <a:endParaRPr i="1" sz="1800">
              <a:solidFill>
                <a:schemeClr val="dk1"/>
              </a:solidFill>
              <a:latin typeface="Calibri"/>
              <a:ea typeface="Calibri"/>
              <a:cs typeface="Calibri"/>
              <a:sym typeface="Calibri"/>
            </a:endParaRPr>
          </a:p>
        </p:txBody>
      </p:sp>
      <p:pic>
        <p:nvPicPr>
          <p:cNvPr id="396" name="Google Shape;396;p5"/>
          <p:cNvPicPr preferRelativeResize="0"/>
          <p:nvPr/>
        </p:nvPicPr>
        <p:blipFill rotWithShape="1">
          <a:blip r:embed="rId3">
            <a:alphaModFix/>
          </a:blip>
          <a:srcRect b="6716" l="0" r="7773" t="0"/>
          <a:stretch/>
        </p:blipFill>
        <p:spPr>
          <a:xfrm>
            <a:off x="0" y="266366"/>
            <a:ext cx="9160302" cy="5034842"/>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396"/>
                                        </p:tgtEl>
                                        <p:attrNameLst>
                                          <p:attrName>style.visibility</p:attrName>
                                        </p:attrNameLst>
                                      </p:cBhvr>
                                      <p:to>
                                        <p:strVal val="visible"/>
                                      </p:to>
                                    </p:set>
                                    <p:anim calcmode="lin" valueType="num">
                                      <p:cBhvr additive="base">
                                        <p:cTn dur="500"/>
                                        <p:tgtEl>
                                          <p:spTgt spid="396"/>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4">
                                            <p:txEl>
                                              <p:pRg end="0" st="0"/>
                                            </p:txEl>
                                          </p:spTgt>
                                        </p:tgtEl>
                                        <p:attrNameLst>
                                          <p:attrName>style.visibility</p:attrName>
                                        </p:attrNameLst>
                                      </p:cBhvr>
                                      <p:to>
                                        <p:strVal val="visible"/>
                                      </p:to>
                                    </p:set>
                                    <p:anim calcmode="lin" valueType="num">
                                      <p:cBhvr additive="base">
                                        <p:cTn dur="500"/>
                                        <p:tgtEl>
                                          <p:spTgt spid="394">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0"/>
                                  </p:stCondLst>
                                  <p:childTnLst>
                                    <p:set>
                                      <p:cBhvr>
                                        <p:cTn dur="1" fill="hold">
                                          <p:stCondLst>
                                            <p:cond delay="0"/>
                                          </p:stCondLst>
                                        </p:cTn>
                                        <p:tgtEl>
                                          <p:spTgt spid="395"/>
                                        </p:tgtEl>
                                        <p:attrNameLst>
                                          <p:attrName>style.visibility</p:attrName>
                                        </p:attrNameLst>
                                      </p:cBhvr>
                                      <p:to>
                                        <p:strVal val="visible"/>
                                      </p:to>
                                    </p:set>
                                    <p:anim calcmode="lin" valueType="num">
                                      <p:cBhvr additive="base">
                                        <p:cTn dur="500"/>
                                        <p:tgtEl>
                                          <p:spTgt spid="39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gradFill>
          <a:gsLst>
            <a:gs pos="0">
              <a:srgbClr val="F5F7FC"/>
            </a:gs>
            <a:gs pos="74000">
              <a:srgbClr val="A5A5A5"/>
            </a:gs>
            <a:gs pos="83000">
              <a:srgbClr val="D8D8D8"/>
            </a:gs>
            <a:gs pos="100000">
              <a:srgbClr val="BFBFBF"/>
            </a:gs>
          </a:gsLst>
          <a:lin ang="5400000" scaled="0"/>
        </a:gradFill>
      </p:bgPr>
    </p:bg>
    <p:spTree>
      <p:nvGrpSpPr>
        <p:cNvPr id="400" name="Shape 400"/>
        <p:cNvGrpSpPr/>
        <p:nvPr/>
      </p:nvGrpSpPr>
      <p:grpSpPr>
        <a:xfrm>
          <a:off x="0" y="0"/>
          <a:ext cx="0" cy="0"/>
          <a:chOff x="0" y="0"/>
          <a:chExt cx="0" cy="0"/>
        </a:xfrm>
      </p:grpSpPr>
      <p:sp>
        <p:nvSpPr>
          <p:cNvPr id="401" name="Google Shape;401;p6"/>
          <p:cNvSpPr txBox="1"/>
          <p:nvPr>
            <p:ph idx="1" type="body"/>
          </p:nvPr>
        </p:nvSpPr>
        <p:spPr>
          <a:xfrm>
            <a:off x="179512" y="6264860"/>
            <a:ext cx="8784975" cy="476508"/>
          </a:xfrm>
          <a:prstGeom prst="rect">
            <a:avLst/>
          </a:prstGeom>
          <a:noFill/>
          <a:ln>
            <a:noFill/>
          </a:ln>
        </p:spPr>
        <p:txBody>
          <a:bodyPr anchorCtr="0" anchor="t" bIns="45700" lIns="91425" spcFirstLastPara="1" rIns="91425" wrap="square" tIns="45700">
            <a:normAutofit fontScale="85000" lnSpcReduction="10000"/>
          </a:bodyPr>
          <a:lstStyle/>
          <a:p>
            <a:pPr indent="536575" lvl="0" marL="0" rtl="0" algn="ctr">
              <a:lnSpc>
                <a:spcPct val="120000"/>
              </a:lnSpc>
              <a:spcBef>
                <a:spcPts val="0"/>
              </a:spcBef>
              <a:spcAft>
                <a:spcPts val="0"/>
              </a:spcAft>
              <a:buClr>
                <a:schemeClr val="dk1"/>
              </a:buClr>
              <a:buSzPct val="100000"/>
              <a:buNone/>
            </a:pPr>
            <a:r>
              <a:rPr b="1" lang="en-US" sz="2800">
                <a:latin typeface="Times New Roman"/>
                <a:ea typeface="Times New Roman"/>
                <a:cs typeface="Times New Roman"/>
                <a:sym typeface="Times New Roman"/>
              </a:rPr>
              <a:t>Payvandlash usuli tayyorlangan stanina</a:t>
            </a:r>
            <a:r>
              <a:rPr b="1" lang="en-US" sz="2800">
                <a:solidFill>
                  <a:schemeClr val="dk1"/>
                </a:solidFill>
                <a:latin typeface="Times New Roman"/>
                <a:ea typeface="Times New Roman"/>
                <a:cs typeface="Times New Roman"/>
                <a:sym typeface="Times New Roman"/>
              </a:rPr>
              <a:t>. </a:t>
            </a:r>
            <a:endParaRPr b="1" sz="3600">
              <a:solidFill>
                <a:schemeClr val="dk1"/>
              </a:solidFill>
              <a:latin typeface="Times New Roman"/>
              <a:ea typeface="Times New Roman"/>
              <a:cs typeface="Times New Roman"/>
              <a:sym typeface="Times New Roman"/>
            </a:endParaRPr>
          </a:p>
        </p:txBody>
      </p:sp>
      <p:sp>
        <p:nvSpPr>
          <p:cNvPr id="402" name="Google Shape;402;p6"/>
          <p:cNvSpPr/>
          <p:nvPr/>
        </p:nvSpPr>
        <p:spPr>
          <a:xfrm>
            <a:off x="957605" y="5805264"/>
            <a:ext cx="818639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https://iororwxhoiirmj5q.ldycdn.com/cloud/qjBpiKpoRmiSpnjnkolrk/2021.png</a:t>
            </a:r>
            <a:endParaRPr i="1" sz="1800">
              <a:solidFill>
                <a:schemeClr val="dk1"/>
              </a:solidFill>
              <a:latin typeface="Calibri"/>
              <a:ea typeface="Calibri"/>
              <a:cs typeface="Calibri"/>
              <a:sym typeface="Calibri"/>
            </a:endParaRPr>
          </a:p>
        </p:txBody>
      </p:sp>
      <p:pic>
        <p:nvPicPr>
          <p:cNvPr descr="https://iororwxhoiirmj5q.ldycdn.com/cloud/qjBpiKpoRmiSpnjnkolrk/2021.png" id="403" name="Google Shape;403;p6"/>
          <p:cNvPicPr preferRelativeResize="0"/>
          <p:nvPr/>
        </p:nvPicPr>
        <p:blipFill rotWithShape="1">
          <a:blip r:embed="rId3">
            <a:alphaModFix/>
          </a:blip>
          <a:srcRect b="0" l="0" r="0" t="0"/>
          <a:stretch/>
        </p:blipFill>
        <p:spPr>
          <a:xfrm>
            <a:off x="0" y="0"/>
            <a:ext cx="9144000" cy="5715000"/>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03"/>
                                        </p:tgtEl>
                                        <p:attrNameLst>
                                          <p:attrName>style.visibility</p:attrName>
                                        </p:attrNameLst>
                                      </p:cBhvr>
                                      <p:to>
                                        <p:strVal val="visible"/>
                                      </p:to>
                                    </p:set>
                                    <p:anim calcmode="lin" valueType="num">
                                      <p:cBhvr additive="base">
                                        <p:cTn dur="500"/>
                                        <p:tgtEl>
                                          <p:spTgt spid="40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1">
                                            <p:txEl>
                                              <p:pRg end="0" st="0"/>
                                            </p:txEl>
                                          </p:spTgt>
                                        </p:tgtEl>
                                        <p:attrNameLst>
                                          <p:attrName>style.visibility</p:attrName>
                                        </p:attrNameLst>
                                      </p:cBhvr>
                                      <p:to>
                                        <p:strVal val="visible"/>
                                      </p:to>
                                    </p:set>
                                    <p:anim calcmode="lin" valueType="num">
                                      <p:cBhvr additive="base">
                                        <p:cTn dur="500"/>
                                        <p:tgtEl>
                                          <p:spTgt spid="401">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0"/>
                                  </p:stCondLst>
                                  <p:childTnLst>
                                    <p:set>
                                      <p:cBhvr>
                                        <p:cTn dur="1" fill="hold">
                                          <p:stCondLst>
                                            <p:cond delay="0"/>
                                          </p:stCondLst>
                                        </p:cTn>
                                        <p:tgtEl>
                                          <p:spTgt spid="402"/>
                                        </p:tgtEl>
                                        <p:attrNameLst>
                                          <p:attrName>style.visibility</p:attrName>
                                        </p:attrNameLst>
                                      </p:cBhvr>
                                      <p:to>
                                        <p:strVal val="visible"/>
                                      </p:to>
                                    </p:set>
                                    <p:anim calcmode="lin" valueType="num">
                                      <p:cBhvr additive="base">
                                        <p:cTn dur="500"/>
                                        <p:tgtEl>
                                          <p:spTgt spid="40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07" name="Shape 407"/>
        <p:cNvGrpSpPr/>
        <p:nvPr/>
      </p:nvGrpSpPr>
      <p:grpSpPr>
        <a:xfrm>
          <a:off x="0" y="0"/>
          <a:ext cx="0" cy="0"/>
          <a:chOff x="0" y="0"/>
          <a:chExt cx="0" cy="0"/>
        </a:xfrm>
      </p:grpSpPr>
      <p:sp>
        <p:nvSpPr>
          <p:cNvPr id="408" name="Google Shape;408;p7"/>
          <p:cNvSpPr txBox="1"/>
          <p:nvPr>
            <p:ph idx="1" type="body"/>
          </p:nvPr>
        </p:nvSpPr>
        <p:spPr>
          <a:xfrm>
            <a:off x="35496" y="6165304"/>
            <a:ext cx="4752527" cy="576064"/>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Beton konstruksiyali stanina</a:t>
            </a:r>
            <a:r>
              <a:rPr b="1" lang="en-US" sz="2800">
                <a:solidFill>
                  <a:schemeClr val="dk1"/>
                </a:solidFill>
                <a:latin typeface="Times New Roman"/>
                <a:ea typeface="Times New Roman"/>
                <a:cs typeface="Times New Roman"/>
                <a:sym typeface="Times New Roman"/>
              </a:rPr>
              <a:t>. </a:t>
            </a:r>
            <a:endParaRPr b="1" sz="3600">
              <a:solidFill>
                <a:schemeClr val="dk1"/>
              </a:solidFill>
              <a:latin typeface="Times New Roman"/>
              <a:ea typeface="Times New Roman"/>
              <a:cs typeface="Times New Roman"/>
              <a:sym typeface="Times New Roman"/>
            </a:endParaRPr>
          </a:p>
        </p:txBody>
      </p:sp>
      <p:sp>
        <p:nvSpPr>
          <p:cNvPr id="409" name="Google Shape;409;p7"/>
          <p:cNvSpPr/>
          <p:nvPr/>
        </p:nvSpPr>
        <p:spPr>
          <a:xfrm>
            <a:off x="2987824" y="5445224"/>
            <a:ext cx="604867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Manba:https://cccp3d.ru/uploads/monthly_2017_03/2416070_big_607913.jpg.17a10ec40c4b0ed14117be83132642d6.jpg</a:t>
            </a:r>
            <a:endParaRPr i="1" sz="1800">
              <a:solidFill>
                <a:schemeClr val="dk1"/>
              </a:solidFill>
              <a:latin typeface="Calibri"/>
              <a:ea typeface="Calibri"/>
              <a:cs typeface="Calibri"/>
              <a:sym typeface="Calibri"/>
            </a:endParaRPr>
          </a:p>
        </p:txBody>
      </p:sp>
      <p:pic>
        <p:nvPicPr>
          <p:cNvPr id="410" name="Google Shape;410;p7"/>
          <p:cNvPicPr preferRelativeResize="0"/>
          <p:nvPr/>
        </p:nvPicPr>
        <p:blipFill rotWithShape="1">
          <a:blip r:embed="rId3">
            <a:alphaModFix/>
          </a:blip>
          <a:srcRect b="12201" l="0" r="0" t="17601"/>
          <a:stretch/>
        </p:blipFill>
        <p:spPr>
          <a:xfrm>
            <a:off x="107504" y="116632"/>
            <a:ext cx="5600650" cy="5242136"/>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10"/>
                                        </p:tgtEl>
                                        <p:attrNameLst>
                                          <p:attrName>style.visibility</p:attrName>
                                        </p:attrNameLst>
                                      </p:cBhvr>
                                      <p:to>
                                        <p:strVal val="visible"/>
                                      </p:to>
                                    </p:set>
                                    <p:anim calcmode="lin" valueType="num">
                                      <p:cBhvr additive="base">
                                        <p:cTn dur="500"/>
                                        <p:tgtEl>
                                          <p:spTgt spid="41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409"/>
                                        </p:tgtEl>
                                        <p:attrNameLst>
                                          <p:attrName>style.visibility</p:attrName>
                                        </p:attrNameLst>
                                      </p:cBhvr>
                                      <p:to>
                                        <p:strVal val="visible"/>
                                      </p:to>
                                    </p:set>
                                    <p:anim calcmode="lin" valueType="num">
                                      <p:cBhvr additive="base">
                                        <p:cTn dur="500"/>
                                        <p:tgtEl>
                                          <p:spTgt spid="40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8">
                                            <p:txEl>
                                              <p:pRg end="0" st="0"/>
                                            </p:txEl>
                                          </p:spTgt>
                                        </p:tgtEl>
                                        <p:attrNameLst>
                                          <p:attrName>style.visibility</p:attrName>
                                        </p:attrNameLst>
                                      </p:cBhvr>
                                      <p:to>
                                        <p:strVal val="visible"/>
                                      </p:to>
                                    </p:set>
                                    <p:anim calcmode="lin" valueType="num">
                                      <p:cBhvr additive="base">
                                        <p:cTn dur="500"/>
                                        <p:tgtEl>
                                          <p:spTgt spid="40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14" name="Shape 414"/>
        <p:cNvGrpSpPr/>
        <p:nvPr/>
      </p:nvGrpSpPr>
      <p:grpSpPr>
        <a:xfrm>
          <a:off x="0" y="0"/>
          <a:ext cx="0" cy="0"/>
          <a:chOff x="0" y="0"/>
          <a:chExt cx="0" cy="0"/>
        </a:xfrm>
      </p:grpSpPr>
      <p:sp>
        <p:nvSpPr>
          <p:cNvPr id="415" name="Google Shape;415;p8"/>
          <p:cNvSpPr txBox="1"/>
          <p:nvPr>
            <p:ph idx="1" type="body"/>
          </p:nvPr>
        </p:nvSpPr>
        <p:spPr>
          <a:xfrm>
            <a:off x="20690" y="188641"/>
            <a:ext cx="9123310"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3100"/>
              <a:buNone/>
            </a:pPr>
            <a:r>
              <a:rPr lang="en-US" sz="3100">
                <a:latin typeface="Times New Roman"/>
                <a:ea typeface="Times New Roman"/>
                <a:cs typeface="Times New Roman"/>
                <a:sym typeface="Times New Roman"/>
              </a:rPr>
              <a:t>Ko‘p staninalar uchun ikkita va undan ortiq to‘g‘ri chiziqli yuzalarning mavjud bo‘lishi xarakterli hisoblanadi. Aniq ishlov berilgan teshiklar staninalar uchun uncha ahamiyat kasb etmaydi. Ularda mahkamlash uchun ishlatiladigan teshiklar asosiy teshik bo‘lib hisoblanadi.</a:t>
            </a:r>
            <a:endParaRPr/>
          </a:p>
          <a:p>
            <a:pPr indent="536575" lvl="0" marL="0" rtl="0" algn="just">
              <a:lnSpc>
                <a:spcPct val="150000"/>
              </a:lnSpc>
              <a:spcBef>
                <a:spcPts val="750"/>
              </a:spcBef>
              <a:spcAft>
                <a:spcPts val="0"/>
              </a:spcAft>
              <a:buClr>
                <a:schemeClr val="dk1"/>
              </a:buClr>
              <a:buSzPts val="3100"/>
              <a:buNone/>
            </a:pPr>
            <a:r>
              <a:rPr lang="en-US" sz="3100">
                <a:latin typeface="Times New Roman"/>
                <a:ea typeface="Times New Roman"/>
                <a:cs typeface="Times New Roman"/>
                <a:sym typeface="Times New Roman"/>
              </a:rPr>
              <a:t>Dastgohning ishlashi ko‘p jihatdan staninalarni yo‘naltiruvchilarining aniqligi va ularning yeyilishga chidamliligi bilan aniqlanadi.</a:t>
            </a:r>
            <a:endParaRPr/>
          </a:p>
          <a:p>
            <a:pPr indent="536575" lvl="0" marL="0" rtl="0" algn="just">
              <a:lnSpc>
                <a:spcPct val="150000"/>
              </a:lnSpc>
              <a:spcBef>
                <a:spcPts val="750"/>
              </a:spcBef>
              <a:spcAft>
                <a:spcPts val="0"/>
              </a:spcAft>
              <a:buClr>
                <a:schemeClr val="dk1"/>
              </a:buClr>
              <a:buSzPts val="2800"/>
              <a:buNone/>
            </a:pPr>
            <a:r>
              <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5">
                                            <p:txEl>
                                              <p:pRg end="0" st="0"/>
                                            </p:txEl>
                                          </p:spTgt>
                                        </p:tgtEl>
                                        <p:attrNameLst>
                                          <p:attrName>style.visibility</p:attrName>
                                        </p:attrNameLst>
                                      </p:cBhvr>
                                      <p:to>
                                        <p:strVal val="visible"/>
                                      </p:to>
                                    </p:set>
                                    <p:animEffect filter="fade" transition="in">
                                      <p:cBhvr>
                                        <p:cTn dur="500"/>
                                        <p:tgtEl>
                                          <p:spTgt spid="4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5">
                                            <p:txEl>
                                              <p:pRg end="1" st="1"/>
                                            </p:txEl>
                                          </p:spTgt>
                                        </p:tgtEl>
                                        <p:attrNameLst>
                                          <p:attrName>style.visibility</p:attrName>
                                        </p:attrNameLst>
                                      </p:cBhvr>
                                      <p:to>
                                        <p:strVal val="visible"/>
                                      </p:to>
                                    </p:set>
                                    <p:animEffect filter="fade" transition="in">
                                      <p:cBhvr>
                                        <p:cTn dur="500"/>
                                        <p:tgtEl>
                                          <p:spTgt spid="41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5">
                                            <p:txEl>
                                              <p:pRg end="2" st="2"/>
                                            </p:txEl>
                                          </p:spTgt>
                                        </p:tgtEl>
                                        <p:attrNameLst>
                                          <p:attrName>style.visibility</p:attrName>
                                        </p:attrNameLst>
                                      </p:cBhvr>
                                      <p:to>
                                        <p:strVal val="visible"/>
                                      </p:to>
                                    </p:set>
                                    <p:animEffect filter="fade" transition="in">
                                      <p:cBhvr>
                                        <p:cTn dur="500"/>
                                        <p:tgtEl>
                                          <p:spTgt spid="415">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19" name="Shape 419"/>
        <p:cNvGrpSpPr/>
        <p:nvPr/>
      </p:nvGrpSpPr>
      <p:grpSpPr>
        <a:xfrm>
          <a:off x="0" y="0"/>
          <a:ext cx="0" cy="0"/>
          <a:chOff x="0" y="0"/>
          <a:chExt cx="0" cy="0"/>
        </a:xfrm>
      </p:grpSpPr>
      <p:sp>
        <p:nvSpPr>
          <p:cNvPr id="420" name="Google Shape;420;p9"/>
          <p:cNvSpPr txBox="1"/>
          <p:nvPr>
            <p:ph idx="1" type="body"/>
          </p:nvPr>
        </p:nvSpPr>
        <p:spPr>
          <a:xfrm>
            <a:off x="20690" y="116632"/>
            <a:ext cx="9123310" cy="6669360"/>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Normal aniqlikdagi dastgoh staninalari yo‘naltiruvchilarining 1000 mm uzunlikda 0,01 - 0,05 mm dan katta bo‘lmagan to‘g‘ri chiziqlikdan chetga chiqishga ruhsat beriladi. Pretsizion dastgohlar uchun to‘g‘ri chiziqlikdan chetga chiqish qiymati 5-10 marta kam bo‘lishi kerak. Normal aniqlikdagi dastgohlar staninalarining yo‘naltiruvchilarini 1000 mm uzunlikda 0,001 - 0,005 mm parallellikdan chetga chiqishga ruhsat beriladi. Oddiy dastgohlar uchun yo‘naltiruvchi yuzalarining g‘adir-budirligi Ra=0,63÷1,25, pretsizion dastgohlar uchun esa Ra=0,04÷0,08 bo‘lishi kerak.</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0">
                                            <p:txEl>
                                              <p:pRg end="0" st="0"/>
                                            </p:txEl>
                                          </p:spTgt>
                                        </p:tgtEl>
                                        <p:attrNameLst>
                                          <p:attrName>style.visibility</p:attrName>
                                        </p:attrNameLst>
                                      </p:cBhvr>
                                      <p:to>
                                        <p:strVal val="visible"/>
                                      </p:to>
                                    </p:set>
                                    <p:animEffect filter="fade" transition="in">
                                      <p:cBhvr>
                                        <p:cTn dur="1822"/>
                                        <p:tgtEl>
                                          <p:spTgt spid="420">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24" name="Shape 424"/>
        <p:cNvGrpSpPr/>
        <p:nvPr/>
      </p:nvGrpSpPr>
      <p:grpSpPr>
        <a:xfrm>
          <a:off x="0" y="0"/>
          <a:ext cx="0" cy="0"/>
          <a:chOff x="0" y="0"/>
          <a:chExt cx="0" cy="0"/>
        </a:xfrm>
      </p:grpSpPr>
      <p:sp>
        <p:nvSpPr>
          <p:cNvPr id="425" name="Google Shape;425;p10"/>
          <p:cNvSpPr txBox="1"/>
          <p:nvPr>
            <p:ph idx="1" type="body"/>
          </p:nvPr>
        </p:nvSpPr>
        <p:spPr>
          <a:xfrm>
            <a:off x="20690" y="116632"/>
            <a:ext cx="9123310" cy="6669360"/>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Staninalarning zagotovkasi uchun asosan kulrang cho‘yan KCH 20, KCH 25, KCH 30 quymasi xizmat qiladi. Kamdan-kam hollarda legirlangan cho‘yandan ham foydalaniladi. Payvandli staninalar cheklangan qo‘llanishga ega. Beton konstruksiyali staninalar asosan o‘g‘ir dastgohlar uchun qo‘llaniladi.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5">
                                            <p:txEl>
                                              <p:pRg end="0" st="0"/>
                                            </p:txEl>
                                          </p:spTgt>
                                        </p:tgtEl>
                                        <p:attrNameLst>
                                          <p:attrName>style.visibility</p:attrName>
                                        </p:attrNameLst>
                                      </p:cBhvr>
                                      <p:to>
                                        <p:strVal val="visible"/>
                                      </p:to>
                                    </p:set>
                                    <p:animEffect filter="fade" transition="in">
                                      <p:cBhvr>
                                        <p:cTn dur="1822"/>
                                        <p:tgtEl>
                                          <p:spTgt spid="425">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29" name="Shape 429"/>
        <p:cNvGrpSpPr/>
        <p:nvPr/>
      </p:nvGrpSpPr>
      <p:grpSpPr>
        <a:xfrm>
          <a:off x="0" y="0"/>
          <a:ext cx="0" cy="0"/>
          <a:chOff x="0" y="0"/>
          <a:chExt cx="0" cy="0"/>
        </a:xfrm>
      </p:grpSpPr>
      <p:sp>
        <p:nvSpPr>
          <p:cNvPr id="430" name="Google Shape;430;p11"/>
          <p:cNvSpPr txBox="1"/>
          <p:nvPr>
            <p:ph idx="1" type="body"/>
          </p:nvPr>
        </p:nvSpPr>
        <p:spPr>
          <a:xfrm>
            <a:off x="179512" y="116632"/>
            <a:ext cx="8784975" cy="655272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ctr">
              <a:lnSpc>
                <a:spcPct val="150000"/>
              </a:lnSpc>
              <a:spcBef>
                <a:spcPts val="0"/>
              </a:spcBef>
              <a:spcAft>
                <a:spcPts val="0"/>
              </a:spcAft>
              <a:buSzPct val="100000"/>
              <a:buNone/>
            </a:pPr>
            <a:r>
              <a:rPr b="1" lang="en-US" sz="4100">
                <a:solidFill>
                  <a:schemeClr val="dk1"/>
                </a:solidFill>
                <a:latin typeface="Times New Roman"/>
                <a:ea typeface="Times New Roman"/>
                <a:cs typeface="Times New Roman"/>
                <a:sym typeface="Times New Roman"/>
              </a:rPr>
              <a:t>2. Dastgoh staninalariga mexanik ishlov berish  texnologik jarayonlarining bosqichlari</a:t>
            </a:r>
            <a:endParaRPr b="1" sz="41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ct val="100000"/>
              <a:buNone/>
            </a:pPr>
            <a:r>
              <a:rPr lang="en-US" sz="3500">
                <a:solidFill>
                  <a:schemeClr val="dk1"/>
                </a:solidFill>
                <a:latin typeface="Times New Roman"/>
                <a:ea typeface="Times New Roman"/>
                <a:cs typeface="Times New Roman"/>
                <a:sym typeface="Times New Roman"/>
              </a:rPr>
              <a:t>Staninalarning mexanik ishlov berish ketma-ketligi barcha turdagi ishlab chiqarishda prinsipial jihatdan bir xil va quyidagicha:</a:t>
            </a:r>
            <a:endParaRPr/>
          </a:p>
          <a:p>
            <a:pPr indent="536575" lvl="0" marL="0" rtl="0" algn="just">
              <a:lnSpc>
                <a:spcPct val="150000"/>
              </a:lnSpc>
              <a:spcBef>
                <a:spcPts val="600"/>
              </a:spcBef>
              <a:spcAft>
                <a:spcPts val="0"/>
              </a:spcAft>
              <a:buSzPct val="100000"/>
              <a:buNone/>
            </a:pPr>
            <a:r>
              <a:rPr lang="en-US" sz="3500">
                <a:solidFill>
                  <a:schemeClr val="dk1"/>
                </a:solidFill>
                <a:latin typeface="Times New Roman"/>
                <a:ea typeface="Times New Roman"/>
                <a:cs typeface="Times New Roman"/>
                <a:sym typeface="Times New Roman"/>
              </a:rPr>
              <a:t> a) asosi va yo‘naltiruvchi yuzalarga dastlabki ishlov berish; </a:t>
            </a:r>
            <a:endParaRPr/>
          </a:p>
          <a:p>
            <a:pPr indent="536575" lvl="0" marL="0" rtl="0" algn="just">
              <a:lnSpc>
                <a:spcPct val="150000"/>
              </a:lnSpc>
              <a:spcBef>
                <a:spcPts val="600"/>
              </a:spcBef>
              <a:spcAft>
                <a:spcPts val="0"/>
              </a:spcAft>
              <a:buSzPct val="100000"/>
              <a:buNone/>
            </a:pPr>
            <a:r>
              <a:rPr lang="en-US" sz="3500">
                <a:solidFill>
                  <a:schemeClr val="dk1"/>
                </a:solidFill>
                <a:latin typeface="Times New Roman"/>
                <a:ea typeface="Times New Roman"/>
                <a:cs typeface="Times New Roman"/>
                <a:sym typeface="Times New Roman"/>
              </a:rPr>
              <a:t>b) o‘sha yuzalarga toza ishlov berish; </a:t>
            </a:r>
            <a:endParaRPr/>
          </a:p>
          <a:p>
            <a:pPr indent="536575" lvl="0" marL="0" rtl="0" algn="just">
              <a:lnSpc>
                <a:spcPct val="150000"/>
              </a:lnSpc>
              <a:spcBef>
                <a:spcPts val="600"/>
              </a:spcBef>
              <a:spcAft>
                <a:spcPts val="0"/>
              </a:spcAft>
              <a:buSzPct val="100000"/>
              <a:buNone/>
            </a:pPr>
            <a:r>
              <a:rPr lang="en-US" sz="3500">
                <a:solidFill>
                  <a:schemeClr val="dk1"/>
                </a:solidFill>
                <a:latin typeface="Times New Roman"/>
                <a:ea typeface="Times New Roman"/>
                <a:cs typeface="Times New Roman"/>
                <a:sym typeface="Times New Roman"/>
              </a:rPr>
              <a:t>v) mahkamlash uchun foydalaniladigan va boshqa teshiklarga ishlov berish; </a:t>
            </a:r>
            <a:endParaRPr/>
          </a:p>
          <a:p>
            <a:pPr indent="536575" lvl="0" marL="0" rtl="0" algn="just">
              <a:lnSpc>
                <a:spcPct val="150000"/>
              </a:lnSpc>
              <a:spcBef>
                <a:spcPts val="600"/>
              </a:spcBef>
              <a:spcAft>
                <a:spcPts val="0"/>
              </a:spcAft>
              <a:buSzPct val="100000"/>
              <a:buNone/>
            </a:pPr>
            <a:r>
              <a:rPr lang="en-US" sz="3500">
                <a:solidFill>
                  <a:schemeClr val="dk1"/>
                </a:solidFill>
                <a:latin typeface="Times New Roman"/>
                <a:ea typeface="Times New Roman"/>
                <a:cs typeface="Times New Roman"/>
                <a:sym typeface="Times New Roman"/>
              </a:rPr>
              <a:t>g) yo‘naltiruvchi yuzalarni pardozlash.</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0" st="0"/>
                                            </p:txEl>
                                          </p:spTgt>
                                        </p:tgtEl>
                                        <p:attrNameLst>
                                          <p:attrName>style.visibility</p:attrName>
                                        </p:attrNameLst>
                                      </p:cBhvr>
                                      <p:to>
                                        <p:strVal val="visible"/>
                                      </p:to>
                                    </p:set>
                                    <p:animEffect filter="fade" transition="in">
                                      <p:cBhvr>
                                        <p:cTn dur="2000"/>
                                        <p:tgtEl>
                                          <p:spTgt spid="43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1" st="1"/>
                                            </p:txEl>
                                          </p:spTgt>
                                        </p:tgtEl>
                                        <p:attrNameLst>
                                          <p:attrName>style.visibility</p:attrName>
                                        </p:attrNameLst>
                                      </p:cBhvr>
                                      <p:to>
                                        <p:strVal val="visible"/>
                                      </p:to>
                                    </p:set>
                                    <p:animEffect filter="fade" transition="in">
                                      <p:cBhvr>
                                        <p:cTn dur="2000"/>
                                        <p:tgtEl>
                                          <p:spTgt spid="43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2" st="2"/>
                                            </p:txEl>
                                          </p:spTgt>
                                        </p:tgtEl>
                                        <p:attrNameLst>
                                          <p:attrName>style.visibility</p:attrName>
                                        </p:attrNameLst>
                                      </p:cBhvr>
                                      <p:to>
                                        <p:strVal val="visible"/>
                                      </p:to>
                                    </p:set>
                                    <p:animEffect filter="fade" transition="in">
                                      <p:cBhvr>
                                        <p:cTn dur="2000"/>
                                        <p:tgtEl>
                                          <p:spTgt spid="43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3" st="3"/>
                                            </p:txEl>
                                          </p:spTgt>
                                        </p:tgtEl>
                                        <p:attrNameLst>
                                          <p:attrName>style.visibility</p:attrName>
                                        </p:attrNameLst>
                                      </p:cBhvr>
                                      <p:to>
                                        <p:strVal val="visible"/>
                                      </p:to>
                                    </p:set>
                                    <p:animEffect filter="fade" transition="in">
                                      <p:cBhvr>
                                        <p:cTn dur="2000"/>
                                        <p:tgtEl>
                                          <p:spTgt spid="43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4" st="4"/>
                                            </p:txEl>
                                          </p:spTgt>
                                        </p:tgtEl>
                                        <p:attrNameLst>
                                          <p:attrName>style.visibility</p:attrName>
                                        </p:attrNameLst>
                                      </p:cBhvr>
                                      <p:to>
                                        <p:strVal val="visible"/>
                                      </p:to>
                                    </p:set>
                                    <p:animEffect filter="fade" transition="in">
                                      <p:cBhvr>
                                        <p:cTn dur="2000"/>
                                        <p:tgtEl>
                                          <p:spTgt spid="430">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0">
                                            <p:txEl>
                                              <p:pRg end="5" st="5"/>
                                            </p:txEl>
                                          </p:spTgt>
                                        </p:tgtEl>
                                        <p:attrNameLst>
                                          <p:attrName>style.visibility</p:attrName>
                                        </p:attrNameLst>
                                      </p:cBhvr>
                                      <p:to>
                                        <p:strVal val="visible"/>
                                      </p:to>
                                    </p:set>
                                    <p:animEffect filter="fade" transition="in">
                                      <p:cBhvr>
                                        <p:cTn dur="2000"/>
                                        <p:tgtEl>
                                          <p:spTgt spid="430">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34" name="Shape 434"/>
        <p:cNvGrpSpPr/>
        <p:nvPr/>
      </p:nvGrpSpPr>
      <p:grpSpPr>
        <a:xfrm>
          <a:off x="0" y="0"/>
          <a:ext cx="0" cy="0"/>
          <a:chOff x="0" y="0"/>
          <a:chExt cx="0" cy="0"/>
        </a:xfrm>
      </p:grpSpPr>
      <p:sp>
        <p:nvSpPr>
          <p:cNvPr id="435" name="Google Shape;435;p1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Staninaga dastlabki ishlov berilgandan keyin ko‘pincha </a:t>
            </a:r>
            <a:r>
              <a:rPr b="1" lang="en-US" sz="2800">
                <a:solidFill>
                  <a:schemeClr val="dk1"/>
                </a:solidFill>
                <a:latin typeface="Times New Roman"/>
                <a:ea typeface="Times New Roman"/>
                <a:cs typeface="Times New Roman"/>
                <a:sym typeface="Times New Roman"/>
              </a:rPr>
              <a:t>“eskirtirish”</a:t>
            </a:r>
            <a:r>
              <a:rPr lang="en-US" sz="2800">
                <a:solidFill>
                  <a:schemeClr val="dk1"/>
                </a:solidFill>
                <a:latin typeface="Times New Roman"/>
                <a:ea typeface="Times New Roman"/>
                <a:cs typeface="Times New Roman"/>
                <a:sym typeface="Times New Roman"/>
              </a:rPr>
              <a:t> (tabiiy yoki sun’iy) operatsiyasi qo‘llaniladi bundan maqsad metallning sovush jarayonida ham, dastlabki mexanik ishlov berishda ham hosil bo‘lgan ichki kuchlanishlardan ozod qilishdir. Pretsizion dastgohlarning staninalari albatta “eskirtiriladi”.</a:t>
            </a:r>
            <a:endParaRPr sz="2800">
              <a:solidFill>
                <a:schemeClr val="dk1"/>
              </a:solidFill>
              <a:latin typeface="Times New Roman"/>
              <a:ea typeface="Times New Roman"/>
              <a:cs typeface="Times New Roman"/>
              <a:sym typeface="Times New Roman"/>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Tabiiy “eskirtirish”, odatda, dastlabki yo‘nilgandan keyin amalga oshiriladi: stanina sexda yoki sexdan tashqarida 10 kundan 6-8 oygacha tursa, yanada yaxshi bo‘ladi.</a:t>
            </a:r>
            <a:endParaRPr sz="36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0" st="0"/>
                                            </p:txEl>
                                          </p:spTgt>
                                        </p:tgtEl>
                                        <p:attrNameLst>
                                          <p:attrName>style.visibility</p:attrName>
                                        </p:attrNameLst>
                                      </p:cBhvr>
                                      <p:to>
                                        <p:strVal val="visible"/>
                                      </p:to>
                                    </p:set>
                                    <p:animEffect filter="fade" transition="in">
                                      <p:cBhvr>
                                        <p:cTn dur="800"/>
                                        <p:tgtEl>
                                          <p:spTgt spid="43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1" st="1"/>
                                            </p:txEl>
                                          </p:spTgt>
                                        </p:tgtEl>
                                        <p:attrNameLst>
                                          <p:attrName>style.visibility</p:attrName>
                                        </p:attrNameLst>
                                      </p:cBhvr>
                                      <p:to>
                                        <p:strVal val="visible"/>
                                      </p:to>
                                    </p:set>
                                    <p:animEffect filter="fade" transition="in">
                                      <p:cBhvr>
                                        <p:cTn dur="800"/>
                                        <p:tgtEl>
                                          <p:spTgt spid="435">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39" name="Shape 439"/>
        <p:cNvGrpSpPr/>
        <p:nvPr/>
      </p:nvGrpSpPr>
      <p:grpSpPr>
        <a:xfrm>
          <a:off x="0" y="0"/>
          <a:ext cx="0" cy="0"/>
          <a:chOff x="0" y="0"/>
          <a:chExt cx="0" cy="0"/>
        </a:xfrm>
      </p:grpSpPr>
      <p:sp>
        <p:nvSpPr>
          <p:cNvPr id="440" name="Google Shape;440;p13"/>
          <p:cNvSpPr txBox="1"/>
          <p:nvPr>
            <p:ph idx="1" type="body"/>
          </p:nvPr>
        </p:nvSpPr>
        <p:spPr>
          <a:xfrm>
            <a:off x="179512" y="6165304"/>
            <a:ext cx="8784975" cy="57606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800"/>
              <a:buNone/>
            </a:pPr>
            <a:r>
              <a:rPr b="1" lang="en-US" sz="2800">
                <a:solidFill>
                  <a:schemeClr val="dk1"/>
                </a:solidFill>
                <a:latin typeface="Times New Roman"/>
                <a:ea typeface="Times New Roman"/>
                <a:cs typeface="Times New Roman"/>
                <a:sym typeface="Times New Roman"/>
              </a:rPr>
              <a:t>Dastgon staninasini tabiiy eskirtirish usuli</a:t>
            </a:r>
            <a:endParaRPr b="1" sz="2800">
              <a:solidFill>
                <a:schemeClr val="dk1"/>
              </a:solidFill>
              <a:latin typeface="Times New Roman"/>
              <a:ea typeface="Times New Roman"/>
              <a:cs typeface="Times New Roman"/>
              <a:sym typeface="Times New Roman"/>
            </a:endParaRPr>
          </a:p>
        </p:txBody>
      </p:sp>
      <p:pic>
        <p:nvPicPr>
          <p:cNvPr id="441" name="Google Shape;441;p13"/>
          <p:cNvPicPr preferRelativeResize="0"/>
          <p:nvPr/>
        </p:nvPicPr>
        <p:blipFill rotWithShape="1">
          <a:blip r:embed="rId3">
            <a:alphaModFix/>
          </a:blip>
          <a:srcRect b="0" l="0" r="0" t="13060"/>
          <a:stretch/>
        </p:blipFill>
        <p:spPr>
          <a:xfrm>
            <a:off x="0" y="244422"/>
            <a:ext cx="9144000" cy="5272810"/>
          </a:xfrm>
          <a:prstGeom prst="rect">
            <a:avLst/>
          </a:prstGeom>
          <a:noFill/>
          <a:ln>
            <a:noFill/>
          </a:ln>
        </p:spPr>
      </p:pic>
      <p:sp>
        <p:nvSpPr>
          <p:cNvPr id="442" name="Google Shape;442;p13"/>
          <p:cNvSpPr/>
          <p:nvPr/>
        </p:nvSpPr>
        <p:spPr>
          <a:xfrm>
            <a:off x="1187624" y="5723964"/>
            <a:ext cx="792088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https://16k20.ru/img/upload/483-95c4660036398aaec680bdc6d5e6cacc.jpg</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41"/>
                                        </p:tgtEl>
                                        <p:attrNameLst>
                                          <p:attrName>style.visibility</p:attrName>
                                        </p:attrNameLst>
                                      </p:cBhvr>
                                      <p:to>
                                        <p:strVal val="visible"/>
                                      </p:to>
                                    </p:set>
                                    <p:anim calcmode="lin" valueType="num">
                                      <p:cBhvr additive="base">
                                        <p:cTn dur="500"/>
                                        <p:tgtEl>
                                          <p:spTgt spid="44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442"/>
                                        </p:tgtEl>
                                        <p:attrNameLst>
                                          <p:attrName>style.visibility</p:attrName>
                                        </p:attrNameLst>
                                      </p:cBhvr>
                                      <p:to>
                                        <p:strVal val="visible"/>
                                      </p:to>
                                    </p:set>
                                    <p:anim calcmode="lin" valueType="num">
                                      <p:cBhvr additive="base">
                                        <p:cTn dur="500"/>
                                        <p:tgtEl>
                                          <p:spTgt spid="44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0">
                                            <p:txEl>
                                              <p:pRg end="0" st="0"/>
                                            </p:txEl>
                                          </p:spTgt>
                                        </p:tgtEl>
                                        <p:attrNameLst>
                                          <p:attrName>style.visibility</p:attrName>
                                        </p:attrNameLst>
                                      </p:cBhvr>
                                      <p:to>
                                        <p:strVal val="visible"/>
                                      </p:to>
                                    </p:set>
                                    <p:animEffect filter="fade" transition="in">
                                      <p:cBhvr>
                                        <p:cTn dur="500"/>
                                        <p:tgtEl>
                                          <p:spTgt spid="440">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46" name="Shape 446"/>
        <p:cNvGrpSpPr/>
        <p:nvPr/>
      </p:nvGrpSpPr>
      <p:grpSpPr>
        <a:xfrm>
          <a:off x="0" y="0"/>
          <a:ext cx="0" cy="0"/>
          <a:chOff x="0" y="0"/>
          <a:chExt cx="0" cy="0"/>
        </a:xfrm>
      </p:grpSpPr>
      <p:sp>
        <p:nvSpPr>
          <p:cNvPr id="447" name="Google Shape;447;p14"/>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Sun’iy “eskirtirish” bir necha usulda amalga oshiriladi. Eng qo‘llanuvchan usul - pechda (elektrik, neftli va boshqalar) staninani 12-15 soat 500-550 C° gacha qizdirish. Barcha operatsiyaga 20-24 soat sarflanadi. Ko‘pincha, ayniqsa pretsizion dastgohlarning staninalari uchun bu vaqt 2-3 marta ko‘p bo‘ladi va qizdirish harorati 600-650 C° gacha yetkaziladi.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7">
                                            <p:txEl>
                                              <p:pRg end="0" st="0"/>
                                            </p:txEl>
                                          </p:spTgt>
                                        </p:tgtEl>
                                        <p:attrNameLst>
                                          <p:attrName>style.visibility</p:attrName>
                                        </p:attrNameLst>
                                      </p:cBhvr>
                                      <p:to>
                                        <p:strVal val="visible"/>
                                      </p:to>
                                    </p:set>
                                    <p:animEffect filter="fade" transition="in">
                                      <p:cBhvr>
                                        <p:cTn dur="500"/>
                                        <p:tgtEl>
                                          <p:spTgt spid="447">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51" name="Shape 451"/>
        <p:cNvGrpSpPr/>
        <p:nvPr/>
      </p:nvGrpSpPr>
      <p:grpSpPr>
        <a:xfrm>
          <a:off x="0" y="0"/>
          <a:ext cx="0" cy="0"/>
          <a:chOff x="0" y="0"/>
          <a:chExt cx="0" cy="0"/>
        </a:xfrm>
      </p:grpSpPr>
      <p:sp>
        <p:nvSpPr>
          <p:cNvPr id="452" name="Google Shape;452;p15"/>
          <p:cNvSpPr txBox="1"/>
          <p:nvPr>
            <p:ph idx="1" type="body"/>
          </p:nvPr>
        </p:nvSpPr>
        <p:spPr>
          <a:xfrm>
            <a:off x="179513" y="6165304"/>
            <a:ext cx="6984776" cy="57606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800"/>
              <a:buNone/>
            </a:pPr>
            <a:r>
              <a:rPr b="1" lang="en-US" sz="2800">
                <a:solidFill>
                  <a:schemeClr val="dk1"/>
                </a:solidFill>
                <a:latin typeface="Times New Roman"/>
                <a:ea typeface="Times New Roman"/>
                <a:cs typeface="Times New Roman"/>
                <a:sym typeface="Times New Roman"/>
              </a:rPr>
              <a:t>Dastgon staninasini sun’iy eskirtirish usuli</a:t>
            </a:r>
            <a:endParaRPr b="1" sz="2800">
              <a:solidFill>
                <a:schemeClr val="dk1"/>
              </a:solidFill>
              <a:latin typeface="Times New Roman"/>
              <a:ea typeface="Times New Roman"/>
              <a:cs typeface="Times New Roman"/>
              <a:sym typeface="Times New Roman"/>
            </a:endParaRPr>
          </a:p>
        </p:txBody>
      </p:sp>
      <p:sp>
        <p:nvSpPr>
          <p:cNvPr id="453" name="Google Shape;453;p15"/>
          <p:cNvSpPr/>
          <p:nvPr/>
        </p:nvSpPr>
        <p:spPr>
          <a:xfrm>
            <a:off x="1187624" y="5723964"/>
            <a:ext cx="792088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https://16k20.ru/img/upload/809-dfc435d9ef1debd8d5965a9374255f4c.jpg</a:t>
            </a:r>
            <a:endParaRPr i="1" sz="1800">
              <a:solidFill>
                <a:schemeClr val="dk1"/>
              </a:solidFill>
              <a:latin typeface="Candara"/>
              <a:ea typeface="Candara"/>
              <a:cs typeface="Candara"/>
              <a:sym typeface="Candara"/>
            </a:endParaRPr>
          </a:p>
        </p:txBody>
      </p:sp>
      <p:pic>
        <p:nvPicPr>
          <p:cNvPr id="454" name="Google Shape;454;p15"/>
          <p:cNvPicPr preferRelativeResize="0"/>
          <p:nvPr/>
        </p:nvPicPr>
        <p:blipFill rotWithShape="1">
          <a:blip r:embed="rId3">
            <a:alphaModFix/>
          </a:blip>
          <a:srcRect b="0" l="0" r="0" t="10686"/>
          <a:stretch/>
        </p:blipFill>
        <p:spPr>
          <a:xfrm>
            <a:off x="0" y="44624"/>
            <a:ext cx="9144000" cy="5416826"/>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54"/>
                                        </p:tgtEl>
                                        <p:attrNameLst>
                                          <p:attrName>style.visibility</p:attrName>
                                        </p:attrNameLst>
                                      </p:cBhvr>
                                      <p:to>
                                        <p:strVal val="visible"/>
                                      </p:to>
                                    </p:set>
                                    <p:anim calcmode="lin" valueType="num">
                                      <p:cBhvr additive="base">
                                        <p:cTn dur="500"/>
                                        <p:tgtEl>
                                          <p:spTgt spid="45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53"/>
                                        </p:tgtEl>
                                        <p:attrNameLst>
                                          <p:attrName>style.visibility</p:attrName>
                                        </p:attrNameLst>
                                      </p:cBhvr>
                                      <p:to>
                                        <p:strVal val="visible"/>
                                      </p:to>
                                    </p:set>
                                    <p:anim calcmode="lin" valueType="num">
                                      <p:cBhvr additive="base">
                                        <p:cTn dur="500"/>
                                        <p:tgtEl>
                                          <p:spTgt spid="45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2">
                                            <p:txEl>
                                              <p:pRg end="0" st="0"/>
                                            </p:txEl>
                                          </p:spTgt>
                                        </p:tgtEl>
                                        <p:attrNameLst>
                                          <p:attrName>style.visibility</p:attrName>
                                        </p:attrNameLst>
                                      </p:cBhvr>
                                      <p:to>
                                        <p:strVal val="visible"/>
                                      </p:to>
                                    </p:set>
                                    <p:animEffect filter="fade" transition="in">
                                      <p:cBhvr>
                                        <p:cTn dur="500"/>
                                        <p:tgtEl>
                                          <p:spTgt spid="452">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58" name="Shape 458"/>
        <p:cNvGrpSpPr/>
        <p:nvPr/>
      </p:nvGrpSpPr>
      <p:grpSpPr>
        <a:xfrm>
          <a:off x="0" y="0"/>
          <a:ext cx="0" cy="0"/>
          <a:chOff x="0" y="0"/>
          <a:chExt cx="0" cy="0"/>
        </a:xfrm>
      </p:grpSpPr>
      <p:sp>
        <p:nvSpPr>
          <p:cNvPr id="459" name="Google Shape;459;p16"/>
          <p:cNvSpPr txBox="1"/>
          <p:nvPr>
            <p:ph idx="1" type="body"/>
          </p:nvPr>
        </p:nvSpPr>
        <p:spPr>
          <a:xfrm>
            <a:off x="179512" y="188640"/>
            <a:ext cx="8712967"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Donali ishlab chiqarish turida katta dastgoh staninalariga mexanik ishlov berish uchun qo‘yim 12 mm dan 25 mm gacha qabul qilinadi, ko‘p seriyali ishlab chiqarishda o‘rtacha dastgohlar uchun esa qo‘yim 6-8 mm qabul qilinadi.</a:t>
            </a:r>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Donali va mayda seriyali ishlab chiqarishlarda stanina belgilash yordamida oddiy moslamalardan foydalanib universal dastgohlarda ishlov beriladi. Ko‘p seriyali ishlab chiqarishda yuqori unumdorli ko‘p shpindelli dastgohlar va boshqa yuritmali moslamalar qo‘llaniladi.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9">
                                            <p:txEl>
                                              <p:pRg end="0" st="0"/>
                                            </p:txEl>
                                          </p:spTgt>
                                        </p:tgtEl>
                                        <p:attrNameLst>
                                          <p:attrName>style.visibility</p:attrName>
                                        </p:attrNameLst>
                                      </p:cBhvr>
                                      <p:to>
                                        <p:strVal val="visible"/>
                                      </p:to>
                                    </p:set>
                                    <p:animEffect filter="fade" transition="in">
                                      <p:cBhvr>
                                        <p:cTn dur="1000"/>
                                        <p:tgtEl>
                                          <p:spTgt spid="45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9">
                                            <p:txEl>
                                              <p:pRg end="1" st="1"/>
                                            </p:txEl>
                                          </p:spTgt>
                                        </p:tgtEl>
                                        <p:attrNameLst>
                                          <p:attrName>style.visibility</p:attrName>
                                        </p:attrNameLst>
                                      </p:cBhvr>
                                      <p:to>
                                        <p:strVal val="visible"/>
                                      </p:to>
                                    </p:set>
                                    <p:animEffect filter="fade" transition="in">
                                      <p:cBhvr>
                                        <p:cTn dur="1000"/>
                                        <p:tgtEl>
                                          <p:spTgt spid="459">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63" name="Shape 463"/>
        <p:cNvGrpSpPr/>
        <p:nvPr/>
      </p:nvGrpSpPr>
      <p:grpSpPr>
        <a:xfrm>
          <a:off x="0" y="0"/>
          <a:ext cx="0" cy="0"/>
          <a:chOff x="0" y="0"/>
          <a:chExt cx="0" cy="0"/>
        </a:xfrm>
      </p:grpSpPr>
      <p:graphicFrame>
        <p:nvGraphicFramePr>
          <p:cNvPr id="464" name="Google Shape;464;p17"/>
          <p:cNvGraphicFramePr/>
          <p:nvPr/>
        </p:nvGraphicFramePr>
        <p:xfrm>
          <a:off x="143668" y="879750"/>
          <a:ext cx="3000000" cy="3000000"/>
        </p:xfrm>
        <a:graphic>
          <a:graphicData uri="http://schemas.openxmlformats.org/drawingml/2006/table">
            <a:tbl>
              <a:tblPr bandRow="1" firstRow="1">
                <a:noFill/>
                <a:tableStyleId>{491D9608-4503-4F9B-9919-F3C43834FEDC}</a:tableStyleId>
              </a:tblPr>
              <a:tblGrid>
                <a:gridCol w="755925"/>
                <a:gridCol w="5040550"/>
                <a:gridCol w="3060175"/>
              </a:tblGrid>
              <a:tr h="359775">
                <a:tc>
                  <a:txBody>
                    <a:bodyPr/>
                    <a:lstStyle/>
                    <a:p>
                      <a:pPr indent="0" lvl="0" marL="0" marR="0" rtl="0" algn="ctr">
                        <a:lnSpc>
                          <a:spcPct val="100000"/>
                        </a:lnSpc>
                        <a:spcBef>
                          <a:spcPts val="0"/>
                        </a:spcBef>
                        <a:spcAft>
                          <a:spcPts val="0"/>
                        </a:spcAft>
                        <a:buNone/>
                      </a:pPr>
                      <a:r>
                        <a:rPr lang="en-US" sz="2200" u="none" cap="none" strike="noStrike"/>
                        <a:t>T/R</a:t>
                      </a:r>
                      <a:endParaRPr sz="2200" u="none" cap="none" strike="noStrike">
                        <a:latin typeface="Times"/>
                        <a:ea typeface="Times"/>
                        <a:cs typeface="Times"/>
                        <a:sym typeface="Times"/>
                      </a:endParaRPr>
                    </a:p>
                  </a:txBody>
                  <a:tcPr marT="0" marB="0" marR="68575" marL="68575"/>
                </a:tc>
                <a:tc>
                  <a:txBody>
                    <a:bodyPr/>
                    <a:lstStyle/>
                    <a:p>
                      <a:pPr indent="0" lvl="0" marL="0" marR="0" rtl="0" algn="ctr">
                        <a:lnSpc>
                          <a:spcPct val="100000"/>
                        </a:lnSpc>
                        <a:spcBef>
                          <a:spcPts val="0"/>
                        </a:spcBef>
                        <a:spcAft>
                          <a:spcPts val="0"/>
                        </a:spcAft>
                        <a:buNone/>
                      </a:pPr>
                      <a:r>
                        <a:rPr lang="en-US" sz="2200" u="none" cap="none" strike="noStrike"/>
                        <a:t>Operatsiya </a:t>
                      </a:r>
                      <a:endParaRPr sz="2200" u="none" cap="none" strike="noStrike">
                        <a:latin typeface="Times"/>
                        <a:ea typeface="Times"/>
                        <a:cs typeface="Times"/>
                        <a:sym typeface="Times"/>
                      </a:endParaRPr>
                    </a:p>
                  </a:txBody>
                  <a:tcPr marT="0" marB="0" marR="68575" marL="68575"/>
                </a:tc>
                <a:tc>
                  <a:txBody>
                    <a:bodyPr/>
                    <a:lstStyle/>
                    <a:p>
                      <a:pPr indent="0" lvl="0" marL="0" marR="0" rtl="0" algn="ctr">
                        <a:lnSpc>
                          <a:spcPct val="100000"/>
                        </a:lnSpc>
                        <a:spcBef>
                          <a:spcPts val="0"/>
                        </a:spcBef>
                        <a:spcAft>
                          <a:spcPts val="0"/>
                        </a:spcAft>
                        <a:buNone/>
                      </a:pPr>
                      <a:r>
                        <a:rPr lang="en-US" sz="2200" u="none" cap="none" strike="noStrike"/>
                        <a:t>Dastgoh</a:t>
                      </a:r>
                      <a:endParaRPr sz="2200" u="none" cap="none" strike="noStrike">
                        <a:latin typeface="Times"/>
                        <a:ea typeface="Times"/>
                        <a:cs typeface="Times"/>
                        <a:sym typeface="Times"/>
                      </a:endParaRPr>
                    </a:p>
                  </a:txBody>
                  <a:tcPr marT="0" marB="0" marR="68575" marL="68575"/>
                </a:tc>
              </a:tr>
              <a:tr h="421075">
                <a:tc>
                  <a:txBody>
                    <a:bodyPr/>
                    <a:lstStyle/>
                    <a:p>
                      <a:pPr indent="0" lvl="0" marL="0" marR="0" rtl="0" algn="ctr">
                        <a:lnSpc>
                          <a:spcPct val="100000"/>
                        </a:lnSpc>
                        <a:spcBef>
                          <a:spcPts val="0"/>
                        </a:spcBef>
                        <a:spcAft>
                          <a:spcPts val="0"/>
                        </a:spcAft>
                        <a:buNone/>
                      </a:pPr>
                      <a:r>
                        <a:rPr lang="en-US" sz="2200" u="none" cap="none" strike="noStrike"/>
                        <a:t>1</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Asosining sirtlarini xomaki frezalash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Bo‘ylama frezalash</a:t>
                      </a:r>
                      <a:endParaRPr sz="2200" u="none" cap="none" strike="noStrike">
                        <a:latin typeface="Times"/>
                        <a:ea typeface="Times"/>
                        <a:cs typeface="Times"/>
                        <a:sym typeface="Times"/>
                      </a:endParaRPr>
                    </a:p>
                  </a:txBody>
                  <a:tcPr marT="0" marB="0" marR="68575" marL="68575" anchor="ctr"/>
                </a:tc>
              </a:tr>
              <a:tr h="595675">
                <a:tc>
                  <a:txBody>
                    <a:bodyPr/>
                    <a:lstStyle/>
                    <a:p>
                      <a:pPr indent="0" lvl="0" marL="0" marR="0" rtl="0" algn="ctr">
                        <a:lnSpc>
                          <a:spcPct val="100000"/>
                        </a:lnSpc>
                        <a:spcBef>
                          <a:spcPts val="0"/>
                        </a:spcBef>
                        <a:spcAft>
                          <a:spcPts val="0"/>
                        </a:spcAft>
                        <a:buNone/>
                      </a:pPr>
                      <a:r>
                        <a:rPr lang="en-US" sz="2200" u="none" cap="none" strike="noStrike"/>
                        <a:t>2</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Yo‘naltiruvchi va boshqa sirtlarni xomaki frezalash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Maxsus bo‘ylama frezalash</a:t>
                      </a:r>
                      <a:endParaRPr sz="2200" u="none" cap="none" strike="noStrike">
                        <a:latin typeface="Times"/>
                        <a:ea typeface="Times"/>
                        <a:cs typeface="Times"/>
                        <a:sym typeface="Times"/>
                      </a:endParaRPr>
                    </a:p>
                  </a:txBody>
                  <a:tcPr marT="0" marB="0" marR="68575" marL="68575" anchor="ctr"/>
                </a:tc>
              </a:tr>
              <a:tr h="451000">
                <a:tc>
                  <a:txBody>
                    <a:bodyPr/>
                    <a:lstStyle/>
                    <a:p>
                      <a:pPr indent="0" lvl="0" marL="0" marR="0" rtl="0" algn="ctr">
                        <a:lnSpc>
                          <a:spcPct val="100000"/>
                        </a:lnSpc>
                        <a:spcBef>
                          <a:spcPts val="0"/>
                        </a:spcBef>
                        <a:spcAft>
                          <a:spcPts val="0"/>
                        </a:spcAft>
                        <a:buNone/>
                      </a:pPr>
                      <a:r>
                        <a:rPr lang="en-US" sz="2200" u="none" cap="none" strike="noStrike"/>
                        <a:t>3</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Tabiiy (yoki sun’iy) eskirtirish.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 </a:t>
                      </a:r>
                      <a:endParaRPr sz="2200" u="none" cap="none" strike="noStrike">
                        <a:latin typeface="Times"/>
                        <a:ea typeface="Times"/>
                        <a:cs typeface="Times"/>
                        <a:sym typeface="Times"/>
                      </a:endParaRPr>
                    </a:p>
                  </a:txBody>
                  <a:tcPr marT="0" marB="0" marR="68575" marL="68575" anchor="ctr"/>
                </a:tc>
              </a:tr>
              <a:tr h="457425">
                <a:tc>
                  <a:txBody>
                    <a:bodyPr/>
                    <a:lstStyle/>
                    <a:p>
                      <a:pPr indent="0" lvl="0" marL="0" marR="0" rtl="0" algn="ctr">
                        <a:lnSpc>
                          <a:spcPct val="100000"/>
                        </a:lnSpc>
                        <a:spcBef>
                          <a:spcPts val="0"/>
                        </a:spcBef>
                        <a:spcAft>
                          <a:spcPts val="0"/>
                        </a:spcAft>
                        <a:buNone/>
                      </a:pPr>
                      <a:r>
                        <a:rPr lang="en-US" sz="2200" u="none" cap="none" strike="noStrike"/>
                        <a:t>4</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Asos sirtlarini toza frezalash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Bo‘ylama frezalash</a:t>
                      </a:r>
                      <a:endParaRPr sz="2200" u="none" cap="none" strike="noStrike">
                        <a:latin typeface="Times"/>
                        <a:ea typeface="Times"/>
                        <a:cs typeface="Times"/>
                        <a:sym typeface="Times"/>
                      </a:endParaRPr>
                    </a:p>
                  </a:txBody>
                  <a:tcPr marT="0" marB="0" marR="68575" marL="68575" anchor="ctr"/>
                </a:tc>
              </a:tr>
              <a:tr h="595675">
                <a:tc>
                  <a:txBody>
                    <a:bodyPr/>
                    <a:lstStyle/>
                    <a:p>
                      <a:pPr indent="0" lvl="0" marL="0" marR="0" rtl="0" algn="ctr">
                        <a:lnSpc>
                          <a:spcPct val="100000"/>
                        </a:lnSpc>
                        <a:spcBef>
                          <a:spcPts val="0"/>
                        </a:spcBef>
                        <a:spcAft>
                          <a:spcPts val="0"/>
                        </a:spcAft>
                        <a:buNone/>
                      </a:pPr>
                      <a:r>
                        <a:rPr lang="en-US" sz="2200" u="none" cap="none" strike="noStrike"/>
                        <a:t>5</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Yo‘naltiruvchi va boshqa sirtlarni toza frezalash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Maxsus bo‘ylama frezalash</a:t>
                      </a:r>
                      <a:endParaRPr sz="2200" u="none" cap="none" strike="noStrike">
                        <a:latin typeface="Times"/>
                        <a:ea typeface="Times"/>
                        <a:cs typeface="Times"/>
                        <a:sym typeface="Times"/>
                      </a:endParaRPr>
                    </a:p>
                  </a:txBody>
                  <a:tcPr marT="0" marB="0" marR="68575" marL="68575" anchor="ctr"/>
                </a:tc>
              </a:tr>
              <a:tr h="595675">
                <a:tc>
                  <a:txBody>
                    <a:bodyPr/>
                    <a:lstStyle/>
                    <a:p>
                      <a:pPr indent="0" lvl="0" marL="0" marR="0" rtl="0" algn="ctr">
                        <a:lnSpc>
                          <a:spcPct val="100000"/>
                        </a:lnSpc>
                        <a:spcBef>
                          <a:spcPts val="0"/>
                        </a:spcBef>
                        <a:spcAft>
                          <a:spcPts val="0"/>
                        </a:spcAft>
                        <a:buNone/>
                      </a:pPr>
                      <a:r>
                        <a:rPr lang="en-US" sz="2200" u="none" cap="none" strike="noStrike"/>
                        <a:t>6</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Ketingi babka planka osti sirtini randalash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Bo‘ylama randalash</a:t>
                      </a:r>
                      <a:endParaRPr sz="2200" u="none" cap="none" strike="noStrike">
                        <a:latin typeface="Times"/>
                        <a:ea typeface="Times"/>
                        <a:cs typeface="Times"/>
                        <a:sym typeface="Times"/>
                      </a:endParaRPr>
                    </a:p>
                  </a:txBody>
                  <a:tcPr marT="0" marB="0" marR="68575" marL="68575" anchor="ctr"/>
                </a:tc>
              </a:tr>
              <a:tr h="595675">
                <a:tc>
                  <a:txBody>
                    <a:bodyPr/>
                    <a:lstStyle/>
                    <a:p>
                      <a:pPr indent="0" lvl="0" marL="0" marR="0" rtl="0" algn="ctr">
                        <a:lnSpc>
                          <a:spcPct val="100000"/>
                        </a:lnSpc>
                        <a:spcBef>
                          <a:spcPts val="0"/>
                        </a:spcBef>
                        <a:spcAft>
                          <a:spcPts val="0"/>
                        </a:spcAft>
                        <a:buNone/>
                      </a:pPr>
                      <a:r>
                        <a:rPr lang="en-US" sz="2200" u="none" cap="none" strike="noStrike"/>
                        <a:t>7</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Mahkamlovchi rezba kesish va boshqa teshiklarni parmalash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Randalash parmalash</a:t>
                      </a:r>
                      <a:endParaRPr sz="2200" u="none" cap="none" strike="noStrike">
                        <a:latin typeface="Times"/>
                        <a:ea typeface="Times"/>
                        <a:cs typeface="Times"/>
                        <a:sym typeface="Times"/>
                      </a:endParaRPr>
                    </a:p>
                  </a:txBody>
                  <a:tcPr marT="0" marB="0" marR="68575" marL="68575" anchor="ctr"/>
                </a:tc>
              </a:tr>
              <a:tr h="595675">
                <a:tc>
                  <a:txBody>
                    <a:bodyPr/>
                    <a:lstStyle/>
                    <a:p>
                      <a:pPr indent="0" lvl="0" marL="0" marR="0" rtl="0" algn="ctr">
                        <a:lnSpc>
                          <a:spcPct val="100000"/>
                        </a:lnSpc>
                        <a:spcBef>
                          <a:spcPts val="0"/>
                        </a:spcBef>
                        <a:spcAft>
                          <a:spcPts val="0"/>
                        </a:spcAft>
                        <a:buNone/>
                      </a:pPr>
                      <a:r>
                        <a:rPr lang="en-US" sz="2200" u="none" cap="none" strike="noStrike"/>
                        <a:t>8</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Yo‘naltiruvchining sirtlarini yuqori chastotali tokda toblash </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Maxsus moslama</a:t>
                      </a:r>
                      <a:endParaRPr sz="2200" u="none" cap="none" strike="noStrike">
                        <a:latin typeface="Times"/>
                        <a:ea typeface="Times"/>
                        <a:cs typeface="Times"/>
                        <a:sym typeface="Times"/>
                      </a:endParaRPr>
                    </a:p>
                  </a:txBody>
                  <a:tcPr marT="0" marB="0" marR="68575" marL="68575" anchor="ctr"/>
                </a:tc>
              </a:tr>
              <a:tr h="419300">
                <a:tc>
                  <a:txBody>
                    <a:bodyPr/>
                    <a:lstStyle/>
                    <a:p>
                      <a:pPr indent="0" lvl="0" marL="0" marR="0" rtl="0" algn="ctr">
                        <a:lnSpc>
                          <a:spcPct val="100000"/>
                        </a:lnSpc>
                        <a:spcBef>
                          <a:spcPts val="0"/>
                        </a:spcBef>
                        <a:spcAft>
                          <a:spcPts val="0"/>
                        </a:spcAft>
                        <a:buNone/>
                      </a:pPr>
                      <a:r>
                        <a:rPr lang="en-US" sz="2200" u="none" cap="none" strike="noStrike"/>
                        <a:t>9</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Yo‘naltiruvchi sirtlarini jilvirlash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Bo‘ylama jilvirlash</a:t>
                      </a:r>
                      <a:endParaRPr sz="2200" u="none" cap="none" strike="noStrike">
                        <a:latin typeface="Times"/>
                        <a:ea typeface="Times"/>
                        <a:cs typeface="Times"/>
                        <a:sym typeface="Times"/>
                      </a:endParaRPr>
                    </a:p>
                  </a:txBody>
                  <a:tcPr marT="0" marB="0" marR="68575" marL="68575" anchor="ctr"/>
                </a:tc>
              </a:tr>
              <a:tr h="472250">
                <a:tc>
                  <a:txBody>
                    <a:bodyPr/>
                    <a:lstStyle/>
                    <a:p>
                      <a:pPr indent="0" lvl="0" marL="0" marR="0" rtl="0" algn="ctr">
                        <a:lnSpc>
                          <a:spcPct val="100000"/>
                        </a:lnSpc>
                        <a:spcBef>
                          <a:spcPts val="0"/>
                        </a:spcBef>
                        <a:spcAft>
                          <a:spcPts val="0"/>
                        </a:spcAft>
                        <a:buNone/>
                      </a:pPr>
                      <a:r>
                        <a:rPr lang="en-US" sz="2200" u="none" cap="none" strike="noStrike"/>
                        <a:t>10</a:t>
                      </a:r>
                      <a:endParaRPr sz="2200" u="none" cap="none" strike="noStrike">
                        <a:latin typeface="Times"/>
                        <a:ea typeface="Times"/>
                        <a:cs typeface="Times"/>
                        <a:sym typeface="Times"/>
                      </a:endParaRPr>
                    </a:p>
                  </a:txBody>
                  <a:tcPr marT="0" marB="0" marR="68575" marL="68575" anchor="ctr"/>
                </a:tc>
                <a:tc>
                  <a:txBody>
                    <a:bodyPr/>
                    <a:lstStyle/>
                    <a:p>
                      <a:pPr indent="0" lvl="0" marL="0" marR="0" rtl="0" algn="just">
                        <a:lnSpc>
                          <a:spcPct val="100000"/>
                        </a:lnSpc>
                        <a:spcBef>
                          <a:spcPts val="0"/>
                        </a:spcBef>
                        <a:spcAft>
                          <a:spcPts val="0"/>
                        </a:spcAft>
                        <a:buNone/>
                      </a:pPr>
                      <a:r>
                        <a:rPr lang="en-US" sz="2200" u="none" cap="none" strike="noStrike"/>
                        <a:t>Nazoratdan o‘tkazish.</a:t>
                      </a:r>
                      <a:endParaRPr sz="2200" u="none" cap="none" strike="noStrike">
                        <a:latin typeface="Times"/>
                        <a:ea typeface="Times"/>
                        <a:cs typeface="Times"/>
                        <a:sym typeface="Times"/>
                      </a:endParaRPr>
                    </a:p>
                  </a:txBody>
                  <a:tcPr marT="0" marB="0" marR="68575" marL="68575" anchor="ctr"/>
                </a:tc>
                <a:tc>
                  <a:txBody>
                    <a:bodyPr/>
                    <a:lstStyle/>
                    <a:p>
                      <a:pPr indent="0" lvl="0" marL="0" marR="0" rtl="0" algn="ctr">
                        <a:lnSpc>
                          <a:spcPct val="100000"/>
                        </a:lnSpc>
                        <a:spcBef>
                          <a:spcPts val="0"/>
                        </a:spcBef>
                        <a:spcAft>
                          <a:spcPts val="0"/>
                        </a:spcAft>
                        <a:buNone/>
                      </a:pPr>
                      <a:r>
                        <a:rPr lang="en-US" sz="2200" u="none" cap="none" strike="noStrike"/>
                        <a:t> </a:t>
                      </a:r>
                      <a:endParaRPr sz="2200" u="none" cap="none" strike="noStrike">
                        <a:latin typeface="Times"/>
                        <a:ea typeface="Times"/>
                        <a:cs typeface="Times"/>
                        <a:sym typeface="Times"/>
                      </a:endParaRPr>
                    </a:p>
                  </a:txBody>
                  <a:tcPr marT="0" marB="0" marR="68575" marL="68575" anchor="ctr"/>
                </a:tc>
              </a:tr>
            </a:tbl>
          </a:graphicData>
        </a:graphic>
      </p:graphicFrame>
      <p:sp>
        <p:nvSpPr>
          <p:cNvPr id="465" name="Google Shape;465;p17"/>
          <p:cNvSpPr/>
          <p:nvPr/>
        </p:nvSpPr>
        <p:spPr>
          <a:xfrm>
            <a:off x="143669" y="44624"/>
            <a:ext cx="885666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Tokarlik – vintqirqish dastgohining staninasiga yirik seriyali ishlab chiqarishda ishlov berish texnologik marshruti</a:t>
            </a:r>
            <a:endParaRPr sz="2400">
              <a:solidFill>
                <a:schemeClr val="dk1"/>
              </a:solidFill>
              <a:latin typeface="Candara"/>
              <a:ea typeface="Candara"/>
              <a:cs typeface="Candara"/>
              <a:sym typeface="Candara"/>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65"/>
                                        </p:tgtEl>
                                        <p:attrNameLst>
                                          <p:attrName>style.visibility</p:attrName>
                                        </p:attrNameLst>
                                      </p:cBhvr>
                                      <p:to>
                                        <p:strVal val="visible"/>
                                      </p:to>
                                    </p:set>
                                    <p:anim calcmode="lin" valueType="num">
                                      <p:cBhvr additive="base">
                                        <p:cTn dur="500"/>
                                        <p:tgtEl>
                                          <p:spTgt spid="46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4"/>
                                        </p:tgtEl>
                                        <p:attrNameLst>
                                          <p:attrName>style.visibility</p:attrName>
                                        </p:attrNameLst>
                                      </p:cBhvr>
                                      <p:to>
                                        <p:strVal val="visible"/>
                                      </p:to>
                                    </p:set>
                                    <p:animEffect filter="fade" transition="in">
                                      <p:cBhvr>
                                        <p:cTn dur="1000"/>
                                        <p:tgtEl>
                                          <p:spTgt spid="4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69" name="Shape 469"/>
        <p:cNvGrpSpPr/>
        <p:nvPr/>
      </p:nvGrpSpPr>
      <p:grpSpPr>
        <a:xfrm>
          <a:off x="0" y="0"/>
          <a:ext cx="0" cy="0"/>
          <a:chOff x="0" y="0"/>
          <a:chExt cx="0" cy="0"/>
        </a:xfrm>
      </p:grpSpPr>
      <p:sp>
        <p:nvSpPr>
          <p:cNvPr id="470" name="Google Shape;470;p18"/>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700"/>
              <a:buNone/>
            </a:pPr>
            <a:r>
              <a:rPr lang="en-US" sz="2700">
                <a:solidFill>
                  <a:schemeClr val="dk1"/>
                </a:solidFill>
                <a:latin typeface="Times New Roman"/>
                <a:ea typeface="Times New Roman"/>
                <a:cs typeface="Times New Roman"/>
                <a:sym typeface="Times New Roman"/>
              </a:rPr>
              <a:t>Donali va mayda seriyali ishlab chiqarishda og‘ir va ulkan dastgohlarning staninalari, odatda yo‘naltiruvchilarini ishlov berishdan boshlanadi, bu esa quyma nuqsonlarni aniqlashga imkon beradi.</a:t>
            </a:r>
            <a:endParaRPr/>
          </a:p>
          <a:p>
            <a:pPr indent="536575" lvl="0" marL="0" rtl="0" algn="just">
              <a:lnSpc>
                <a:spcPct val="150000"/>
              </a:lnSpc>
              <a:spcBef>
                <a:spcPts val="540"/>
              </a:spcBef>
              <a:spcAft>
                <a:spcPts val="0"/>
              </a:spcAft>
              <a:buSzPts val="2700"/>
              <a:buNone/>
            </a:pPr>
            <a:r>
              <a:rPr lang="en-US" sz="2700">
                <a:solidFill>
                  <a:schemeClr val="dk1"/>
                </a:solidFill>
                <a:latin typeface="Times New Roman"/>
                <a:ea typeface="Times New Roman"/>
                <a:cs typeface="Times New Roman"/>
                <a:sym typeface="Times New Roman"/>
              </a:rPr>
              <a:t>Tokarlik, bo‘ylama frezalash, bo‘ylama randalash, yo‘nish va boshqa o‘rta o‘lchamli dastgohlarning staninalariga asosdan bazaviy yuzadan boshlab ishlov beriladi. Bu birinchi operatsiyada stanina zagotovkasi yo‘naltiruvchi qora ya’ni ishlov berilmagan yuza bilan o‘rnatiladi, bu sirt shu holatda texnologik o‘rnatish baza bo‘lib hisoblanadi.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70">
                                            <p:txEl>
                                              <p:pRg end="0" st="0"/>
                                            </p:txEl>
                                          </p:spTgt>
                                        </p:tgtEl>
                                        <p:attrNameLst>
                                          <p:attrName>style.visibility</p:attrName>
                                        </p:attrNameLst>
                                      </p:cBhvr>
                                      <p:to>
                                        <p:strVal val="visible"/>
                                      </p:to>
                                    </p:set>
                                    <p:anim calcmode="lin" valueType="num">
                                      <p:cBhvr additive="base">
                                        <p:cTn dur="500"/>
                                        <p:tgtEl>
                                          <p:spTgt spid="470">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470">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70">
                                            <p:txEl>
                                              <p:pRg end="1" st="1"/>
                                            </p:txEl>
                                          </p:spTgt>
                                        </p:tgtEl>
                                        <p:attrNameLst>
                                          <p:attrName>style.visibility</p:attrName>
                                        </p:attrNameLst>
                                      </p:cBhvr>
                                      <p:to>
                                        <p:strVal val="visible"/>
                                      </p:to>
                                    </p:set>
                                    <p:anim calcmode="lin" valueType="num">
                                      <p:cBhvr additive="base">
                                        <p:cTn dur="500"/>
                                        <p:tgtEl>
                                          <p:spTgt spid="470">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470">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74" name="Shape 474"/>
        <p:cNvGrpSpPr/>
        <p:nvPr/>
      </p:nvGrpSpPr>
      <p:grpSpPr>
        <a:xfrm>
          <a:off x="0" y="0"/>
          <a:ext cx="0" cy="0"/>
          <a:chOff x="0" y="0"/>
          <a:chExt cx="0" cy="0"/>
        </a:xfrm>
      </p:grpSpPr>
      <p:sp>
        <p:nvSpPr>
          <p:cNvPr id="475" name="Google Shape;475;p19"/>
          <p:cNvSpPr txBox="1"/>
          <p:nvPr>
            <p:ph idx="1" type="body"/>
          </p:nvPr>
        </p:nvSpPr>
        <p:spPr>
          <a:xfrm>
            <a:off x="35496" y="44624"/>
            <a:ext cx="8928992"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Bu esa keyingi operatsiyada yo‘naltiruvchidan katta bo‘lmagan qalinlikdagi metall qatlamini kesishga imkon yaratadi, yo‘naltiruvchida yanada zich, bir jinsli va yeyilishga chidamli metall qatlamining saqlanishini ta’minlaydi. Zagotovka birinchi operatsiyada belgilash bo‘yicha, qoziq yoki domkratlar yordamida vertikal yo‘nalishda o‘rnatiladi. Gorizontal yo‘nalishda, odatda, vintli tayanchlar qo‘llaniladi.</a:t>
            </a:r>
            <a:endParaRPr sz="32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5">
                                            <p:txEl>
                                              <p:pRg end="0" st="0"/>
                                            </p:txEl>
                                          </p:spTgt>
                                        </p:tgtEl>
                                        <p:attrNameLst>
                                          <p:attrName>style.visibility</p:attrName>
                                        </p:attrNameLst>
                                      </p:cBhvr>
                                      <p:to>
                                        <p:strVal val="visible"/>
                                      </p:to>
                                    </p:set>
                                    <p:animEffect filter="fade" transition="in">
                                      <p:cBhvr>
                                        <p:cTn dur="2000"/>
                                        <p:tgtEl>
                                          <p:spTgt spid="475">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79" name="Shape 479"/>
        <p:cNvGrpSpPr/>
        <p:nvPr/>
      </p:nvGrpSpPr>
      <p:grpSpPr>
        <a:xfrm>
          <a:off x="0" y="0"/>
          <a:ext cx="0" cy="0"/>
          <a:chOff x="0" y="0"/>
          <a:chExt cx="0" cy="0"/>
        </a:xfrm>
      </p:grpSpPr>
      <p:sp>
        <p:nvSpPr>
          <p:cNvPr id="480" name="Google Shape;480;p20"/>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0" lvl="0" marL="0" rtl="0" algn="ctr">
              <a:lnSpc>
                <a:spcPct val="150000"/>
              </a:lnSpc>
              <a:spcBef>
                <a:spcPts val="0"/>
              </a:spcBef>
              <a:spcAft>
                <a:spcPts val="0"/>
              </a:spcAft>
              <a:buSzPts val="2800"/>
              <a:buNone/>
            </a:pPr>
            <a:r>
              <a:rPr b="1" lang="en-US" sz="2800">
                <a:solidFill>
                  <a:schemeClr val="dk1"/>
                </a:solidFill>
                <a:latin typeface="Times New Roman"/>
                <a:ea typeface="Times New Roman"/>
                <a:cs typeface="Times New Roman"/>
                <a:sym typeface="Times New Roman"/>
              </a:rPr>
              <a:t>3. Bazaviy yuzalarga va yo‘naltiruvchi yuzalarga qora va toza ishlov berish usullari. Dastgoh staninalarini nazorat qilish</a:t>
            </a:r>
            <a:endParaRPr sz="2800">
              <a:solidFill>
                <a:schemeClr val="dk1"/>
              </a:solidFill>
              <a:latin typeface="Times New Roman"/>
              <a:ea typeface="Times New Roman"/>
              <a:cs typeface="Times New Roman"/>
              <a:sym typeface="Times New Roman"/>
            </a:endParaRPr>
          </a:p>
          <a:p>
            <a:pPr indent="536575" lvl="0" marL="0" rtl="0" algn="just">
              <a:lnSpc>
                <a:spcPct val="150000"/>
              </a:lnSpc>
              <a:spcBef>
                <a:spcPts val="560"/>
              </a:spcBef>
              <a:spcAft>
                <a:spcPts val="0"/>
              </a:spcAft>
              <a:buSzPts val="2800"/>
              <a:buNone/>
            </a:pPr>
            <a:r>
              <a:t/>
            </a:r>
            <a:endParaRPr sz="2800">
              <a:solidFill>
                <a:schemeClr val="dk1"/>
              </a:solidFill>
              <a:latin typeface="Times New Roman"/>
              <a:ea typeface="Times New Roman"/>
              <a:cs typeface="Times New Roman"/>
              <a:sym typeface="Times New Roman"/>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O‘rta va ko‘p seriyali ishlab chiqarishda stanina zagotovkalari birinchi operatsiyada belgi bo‘yicha emas, balki maxsus moslama yordamida o‘rnatiladi. Vintli qisqichlilarga nisbatan takomillashgan: pnevmatik, gidravlik va boshqa usulda qisadigan moslamalar qo‘llaniladi.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0">
                                            <p:txEl>
                                              <p:pRg end="0" st="0"/>
                                            </p:txEl>
                                          </p:spTgt>
                                        </p:tgtEl>
                                        <p:attrNameLst>
                                          <p:attrName>style.visibility</p:attrName>
                                        </p:attrNameLst>
                                      </p:cBhvr>
                                      <p:to>
                                        <p:strVal val="visible"/>
                                      </p:to>
                                    </p:set>
                                    <p:animEffect filter="fade" transition="in">
                                      <p:cBhvr>
                                        <p:cTn dur="1000"/>
                                        <p:tgtEl>
                                          <p:spTgt spid="48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0">
                                            <p:txEl>
                                              <p:pRg end="1" st="1"/>
                                            </p:txEl>
                                          </p:spTgt>
                                        </p:tgtEl>
                                        <p:attrNameLst>
                                          <p:attrName>style.visibility</p:attrName>
                                        </p:attrNameLst>
                                      </p:cBhvr>
                                      <p:to>
                                        <p:strVal val="visible"/>
                                      </p:to>
                                    </p:set>
                                    <p:animEffect filter="fade" transition="in">
                                      <p:cBhvr>
                                        <p:cTn dur="1000"/>
                                        <p:tgtEl>
                                          <p:spTgt spid="48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0">
                                            <p:txEl>
                                              <p:pRg end="2" st="2"/>
                                            </p:txEl>
                                          </p:spTgt>
                                        </p:tgtEl>
                                        <p:attrNameLst>
                                          <p:attrName>style.visibility</p:attrName>
                                        </p:attrNameLst>
                                      </p:cBhvr>
                                      <p:to>
                                        <p:strVal val="visible"/>
                                      </p:to>
                                    </p:set>
                                    <p:animEffect filter="fade" transition="in">
                                      <p:cBhvr>
                                        <p:cTn dur="1000"/>
                                        <p:tgtEl>
                                          <p:spTgt spid="480">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84" name="Shape 484"/>
        <p:cNvGrpSpPr/>
        <p:nvPr/>
      </p:nvGrpSpPr>
      <p:grpSpPr>
        <a:xfrm>
          <a:off x="0" y="0"/>
          <a:ext cx="0" cy="0"/>
          <a:chOff x="0" y="0"/>
          <a:chExt cx="0" cy="0"/>
        </a:xfrm>
      </p:grpSpPr>
      <p:sp>
        <p:nvSpPr>
          <p:cNvPr id="485" name="Google Shape;485;p21"/>
          <p:cNvSpPr/>
          <p:nvPr/>
        </p:nvSpPr>
        <p:spPr>
          <a:xfrm>
            <a:off x="4406076" y="6167045"/>
            <a:ext cx="471601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Manba:https://studfile.net/html/2706/759/html_jagMRi4ADL.5HQA/img-6_1xlw.png</a:t>
            </a:r>
            <a:endParaRPr i="1" sz="1800">
              <a:solidFill>
                <a:schemeClr val="dk1"/>
              </a:solidFill>
              <a:latin typeface="Calibri"/>
              <a:ea typeface="Calibri"/>
              <a:cs typeface="Calibri"/>
              <a:sym typeface="Calibri"/>
            </a:endParaRPr>
          </a:p>
        </p:txBody>
      </p:sp>
      <p:pic>
        <p:nvPicPr>
          <p:cNvPr id="486" name="Google Shape;486;p21"/>
          <p:cNvPicPr preferRelativeResize="0"/>
          <p:nvPr/>
        </p:nvPicPr>
        <p:blipFill rotWithShape="1">
          <a:blip r:embed="rId3">
            <a:alphaModFix/>
          </a:blip>
          <a:srcRect b="4016" l="0" r="0" t="3725"/>
          <a:stretch/>
        </p:blipFill>
        <p:spPr>
          <a:xfrm>
            <a:off x="427755" y="44624"/>
            <a:ext cx="8384745" cy="5400600"/>
          </a:xfrm>
          <a:prstGeom prst="rect">
            <a:avLst/>
          </a:prstGeom>
          <a:noFill/>
          <a:ln>
            <a:noFill/>
          </a:ln>
        </p:spPr>
      </p:pic>
      <p:sp>
        <p:nvSpPr>
          <p:cNvPr id="487" name="Google Shape;487;p21"/>
          <p:cNvSpPr/>
          <p:nvPr/>
        </p:nvSpPr>
        <p:spPr>
          <a:xfrm>
            <a:off x="0" y="5613047"/>
            <a:ext cx="440607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1-rasm. Dastgoh staninasining yo‘naltiruvchisini frezalarni almashtirib frezalash sxemasi</a:t>
            </a:r>
            <a:endParaRPr sz="2400">
              <a:solidFill>
                <a:schemeClr val="dk1"/>
              </a:solidFill>
              <a:latin typeface="Calibri"/>
              <a:ea typeface="Calibri"/>
              <a:cs typeface="Calibri"/>
              <a:sym typeface="Calibri"/>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6"/>
                                        </p:tgtEl>
                                        <p:attrNameLst>
                                          <p:attrName>style.visibility</p:attrName>
                                        </p:attrNameLst>
                                      </p:cBhvr>
                                      <p:to>
                                        <p:strVal val="visible"/>
                                      </p:to>
                                    </p:set>
                                    <p:animEffect filter="fade" transition="in">
                                      <p:cBhvr>
                                        <p:cTn dur="1000"/>
                                        <p:tgtEl>
                                          <p:spTgt spid="486"/>
                                        </p:tgtEl>
                                      </p:cBhvr>
                                    </p:animEffect>
                                  </p:childTnLst>
                                </p:cTn>
                              </p:par>
                              <p:par>
                                <p:cTn fill="hold" nodeType="with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7"/>
                                        </p:tgtEl>
                                        <p:attrNameLst>
                                          <p:attrName>style.visibility</p:attrName>
                                        </p:attrNameLst>
                                      </p:cBhvr>
                                      <p:to>
                                        <p:strVal val="visible"/>
                                      </p:to>
                                    </p:set>
                                    <p:animEffect filter="fade" transition="in">
                                      <p:cBhvr>
                                        <p:cTn dur="1000"/>
                                        <p:tgtEl>
                                          <p:spTgt spid="4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491" name="Shape 491"/>
        <p:cNvGrpSpPr/>
        <p:nvPr/>
      </p:nvGrpSpPr>
      <p:grpSpPr>
        <a:xfrm>
          <a:off x="0" y="0"/>
          <a:ext cx="0" cy="0"/>
          <a:chOff x="0" y="0"/>
          <a:chExt cx="0" cy="0"/>
        </a:xfrm>
      </p:grpSpPr>
      <p:sp>
        <p:nvSpPr>
          <p:cNvPr id="492" name="Google Shape;492;p2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4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Yo‘naltiruvchilarni bo‘ylama - frezalash dastgohida standart frezalarni bir marta o‘rnatib, biroq bir necha marta o‘tishda frezalarni ko‘p marta almashtirib frezalash mumkin, bunda yordamchi vaqt juda ko‘p sarflanadi.</a:t>
            </a:r>
            <a:endParaRPr/>
          </a:p>
          <a:p>
            <a:pPr indent="536575" lvl="0" marL="0" rtl="0" algn="just">
              <a:lnSpc>
                <a:spcPct val="140000"/>
              </a:lnSpc>
              <a:spcBef>
                <a:spcPts val="640"/>
              </a:spcBef>
              <a:spcAft>
                <a:spcPts val="0"/>
              </a:spcAft>
              <a:buSzPts val="3200"/>
              <a:buNone/>
            </a:pPr>
            <a:r>
              <a:rPr lang="en-US" sz="3200">
                <a:solidFill>
                  <a:schemeClr val="dk1"/>
                </a:solidFill>
                <a:latin typeface="Times New Roman"/>
                <a:ea typeface="Times New Roman"/>
                <a:cs typeface="Times New Roman"/>
                <a:sym typeface="Times New Roman"/>
              </a:rPr>
              <a:t>Shunday frezalashning yettita o‘tishda bajariladigani 1-rasmda ko‘rsatilgan. Frezalashning bunday usulini staninalarning katta partiyasiga ishlov berishda qo‘llash maqsadga muvofiq bo‘ladi.</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2">
                                            <p:txEl>
                                              <p:pRg end="0" st="0"/>
                                            </p:txEl>
                                          </p:spTgt>
                                        </p:tgtEl>
                                        <p:attrNameLst>
                                          <p:attrName>style.visibility</p:attrName>
                                        </p:attrNameLst>
                                      </p:cBhvr>
                                      <p:to>
                                        <p:strVal val="visible"/>
                                      </p:to>
                                    </p:set>
                                    <p:animEffect filter="fade" transition="in">
                                      <p:cBhvr>
                                        <p:cTn dur="2000"/>
                                        <p:tgtEl>
                                          <p:spTgt spid="4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2">
                                            <p:txEl>
                                              <p:pRg end="1" st="1"/>
                                            </p:txEl>
                                          </p:spTgt>
                                        </p:tgtEl>
                                        <p:attrNameLst>
                                          <p:attrName>style.visibility</p:attrName>
                                        </p:attrNameLst>
                                      </p:cBhvr>
                                      <p:to>
                                        <p:strVal val="visible"/>
                                      </p:to>
                                    </p:set>
                                    <p:animEffect filter="fade" transition="in">
                                      <p:cBhvr>
                                        <p:cTn dur="2000"/>
                                        <p:tgtEl>
                                          <p:spTgt spid="49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96" name="Shape 496"/>
        <p:cNvGrpSpPr/>
        <p:nvPr/>
      </p:nvGrpSpPr>
      <p:grpSpPr>
        <a:xfrm>
          <a:off x="0" y="0"/>
          <a:ext cx="0" cy="0"/>
          <a:chOff x="0" y="0"/>
          <a:chExt cx="0" cy="0"/>
        </a:xfrm>
      </p:grpSpPr>
      <p:sp>
        <p:nvSpPr>
          <p:cNvPr id="497" name="Google Shape;497;p23"/>
          <p:cNvSpPr/>
          <p:nvPr/>
        </p:nvSpPr>
        <p:spPr>
          <a:xfrm>
            <a:off x="863080" y="4941168"/>
            <a:ext cx="8280920"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Manba:https://studfile.net/html/2706/759/html_jagMRi4ADL.5HQA/img-6_1xlw.png</a:t>
            </a:r>
            <a:endParaRPr i="1" sz="1800">
              <a:solidFill>
                <a:schemeClr val="dk1"/>
              </a:solidFill>
              <a:latin typeface="Calibri"/>
              <a:ea typeface="Calibri"/>
              <a:cs typeface="Calibri"/>
              <a:sym typeface="Calibri"/>
            </a:endParaRPr>
          </a:p>
        </p:txBody>
      </p:sp>
      <p:sp>
        <p:nvSpPr>
          <p:cNvPr id="498" name="Google Shape;498;p23"/>
          <p:cNvSpPr/>
          <p:nvPr/>
        </p:nvSpPr>
        <p:spPr>
          <a:xfrm>
            <a:off x="35496" y="5805264"/>
            <a:ext cx="9014589"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2-rasm. Frezalar to‘plami yordamida dastgoh staninalarining yo‘naltiruvchilarini frezalash sxemasi</a:t>
            </a:r>
            <a:endParaRPr sz="2400">
              <a:solidFill>
                <a:schemeClr val="dk1"/>
              </a:solidFill>
              <a:latin typeface="Calibri"/>
              <a:ea typeface="Calibri"/>
              <a:cs typeface="Calibri"/>
              <a:sym typeface="Calibri"/>
            </a:endParaRPr>
          </a:p>
        </p:txBody>
      </p:sp>
      <p:pic>
        <p:nvPicPr>
          <p:cNvPr id="499" name="Google Shape;499;p23"/>
          <p:cNvPicPr preferRelativeResize="0"/>
          <p:nvPr/>
        </p:nvPicPr>
        <p:blipFill rotWithShape="1">
          <a:blip r:embed="rId3">
            <a:alphaModFix/>
          </a:blip>
          <a:srcRect b="0" l="0" r="0" t="0"/>
          <a:stretch/>
        </p:blipFill>
        <p:spPr>
          <a:xfrm>
            <a:off x="395536" y="116632"/>
            <a:ext cx="8334607" cy="4376772"/>
          </a:xfrm>
          <a:prstGeom prst="rect">
            <a:avLst/>
          </a:prstGeom>
          <a:noFill/>
          <a:ln>
            <a:noFill/>
          </a:ln>
        </p:spPr>
      </p:pic>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99"/>
                                        </p:tgtEl>
                                        <p:attrNameLst>
                                          <p:attrName>style.visibility</p:attrName>
                                        </p:attrNameLst>
                                      </p:cBhvr>
                                      <p:to>
                                        <p:strVal val="visible"/>
                                      </p:to>
                                    </p:set>
                                    <p:anim calcmode="lin" valueType="num">
                                      <p:cBhvr additive="base">
                                        <p:cTn dur="500"/>
                                        <p:tgtEl>
                                          <p:spTgt spid="49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497"/>
                                        </p:tgtEl>
                                        <p:attrNameLst>
                                          <p:attrName>style.visibility</p:attrName>
                                        </p:attrNameLst>
                                      </p:cBhvr>
                                      <p:to>
                                        <p:strVal val="visible"/>
                                      </p:to>
                                    </p:set>
                                    <p:anim calcmode="lin" valueType="num">
                                      <p:cBhvr additive="base">
                                        <p:cTn dur="500"/>
                                        <p:tgtEl>
                                          <p:spTgt spid="497"/>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8"/>
                                        </p:tgtEl>
                                        <p:attrNameLst>
                                          <p:attrName>style.visibility</p:attrName>
                                        </p:attrNameLst>
                                      </p:cBhvr>
                                      <p:to>
                                        <p:strVal val="visible"/>
                                      </p:to>
                                    </p:set>
                                    <p:animEffect filter="fade" transition="in">
                                      <p:cBhvr>
                                        <p:cTn dur="1000"/>
                                        <p:tgtEl>
                                          <p:spTgt spid="4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20000"/>
          </a:blip>
          <a:stretch>
            <a:fillRect/>
          </a:stretch>
        </a:blipFill>
      </p:bgPr>
    </p:bg>
    <p:spTree>
      <p:nvGrpSpPr>
        <p:cNvPr id="503" name="Shape 503"/>
        <p:cNvGrpSpPr/>
        <p:nvPr/>
      </p:nvGrpSpPr>
      <p:grpSpPr>
        <a:xfrm>
          <a:off x="0" y="0"/>
          <a:ext cx="0" cy="0"/>
          <a:chOff x="0" y="0"/>
          <a:chExt cx="0" cy="0"/>
        </a:xfrm>
      </p:grpSpPr>
      <p:sp>
        <p:nvSpPr>
          <p:cNvPr id="504" name="Google Shape;504;p24"/>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Yirik seriyali ishlab chiqarishda ko‘p shpindelli maxsus bo‘ylama frezalash dastgohlarini qo‘llash maqsadga muvofiq bo‘ladi, bularda frezalash babkalari dastgohning ikkala tomonida ko‘ndalang joylashgan bo‘ladi. Bunday dastgohlarda staninalarning yo‘naltiruvchilari, asosan standart frezalarda ishlov beriladi.</a:t>
            </a:r>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3-rasmda 19 ta freza bilan (shundan faqat 5 ta freza maxsus) stanina yo‘naltiruvchisini frezalash sxemasi ko‘rsatilgan.</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4">
                                            <p:txEl>
                                              <p:pRg end="0" st="0"/>
                                            </p:txEl>
                                          </p:spTgt>
                                        </p:tgtEl>
                                        <p:attrNameLst>
                                          <p:attrName>style.visibility</p:attrName>
                                        </p:attrNameLst>
                                      </p:cBhvr>
                                      <p:to>
                                        <p:strVal val="visible"/>
                                      </p:to>
                                    </p:set>
                                    <p:animEffect filter="fade" transition="in">
                                      <p:cBhvr>
                                        <p:cTn dur="500"/>
                                        <p:tgtEl>
                                          <p:spTgt spid="50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4">
                                            <p:txEl>
                                              <p:pRg end="1" st="1"/>
                                            </p:txEl>
                                          </p:spTgt>
                                        </p:tgtEl>
                                        <p:attrNameLst>
                                          <p:attrName>style.visibility</p:attrName>
                                        </p:attrNameLst>
                                      </p:cBhvr>
                                      <p:to>
                                        <p:strVal val="visible"/>
                                      </p:to>
                                    </p:set>
                                    <p:animEffect filter="fade" transition="in">
                                      <p:cBhvr>
                                        <p:cTn dur="500"/>
                                        <p:tgtEl>
                                          <p:spTgt spid="504">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08" name="Shape 508"/>
        <p:cNvGrpSpPr/>
        <p:nvPr/>
      </p:nvGrpSpPr>
      <p:grpSpPr>
        <a:xfrm>
          <a:off x="0" y="0"/>
          <a:ext cx="0" cy="0"/>
          <a:chOff x="0" y="0"/>
          <a:chExt cx="0" cy="0"/>
        </a:xfrm>
      </p:grpSpPr>
      <p:sp>
        <p:nvSpPr>
          <p:cNvPr id="509" name="Google Shape;509;p25"/>
          <p:cNvSpPr txBox="1"/>
          <p:nvPr>
            <p:ph idx="1" type="body"/>
          </p:nvPr>
        </p:nvSpPr>
        <p:spPr>
          <a:xfrm>
            <a:off x="175049" y="6093296"/>
            <a:ext cx="8717431" cy="76470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100"/>
              <a:buNone/>
            </a:pPr>
            <a:r>
              <a:rPr b="1" lang="en-US"/>
              <a:t>3-rasm. Sakkiz shpindeli bo‘ylama-frezalash dastgohida dastgoh staninalarining yo‘naltiruvchisiga ishlov berish sxemasi</a:t>
            </a:r>
            <a:endParaRPr b="1" i="1" sz="2800">
              <a:solidFill>
                <a:schemeClr val="dk1"/>
              </a:solidFill>
              <a:latin typeface="Times New Roman"/>
              <a:ea typeface="Times New Roman"/>
              <a:cs typeface="Times New Roman"/>
              <a:sym typeface="Times New Roman"/>
            </a:endParaRPr>
          </a:p>
        </p:txBody>
      </p:sp>
      <p:pic>
        <p:nvPicPr>
          <p:cNvPr id="510" name="Google Shape;510;p25"/>
          <p:cNvPicPr preferRelativeResize="0"/>
          <p:nvPr/>
        </p:nvPicPr>
        <p:blipFill rotWithShape="1">
          <a:blip r:embed="rId3">
            <a:alphaModFix/>
          </a:blip>
          <a:srcRect b="0" l="0" r="0" t="1342"/>
          <a:stretch/>
        </p:blipFill>
        <p:spPr>
          <a:xfrm>
            <a:off x="1619672" y="116632"/>
            <a:ext cx="5904656" cy="5472608"/>
          </a:xfrm>
          <a:prstGeom prst="rect">
            <a:avLst/>
          </a:prstGeom>
          <a:noFill/>
          <a:ln>
            <a:noFill/>
          </a:ln>
        </p:spPr>
      </p:pic>
      <p:sp>
        <p:nvSpPr>
          <p:cNvPr id="511" name="Google Shape;511;p25"/>
          <p:cNvSpPr/>
          <p:nvPr/>
        </p:nvSpPr>
        <p:spPr>
          <a:xfrm>
            <a:off x="851113" y="5651956"/>
            <a:ext cx="8280920"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 https://studfile.net/html/2706/759/html_jagMRi4ADL.5HQA/img-6_1xlw.png</a:t>
            </a:r>
            <a:endParaRPr i="1" sz="1800">
              <a:solidFill>
                <a:schemeClr val="dk1"/>
              </a:solidFill>
              <a:latin typeface="Calibri"/>
              <a:ea typeface="Calibri"/>
              <a:cs typeface="Calibri"/>
              <a:sym typeface="Calibri"/>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0"/>
                                        </p:tgtEl>
                                        <p:attrNameLst>
                                          <p:attrName>style.visibility</p:attrName>
                                        </p:attrNameLst>
                                      </p:cBhvr>
                                      <p:to>
                                        <p:strVal val="visible"/>
                                      </p:to>
                                    </p:set>
                                    <p:animEffect filter="fade" transition="in">
                                      <p:cBhvr>
                                        <p:cTn dur="1000"/>
                                        <p:tgtEl>
                                          <p:spTgt spid="5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1000"/>
                                        <p:tgtEl>
                                          <p:spTgt spid="5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9">
                                            <p:txEl>
                                              <p:pRg end="0" st="0"/>
                                            </p:txEl>
                                          </p:spTgt>
                                        </p:tgtEl>
                                        <p:attrNameLst>
                                          <p:attrName>style.visibility</p:attrName>
                                        </p:attrNameLst>
                                      </p:cBhvr>
                                      <p:to>
                                        <p:strVal val="visible"/>
                                      </p:to>
                                    </p:set>
                                    <p:animEffect filter="fade" transition="in">
                                      <p:cBhvr>
                                        <p:cTn dur="1000"/>
                                        <p:tgtEl>
                                          <p:spTgt spid="509">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15" name="Shape 515"/>
        <p:cNvGrpSpPr/>
        <p:nvPr/>
      </p:nvGrpSpPr>
      <p:grpSpPr>
        <a:xfrm>
          <a:off x="0" y="0"/>
          <a:ext cx="0" cy="0"/>
          <a:chOff x="0" y="0"/>
          <a:chExt cx="0" cy="0"/>
        </a:xfrm>
      </p:grpSpPr>
      <p:sp>
        <p:nvSpPr>
          <p:cNvPr id="516" name="Google Shape;516;p26"/>
          <p:cNvSpPr txBox="1"/>
          <p:nvPr>
            <p:ph idx="1" type="body"/>
          </p:nvPr>
        </p:nvSpPr>
        <p:spPr>
          <a:xfrm>
            <a:off x="179512" y="188640"/>
            <a:ext cx="8784975" cy="2808312"/>
          </a:xfrm>
          <a:prstGeom prst="rect">
            <a:avLst/>
          </a:prstGeom>
          <a:noFill/>
          <a:ln>
            <a:noFill/>
          </a:ln>
        </p:spPr>
        <p:txBody>
          <a:bodyPr anchorCtr="0" anchor="t" bIns="45700" lIns="91425" spcFirstLastPara="1" rIns="91425" wrap="square" tIns="45700">
            <a:noAutofit/>
          </a:bodyPr>
          <a:lstStyle/>
          <a:p>
            <a:pPr indent="536575" lvl="0" marL="0" rtl="0" algn="just">
              <a:lnSpc>
                <a:spcPct val="120000"/>
              </a:lnSpc>
              <a:spcBef>
                <a:spcPts val="0"/>
              </a:spcBef>
              <a:spcAft>
                <a:spcPts val="0"/>
              </a:spcAft>
              <a:buSzPts val="2400"/>
              <a:buNone/>
            </a:pPr>
            <a:r>
              <a:rPr lang="en-US" sz="2400">
                <a:solidFill>
                  <a:schemeClr val="dk1"/>
                </a:solidFill>
                <a:latin typeface="Times New Roman"/>
                <a:ea typeface="Times New Roman"/>
                <a:cs typeface="Times New Roman"/>
                <a:sym typeface="Times New Roman"/>
              </a:rPr>
              <a:t>Stanina yo‘naltiruvchilarning sirtini toblash atsetilen-kislorod alangasida yoki yuqori chastotali tokda qizdirish orqali amalga oshiriladi.</a:t>
            </a:r>
            <a:endParaRPr/>
          </a:p>
          <a:p>
            <a:pPr indent="536575" lvl="0" marL="0" rtl="0" algn="just">
              <a:lnSpc>
                <a:spcPct val="120000"/>
              </a:lnSpc>
              <a:spcBef>
                <a:spcPts val="600"/>
              </a:spcBef>
              <a:spcAft>
                <a:spcPts val="0"/>
              </a:spcAft>
              <a:buSzPts val="2400"/>
              <a:buNone/>
            </a:pPr>
            <a:r>
              <a:rPr lang="en-US" sz="2400">
                <a:solidFill>
                  <a:schemeClr val="dk1"/>
                </a:solidFill>
                <a:latin typeface="Times New Roman"/>
                <a:ea typeface="Times New Roman"/>
                <a:cs typeface="Times New Roman"/>
                <a:sym typeface="Times New Roman"/>
              </a:rPr>
              <a:t>Gaz alangali toblashda toblangan qatlam chuqurligi 3 - 5 mm ni tashkil qiladi. Toblangandan keyin uning qattiqligi HPC 52</a:t>
            </a:r>
            <a:r>
              <a:rPr lang="en-US"/>
              <a:t>÷</a:t>
            </a:r>
            <a:r>
              <a:rPr lang="en-US" sz="2400">
                <a:solidFill>
                  <a:schemeClr val="dk1"/>
                </a:solidFill>
                <a:latin typeface="Times New Roman"/>
                <a:ea typeface="Times New Roman"/>
                <a:cs typeface="Times New Roman"/>
                <a:sym typeface="Times New Roman"/>
              </a:rPr>
              <a:t>54 gacha yetadi.</a:t>
            </a:r>
            <a:endParaRPr/>
          </a:p>
          <a:p>
            <a:pPr indent="536575" lvl="0" marL="0" rtl="0" algn="just">
              <a:lnSpc>
                <a:spcPct val="150000"/>
              </a:lnSpc>
              <a:spcBef>
                <a:spcPts val="1000"/>
              </a:spcBef>
              <a:spcAft>
                <a:spcPts val="0"/>
              </a:spcAft>
              <a:buSzPts val="2800"/>
              <a:buNone/>
            </a:pPr>
            <a:r>
              <a:t/>
            </a:r>
            <a:endParaRPr sz="2800">
              <a:solidFill>
                <a:schemeClr val="dk1"/>
              </a:solidFill>
              <a:latin typeface="Times New Roman"/>
              <a:ea typeface="Times New Roman"/>
              <a:cs typeface="Times New Roman"/>
              <a:sym typeface="Times New Roman"/>
            </a:endParaRPr>
          </a:p>
        </p:txBody>
      </p:sp>
      <p:pic>
        <p:nvPicPr>
          <p:cNvPr id="517" name="Google Shape;517;p26"/>
          <p:cNvPicPr preferRelativeResize="0"/>
          <p:nvPr/>
        </p:nvPicPr>
        <p:blipFill rotWithShape="1">
          <a:blip r:embed="rId3">
            <a:alphaModFix/>
          </a:blip>
          <a:srcRect b="0" l="0" r="0" t="0"/>
          <a:stretch/>
        </p:blipFill>
        <p:spPr>
          <a:xfrm>
            <a:off x="2411760" y="2636912"/>
            <a:ext cx="6667500" cy="3752850"/>
          </a:xfrm>
          <a:prstGeom prst="rect">
            <a:avLst/>
          </a:prstGeom>
          <a:noFill/>
          <a:ln>
            <a:noFill/>
          </a:ln>
        </p:spPr>
      </p:pic>
      <p:sp>
        <p:nvSpPr>
          <p:cNvPr id="518" name="Google Shape;518;p26"/>
          <p:cNvSpPr/>
          <p:nvPr/>
        </p:nvSpPr>
        <p:spPr>
          <a:xfrm>
            <a:off x="64739" y="2996952"/>
            <a:ext cx="2232248" cy="3046988"/>
          </a:xfrm>
          <a:prstGeom prst="rect">
            <a:avLst/>
          </a:prstGeom>
          <a:noFill/>
          <a:ln>
            <a:noFill/>
          </a:ln>
        </p:spPr>
        <p:txBody>
          <a:bodyPr anchorCtr="0" anchor="t" bIns="45700" lIns="91425" spcFirstLastPara="1" rIns="91425" wrap="square" tIns="45700">
            <a:spAutoFit/>
          </a:bodyPr>
          <a:lstStyle/>
          <a:p>
            <a:pPr indent="536575"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Yuqori chastotali tokda toblashda sirt qatlami qattiqligi 2,5 mm chuqurlikda HPC 45</a:t>
            </a:r>
            <a:r>
              <a:rPr lang="en-US" sz="1800">
                <a:solidFill>
                  <a:schemeClr val="dk1"/>
                </a:solidFill>
                <a:latin typeface="Gill Sans"/>
                <a:ea typeface="Gill Sans"/>
                <a:cs typeface="Gill Sans"/>
                <a:sym typeface="Gill Sans"/>
              </a:rPr>
              <a:t>÷</a:t>
            </a:r>
            <a:r>
              <a:rPr lang="en-US" sz="2400">
                <a:solidFill>
                  <a:schemeClr val="dk1"/>
                </a:solidFill>
                <a:latin typeface="Times New Roman"/>
                <a:ea typeface="Times New Roman"/>
                <a:cs typeface="Times New Roman"/>
                <a:sym typeface="Times New Roman"/>
              </a:rPr>
              <a:t>52 gacha bo‘ladi.</a:t>
            </a:r>
            <a:endParaRPr/>
          </a:p>
        </p:txBody>
      </p:sp>
      <p:sp>
        <p:nvSpPr>
          <p:cNvPr id="519" name="Google Shape;519;p26"/>
          <p:cNvSpPr/>
          <p:nvPr/>
        </p:nvSpPr>
        <p:spPr>
          <a:xfrm>
            <a:off x="179512" y="6444044"/>
            <a:ext cx="8928992"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Gill Sans"/>
                <a:ea typeface="Gill Sans"/>
                <a:cs typeface="Gill Sans"/>
                <a:sym typeface="Gill Sans"/>
              </a:rPr>
              <a:t>Manba: https://cs14.pikabu.ru/post_img/2022/10/06/6/1665049745115636137.jpg</a:t>
            </a:r>
            <a:endParaRPr i="1" sz="1800">
              <a:solidFill>
                <a:schemeClr val="dk1"/>
              </a:solidFill>
              <a:latin typeface="Gill Sans"/>
              <a:ea typeface="Gill Sans"/>
              <a:cs typeface="Gill Sans"/>
              <a:sym typeface="Gill Sans"/>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6">
                                            <p:txEl>
                                              <p:pRg end="0" st="0"/>
                                            </p:txEl>
                                          </p:spTgt>
                                        </p:tgtEl>
                                        <p:attrNameLst>
                                          <p:attrName>style.visibility</p:attrName>
                                        </p:attrNameLst>
                                      </p:cBhvr>
                                      <p:to>
                                        <p:strVal val="visible"/>
                                      </p:to>
                                    </p:set>
                                    <p:animEffect filter="fade" transition="in">
                                      <p:cBhvr>
                                        <p:cTn dur="500"/>
                                        <p:tgtEl>
                                          <p:spTgt spid="51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6">
                                            <p:txEl>
                                              <p:pRg end="1" st="1"/>
                                            </p:txEl>
                                          </p:spTgt>
                                        </p:tgtEl>
                                        <p:attrNameLst>
                                          <p:attrName>style.visibility</p:attrName>
                                        </p:attrNameLst>
                                      </p:cBhvr>
                                      <p:to>
                                        <p:strVal val="visible"/>
                                      </p:to>
                                    </p:set>
                                    <p:animEffect filter="fade" transition="in">
                                      <p:cBhvr>
                                        <p:cTn dur="500"/>
                                        <p:tgtEl>
                                          <p:spTgt spid="51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6">
                                            <p:txEl>
                                              <p:pRg end="2" st="2"/>
                                            </p:txEl>
                                          </p:spTgt>
                                        </p:tgtEl>
                                        <p:attrNameLst>
                                          <p:attrName>style.visibility</p:attrName>
                                        </p:attrNameLst>
                                      </p:cBhvr>
                                      <p:to>
                                        <p:strVal val="visible"/>
                                      </p:to>
                                    </p:set>
                                    <p:animEffect filter="fade" transition="in">
                                      <p:cBhvr>
                                        <p:cTn dur="500"/>
                                        <p:tgtEl>
                                          <p:spTgt spid="51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8"/>
                                        </p:tgtEl>
                                        <p:attrNameLst>
                                          <p:attrName>style.visibility</p:attrName>
                                        </p:attrNameLst>
                                      </p:cBhvr>
                                      <p:to>
                                        <p:strVal val="visible"/>
                                      </p:to>
                                    </p:set>
                                    <p:animEffect filter="fade" transition="in">
                                      <p:cBhvr>
                                        <p:cTn dur="500"/>
                                        <p:tgtEl>
                                          <p:spTgt spid="5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17"/>
                                        </p:tgtEl>
                                        <p:attrNameLst>
                                          <p:attrName>style.visibility</p:attrName>
                                        </p:attrNameLst>
                                      </p:cBhvr>
                                      <p:to>
                                        <p:strVal val="visible"/>
                                      </p:to>
                                    </p:set>
                                    <p:anim calcmode="lin" valueType="num">
                                      <p:cBhvr additive="base">
                                        <p:cTn dur="500"/>
                                        <p:tgtEl>
                                          <p:spTgt spid="517"/>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519"/>
                                        </p:tgtEl>
                                        <p:attrNameLst>
                                          <p:attrName>style.visibility</p:attrName>
                                        </p:attrNameLst>
                                      </p:cBhvr>
                                      <p:to>
                                        <p:strVal val="visible"/>
                                      </p:to>
                                    </p:set>
                                    <p:anim calcmode="lin" valueType="num">
                                      <p:cBhvr additive="base">
                                        <p:cTn dur="500"/>
                                        <p:tgtEl>
                                          <p:spTgt spid="51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23" name="Shape 523"/>
        <p:cNvGrpSpPr/>
        <p:nvPr/>
      </p:nvGrpSpPr>
      <p:grpSpPr>
        <a:xfrm>
          <a:off x="0" y="0"/>
          <a:ext cx="0" cy="0"/>
          <a:chOff x="0" y="0"/>
          <a:chExt cx="0" cy="0"/>
        </a:xfrm>
      </p:grpSpPr>
      <p:grpSp>
        <p:nvGrpSpPr>
          <p:cNvPr id="524" name="Google Shape;524;p27"/>
          <p:cNvGrpSpPr/>
          <p:nvPr/>
        </p:nvGrpSpPr>
        <p:grpSpPr>
          <a:xfrm>
            <a:off x="109220" y="465814"/>
            <a:ext cx="8781544" cy="5854363"/>
            <a:chOff x="1715" y="277174"/>
            <a:chExt cx="8781544" cy="5854363"/>
          </a:xfrm>
        </p:grpSpPr>
        <p:sp>
          <p:nvSpPr>
            <p:cNvPr id="525" name="Google Shape;525;p27"/>
            <p:cNvSpPr/>
            <p:nvPr/>
          </p:nvSpPr>
          <p:spPr>
            <a:xfrm>
              <a:off x="1715" y="277174"/>
              <a:ext cx="3658976" cy="2195386"/>
            </a:xfrm>
            <a:prstGeom prst="roundRect">
              <a:avLst>
                <a:gd fmla="val 10000" name="adj"/>
              </a:avLst>
            </a:prstGeom>
            <a:solidFill>
              <a:srgbClr val="F3BE3F"/>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7"/>
            <p:cNvSpPr txBox="1"/>
            <p:nvPr/>
          </p:nvSpPr>
          <p:spPr>
            <a:xfrm>
              <a:off x="66016" y="341475"/>
              <a:ext cx="3530374" cy="2066784"/>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rgbClr val="0C0C0C"/>
                </a:buClr>
                <a:buSzPts val="2600"/>
                <a:buFont typeface="Candara"/>
                <a:buNone/>
              </a:pPr>
              <a:r>
                <a:rPr b="1" lang="en-US" sz="2600">
                  <a:solidFill>
                    <a:srgbClr val="0C0C0C"/>
                  </a:solidFill>
                  <a:latin typeface="Candara"/>
                  <a:ea typeface="Candara"/>
                  <a:cs typeface="Candara"/>
                  <a:sym typeface="Candara"/>
                </a:rPr>
                <a:t>Stanina yo‘naltiruvchilarga pardozlovchi ishlov berish asosan uchta usulda:</a:t>
              </a:r>
              <a:endParaRPr sz="2600">
                <a:solidFill>
                  <a:srgbClr val="0C0C0C"/>
                </a:solidFill>
                <a:latin typeface="Candara"/>
                <a:ea typeface="Candara"/>
                <a:cs typeface="Candara"/>
                <a:sym typeface="Candara"/>
              </a:endParaRPr>
            </a:p>
          </p:txBody>
        </p:sp>
        <p:sp>
          <p:nvSpPr>
            <p:cNvPr id="527" name="Google Shape;527;p27"/>
            <p:cNvSpPr/>
            <p:nvPr/>
          </p:nvSpPr>
          <p:spPr>
            <a:xfrm>
              <a:off x="3982682" y="921154"/>
              <a:ext cx="775703" cy="907426"/>
            </a:xfrm>
            <a:prstGeom prst="rightArrow">
              <a:avLst>
                <a:gd fmla="val 60000" name="adj1"/>
                <a:gd fmla="val 50000" name="adj2"/>
              </a:avLst>
            </a:prstGeom>
            <a:solidFill>
              <a:srgbClr val="F3BE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7"/>
            <p:cNvSpPr txBox="1"/>
            <p:nvPr/>
          </p:nvSpPr>
          <p:spPr>
            <a:xfrm>
              <a:off x="3982682" y="1102639"/>
              <a:ext cx="542992" cy="544456"/>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ndara"/>
                <a:buNone/>
              </a:pPr>
              <a:r>
                <a:t/>
              </a:r>
              <a:endParaRPr sz="2100">
                <a:solidFill>
                  <a:srgbClr val="0C0C0C"/>
                </a:solidFill>
                <a:latin typeface="Candara"/>
                <a:ea typeface="Candara"/>
                <a:cs typeface="Candara"/>
                <a:sym typeface="Candara"/>
              </a:endParaRPr>
            </a:p>
          </p:txBody>
        </p:sp>
        <p:sp>
          <p:nvSpPr>
            <p:cNvPr id="529" name="Google Shape;529;p27"/>
            <p:cNvSpPr/>
            <p:nvPr/>
          </p:nvSpPr>
          <p:spPr>
            <a:xfrm>
              <a:off x="5124283" y="277174"/>
              <a:ext cx="3658976" cy="2195386"/>
            </a:xfrm>
            <a:prstGeom prst="roundRect">
              <a:avLst>
                <a:gd fmla="val 10000" name="adj"/>
              </a:avLst>
            </a:prstGeom>
            <a:solidFill>
              <a:srgbClr val="94F423"/>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7"/>
            <p:cNvSpPr txBox="1"/>
            <p:nvPr/>
          </p:nvSpPr>
          <p:spPr>
            <a:xfrm>
              <a:off x="5188584" y="341475"/>
              <a:ext cx="3530374" cy="2066784"/>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rgbClr val="0C0C0C"/>
                </a:buClr>
                <a:buSzPts val="2600"/>
                <a:buFont typeface="Candara"/>
                <a:buNone/>
              </a:pPr>
              <a:r>
                <a:rPr lang="en-US" sz="2600">
                  <a:solidFill>
                    <a:srgbClr val="0C0C0C"/>
                  </a:solidFill>
                  <a:latin typeface="Candara"/>
                  <a:ea typeface="Candara"/>
                  <a:cs typeface="Candara"/>
                  <a:sym typeface="Candara"/>
                </a:rPr>
                <a:t>yupqa randalash</a:t>
              </a:r>
              <a:endParaRPr sz="2600">
                <a:solidFill>
                  <a:srgbClr val="0C0C0C"/>
                </a:solidFill>
                <a:latin typeface="Candara"/>
                <a:ea typeface="Candara"/>
                <a:cs typeface="Candara"/>
                <a:sym typeface="Candara"/>
              </a:endParaRPr>
            </a:p>
          </p:txBody>
        </p:sp>
        <p:sp>
          <p:nvSpPr>
            <p:cNvPr id="531" name="Google Shape;531;p27"/>
            <p:cNvSpPr/>
            <p:nvPr/>
          </p:nvSpPr>
          <p:spPr>
            <a:xfrm rot="5400000">
              <a:off x="6565920" y="2728689"/>
              <a:ext cx="775703" cy="907426"/>
            </a:xfrm>
            <a:prstGeom prst="rightArrow">
              <a:avLst>
                <a:gd fmla="val 60000" name="adj1"/>
                <a:gd fmla="val 50000" name="adj2"/>
              </a:avLst>
            </a:prstGeom>
            <a:solidFill>
              <a:srgbClr val="39F51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7"/>
            <p:cNvSpPr txBox="1"/>
            <p:nvPr/>
          </p:nvSpPr>
          <p:spPr>
            <a:xfrm>
              <a:off x="6681544" y="2794551"/>
              <a:ext cx="544456" cy="54299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ndara"/>
                <a:buNone/>
              </a:pPr>
              <a:r>
                <a:t/>
              </a:r>
              <a:endParaRPr sz="2100">
                <a:solidFill>
                  <a:srgbClr val="0C0C0C"/>
                </a:solidFill>
                <a:latin typeface="Candara"/>
                <a:ea typeface="Candara"/>
                <a:cs typeface="Candara"/>
                <a:sym typeface="Candara"/>
              </a:endParaRPr>
            </a:p>
          </p:txBody>
        </p:sp>
        <p:sp>
          <p:nvSpPr>
            <p:cNvPr id="533" name="Google Shape;533;p27"/>
            <p:cNvSpPr/>
            <p:nvPr/>
          </p:nvSpPr>
          <p:spPr>
            <a:xfrm>
              <a:off x="5124283" y="3936151"/>
              <a:ext cx="3658976" cy="2195386"/>
            </a:xfrm>
            <a:prstGeom prst="roundRect">
              <a:avLst>
                <a:gd fmla="val 10000" name="adj"/>
              </a:avLst>
            </a:prstGeom>
            <a:solidFill>
              <a:srgbClr val="08F43B"/>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7"/>
            <p:cNvSpPr txBox="1"/>
            <p:nvPr/>
          </p:nvSpPr>
          <p:spPr>
            <a:xfrm>
              <a:off x="5188584" y="4000452"/>
              <a:ext cx="3530374" cy="2066784"/>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rgbClr val="0C0C0C"/>
                </a:buClr>
                <a:buSzPts val="2600"/>
                <a:buFont typeface="Candara"/>
                <a:buNone/>
              </a:pPr>
              <a:r>
                <a:rPr lang="en-US" sz="2600">
                  <a:solidFill>
                    <a:srgbClr val="0C0C0C"/>
                  </a:solidFill>
                  <a:latin typeface="Candara"/>
                  <a:ea typeface="Candara"/>
                  <a:cs typeface="Candara"/>
                  <a:sym typeface="Candara"/>
                </a:rPr>
                <a:t>shaberlash</a:t>
              </a:r>
              <a:endParaRPr sz="2600">
                <a:solidFill>
                  <a:srgbClr val="0C0C0C"/>
                </a:solidFill>
                <a:latin typeface="Candara"/>
                <a:ea typeface="Candara"/>
                <a:cs typeface="Candara"/>
                <a:sym typeface="Candara"/>
              </a:endParaRPr>
            </a:p>
          </p:txBody>
        </p:sp>
        <p:sp>
          <p:nvSpPr>
            <p:cNvPr id="535" name="Google Shape;535;p27"/>
            <p:cNvSpPr/>
            <p:nvPr/>
          </p:nvSpPr>
          <p:spPr>
            <a:xfrm rot="10800000">
              <a:off x="4026590" y="4580131"/>
              <a:ext cx="775703" cy="907426"/>
            </a:xfrm>
            <a:prstGeom prst="rightArrow">
              <a:avLst>
                <a:gd fmla="val 60000" name="adj1"/>
                <a:gd fmla="val 50000" name="adj2"/>
              </a:avLst>
            </a:prstGeom>
            <a:solidFill>
              <a:srgbClr val="05DDD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7"/>
            <p:cNvSpPr txBox="1"/>
            <p:nvPr/>
          </p:nvSpPr>
          <p:spPr>
            <a:xfrm>
              <a:off x="4259301" y="4761616"/>
              <a:ext cx="542992" cy="544456"/>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ndara"/>
                <a:buNone/>
              </a:pPr>
              <a:r>
                <a:t/>
              </a:r>
              <a:endParaRPr sz="2100">
                <a:solidFill>
                  <a:srgbClr val="0C0C0C"/>
                </a:solidFill>
                <a:latin typeface="Candara"/>
                <a:ea typeface="Candara"/>
                <a:cs typeface="Candara"/>
                <a:sym typeface="Candara"/>
              </a:endParaRPr>
            </a:p>
          </p:txBody>
        </p:sp>
        <p:sp>
          <p:nvSpPr>
            <p:cNvPr id="537" name="Google Shape;537;p27"/>
            <p:cNvSpPr/>
            <p:nvPr/>
          </p:nvSpPr>
          <p:spPr>
            <a:xfrm>
              <a:off x="1715" y="3936151"/>
              <a:ext cx="3658976" cy="2195386"/>
            </a:xfrm>
            <a:prstGeom prst="roundRect">
              <a:avLst>
                <a:gd fmla="val 10000" name="adj"/>
              </a:avLst>
            </a:prstGeom>
            <a:solidFill>
              <a:srgbClr val="05DDD7"/>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7"/>
            <p:cNvSpPr txBox="1"/>
            <p:nvPr/>
          </p:nvSpPr>
          <p:spPr>
            <a:xfrm>
              <a:off x="66016" y="4000452"/>
              <a:ext cx="3530374" cy="2066784"/>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chemeClr val="dk1"/>
                </a:buClr>
                <a:buSzPts val="2600"/>
                <a:buFont typeface="Times New Roman"/>
                <a:buNone/>
              </a:pPr>
              <a:r>
                <a:rPr lang="en-US" sz="2600">
                  <a:solidFill>
                    <a:schemeClr val="dk1"/>
                  </a:solidFill>
                  <a:latin typeface="Times New Roman"/>
                  <a:ea typeface="Times New Roman"/>
                  <a:cs typeface="Times New Roman"/>
                  <a:sym typeface="Times New Roman"/>
                </a:rPr>
                <a:t>jilvirlash</a:t>
              </a:r>
              <a:endParaRPr sz="2600">
                <a:solidFill>
                  <a:schemeClr val="dk1"/>
                </a:solidFill>
                <a:latin typeface="Candara"/>
                <a:ea typeface="Candara"/>
                <a:cs typeface="Candara"/>
                <a:sym typeface="Candara"/>
              </a:endParaRPr>
            </a:p>
          </p:txBody>
        </p:sp>
      </p:grpSp>
    </p:spTree>
  </p:cSld>
  <p:clrMapOvr>
    <a:masterClrMapping/>
  </p:clrMapOvr>
  <mc:AlternateContent>
    <mc:Choice Requires="p14">
      <p:transition spd="slow" p14:dur="1600">
        <p14:gallery dir="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42" name="Shape 542"/>
        <p:cNvGrpSpPr/>
        <p:nvPr/>
      </p:nvGrpSpPr>
      <p:grpSpPr>
        <a:xfrm>
          <a:off x="0" y="0"/>
          <a:ext cx="0" cy="0"/>
          <a:chOff x="0" y="0"/>
          <a:chExt cx="0" cy="0"/>
        </a:xfrm>
      </p:grpSpPr>
      <p:sp>
        <p:nvSpPr>
          <p:cNvPr id="543" name="Google Shape;543;p28"/>
          <p:cNvSpPr/>
          <p:nvPr/>
        </p:nvSpPr>
        <p:spPr>
          <a:xfrm>
            <a:off x="827584" y="5589240"/>
            <a:ext cx="8280920"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 https://studfile.net/html/2706/759/html_jagMRi4ADL.5HQA/img-Ktc3Ht.png</a:t>
            </a:r>
            <a:endParaRPr i="1" sz="1800">
              <a:solidFill>
                <a:schemeClr val="dk1"/>
              </a:solidFill>
              <a:latin typeface="Calibri"/>
              <a:ea typeface="Calibri"/>
              <a:cs typeface="Calibri"/>
              <a:sym typeface="Calibri"/>
            </a:endParaRPr>
          </a:p>
        </p:txBody>
      </p:sp>
      <p:sp>
        <p:nvSpPr>
          <p:cNvPr id="544" name="Google Shape;544;p28"/>
          <p:cNvSpPr/>
          <p:nvPr/>
        </p:nvSpPr>
        <p:spPr>
          <a:xfrm>
            <a:off x="107504" y="188640"/>
            <a:ext cx="8856984" cy="1492012"/>
          </a:xfrm>
          <a:prstGeom prst="rect">
            <a:avLst/>
          </a:prstGeom>
          <a:noFill/>
          <a:ln>
            <a:noFill/>
          </a:ln>
        </p:spPr>
        <p:txBody>
          <a:bodyPr anchorCtr="0" anchor="t" bIns="45700" lIns="91425" spcFirstLastPara="1" rIns="91425" wrap="square" tIns="45700">
            <a:spAutoFit/>
          </a:bodyPr>
          <a:lstStyle/>
          <a:p>
            <a:pPr indent="536575" lvl="0" marL="0" marR="0" rtl="0" algn="just">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Yo‘naltiruvchilarni pardozlash usuli dastgoh o‘lchamiga, o‘lcham aniqligi va sirt g‘adir-budirligi sinfiga hamda ishlab chiqarish turiga qarab tanlanadi.</a:t>
            </a:r>
            <a:endParaRPr sz="2400">
              <a:solidFill>
                <a:schemeClr val="dk1"/>
              </a:solidFill>
              <a:latin typeface="Calibri"/>
              <a:ea typeface="Calibri"/>
              <a:cs typeface="Calibri"/>
              <a:sym typeface="Calibri"/>
            </a:endParaRPr>
          </a:p>
        </p:txBody>
      </p:sp>
      <p:pic>
        <p:nvPicPr>
          <p:cNvPr id="545" name="Google Shape;545;p28"/>
          <p:cNvPicPr preferRelativeResize="0"/>
          <p:nvPr/>
        </p:nvPicPr>
        <p:blipFill rotWithShape="1">
          <a:blip r:embed="rId3">
            <a:alphaModFix/>
          </a:blip>
          <a:srcRect b="0" l="0" r="0" t="0"/>
          <a:stretch/>
        </p:blipFill>
        <p:spPr>
          <a:xfrm>
            <a:off x="4056811" y="1695584"/>
            <a:ext cx="5051693" cy="3677632"/>
          </a:xfrm>
          <a:prstGeom prst="rect">
            <a:avLst/>
          </a:prstGeom>
          <a:noFill/>
          <a:ln>
            <a:noFill/>
          </a:ln>
        </p:spPr>
      </p:pic>
      <p:sp>
        <p:nvSpPr>
          <p:cNvPr id="546" name="Google Shape;546;p28"/>
          <p:cNvSpPr/>
          <p:nvPr/>
        </p:nvSpPr>
        <p:spPr>
          <a:xfrm>
            <a:off x="72007" y="6165304"/>
            <a:ext cx="903649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000">
                <a:solidFill>
                  <a:schemeClr val="dk1"/>
                </a:solidFill>
                <a:latin typeface="Times New Roman"/>
                <a:ea typeface="Times New Roman"/>
                <a:cs typeface="Times New Roman"/>
                <a:sym typeface="Times New Roman"/>
              </a:rPr>
              <a:t>4-rasm. Dastgoh staninalarining yo‘naltiruvchisini chashkasimon jilvirtosh doirasi yordamida jilvirlash sxemasi</a:t>
            </a:r>
            <a:endParaRPr b="1" i="1" sz="2000">
              <a:solidFill>
                <a:schemeClr val="dk1"/>
              </a:solidFill>
              <a:latin typeface="Calibri"/>
              <a:ea typeface="Calibri"/>
              <a:cs typeface="Calibri"/>
              <a:sym typeface="Calibri"/>
            </a:endParaRPr>
          </a:p>
        </p:txBody>
      </p:sp>
      <p:sp>
        <p:nvSpPr>
          <p:cNvPr id="547" name="Google Shape;547;p28"/>
          <p:cNvSpPr/>
          <p:nvPr/>
        </p:nvSpPr>
        <p:spPr>
          <a:xfrm>
            <a:off x="91886" y="1659572"/>
            <a:ext cx="3904050"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Stanina yo‘naltiruvchilarini jilvirlash qo‘zg‘aluvchan stolli yoki qo‘zg‘aluvchan ustunli maxsus yassi jilvirlash dastgohlarida amalga oshiriladi. Jilvirlashda buraluvchi babkalarga chashkasimon jilvirtoshlari (4 </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rasm) o‘rnatiladi.</a:t>
            </a:r>
            <a:endParaRPr sz="2400">
              <a:solidFill>
                <a:schemeClr val="dk1"/>
              </a:solidFill>
              <a:latin typeface="Calibri"/>
              <a:ea typeface="Calibri"/>
              <a:cs typeface="Calibri"/>
              <a:sym typeface="Calibri"/>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544"/>
                                        </p:tgtEl>
                                        <p:attrNameLst>
                                          <p:attrName>style.visibility</p:attrName>
                                        </p:attrNameLst>
                                      </p:cBhvr>
                                      <p:to>
                                        <p:strVal val="visible"/>
                                      </p:to>
                                    </p:set>
                                    <p:anim calcmode="lin" valueType="num">
                                      <p:cBhvr additive="base">
                                        <p:cTn dur="500"/>
                                        <p:tgtEl>
                                          <p:spTgt spid="54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47"/>
                                        </p:tgtEl>
                                        <p:attrNameLst>
                                          <p:attrName>style.visibility</p:attrName>
                                        </p:attrNameLst>
                                      </p:cBhvr>
                                      <p:to>
                                        <p:strVal val="visible"/>
                                      </p:to>
                                    </p:set>
                                    <p:anim calcmode="lin" valueType="num">
                                      <p:cBhvr additive="base">
                                        <p:cTn dur="500"/>
                                        <p:tgtEl>
                                          <p:spTgt spid="547"/>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545"/>
                                        </p:tgtEl>
                                        <p:attrNameLst>
                                          <p:attrName>style.visibility</p:attrName>
                                        </p:attrNameLst>
                                      </p:cBhvr>
                                      <p:to>
                                        <p:strVal val="visible"/>
                                      </p:to>
                                    </p:set>
                                    <p:anim calcmode="lin" valueType="num">
                                      <p:cBhvr additive="base">
                                        <p:cTn dur="500"/>
                                        <p:tgtEl>
                                          <p:spTgt spid="545"/>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543"/>
                                        </p:tgtEl>
                                        <p:attrNameLst>
                                          <p:attrName>style.visibility</p:attrName>
                                        </p:attrNameLst>
                                      </p:cBhvr>
                                      <p:to>
                                        <p:strVal val="visible"/>
                                      </p:to>
                                    </p:set>
                                    <p:anim calcmode="lin" valueType="num">
                                      <p:cBhvr additive="base">
                                        <p:cTn dur="500"/>
                                        <p:tgtEl>
                                          <p:spTgt spid="54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46"/>
                                        </p:tgtEl>
                                        <p:attrNameLst>
                                          <p:attrName>style.visibility</p:attrName>
                                        </p:attrNameLst>
                                      </p:cBhvr>
                                      <p:to>
                                        <p:strVal val="visible"/>
                                      </p:to>
                                    </p:set>
                                    <p:anim calcmode="lin" valueType="num">
                                      <p:cBhvr additive="base">
                                        <p:cTn dur="500"/>
                                        <p:tgtEl>
                                          <p:spTgt spid="54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51" name="Shape 551"/>
        <p:cNvGrpSpPr/>
        <p:nvPr/>
      </p:nvGrpSpPr>
      <p:grpSpPr>
        <a:xfrm>
          <a:off x="0" y="0"/>
          <a:ext cx="0" cy="0"/>
          <a:chOff x="0" y="0"/>
          <a:chExt cx="0" cy="0"/>
        </a:xfrm>
      </p:grpSpPr>
      <p:sp>
        <p:nvSpPr>
          <p:cNvPr id="552" name="Google Shape;552;p29"/>
          <p:cNvSpPr txBox="1"/>
          <p:nvPr>
            <p:ph idx="1" type="body"/>
          </p:nvPr>
        </p:nvSpPr>
        <p:spPr>
          <a:xfrm>
            <a:off x="179512" y="188640"/>
            <a:ext cx="8784975" cy="2808312"/>
          </a:xfrm>
          <a:prstGeom prst="rect">
            <a:avLst/>
          </a:prstGeom>
          <a:noFill/>
          <a:ln>
            <a:noFill/>
          </a:ln>
        </p:spPr>
        <p:txBody>
          <a:bodyPr anchorCtr="0" anchor="t" bIns="45700" lIns="91425" spcFirstLastPara="1" rIns="91425" wrap="square" tIns="45700">
            <a:noAutofit/>
          </a:bodyPr>
          <a:lstStyle/>
          <a:p>
            <a:pPr indent="893763" lvl="8" marL="0" rtl="0" algn="ctr">
              <a:lnSpc>
                <a:spcPct val="120000"/>
              </a:lnSpc>
              <a:spcBef>
                <a:spcPts val="0"/>
              </a:spcBef>
              <a:spcAft>
                <a:spcPts val="0"/>
              </a:spcAft>
              <a:buSzPts val="2800"/>
              <a:buNone/>
            </a:pPr>
            <a:r>
              <a:rPr b="1" lang="en-US" sz="2800">
                <a:latin typeface="Times New Roman"/>
                <a:ea typeface="Times New Roman"/>
                <a:cs typeface="Times New Roman"/>
                <a:sym typeface="Times New Roman"/>
              </a:rPr>
              <a:t>Foydalanilgan adabiyotlar:</a:t>
            </a:r>
            <a:endParaRPr/>
          </a:p>
          <a:p>
            <a:pPr indent="536575" lvl="0" marL="0" rtl="0" algn="just">
              <a:lnSpc>
                <a:spcPct val="120000"/>
              </a:lnSpc>
              <a:spcBef>
                <a:spcPts val="600"/>
              </a:spcBef>
              <a:spcAft>
                <a:spcPts val="0"/>
              </a:spcAft>
              <a:buSzPts val="2400"/>
              <a:buNone/>
            </a:pPr>
            <a:r>
              <a:rPr lang="en-US" sz="2400">
                <a:latin typeface="Times New Roman"/>
                <a:ea typeface="Times New Roman"/>
                <a:cs typeface="Times New Roman"/>
                <a:sym typeface="Times New Roman"/>
              </a:rPr>
              <a:t>1. Mirzayev A.A., Sotvoldiyev A.E., Mamurov E.T. “Mashinasozlik texnologiyasi” (maxsus qism) oliy texnika o‘quv yurtlari uchun darslik. Farg‘ona–2010. 195 b.</a:t>
            </a:r>
            <a:endParaRPr/>
          </a:p>
          <a:p>
            <a:pPr indent="536575" lvl="0" marL="0" rtl="0" algn="just">
              <a:lnSpc>
                <a:spcPct val="120000"/>
              </a:lnSpc>
              <a:spcBef>
                <a:spcPts val="600"/>
              </a:spcBef>
              <a:spcAft>
                <a:spcPts val="0"/>
              </a:spcAft>
              <a:buSzPts val="2400"/>
              <a:buNone/>
            </a:pPr>
            <a:r>
              <a:rPr lang="en-US" sz="2400">
                <a:latin typeface="Times New Roman"/>
                <a:ea typeface="Times New Roman"/>
                <a:cs typeface="Times New Roman"/>
                <a:sym typeface="Times New Roman"/>
              </a:rPr>
              <a:t>2. Вороненко, В. П. Проектирование машиностроительного производства: учебное пособие/ В. П. Вороненко, М. С. Чепчуров, А. Г. Схиртладзе; под ред. В. П. Вороненко. - 2-е изд., стер. - Санкт—Петербург: Лань, 2019. - 416 с.</a:t>
            </a:r>
            <a:endParaRP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2">
                                            <p:txEl>
                                              <p:pRg end="0" st="0"/>
                                            </p:txEl>
                                          </p:spTgt>
                                        </p:tgtEl>
                                        <p:attrNameLst>
                                          <p:attrName>style.visibility</p:attrName>
                                        </p:attrNameLst>
                                      </p:cBhvr>
                                      <p:to>
                                        <p:strVal val="visible"/>
                                      </p:to>
                                    </p:set>
                                    <p:animEffect filter="fade" transition="in">
                                      <p:cBhvr>
                                        <p:cTn dur="500"/>
                                        <p:tgtEl>
                                          <p:spTgt spid="55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2">
                                            <p:txEl>
                                              <p:pRg end="1" st="1"/>
                                            </p:txEl>
                                          </p:spTgt>
                                        </p:tgtEl>
                                        <p:attrNameLst>
                                          <p:attrName>style.visibility</p:attrName>
                                        </p:attrNameLst>
                                      </p:cBhvr>
                                      <p:to>
                                        <p:strVal val="visible"/>
                                      </p:to>
                                    </p:set>
                                    <p:animEffect filter="fade" transition="in">
                                      <p:cBhvr>
                                        <p:cTn dur="500"/>
                                        <p:tgtEl>
                                          <p:spTgt spid="55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2">
                                            <p:txEl>
                                              <p:pRg end="2" st="2"/>
                                            </p:txEl>
                                          </p:spTgt>
                                        </p:tgtEl>
                                        <p:attrNameLst>
                                          <p:attrName>style.visibility</p:attrName>
                                        </p:attrNameLst>
                                      </p:cBhvr>
                                      <p:to>
                                        <p:strVal val="visible"/>
                                      </p:to>
                                    </p:set>
                                    <p:animEffect filter="fade" transition="in">
                                      <p:cBhvr>
                                        <p:cTn dur="500"/>
                                        <p:tgtEl>
                                          <p:spTgt spid="552">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50000"/>
          </a:blip>
          <a:stretch>
            <a:fillRect/>
          </a:stretch>
        </a:blipFill>
      </p:bgPr>
    </p:bg>
    <p:spTree>
      <p:nvGrpSpPr>
        <p:cNvPr id="556" name="Shape 556"/>
        <p:cNvGrpSpPr/>
        <p:nvPr/>
      </p:nvGrpSpPr>
      <p:grpSpPr>
        <a:xfrm>
          <a:off x="0" y="0"/>
          <a:ext cx="0" cy="0"/>
          <a:chOff x="0" y="0"/>
          <a:chExt cx="0" cy="0"/>
        </a:xfrm>
      </p:grpSpPr>
      <p:sp>
        <p:nvSpPr>
          <p:cNvPr id="557" name="Google Shape;557;p30"/>
          <p:cNvSpPr/>
          <p:nvPr/>
        </p:nvSpPr>
        <p:spPr>
          <a:xfrm>
            <a:off x="611560" y="1412776"/>
            <a:ext cx="8208912" cy="4536504"/>
          </a:xfrm>
          <a:prstGeom prst="rect">
            <a:avLst/>
          </a:prstGeom>
        </p:spPr>
        <p:txBody>
          <a:bodyPr>
            <a:prstTxWarp prst="textPlain"/>
          </a:bodyPr>
          <a:lstStyle/>
          <a:p>
            <a:pPr lvl="0" algn="ctr"/>
            <a:r>
              <a:rPr b="1" i="0">
                <a:ln>
                  <a:noFill/>
                </a:ln>
                <a:solidFill>
                  <a:srgbClr val="FF0000"/>
                </a:solidFill>
                <a:latin typeface="Candara"/>
              </a:rPr>
              <a:t>E’TIBORINGIZ</a:t>
            </a:r>
            <a:br>
              <a:rPr b="1" i="0">
                <a:ln>
                  <a:noFill/>
                </a:ln>
                <a:solidFill>
                  <a:srgbClr val="FF0000"/>
                </a:solidFill>
                <a:latin typeface="Candara"/>
              </a:rPr>
            </a:br>
            <a:r>
              <a:rPr b="1" i="0">
                <a:ln>
                  <a:noFill/>
                </a:ln>
                <a:solidFill>
                  <a:srgbClr val="FF0000"/>
                </a:solidFill>
                <a:latin typeface="Candara"/>
              </a:rPr>
              <a:t>UCHUN RAHMAT</a:t>
            </a:r>
          </a:p>
        </p:txBody>
      </p:sp>
    </p:spTree>
  </p:cSld>
  <p:clrMapOvr>
    <a:masterClrMapping/>
  </p:clrMapOvr>
  <mc:AlternateContent>
    <mc:Choice Requires="p14">
      <p:transition spd="slow" p14:dur="1600">
        <p14:gallery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557"/>
                                        </p:tgtEl>
                                        <p:attrNameLst>
                                          <p:attrName>style.visibility</p:attrName>
                                        </p:attrNameLst>
                                      </p:cBhvr>
                                      <p:to>
                                        <p:strVal val="visible"/>
                                      </p:to>
                                    </p:set>
                                    <p:anim calcmode="lin" valueType="num">
                                      <p:cBhvr additive="base">
                                        <p:cTn dur="500"/>
                                        <p:tgtEl>
                                          <p:spTgt spid="557"/>
                                        </p:tgtEl>
                                        <p:attrNameLst>
                                          <p:attrName>ppt_w</p:attrName>
                                        </p:attrNameLst>
                                      </p:cBhvr>
                                      <p:tavLst>
                                        <p:tav fmla="" tm="0">
                                          <p:val>
                                            <p:strVal val="0"/>
                                          </p:val>
                                        </p:tav>
                                        <p:tav fmla="" tm="100000">
                                          <p:val>
                                            <p:strVal val="#ppt_w"/>
                                          </p:val>
                                        </p:tav>
                                      </p:tavLst>
                                    </p:anim>
                                    <p:anim calcmode="lin" valueType="num">
                                      <p:cBhvr additive="base">
                                        <p:cTn dur="500"/>
                                        <p:tgtEl>
                                          <p:spTgt spid="557"/>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Волна">
  <a:themeElements>
    <a:clrScheme name="Волна">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Галерея">
  <a:themeElements>
    <a:clrScheme name="Галерея">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2021-09-15T07:41:13Z</dcterms:created>
  <dc:creator>User</dc:creator>
</cp:coreProperties>
</file>