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0.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72.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 id="2147483678" r:id="rId6"/>
    <p:sldMasterId id="2147483690" r:id="rId7"/>
    <p:sldMasterId id="2147483702" r:id="rId8"/>
    <p:sldMasterId id="2147483714"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Lst>
  <p:sldSz cy="6858000" cx="9144000"/>
  <p:notesSz cx="6858000" cy="9144000"/>
  <p:embeddedFontLst>
    <p:embeddedFont>
      <p:font typeface="Lora"/>
      <p:regular r:id="rId41"/>
      <p:bold r:id="rId42"/>
      <p:italic r:id="rId43"/>
      <p:boldItalic r:id="rId44"/>
    </p:embeddedFont>
    <p:embeddedFont>
      <p:font typeface="Candara"/>
      <p:regular r:id="rId45"/>
      <p:bold r:id="rId46"/>
      <p:italic r:id="rId47"/>
      <p:boldItalic r:id="rId48"/>
    </p:embeddedFont>
    <p:embeddedFont>
      <p:font typeface="Gill Sans"/>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1" roundtripDataSignature="AMtx7mjuYxNwRQ3Q85z2ZdjQ7fy9/Ksr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0.xml"/><Relationship Id="rId42" Type="http://schemas.openxmlformats.org/officeDocument/2006/relationships/font" Target="fonts/Lora-bold.fntdata"/><Relationship Id="rId41" Type="http://schemas.openxmlformats.org/officeDocument/2006/relationships/font" Target="fonts/Lora-regular.fntdata"/><Relationship Id="rId44" Type="http://schemas.openxmlformats.org/officeDocument/2006/relationships/font" Target="fonts/Lora-boldItalic.fntdata"/><Relationship Id="rId43" Type="http://schemas.openxmlformats.org/officeDocument/2006/relationships/font" Target="fonts/Lora-italic.fntdata"/><Relationship Id="rId46" Type="http://schemas.openxmlformats.org/officeDocument/2006/relationships/font" Target="fonts/Candara-bold.fntdata"/><Relationship Id="rId45" Type="http://schemas.openxmlformats.org/officeDocument/2006/relationships/font" Target="fonts/Candara-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font" Target="fonts/Candara-boldItalic.fntdata"/><Relationship Id="rId47" Type="http://schemas.openxmlformats.org/officeDocument/2006/relationships/font" Target="fonts/Candara-italic.fntdata"/><Relationship Id="rId49" Type="http://schemas.openxmlformats.org/officeDocument/2006/relationships/font" Target="fonts/GillSans-regular.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21.xml"/><Relationship Id="rId30" Type="http://schemas.openxmlformats.org/officeDocument/2006/relationships/slide" Target="slides/slide20.xml"/><Relationship Id="rId33" Type="http://schemas.openxmlformats.org/officeDocument/2006/relationships/slide" Target="slides/slide23.xml"/><Relationship Id="rId32" Type="http://schemas.openxmlformats.org/officeDocument/2006/relationships/slide" Target="slides/slide22.xml"/><Relationship Id="rId35" Type="http://schemas.openxmlformats.org/officeDocument/2006/relationships/slide" Target="slides/slide25.xml"/><Relationship Id="rId34" Type="http://schemas.openxmlformats.org/officeDocument/2006/relationships/slide" Target="slides/slide24.xml"/><Relationship Id="rId37" Type="http://schemas.openxmlformats.org/officeDocument/2006/relationships/slide" Target="slides/slide27.xml"/><Relationship Id="rId36" Type="http://schemas.openxmlformats.org/officeDocument/2006/relationships/slide" Target="slides/slide26.xml"/><Relationship Id="rId39" Type="http://schemas.openxmlformats.org/officeDocument/2006/relationships/slide" Target="slides/slide29.xml"/><Relationship Id="rId38" Type="http://schemas.openxmlformats.org/officeDocument/2006/relationships/slide" Target="slides/slide28.xml"/><Relationship Id="rId20" Type="http://schemas.openxmlformats.org/officeDocument/2006/relationships/slide" Target="slides/slide10.xml"/><Relationship Id="rId22" Type="http://schemas.openxmlformats.org/officeDocument/2006/relationships/slide" Target="slides/slide12.xml"/><Relationship Id="rId21" Type="http://schemas.openxmlformats.org/officeDocument/2006/relationships/slide" Target="slides/slide11.xml"/><Relationship Id="rId24" Type="http://schemas.openxmlformats.org/officeDocument/2006/relationships/slide" Target="slides/slide14.xml"/><Relationship Id="rId23" Type="http://schemas.openxmlformats.org/officeDocument/2006/relationships/slide" Target="slides/slide13.xml"/><Relationship Id="rId26" Type="http://schemas.openxmlformats.org/officeDocument/2006/relationships/slide" Target="slides/slide16.xml"/><Relationship Id="rId25" Type="http://schemas.openxmlformats.org/officeDocument/2006/relationships/slide" Target="slides/slide15.xml"/><Relationship Id="rId28" Type="http://schemas.openxmlformats.org/officeDocument/2006/relationships/slide" Target="slides/slide18.xml"/><Relationship Id="rId27" Type="http://schemas.openxmlformats.org/officeDocument/2006/relationships/slide" Target="slides/slide17.xml"/><Relationship Id="rId29" Type="http://schemas.openxmlformats.org/officeDocument/2006/relationships/slide" Target="slides/slide19.xml"/><Relationship Id="rId51" Type="http://customschemas.google.com/relationships/presentationmetadata" Target="metadata"/><Relationship Id="rId50" Type="http://schemas.openxmlformats.org/officeDocument/2006/relationships/font" Target="fonts/GillSans-bold.fntdata"/><Relationship Id="rId11" Type="http://schemas.openxmlformats.org/officeDocument/2006/relationships/slide" Target="slides/slide1.xml"/><Relationship Id="rId10" Type="http://schemas.openxmlformats.org/officeDocument/2006/relationships/notesMaster" Target="notesMasters/notesMaster1.xml"/><Relationship Id="rId13" Type="http://schemas.openxmlformats.org/officeDocument/2006/relationships/slide" Target="slides/slide3.xml"/><Relationship Id="rId12" Type="http://schemas.openxmlformats.org/officeDocument/2006/relationships/slide" Target="slides/slide2.xml"/><Relationship Id="rId15" Type="http://schemas.openxmlformats.org/officeDocument/2006/relationships/slide" Target="slides/slide5.xml"/><Relationship Id="rId14" Type="http://schemas.openxmlformats.org/officeDocument/2006/relationships/slide" Target="slides/slide4.xml"/><Relationship Id="rId17" Type="http://schemas.openxmlformats.org/officeDocument/2006/relationships/slide" Target="slides/slide7.xml"/><Relationship Id="rId16" Type="http://schemas.openxmlformats.org/officeDocument/2006/relationships/slide" Target="slides/slide6.xml"/><Relationship Id="rId19" Type="http://schemas.openxmlformats.org/officeDocument/2006/relationships/slide" Target="slides/slide9.xml"/><Relationship Id="rId18"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3" name="Shape 733"/>
        <p:cNvGrpSpPr/>
        <p:nvPr/>
      </p:nvGrpSpPr>
      <p:grpSpPr>
        <a:xfrm>
          <a:off x="0" y="0"/>
          <a:ext cx="0" cy="0"/>
          <a:chOff x="0" y="0"/>
          <a:chExt cx="0" cy="0"/>
        </a:xfrm>
      </p:grpSpPr>
      <p:sp>
        <p:nvSpPr>
          <p:cNvPr id="734" name="Google Shape;73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5" name="Shape 755"/>
        <p:cNvGrpSpPr/>
        <p:nvPr/>
      </p:nvGrpSpPr>
      <p:grpSpPr>
        <a:xfrm>
          <a:off x="0" y="0"/>
          <a:ext cx="0" cy="0"/>
          <a:chOff x="0" y="0"/>
          <a:chExt cx="0" cy="0"/>
        </a:xfrm>
      </p:grpSpPr>
      <p:sp>
        <p:nvSpPr>
          <p:cNvPr id="756" name="Google Shape;75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3" name="Shape 763"/>
        <p:cNvGrpSpPr/>
        <p:nvPr/>
      </p:nvGrpSpPr>
      <p:grpSpPr>
        <a:xfrm>
          <a:off x="0" y="0"/>
          <a:ext cx="0" cy="0"/>
          <a:chOff x="0" y="0"/>
          <a:chExt cx="0" cy="0"/>
        </a:xfrm>
      </p:grpSpPr>
      <p:sp>
        <p:nvSpPr>
          <p:cNvPr id="764" name="Google Shape;76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1" name="Shape 771"/>
        <p:cNvGrpSpPr/>
        <p:nvPr/>
      </p:nvGrpSpPr>
      <p:grpSpPr>
        <a:xfrm>
          <a:off x="0" y="0"/>
          <a:ext cx="0" cy="0"/>
          <a:chOff x="0" y="0"/>
          <a:chExt cx="0" cy="0"/>
        </a:xfrm>
      </p:grpSpPr>
      <p:sp>
        <p:nvSpPr>
          <p:cNvPr id="772" name="Google Shape;77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4" name="Shape 784"/>
        <p:cNvGrpSpPr/>
        <p:nvPr/>
      </p:nvGrpSpPr>
      <p:grpSpPr>
        <a:xfrm>
          <a:off x="0" y="0"/>
          <a:ext cx="0" cy="0"/>
          <a:chOff x="0" y="0"/>
          <a:chExt cx="0" cy="0"/>
        </a:xfrm>
      </p:grpSpPr>
      <p:sp>
        <p:nvSpPr>
          <p:cNvPr id="785" name="Google Shape;78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4" name="Shape 804"/>
        <p:cNvGrpSpPr/>
        <p:nvPr/>
      </p:nvGrpSpPr>
      <p:grpSpPr>
        <a:xfrm>
          <a:off x="0" y="0"/>
          <a:ext cx="0" cy="0"/>
          <a:chOff x="0" y="0"/>
          <a:chExt cx="0" cy="0"/>
        </a:xfrm>
      </p:grpSpPr>
      <p:sp>
        <p:nvSpPr>
          <p:cNvPr id="805" name="Google Shape;80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9" name="Shape 809"/>
        <p:cNvGrpSpPr/>
        <p:nvPr/>
      </p:nvGrpSpPr>
      <p:grpSpPr>
        <a:xfrm>
          <a:off x="0" y="0"/>
          <a:ext cx="0" cy="0"/>
          <a:chOff x="0" y="0"/>
          <a:chExt cx="0" cy="0"/>
        </a:xfrm>
      </p:grpSpPr>
      <p:sp>
        <p:nvSpPr>
          <p:cNvPr id="810" name="Google Shape;81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7" name="Shape 817"/>
        <p:cNvGrpSpPr/>
        <p:nvPr/>
      </p:nvGrpSpPr>
      <p:grpSpPr>
        <a:xfrm>
          <a:off x="0" y="0"/>
          <a:ext cx="0" cy="0"/>
          <a:chOff x="0" y="0"/>
          <a:chExt cx="0" cy="0"/>
        </a:xfrm>
      </p:grpSpPr>
      <p:sp>
        <p:nvSpPr>
          <p:cNvPr id="818" name="Google Shape;81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4" name="Shape 834"/>
        <p:cNvGrpSpPr/>
        <p:nvPr/>
      </p:nvGrpSpPr>
      <p:grpSpPr>
        <a:xfrm>
          <a:off x="0" y="0"/>
          <a:ext cx="0" cy="0"/>
          <a:chOff x="0" y="0"/>
          <a:chExt cx="0" cy="0"/>
        </a:xfrm>
      </p:grpSpPr>
      <p:sp>
        <p:nvSpPr>
          <p:cNvPr id="835" name="Google Shape;83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3" name="Shape 843"/>
        <p:cNvGrpSpPr/>
        <p:nvPr/>
      </p:nvGrpSpPr>
      <p:grpSpPr>
        <a:xfrm>
          <a:off x="0" y="0"/>
          <a:ext cx="0" cy="0"/>
          <a:chOff x="0" y="0"/>
          <a:chExt cx="0" cy="0"/>
        </a:xfrm>
      </p:grpSpPr>
      <p:sp>
        <p:nvSpPr>
          <p:cNvPr id="844" name="Google Shape;84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5" name="Shape 865"/>
        <p:cNvGrpSpPr/>
        <p:nvPr/>
      </p:nvGrpSpPr>
      <p:grpSpPr>
        <a:xfrm>
          <a:off x="0" y="0"/>
          <a:ext cx="0" cy="0"/>
          <a:chOff x="0" y="0"/>
          <a:chExt cx="0" cy="0"/>
        </a:xfrm>
      </p:grpSpPr>
      <p:sp>
        <p:nvSpPr>
          <p:cNvPr id="866" name="Google Shape;86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8" name="Shape 18"/>
        <p:cNvGrpSpPr/>
        <p:nvPr/>
      </p:nvGrpSpPr>
      <p:grpSpPr>
        <a:xfrm>
          <a:off x="0" y="0"/>
          <a:ext cx="0" cy="0"/>
          <a:chOff x="0" y="0"/>
          <a:chExt cx="0" cy="0"/>
        </a:xfrm>
      </p:grpSpPr>
      <p:sp>
        <p:nvSpPr>
          <p:cNvPr id="19" name="Google Shape;19;p32"/>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20" name="Google Shape;20;p32"/>
          <p:cNvGrpSpPr/>
          <p:nvPr/>
        </p:nvGrpSpPr>
        <p:grpSpPr>
          <a:xfrm>
            <a:off x="211665" y="5353963"/>
            <a:ext cx="8723376" cy="1331580"/>
            <a:chOff x="-3905250" y="4294188"/>
            <a:chExt cx="13011150" cy="1892300"/>
          </a:xfrm>
        </p:grpSpPr>
        <p:sp>
          <p:nvSpPr>
            <p:cNvPr id="21" name="Google Shape;21;p3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2" name="Google Shape;22;p3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3" name="Google Shape;23;p3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4" name="Google Shape;24;p3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5" name="Google Shape;25;p3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26" name="Google Shape;26;p32"/>
          <p:cNvSpPr txBox="1"/>
          <p:nvPr>
            <p:ph type="ctrTitle"/>
          </p:nvPr>
        </p:nvSpPr>
        <p:spPr>
          <a:xfrm>
            <a:off x="685800" y="1600200"/>
            <a:ext cx="7772400" cy="178010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FFFFFF"/>
              </a:buClr>
              <a:buSzPts val="4400"/>
              <a:buFont typeface="Candara"/>
              <a:buNone/>
              <a:defRPr sz="44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2"/>
          <p:cNvSpPr txBox="1"/>
          <p:nvPr>
            <p:ph idx="1" type="subTitle"/>
          </p:nvPr>
        </p:nvSpPr>
        <p:spPr>
          <a:xfrm>
            <a:off x="1371600" y="3556001"/>
            <a:ext cx="6400800" cy="1473200"/>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000"/>
              <a:buNone/>
              <a:defRPr sz="2000">
                <a:solidFill>
                  <a:srgbClr val="FFFFFF"/>
                </a:solidFill>
              </a:defRPr>
            </a:lvl1pPr>
            <a:lvl2pPr lvl="1" algn="ctr">
              <a:spcBef>
                <a:spcPts val="440"/>
              </a:spcBef>
              <a:spcAft>
                <a:spcPts val="0"/>
              </a:spcAft>
              <a:buSzPts val="2200"/>
              <a:buNone/>
              <a:defRPr>
                <a:solidFill>
                  <a:srgbClr val="888888"/>
                </a:solidFill>
              </a:defRPr>
            </a:lvl2pPr>
            <a:lvl3pPr lvl="2" algn="ctr">
              <a:spcBef>
                <a:spcPts val="400"/>
              </a:spcBef>
              <a:spcAft>
                <a:spcPts val="0"/>
              </a:spcAft>
              <a:buSzPts val="2000"/>
              <a:buNone/>
              <a:defRPr>
                <a:solidFill>
                  <a:srgbClr val="888888"/>
                </a:solidFill>
              </a:defRPr>
            </a:lvl3pPr>
            <a:lvl4pPr lvl="3" algn="ctr">
              <a:spcBef>
                <a:spcPts val="360"/>
              </a:spcBef>
              <a:spcAft>
                <a:spcPts val="0"/>
              </a:spcAft>
              <a:buSzPts val="1800"/>
              <a:buNone/>
              <a:defRPr>
                <a:solidFill>
                  <a:srgbClr val="888888"/>
                </a:solidFill>
              </a:defRPr>
            </a:lvl4pPr>
            <a:lvl5pPr lvl="4" algn="ctr">
              <a:spcBef>
                <a:spcPts val="320"/>
              </a:spcBef>
              <a:spcAft>
                <a:spcPts val="0"/>
              </a:spcAft>
              <a:buSzPts val="1600"/>
              <a:buNone/>
              <a:defRPr>
                <a:solidFill>
                  <a:srgbClr val="888888"/>
                </a:solidFill>
              </a:defRPr>
            </a:lvl5pPr>
            <a:lvl6pPr lvl="5" algn="ctr">
              <a:spcBef>
                <a:spcPts val="384"/>
              </a:spcBef>
              <a:spcAft>
                <a:spcPts val="0"/>
              </a:spcAft>
              <a:buSzPts val="1400"/>
              <a:buNone/>
              <a:defRPr>
                <a:solidFill>
                  <a:srgbClr val="888888"/>
                </a:solidFill>
              </a:defRPr>
            </a:lvl6pPr>
            <a:lvl7pPr lvl="6" algn="ctr">
              <a:spcBef>
                <a:spcPts val="384"/>
              </a:spcBef>
              <a:spcAft>
                <a:spcPts val="0"/>
              </a:spcAft>
              <a:buSzPts val="1400"/>
              <a:buNone/>
              <a:defRPr>
                <a:solidFill>
                  <a:srgbClr val="888888"/>
                </a:solidFill>
              </a:defRPr>
            </a:lvl7pPr>
            <a:lvl8pPr lvl="7" algn="ctr">
              <a:spcBef>
                <a:spcPts val="384"/>
              </a:spcBef>
              <a:spcAft>
                <a:spcPts val="0"/>
              </a:spcAft>
              <a:buSzPts val="1400"/>
              <a:buNone/>
              <a:defRPr>
                <a:solidFill>
                  <a:srgbClr val="888888"/>
                </a:solidFill>
              </a:defRPr>
            </a:lvl8pPr>
            <a:lvl9pPr lvl="8" algn="ctr">
              <a:spcBef>
                <a:spcPts val="384"/>
              </a:spcBef>
              <a:spcAft>
                <a:spcPts val="0"/>
              </a:spcAft>
              <a:buSzPts val="1400"/>
              <a:buNone/>
              <a:defRPr>
                <a:solidFill>
                  <a:srgbClr val="888888"/>
                </a:solidFill>
              </a:defRPr>
            </a:lvl9pPr>
          </a:lstStyle>
          <a:p/>
        </p:txBody>
      </p:sp>
      <p:sp>
        <p:nvSpPr>
          <p:cNvPr id="28" name="Google Shape;28;p3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1" name="Shape 31"/>
        <p:cNvGrpSpPr/>
        <p:nvPr/>
      </p:nvGrpSpPr>
      <p:grpSpPr>
        <a:xfrm>
          <a:off x="0" y="0"/>
          <a:ext cx="0" cy="0"/>
          <a:chOff x="0" y="0"/>
          <a:chExt cx="0" cy="0"/>
        </a:xfrm>
      </p:grpSpPr>
      <p:sp>
        <p:nvSpPr>
          <p:cNvPr id="32" name="Google Shape;32;p33"/>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33" name="Google Shape;33;p33"/>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3"/>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36" name="Google Shape;36;p3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7" name="Shape 37"/>
        <p:cNvGrpSpPr/>
        <p:nvPr/>
      </p:nvGrpSpPr>
      <p:grpSpPr>
        <a:xfrm>
          <a:off x="0" y="0"/>
          <a:ext cx="0" cy="0"/>
          <a:chOff x="0" y="0"/>
          <a:chExt cx="0" cy="0"/>
        </a:xfrm>
      </p:grpSpPr>
      <p:sp>
        <p:nvSpPr>
          <p:cNvPr id="38" name="Google Shape;38;p44"/>
          <p:cNvSpPr/>
          <p:nvPr/>
        </p:nvSpPr>
        <p:spPr>
          <a:xfrm>
            <a:off x="228600" y="228600"/>
            <a:ext cx="8695944" cy="4736592"/>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39" name="Google Shape;39;p44"/>
          <p:cNvSpPr/>
          <p:nvPr/>
        </p:nvSpPr>
        <p:spPr>
          <a:xfrm>
            <a:off x="6047438" y="4203592"/>
            <a:ext cx="2876429"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0" name="Google Shape;40;p44"/>
          <p:cNvSpPr/>
          <p:nvPr/>
        </p:nvSpPr>
        <p:spPr>
          <a:xfrm>
            <a:off x="2619320" y="4075290"/>
            <a:ext cx="5544515" cy="850138"/>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1" name="Google Shape;41;p44"/>
          <p:cNvSpPr/>
          <p:nvPr/>
        </p:nvSpPr>
        <p:spPr>
          <a:xfrm>
            <a:off x="2828728" y="4087562"/>
            <a:ext cx="5467980"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2" name="Google Shape;42;p44"/>
          <p:cNvSpPr/>
          <p:nvPr/>
        </p:nvSpPr>
        <p:spPr>
          <a:xfrm>
            <a:off x="5609489" y="4074174"/>
            <a:ext cx="3308000" cy="651549"/>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3" name="Google Shape;43;p44"/>
          <p:cNvSpPr/>
          <p:nvPr/>
        </p:nvSpPr>
        <p:spPr>
          <a:xfrm>
            <a:off x="211665" y="4058555"/>
            <a:ext cx="8723376" cy="1329874"/>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4" name="Google Shape;44;p44"/>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spcBef>
                <a:spcPts val="0"/>
              </a:spcBef>
              <a:spcAft>
                <a:spcPts val="0"/>
              </a:spcAft>
              <a:buClr>
                <a:srgbClr val="FFFFFF"/>
              </a:buClr>
              <a:buSzPts val="4400"/>
              <a:buFont typeface="Candara"/>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4"/>
          <p:cNvSpPr txBox="1"/>
          <p:nvPr>
            <p:ph idx="1" type="body"/>
          </p:nvPr>
        </p:nvSpPr>
        <p:spPr>
          <a:xfrm>
            <a:off x="1367365" y="1437448"/>
            <a:ext cx="6417734" cy="939801"/>
          </a:xfrm>
          <a:prstGeom prst="rect">
            <a:avLst/>
          </a:prstGeom>
          <a:noFill/>
          <a:ln>
            <a:noFill/>
          </a:ln>
        </p:spPr>
        <p:txBody>
          <a:bodyPr anchorCtr="0" anchor="b" bIns="45700" lIns="91425" spcFirstLastPara="1" rIns="91425" wrap="square" tIns="45700">
            <a:normAutofit/>
          </a:bodyPr>
          <a:lstStyle>
            <a:lvl1pPr indent="-228600" lvl="0" marL="457200" algn="ctr">
              <a:spcBef>
                <a:spcPts val="400"/>
              </a:spcBef>
              <a:spcAft>
                <a:spcPts val="0"/>
              </a:spcAft>
              <a:buSzPts val="2000"/>
              <a:buNone/>
              <a:defRPr sz="2000">
                <a:solidFill>
                  <a:srgbClr val="FFFFFF"/>
                </a:solidFill>
              </a:defRPr>
            </a:lvl1pPr>
            <a:lvl2pPr indent="-228600" lvl="1" marL="914400" algn="l">
              <a:spcBef>
                <a:spcPts val="360"/>
              </a:spcBef>
              <a:spcAft>
                <a:spcPts val="0"/>
              </a:spcAft>
              <a:buSzPts val="1800"/>
              <a:buNone/>
              <a:defRPr sz="1800">
                <a:solidFill>
                  <a:srgbClr val="888888"/>
                </a:solidFill>
              </a:defRPr>
            </a:lvl2pPr>
            <a:lvl3pPr indent="-228600" lvl="2" marL="1371600" algn="l">
              <a:spcBef>
                <a:spcPts val="320"/>
              </a:spcBef>
              <a:spcAft>
                <a:spcPts val="0"/>
              </a:spcAft>
              <a:buSzPts val="1600"/>
              <a:buNone/>
              <a:defRPr sz="1600">
                <a:solidFill>
                  <a:srgbClr val="888888"/>
                </a:solidFill>
              </a:defRPr>
            </a:lvl3pPr>
            <a:lvl4pPr indent="-228600" lvl="3" marL="1828800" algn="l">
              <a:spcBef>
                <a:spcPts val="280"/>
              </a:spcBef>
              <a:spcAft>
                <a:spcPts val="0"/>
              </a:spcAft>
              <a:buSzPts val="1400"/>
              <a:buNone/>
              <a:defRPr sz="1400">
                <a:solidFill>
                  <a:srgbClr val="888888"/>
                </a:solidFill>
              </a:defRPr>
            </a:lvl4pPr>
            <a:lvl5pPr indent="-228600" lvl="4" marL="2286000" algn="l">
              <a:spcBef>
                <a:spcPts val="280"/>
              </a:spcBef>
              <a:spcAft>
                <a:spcPts val="0"/>
              </a:spcAft>
              <a:buSzPts val="1400"/>
              <a:buNone/>
              <a:defRPr sz="1400">
                <a:solidFill>
                  <a:srgbClr val="888888"/>
                </a:solidFill>
              </a:defRPr>
            </a:lvl5pPr>
            <a:lvl6pPr indent="-228600" lvl="5" marL="2743200" algn="l">
              <a:spcBef>
                <a:spcPts val="384"/>
              </a:spcBef>
              <a:spcAft>
                <a:spcPts val="0"/>
              </a:spcAft>
              <a:buSzPts val="1400"/>
              <a:buNone/>
              <a:defRPr sz="1400">
                <a:solidFill>
                  <a:srgbClr val="888888"/>
                </a:solidFill>
              </a:defRPr>
            </a:lvl6pPr>
            <a:lvl7pPr indent="-228600" lvl="6" marL="3200400" algn="l">
              <a:spcBef>
                <a:spcPts val="384"/>
              </a:spcBef>
              <a:spcAft>
                <a:spcPts val="0"/>
              </a:spcAft>
              <a:buSzPts val="1400"/>
              <a:buNone/>
              <a:defRPr sz="1400">
                <a:solidFill>
                  <a:srgbClr val="888888"/>
                </a:solidFill>
              </a:defRPr>
            </a:lvl7pPr>
            <a:lvl8pPr indent="-228600" lvl="7" marL="3657600" algn="l">
              <a:spcBef>
                <a:spcPts val="384"/>
              </a:spcBef>
              <a:spcAft>
                <a:spcPts val="0"/>
              </a:spcAft>
              <a:buSzPts val="1400"/>
              <a:buNone/>
              <a:defRPr sz="1400">
                <a:solidFill>
                  <a:srgbClr val="888888"/>
                </a:solidFill>
              </a:defRPr>
            </a:lvl8pPr>
            <a:lvl9pPr indent="-228600" lvl="8" marL="4114800" algn="l">
              <a:spcBef>
                <a:spcPts val="384"/>
              </a:spcBef>
              <a:spcAft>
                <a:spcPts val="0"/>
              </a:spcAft>
              <a:buSzPts val="1400"/>
              <a:buNone/>
              <a:defRPr sz="1400">
                <a:solidFill>
                  <a:srgbClr val="888888"/>
                </a:solidFill>
              </a:defRPr>
            </a:lvl9pPr>
          </a:lstStyle>
          <a:p/>
        </p:txBody>
      </p:sp>
      <p:sp>
        <p:nvSpPr>
          <p:cNvPr id="46" name="Google Shape;46;p44"/>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4"/>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4"/>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49" name="Shape 49"/>
        <p:cNvGrpSpPr/>
        <p:nvPr/>
      </p:nvGrpSpPr>
      <p:grpSpPr>
        <a:xfrm>
          <a:off x="0" y="0"/>
          <a:ext cx="0" cy="0"/>
          <a:chOff x="0" y="0"/>
          <a:chExt cx="0" cy="0"/>
        </a:xfrm>
      </p:grpSpPr>
      <p:sp>
        <p:nvSpPr>
          <p:cNvPr id="50" name="Google Shape;50;p45"/>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5"/>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5"/>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5"/>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5"/>
          <p:cNvSpPr txBox="1"/>
          <p:nvPr>
            <p:ph idx="1" type="body"/>
          </p:nvPr>
        </p:nvSpPr>
        <p:spPr>
          <a:xfrm>
            <a:off x="676655"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55" name="Google Shape;55;p45"/>
          <p:cNvSpPr txBox="1"/>
          <p:nvPr>
            <p:ph idx="2" type="body"/>
          </p:nvPr>
        </p:nvSpPr>
        <p:spPr>
          <a:xfrm>
            <a:off x="4645152"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56" name="Shape 56"/>
        <p:cNvGrpSpPr/>
        <p:nvPr/>
      </p:nvGrpSpPr>
      <p:grpSpPr>
        <a:xfrm>
          <a:off x="0" y="0"/>
          <a:ext cx="0" cy="0"/>
          <a:chOff x="0" y="0"/>
          <a:chExt cx="0" cy="0"/>
        </a:xfrm>
      </p:grpSpPr>
      <p:sp>
        <p:nvSpPr>
          <p:cNvPr id="57" name="Google Shape;57;p46"/>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4400"/>
              <a:buFont typeface="Candara"/>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6"/>
          <p:cNvSpPr txBox="1"/>
          <p:nvPr>
            <p:ph idx="1" type="body"/>
          </p:nvPr>
        </p:nvSpPr>
        <p:spPr>
          <a:xfrm>
            <a:off x="676656" y="2678114"/>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59" name="Google Shape;59;p46"/>
          <p:cNvSpPr txBox="1"/>
          <p:nvPr>
            <p:ph idx="2" type="body"/>
          </p:nvPr>
        </p:nvSpPr>
        <p:spPr>
          <a:xfrm>
            <a:off x="677332" y="3429000"/>
            <a:ext cx="3820055"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0" name="Google Shape;60;p46"/>
          <p:cNvSpPr txBox="1"/>
          <p:nvPr>
            <p:ph idx="3" type="body"/>
          </p:nvPr>
        </p:nvSpPr>
        <p:spPr>
          <a:xfrm>
            <a:off x="4648200" y="2678113"/>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61" name="Google Shape;61;p46"/>
          <p:cNvSpPr txBox="1"/>
          <p:nvPr>
            <p:ph idx="4" type="body"/>
          </p:nvPr>
        </p:nvSpPr>
        <p:spPr>
          <a:xfrm>
            <a:off x="4645025" y="3429000"/>
            <a:ext cx="3822192"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2" name="Google Shape;62;p46"/>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65" name="Shape 65"/>
        <p:cNvGrpSpPr/>
        <p:nvPr/>
      </p:nvGrpSpPr>
      <p:grpSpPr>
        <a:xfrm>
          <a:off x="0" y="0"/>
          <a:ext cx="0" cy="0"/>
          <a:chOff x="0" y="0"/>
          <a:chExt cx="0" cy="0"/>
        </a:xfrm>
      </p:grpSpPr>
      <p:sp>
        <p:nvSpPr>
          <p:cNvPr id="66" name="Google Shape;66;p47"/>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7"/>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7"/>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7"/>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70" name="Shape 70"/>
        <p:cNvGrpSpPr/>
        <p:nvPr/>
      </p:nvGrpSpPr>
      <p:grpSpPr>
        <a:xfrm>
          <a:off x="0" y="0"/>
          <a:ext cx="0" cy="0"/>
          <a:chOff x="0" y="0"/>
          <a:chExt cx="0" cy="0"/>
        </a:xfrm>
      </p:grpSpPr>
      <p:sp>
        <p:nvSpPr>
          <p:cNvPr id="71" name="Google Shape;71;p48"/>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72" name="Google Shape;72;p48"/>
          <p:cNvGrpSpPr/>
          <p:nvPr/>
        </p:nvGrpSpPr>
        <p:grpSpPr>
          <a:xfrm>
            <a:off x="211665" y="714191"/>
            <a:ext cx="8723376" cy="1329874"/>
            <a:chOff x="-3905251" y="4294188"/>
            <a:chExt cx="13027839" cy="1892300"/>
          </a:xfrm>
        </p:grpSpPr>
        <p:sp>
          <p:nvSpPr>
            <p:cNvPr id="73" name="Google Shape;73;p48"/>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4" name="Google Shape;74;p48"/>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5" name="Google Shape;75;p48"/>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6" name="Google Shape;76;p48"/>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7" name="Google Shape;77;p48"/>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78" name="Google Shape;78;p48"/>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8"/>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81" name="Shape 81"/>
        <p:cNvGrpSpPr/>
        <p:nvPr/>
      </p:nvGrpSpPr>
      <p:grpSpPr>
        <a:xfrm>
          <a:off x="0" y="0"/>
          <a:ext cx="0" cy="0"/>
          <a:chOff x="0" y="0"/>
          <a:chExt cx="0" cy="0"/>
        </a:xfrm>
      </p:grpSpPr>
      <p:sp>
        <p:nvSpPr>
          <p:cNvPr id="82" name="Google Shape;82;p49"/>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83" name="Google Shape;83;p49"/>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9"/>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9"/>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49"/>
          <p:cNvSpPr txBox="1"/>
          <p:nvPr>
            <p:ph idx="1" type="body"/>
          </p:nvPr>
        </p:nvSpPr>
        <p:spPr>
          <a:xfrm>
            <a:off x="914400" y="3581400"/>
            <a:ext cx="3352800" cy="1905001"/>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dk2"/>
                </a:solidFill>
              </a:defRPr>
            </a:lvl1pPr>
            <a:lvl2pPr indent="-228600" lvl="1" marL="914400" algn="l">
              <a:spcBef>
                <a:spcPts val="60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grpSp>
        <p:nvGrpSpPr>
          <p:cNvPr id="87" name="Google Shape;87;p49"/>
          <p:cNvGrpSpPr/>
          <p:nvPr/>
        </p:nvGrpSpPr>
        <p:grpSpPr>
          <a:xfrm>
            <a:off x="211665" y="714191"/>
            <a:ext cx="8723376" cy="1331580"/>
            <a:chOff x="-3905250" y="4294188"/>
            <a:chExt cx="13011150" cy="1892300"/>
          </a:xfrm>
        </p:grpSpPr>
        <p:sp>
          <p:nvSpPr>
            <p:cNvPr id="88" name="Google Shape;88;p4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89" name="Google Shape;89;p49"/>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0" name="Google Shape;90;p4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1" name="Google Shape;91;p4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2" name="Google Shape;92;p4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93" name="Google Shape;93;p49"/>
          <p:cNvSpPr txBox="1"/>
          <p:nvPr>
            <p:ph type="title"/>
          </p:nvPr>
        </p:nvSpPr>
        <p:spPr>
          <a:xfrm>
            <a:off x="914400" y="2286000"/>
            <a:ext cx="3352800" cy="125272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Candara"/>
              <a:buNone/>
              <a:defRPr sz="32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2" type="body"/>
          </p:nvPr>
        </p:nvSpPr>
        <p:spPr>
          <a:xfrm>
            <a:off x="4651962" y="1828800"/>
            <a:ext cx="3904076" cy="3810000"/>
          </a:xfrm>
          <a:prstGeom prst="rect">
            <a:avLst/>
          </a:prstGeom>
          <a:noFill/>
          <a:ln>
            <a:noFill/>
          </a:ln>
        </p:spPr>
        <p:txBody>
          <a:bodyPr anchorCtr="0" anchor="ctr" bIns="45700" lIns="91425" spcFirstLastPara="1" rIns="91425" wrap="square" tIns="45700">
            <a:normAutofit/>
          </a:bodyPr>
          <a:lstStyle>
            <a:lvl1pPr indent="-368300" lvl="0" marL="457200" algn="l">
              <a:spcBef>
                <a:spcPts val="440"/>
              </a:spcBef>
              <a:spcAft>
                <a:spcPts val="0"/>
              </a:spcAft>
              <a:buClr>
                <a:schemeClr val="lt1"/>
              </a:buClr>
              <a:buSzPts val="2200"/>
              <a:buChar char="*"/>
              <a:defRPr sz="2200">
                <a:solidFill>
                  <a:schemeClr val="dk2"/>
                </a:solidFill>
              </a:defRPr>
            </a:lvl1pPr>
            <a:lvl2pPr indent="-355600" lvl="1" marL="914400" algn="l">
              <a:spcBef>
                <a:spcPts val="400"/>
              </a:spcBef>
              <a:spcAft>
                <a:spcPts val="0"/>
              </a:spcAft>
              <a:buClr>
                <a:schemeClr val="lt1"/>
              </a:buClr>
              <a:buSzPts val="2000"/>
              <a:buChar char="*"/>
              <a:defRPr sz="2000">
                <a:solidFill>
                  <a:schemeClr val="dk2"/>
                </a:solidFill>
              </a:defRPr>
            </a:lvl2pPr>
            <a:lvl3pPr indent="-342900" lvl="2" marL="1371600" algn="l">
              <a:spcBef>
                <a:spcPts val="360"/>
              </a:spcBef>
              <a:spcAft>
                <a:spcPts val="0"/>
              </a:spcAft>
              <a:buClr>
                <a:schemeClr val="lt1"/>
              </a:buClr>
              <a:buSzPts val="1800"/>
              <a:buChar char="*"/>
              <a:defRPr sz="1800">
                <a:solidFill>
                  <a:schemeClr val="dk2"/>
                </a:solidFill>
              </a:defRPr>
            </a:lvl3pPr>
            <a:lvl4pPr indent="-330200" lvl="3" marL="1828800" algn="l">
              <a:spcBef>
                <a:spcPts val="320"/>
              </a:spcBef>
              <a:spcAft>
                <a:spcPts val="0"/>
              </a:spcAft>
              <a:buClr>
                <a:schemeClr val="lt1"/>
              </a:buClr>
              <a:buSzPts val="1600"/>
              <a:buChar char="*"/>
              <a:defRPr sz="1600">
                <a:solidFill>
                  <a:schemeClr val="dk2"/>
                </a:solidFill>
              </a:defRPr>
            </a:lvl4pPr>
            <a:lvl5pPr indent="-330200" lvl="4" marL="2286000" algn="l">
              <a:spcBef>
                <a:spcPts val="320"/>
              </a:spcBef>
              <a:spcAft>
                <a:spcPts val="0"/>
              </a:spcAft>
              <a:buClr>
                <a:schemeClr val="lt1"/>
              </a:buClr>
              <a:buSzPts val="1600"/>
              <a:buChar char="*"/>
              <a:defRPr sz="1600">
                <a:solidFill>
                  <a:schemeClr val="dk2"/>
                </a:solidFill>
              </a:defRPr>
            </a:lvl5pPr>
            <a:lvl6pPr indent="-355600" lvl="5" marL="2743200" algn="l">
              <a:spcBef>
                <a:spcPts val="384"/>
              </a:spcBef>
              <a:spcAft>
                <a:spcPts val="0"/>
              </a:spcAft>
              <a:buSzPts val="2000"/>
              <a:buChar char="●"/>
              <a:defRPr sz="2000"/>
            </a:lvl6pPr>
            <a:lvl7pPr indent="-355600" lvl="6" marL="3200400" algn="l">
              <a:spcBef>
                <a:spcPts val="384"/>
              </a:spcBef>
              <a:spcAft>
                <a:spcPts val="0"/>
              </a:spcAft>
              <a:buSzPts val="2000"/>
              <a:buChar char="●"/>
              <a:defRPr sz="2000"/>
            </a:lvl7pPr>
            <a:lvl8pPr indent="-355600" lvl="7" marL="3657600" algn="l">
              <a:spcBef>
                <a:spcPts val="384"/>
              </a:spcBef>
              <a:spcAft>
                <a:spcPts val="0"/>
              </a:spcAft>
              <a:buSzPts val="2000"/>
              <a:buChar char="●"/>
              <a:defRPr sz="2000"/>
            </a:lvl8pPr>
            <a:lvl9pPr indent="-355600" lvl="8" marL="4114800" algn="l">
              <a:spcBef>
                <a:spcPts val="384"/>
              </a:spcBef>
              <a:spcAft>
                <a:spcPts val="0"/>
              </a:spcAft>
              <a:buSzPts val="2000"/>
              <a:buChar char="●"/>
              <a:defRPr sz="20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95" name="Shape 95"/>
        <p:cNvGrpSpPr/>
        <p:nvPr/>
      </p:nvGrpSpPr>
      <p:grpSpPr>
        <a:xfrm>
          <a:off x="0" y="0"/>
          <a:ext cx="0" cy="0"/>
          <a:chOff x="0" y="0"/>
          <a:chExt cx="0" cy="0"/>
        </a:xfrm>
      </p:grpSpPr>
      <p:sp>
        <p:nvSpPr>
          <p:cNvPr id="96" name="Google Shape;96;p50"/>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97" name="Google Shape;97;p50"/>
          <p:cNvGrpSpPr/>
          <p:nvPr/>
        </p:nvGrpSpPr>
        <p:grpSpPr>
          <a:xfrm>
            <a:off x="211665" y="5353963"/>
            <a:ext cx="8723376" cy="1331580"/>
            <a:chOff x="-3905250" y="4294188"/>
            <a:chExt cx="13011150" cy="1892300"/>
          </a:xfrm>
        </p:grpSpPr>
        <p:sp>
          <p:nvSpPr>
            <p:cNvPr id="98" name="Google Shape;98;p50"/>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9" name="Google Shape;99;p50"/>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0" name="Google Shape;100;p50"/>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1" name="Google Shape;101;p50"/>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2" name="Google Shape;102;p50"/>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03" name="Google Shape;103;p50"/>
          <p:cNvSpPr txBox="1"/>
          <p:nvPr>
            <p:ph type="title"/>
          </p:nvPr>
        </p:nvSpPr>
        <p:spPr>
          <a:xfrm>
            <a:off x="4874155" y="338667"/>
            <a:ext cx="3812645" cy="242993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FFFFFF"/>
              </a:buClr>
              <a:buSzPts val="2800"/>
              <a:buFont typeface="Candara"/>
              <a:buNone/>
              <a:defRPr b="0" sz="28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0"/>
          <p:cNvSpPr txBox="1"/>
          <p:nvPr>
            <p:ph idx="1" type="body"/>
          </p:nvPr>
        </p:nvSpPr>
        <p:spPr>
          <a:xfrm>
            <a:off x="4868333" y="2785533"/>
            <a:ext cx="3818467" cy="2421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800"/>
              <a:buNone/>
              <a:defRPr sz="1800">
                <a:solidFill>
                  <a:srgbClr val="FFFFFF"/>
                </a:solidFill>
              </a:defRPr>
            </a:lvl1pPr>
            <a:lvl2pPr indent="-228600" lvl="1" marL="914400" algn="l">
              <a:spcBef>
                <a:spcPts val="24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sp>
        <p:nvSpPr>
          <p:cNvPr id="105" name="Google Shape;105;p50"/>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0"/>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50"/>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8" name="Google Shape;108;p50"/>
          <p:cNvSpPr/>
          <p:nvPr>
            <p:ph idx="2" type="pic"/>
          </p:nvPr>
        </p:nvSpPr>
        <p:spPr>
          <a:xfrm>
            <a:off x="838200" y="1371600"/>
            <a:ext cx="3566160" cy="2926080"/>
          </a:xfrm>
          <a:prstGeom prst="roundRect">
            <a:avLst>
              <a:gd fmla="val 3924" name="adj"/>
            </a:avLst>
          </a:prstGeom>
          <a:solidFill>
            <a:schemeClr val="accent1"/>
          </a:solidFill>
          <a:ln>
            <a:noFill/>
          </a:ln>
          <a:effectLst>
            <a:reflection blurRad="0" dir="5400000" dist="5000" endA="0" endPos="30000" kx="0" rotWithShape="0" algn="bl" stA="30000" stPos="0" sy="-100000" ky="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109" name="Shape 109"/>
        <p:cNvGrpSpPr/>
        <p:nvPr/>
      </p:nvGrpSpPr>
      <p:grpSpPr>
        <a:xfrm>
          <a:off x="0" y="0"/>
          <a:ext cx="0" cy="0"/>
          <a:chOff x="0" y="0"/>
          <a:chExt cx="0" cy="0"/>
        </a:xfrm>
      </p:grpSpPr>
      <p:sp>
        <p:nvSpPr>
          <p:cNvPr id="110" name="Google Shape;110;p5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1"/>
          <p:cNvSpPr txBox="1"/>
          <p:nvPr>
            <p:ph idx="1" type="body"/>
          </p:nvPr>
        </p:nvSpPr>
        <p:spPr>
          <a:xfrm rot="5400000">
            <a:off x="2850886" y="696648"/>
            <a:ext cx="3450696" cy="7408333"/>
          </a:xfrm>
          <a:prstGeom prst="rect">
            <a:avLst/>
          </a:prstGeom>
          <a:noFill/>
          <a:ln>
            <a:noFill/>
          </a:ln>
        </p:spPr>
        <p:txBody>
          <a:bodyPr anchorCtr="0" anchor="ctr" bIns="45700" lIns="91425" spcFirstLastPara="1" rIns="91425" wrap="square" tIns="45700">
            <a:normAutofit/>
          </a:bodyPr>
          <a:lstStyle>
            <a:lvl1pPr indent="-381000" lvl="0" marL="457200" algn="l">
              <a:spcBef>
                <a:spcPts val="480"/>
              </a:spcBef>
              <a:spcAft>
                <a:spcPts val="0"/>
              </a:spcAft>
              <a:buSzPts val="2400"/>
              <a:buChar char="*"/>
              <a:defRPr/>
            </a:lvl1pPr>
            <a:lvl2pPr indent="-368300" lvl="1" marL="914400" algn="l">
              <a:spcBef>
                <a:spcPts val="440"/>
              </a:spcBef>
              <a:spcAft>
                <a:spcPts val="0"/>
              </a:spcAft>
              <a:buSzPts val="2200"/>
              <a:buChar char="*"/>
              <a:defRPr/>
            </a:lvl2pPr>
            <a:lvl3pPr indent="-355600" lvl="2" marL="1371600" algn="l">
              <a:spcBef>
                <a:spcPts val="400"/>
              </a:spcBef>
              <a:spcAft>
                <a:spcPts val="0"/>
              </a:spcAft>
              <a:buSzPts val="2000"/>
              <a:buChar char="*"/>
              <a:defRPr/>
            </a:lvl3pPr>
            <a:lvl4pPr indent="-342900" lvl="3" marL="1828800" algn="l">
              <a:spcBef>
                <a:spcPts val="360"/>
              </a:spcBef>
              <a:spcAft>
                <a:spcPts val="0"/>
              </a:spcAft>
              <a:buSzPts val="1800"/>
              <a:buChar char="*"/>
              <a:defRPr/>
            </a:lvl4pPr>
            <a:lvl5pPr indent="-330200" lvl="4" marL="2286000" algn="l">
              <a:spcBef>
                <a:spcPts val="320"/>
              </a:spcBef>
              <a:spcAft>
                <a:spcPts val="0"/>
              </a:spcAft>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112" name="Google Shape;112;p5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115" name="Shape 115"/>
        <p:cNvGrpSpPr/>
        <p:nvPr/>
      </p:nvGrpSpPr>
      <p:grpSpPr>
        <a:xfrm>
          <a:off x="0" y="0"/>
          <a:ext cx="0" cy="0"/>
          <a:chOff x="0" y="0"/>
          <a:chExt cx="0" cy="0"/>
        </a:xfrm>
      </p:grpSpPr>
      <p:sp>
        <p:nvSpPr>
          <p:cNvPr id="116" name="Google Shape;116;p52"/>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117" name="Google Shape;117;p5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grpSp>
        <p:nvGrpSpPr>
          <p:cNvPr id="120" name="Google Shape;120;p52"/>
          <p:cNvGrpSpPr/>
          <p:nvPr/>
        </p:nvGrpSpPr>
        <p:grpSpPr>
          <a:xfrm>
            <a:off x="211665" y="714191"/>
            <a:ext cx="8723376" cy="1331580"/>
            <a:chOff x="-3905250" y="4294188"/>
            <a:chExt cx="13011150" cy="1892300"/>
          </a:xfrm>
        </p:grpSpPr>
        <p:sp>
          <p:nvSpPr>
            <p:cNvPr id="121" name="Google Shape;121;p5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2" name="Google Shape;122;p5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3" name="Google Shape;123;p5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4" name="Google Shape;124;p5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5" name="Google Shape;125;p52"/>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26" name="Google Shape;126;p52"/>
          <p:cNvSpPr txBox="1"/>
          <p:nvPr>
            <p:ph type="title"/>
          </p:nvPr>
        </p:nvSpPr>
        <p:spPr>
          <a:xfrm rot="5400000">
            <a:off x="5414434" y="2662767"/>
            <a:ext cx="448733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Candara"/>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2"/>
          <p:cNvSpPr txBox="1"/>
          <p:nvPr>
            <p:ph idx="1" type="body"/>
          </p:nvPr>
        </p:nvSpPr>
        <p:spPr>
          <a:xfrm rot="5400000">
            <a:off x="1223433" y="681567"/>
            <a:ext cx="4487334" cy="60198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accent1"/>
              </a:buClr>
              <a:buSzPts val="2400"/>
              <a:buChar char="*"/>
              <a:defRPr/>
            </a:lvl1pPr>
            <a:lvl2pPr indent="-368300" lvl="1" marL="914400" algn="l">
              <a:spcBef>
                <a:spcPts val="440"/>
              </a:spcBef>
              <a:spcAft>
                <a:spcPts val="0"/>
              </a:spcAft>
              <a:buClr>
                <a:schemeClr val="accent1"/>
              </a:buClr>
              <a:buSzPts val="2200"/>
              <a:buChar char="*"/>
              <a:defRPr/>
            </a:lvl2pPr>
            <a:lvl3pPr indent="-355600" lvl="2" marL="1371600" algn="l">
              <a:spcBef>
                <a:spcPts val="400"/>
              </a:spcBef>
              <a:spcAft>
                <a:spcPts val="0"/>
              </a:spcAft>
              <a:buClr>
                <a:schemeClr val="accent1"/>
              </a:buClr>
              <a:buSzPts val="2000"/>
              <a:buChar char="*"/>
              <a:defRPr/>
            </a:lvl3pPr>
            <a:lvl4pPr indent="-342900" lvl="3" marL="1828800" algn="l">
              <a:spcBef>
                <a:spcPts val="360"/>
              </a:spcBef>
              <a:spcAft>
                <a:spcPts val="0"/>
              </a:spcAft>
              <a:buClr>
                <a:schemeClr val="accent1"/>
              </a:buClr>
              <a:buSzPts val="1800"/>
              <a:buChar char="*"/>
              <a:defRPr/>
            </a:lvl4pPr>
            <a:lvl5pPr indent="-330200" lvl="4" marL="2286000" algn="l">
              <a:spcBef>
                <a:spcPts val="320"/>
              </a:spcBef>
              <a:spcAft>
                <a:spcPts val="0"/>
              </a:spcAft>
              <a:buClr>
                <a:schemeClr val="accent1"/>
              </a:buClr>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5" name="Shape 135"/>
        <p:cNvGrpSpPr/>
        <p:nvPr/>
      </p:nvGrpSpPr>
      <p:grpSpPr>
        <a:xfrm>
          <a:off x="0" y="0"/>
          <a:ext cx="0" cy="0"/>
          <a:chOff x="0" y="0"/>
          <a:chExt cx="0" cy="0"/>
        </a:xfrm>
      </p:grpSpPr>
      <p:grpSp>
        <p:nvGrpSpPr>
          <p:cNvPr id="136" name="Google Shape;136;p35"/>
          <p:cNvGrpSpPr/>
          <p:nvPr/>
        </p:nvGrpSpPr>
        <p:grpSpPr>
          <a:xfrm>
            <a:off x="0" y="609600"/>
            <a:ext cx="9161969" cy="1677035"/>
            <a:chOff x="0" y="2895600"/>
            <a:chExt cx="9161969" cy="1677035"/>
          </a:xfrm>
        </p:grpSpPr>
        <p:pic>
          <p:nvPicPr>
            <p:cNvPr descr="HD-ShadowLong.png" id="137" name="Google Shape;137;p35"/>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138" name="Google Shape;138;p35"/>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139" name="Google Shape;139;p35"/>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35"/>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1" name="Google Shape;141;p35"/>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35"/>
          <p:cNvSpPr txBox="1"/>
          <p:nvPr>
            <p:ph idx="1" type="body"/>
          </p:nvPr>
        </p:nvSpPr>
        <p:spPr>
          <a:xfrm>
            <a:off x="533400" y="2336873"/>
            <a:ext cx="6887389"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43" name="Google Shape;143;p35"/>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35"/>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35"/>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46" name="Shape 146"/>
        <p:cNvGrpSpPr/>
        <p:nvPr/>
      </p:nvGrpSpPr>
      <p:grpSpPr>
        <a:xfrm>
          <a:off x="0" y="0"/>
          <a:ext cx="0" cy="0"/>
          <a:chOff x="0" y="0"/>
          <a:chExt cx="0" cy="0"/>
        </a:xfrm>
      </p:grpSpPr>
      <p:pic>
        <p:nvPicPr>
          <p:cNvPr descr="HD-ShadowLong.png" id="147" name="Google Shape;147;p73"/>
          <p:cNvPicPr preferRelativeResize="0"/>
          <p:nvPr/>
        </p:nvPicPr>
        <p:blipFill rotWithShape="1">
          <a:blip r:embed="rId2">
            <a:alphaModFix/>
          </a:blip>
          <a:srcRect b="0" l="0" r="0" t="0"/>
          <a:stretch/>
        </p:blipFill>
        <p:spPr>
          <a:xfrm>
            <a:off x="1" y="4242851"/>
            <a:ext cx="6726063" cy="275942"/>
          </a:xfrm>
          <a:prstGeom prst="rect">
            <a:avLst/>
          </a:prstGeom>
          <a:noFill/>
          <a:ln>
            <a:noFill/>
          </a:ln>
        </p:spPr>
      </p:pic>
      <p:pic>
        <p:nvPicPr>
          <p:cNvPr descr="HD-ShadowShort.png" id="148" name="Google Shape;148;p73"/>
          <p:cNvPicPr preferRelativeResize="0"/>
          <p:nvPr/>
        </p:nvPicPr>
        <p:blipFill rotWithShape="1">
          <a:blip r:embed="rId3">
            <a:alphaModFix/>
          </a:blip>
          <a:srcRect b="0" l="0" r="0" t="0"/>
          <a:stretch/>
        </p:blipFill>
        <p:spPr>
          <a:xfrm>
            <a:off x="6833787" y="4243845"/>
            <a:ext cx="2307831" cy="276940"/>
          </a:xfrm>
          <a:prstGeom prst="rect">
            <a:avLst/>
          </a:prstGeom>
          <a:noFill/>
          <a:ln>
            <a:noFill/>
          </a:ln>
        </p:spPr>
      </p:pic>
      <p:sp>
        <p:nvSpPr>
          <p:cNvPr id="149" name="Google Shape;149;p73"/>
          <p:cNvSpPr/>
          <p:nvPr/>
        </p:nvSpPr>
        <p:spPr>
          <a:xfrm>
            <a:off x="0" y="2590078"/>
            <a:ext cx="6726064" cy="1660332"/>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73"/>
          <p:cNvSpPr/>
          <p:nvPr/>
        </p:nvSpPr>
        <p:spPr>
          <a:xfrm>
            <a:off x="6833787" y="2590078"/>
            <a:ext cx="2307832" cy="166033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3"/>
          <p:cNvSpPr txBox="1"/>
          <p:nvPr>
            <p:ph type="ctrTitle"/>
          </p:nvPr>
        </p:nvSpPr>
        <p:spPr>
          <a:xfrm>
            <a:off x="510242" y="2733709"/>
            <a:ext cx="6069268" cy="1373070"/>
          </a:xfrm>
          <a:prstGeom prst="rect">
            <a:avLst/>
          </a:prstGeom>
          <a:noFill/>
          <a:ln>
            <a:noFill/>
          </a:ln>
        </p:spPr>
        <p:txBody>
          <a:bodyPr anchorCtr="0" anchor="b" bIns="45700" lIns="91425" spcFirstLastPara="1" rIns="91425" wrap="square" tIns="45700">
            <a:noAutofit/>
          </a:bodyPr>
          <a:lstStyle>
            <a:lvl1pPr lvl="0" algn="r">
              <a:lnSpc>
                <a:spcPct val="90000"/>
              </a:lnSpc>
              <a:spcBef>
                <a:spcPts val="0"/>
              </a:spcBef>
              <a:spcAft>
                <a:spcPts val="0"/>
              </a:spcAft>
              <a:buClr>
                <a:schemeClr val="lt1"/>
              </a:buClr>
              <a:buSzPts val="4800"/>
              <a:buFont typeface="Trebuchet MS"/>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73"/>
          <p:cNvSpPr txBox="1"/>
          <p:nvPr>
            <p:ph idx="1" type="subTitle"/>
          </p:nvPr>
        </p:nvSpPr>
        <p:spPr>
          <a:xfrm>
            <a:off x="510241" y="4394040"/>
            <a:ext cx="6108101" cy="1117687"/>
          </a:xfrm>
          <a:prstGeom prst="rect">
            <a:avLst/>
          </a:prstGeom>
          <a:noFill/>
          <a:ln>
            <a:noFill/>
          </a:ln>
        </p:spPr>
        <p:txBody>
          <a:bodyPr anchorCtr="0" anchor="t" bIns="45700" lIns="91425" spcFirstLastPara="1" rIns="91425" wrap="square" tIns="45700">
            <a:normAutofit/>
          </a:bodyPr>
          <a:lstStyle>
            <a:lvl1pPr lvl="0" algn="r">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53" name="Google Shape;153;p73"/>
          <p:cNvSpPr txBox="1"/>
          <p:nvPr>
            <p:ph idx="10" type="dt"/>
          </p:nvPr>
        </p:nvSpPr>
        <p:spPr>
          <a:xfrm>
            <a:off x="4555655"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73"/>
          <p:cNvSpPr txBox="1"/>
          <p:nvPr>
            <p:ph idx="11" type="ftr"/>
          </p:nvPr>
        </p:nvSpPr>
        <p:spPr>
          <a:xfrm>
            <a:off x="533401" y="5936189"/>
            <a:ext cx="402166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73"/>
          <p:cNvSpPr txBox="1"/>
          <p:nvPr>
            <p:ph idx="12" type="sldNum"/>
          </p:nvPr>
        </p:nvSpPr>
        <p:spPr>
          <a:xfrm>
            <a:off x="7010399" y="2750337"/>
            <a:ext cx="1370293" cy="1356442"/>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56" name="Shape 156"/>
        <p:cNvGrpSpPr/>
        <p:nvPr/>
      </p:nvGrpSpPr>
      <p:grpSpPr>
        <a:xfrm>
          <a:off x="0" y="0"/>
          <a:ext cx="0" cy="0"/>
          <a:chOff x="0" y="0"/>
          <a:chExt cx="0" cy="0"/>
        </a:xfrm>
      </p:grpSpPr>
      <p:grpSp>
        <p:nvGrpSpPr>
          <p:cNvPr id="157" name="Google Shape;157;p74"/>
          <p:cNvGrpSpPr/>
          <p:nvPr/>
        </p:nvGrpSpPr>
        <p:grpSpPr>
          <a:xfrm>
            <a:off x="0" y="2728432"/>
            <a:ext cx="9161969" cy="1677035"/>
            <a:chOff x="0" y="2895600"/>
            <a:chExt cx="9161969" cy="1677035"/>
          </a:xfrm>
        </p:grpSpPr>
        <p:pic>
          <p:nvPicPr>
            <p:cNvPr descr="HD-ShadowLong.png" id="158" name="Google Shape;158;p74"/>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159" name="Google Shape;159;p74"/>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160" name="Google Shape;160;p74"/>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74"/>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 name="Google Shape;162;p74"/>
          <p:cNvSpPr txBox="1"/>
          <p:nvPr>
            <p:ph type="title"/>
          </p:nvPr>
        </p:nvSpPr>
        <p:spPr>
          <a:xfrm>
            <a:off x="531639" y="2869895"/>
            <a:ext cx="6889150" cy="109078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3" name="Google Shape;163;p74"/>
          <p:cNvSpPr txBox="1"/>
          <p:nvPr>
            <p:ph idx="1" type="body"/>
          </p:nvPr>
        </p:nvSpPr>
        <p:spPr>
          <a:xfrm>
            <a:off x="531639" y="4232172"/>
            <a:ext cx="6889150" cy="1704017"/>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chemeClr val="lt1"/>
              </a:buClr>
              <a:buSzPts val="2000"/>
              <a:buNone/>
              <a:defRPr sz="20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164" name="Google Shape;164;p74"/>
          <p:cNvSpPr txBox="1"/>
          <p:nvPr>
            <p:ph idx="10" type="dt"/>
          </p:nvPr>
        </p:nvSpPr>
        <p:spPr>
          <a:xfrm>
            <a:off x="5365810"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74"/>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74"/>
          <p:cNvSpPr txBox="1"/>
          <p:nvPr>
            <p:ph idx="12" type="sldNum"/>
          </p:nvPr>
        </p:nvSpPr>
        <p:spPr>
          <a:xfrm>
            <a:off x="7856438" y="2869896"/>
            <a:ext cx="1149836"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67" name="Shape 167"/>
        <p:cNvGrpSpPr/>
        <p:nvPr/>
      </p:nvGrpSpPr>
      <p:grpSpPr>
        <a:xfrm>
          <a:off x="0" y="0"/>
          <a:ext cx="0" cy="0"/>
          <a:chOff x="0" y="0"/>
          <a:chExt cx="0" cy="0"/>
        </a:xfrm>
      </p:grpSpPr>
      <p:grpSp>
        <p:nvGrpSpPr>
          <p:cNvPr id="168" name="Google Shape;168;p75"/>
          <p:cNvGrpSpPr/>
          <p:nvPr/>
        </p:nvGrpSpPr>
        <p:grpSpPr>
          <a:xfrm>
            <a:off x="0" y="609600"/>
            <a:ext cx="9161969" cy="1677035"/>
            <a:chOff x="0" y="2895600"/>
            <a:chExt cx="9161969" cy="1677035"/>
          </a:xfrm>
        </p:grpSpPr>
        <p:pic>
          <p:nvPicPr>
            <p:cNvPr descr="HD-ShadowLong.png" id="169" name="Google Shape;169;p75"/>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170" name="Google Shape;170;p75"/>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171" name="Google Shape;171;p75"/>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75"/>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3" name="Google Shape;173;p75"/>
          <p:cNvSpPr txBox="1"/>
          <p:nvPr>
            <p:ph type="title"/>
          </p:nvPr>
        </p:nvSpPr>
        <p:spPr>
          <a:xfrm>
            <a:off x="533400" y="753228"/>
            <a:ext cx="6887390"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4" name="Google Shape;174;p75"/>
          <p:cNvSpPr txBox="1"/>
          <p:nvPr>
            <p:ph idx="1" type="body"/>
          </p:nvPr>
        </p:nvSpPr>
        <p:spPr>
          <a:xfrm>
            <a:off x="533400" y="2336873"/>
            <a:ext cx="3357899"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75" name="Google Shape;175;p75"/>
          <p:cNvSpPr txBox="1"/>
          <p:nvPr>
            <p:ph idx="2" type="body"/>
          </p:nvPr>
        </p:nvSpPr>
        <p:spPr>
          <a:xfrm>
            <a:off x="4061128" y="2336873"/>
            <a:ext cx="3359661"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76" name="Google Shape;176;p75"/>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75"/>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8" name="Google Shape;178;p75"/>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79" name="Shape 179"/>
        <p:cNvGrpSpPr/>
        <p:nvPr/>
      </p:nvGrpSpPr>
      <p:grpSpPr>
        <a:xfrm>
          <a:off x="0" y="0"/>
          <a:ext cx="0" cy="0"/>
          <a:chOff x="0" y="0"/>
          <a:chExt cx="0" cy="0"/>
        </a:xfrm>
      </p:grpSpPr>
      <p:grpSp>
        <p:nvGrpSpPr>
          <p:cNvPr id="180" name="Google Shape;180;p76"/>
          <p:cNvGrpSpPr/>
          <p:nvPr/>
        </p:nvGrpSpPr>
        <p:grpSpPr>
          <a:xfrm>
            <a:off x="0" y="609600"/>
            <a:ext cx="9161969" cy="1677035"/>
            <a:chOff x="0" y="2895600"/>
            <a:chExt cx="9161969" cy="1677035"/>
          </a:xfrm>
        </p:grpSpPr>
        <p:pic>
          <p:nvPicPr>
            <p:cNvPr descr="HD-ShadowLong.png" id="181" name="Google Shape;181;p76"/>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182" name="Google Shape;182;p76"/>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183" name="Google Shape;183;p76"/>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76"/>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5" name="Google Shape;185;p76"/>
          <p:cNvSpPr txBox="1"/>
          <p:nvPr>
            <p:ph type="title"/>
          </p:nvPr>
        </p:nvSpPr>
        <p:spPr>
          <a:xfrm>
            <a:off x="531639" y="753230"/>
            <a:ext cx="6896534" cy="108093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76"/>
          <p:cNvSpPr txBox="1"/>
          <p:nvPr>
            <p:ph idx="1" type="body"/>
          </p:nvPr>
        </p:nvSpPr>
        <p:spPr>
          <a:xfrm>
            <a:off x="760988" y="2336874"/>
            <a:ext cx="3145080" cy="69313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87" name="Google Shape;187;p76"/>
          <p:cNvSpPr txBox="1"/>
          <p:nvPr>
            <p:ph idx="2" type="body"/>
          </p:nvPr>
        </p:nvSpPr>
        <p:spPr>
          <a:xfrm>
            <a:off x="531638" y="3030009"/>
            <a:ext cx="3367045"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88" name="Google Shape;188;p76"/>
          <p:cNvSpPr txBox="1"/>
          <p:nvPr>
            <p:ph idx="3" type="body"/>
          </p:nvPr>
        </p:nvSpPr>
        <p:spPr>
          <a:xfrm>
            <a:off x="4282646" y="2336873"/>
            <a:ext cx="3145527" cy="69207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89" name="Google Shape;189;p76"/>
          <p:cNvSpPr txBox="1"/>
          <p:nvPr>
            <p:ph idx="4" type="body"/>
          </p:nvPr>
        </p:nvSpPr>
        <p:spPr>
          <a:xfrm>
            <a:off x="4061129" y="3030009"/>
            <a:ext cx="3367044"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90" name="Google Shape;190;p76"/>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1" name="Google Shape;191;p76"/>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76"/>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93" name="Shape 193"/>
        <p:cNvGrpSpPr/>
        <p:nvPr/>
      </p:nvGrpSpPr>
      <p:grpSpPr>
        <a:xfrm>
          <a:off x="0" y="0"/>
          <a:ext cx="0" cy="0"/>
          <a:chOff x="0" y="0"/>
          <a:chExt cx="0" cy="0"/>
        </a:xfrm>
      </p:grpSpPr>
      <p:grpSp>
        <p:nvGrpSpPr>
          <p:cNvPr id="194" name="Google Shape;194;p77"/>
          <p:cNvGrpSpPr/>
          <p:nvPr/>
        </p:nvGrpSpPr>
        <p:grpSpPr>
          <a:xfrm>
            <a:off x="0" y="609600"/>
            <a:ext cx="9161969" cy="1677035"/>
            <a:chOff x="0" y="2895600"/>
            <a:chExt cx="9161969" cy="1677035"/>
          </a:xfrm>
        </p:grpSpPr>
        <p:pic>
          <p:nvPicPr>
            <p:cNvPr descr="HD-ShadowLong.png" id="195" name="Google Shape;195;p77"/>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196" name="Google Shape;196;p77"/>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197" name="Google Shape;197;p77"/>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77"/>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9" name="Google Shape;199;p77"/>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0" name="Google Shape;200;p77"/>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77"/>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77"/>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03" name="Shape 203"/>
        <p:cNvGrpSpPr/>
        <p:nvPr/>
      </p:nvGrpSpPr>
      <p:grpSpPr>
        <a:xfrm>
          <a:off x="0" y="0"/>
          <a:ext cx="0" cy="0"/>
          <a:chOff x="0" y="0"/>
          <a:chExt cx="0" cy="0"/>
        </a:xfrm>
      </p:grpSpPr>
      <p:pic>
        <p:nvPicPr>
          <p:cNvPr descr="HD-ShadowShort.png" id="204" name="Google Shape;204;p78"/>
          <p:cNvPicPr preferRelativeResize="0"/>
          <p:nvPr/>
        </p:nvPicPr>
        <p:blipFill rotWithShape="1">
          <a:blip r:embed="rId2">
            <a:alphaModFix/>
          </a:blip>
          <a:srcRect b="0" l="0" r="9870" t="0"/>
          <a:stretch/>
        </p:blipFill>
        <p:spPr>
          <a:xfrm>
            <a:off x="7717217" y="1973262"/>
            <a:ext cx="1444752" cy="144270"/>
          </a:xfrm>
          <a:prstGeom prst="rect">
            <a:avLst/>
          </a:prstGeom>
          <a:noFill/>
          <a:ln>
            <a:noFill/>
          </a:ln>
        </p:spPr>
      </p:pic>
      <p:sp>
        <p:nvSpPr>
          <p:cNvPr id="205" name="Google Shape;205;p78"/>
          <p:cNvSpPr/>
          <p:nvPr/>
        </p:nvSpPr>
        <p:spPr>
          <a:xfrm>
            <a:off x="7710769" y="609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78"/>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78"/>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8" name="Google Shape;208;p78"/>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209" name="Shape 209"/>
        <p:cNvGrpSpPr/>
        <p:nvPr/>
      </p:nvGrpSpPr>
      <p:grpSpPr>
        <a:xfrm>
          <a:off x="0" y="0"/>
          <a:ext cx="0" cy="0"/>
          <a:chOff x="0" y="0"/>
          <a:chExt cx="0" cy="0"/>
        </a:xfrm>
      </p:grpSpPr>
      <p:grpSp>
        <p:nvGrpSpPr>
          <p:cNvPr id="210" name="Google Shape;210;p79"/>
          <p:cNvGrpSpPr/>
          <p:nvPr/>
        </p:nvGrpSpPr>
        <p:grpSpPr>
          <a:xfrm>
            <a:off x="0" y="609600"/>
            <a:ext cx="9161969" cy="1677035"/>
            <a:chOff x="0" y="2895600"/>
            <a:chExt cx="9161969" cy="1677035"/>
          </a:xfrm>
        </p:grpSpPr>
        <p:pic>
          <p:nvPicPr>
            <p:cNvPr descr="HD-ShadowLong.png" id="211" name="Google Shape;211;p79"/>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12" name="Google Shape;212;p79"/>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13" name="Google Shape;213;p79"/>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79"/>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5" name="Google Shape;215;p79"/>
          <p:cNvSpPr txBox="1"/>
          <p:nvPr>
            <p:ph type="title"/>
          </p:nvPr>
        </p:nvSpPr>
        <p:spPr>
          <a:xfrm>
            <a:off x="531639" y="753227"/>
            <a:ext cx="6896534" cy="10809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6" name="Google Shape;216;p79"/>
          <p:cNvSpPr txBox="1"/>
          <p:nvPr>
            <p:ph idx="1" type="body"/>
          </p:nvPr>
        </p:nvSpPr>
        <p:spPr>
          <a:xfrm>
            <a:off x="3514385" y="2336874"/>
            <a:ext cx="3913788" cy="35993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17" name="Google Shape;217;p79"/>
          <p:cNvSpPr txBox="1"/>
          <p:nvPr>
            <p:ph idx="2" type="body"/>
          </p:nvPr>
        </p:nvSpPr>
        <p:spPr>
          <a:xfrm>
            <a:off x="533401" y="2336873"/>
            <a:ext cx="2796240" cy="359931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18" name="Google Shape;218;p79"/>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79"/>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79"/>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221" name="Shape 221"/>
        <p:cNvGrpSpPr/>
        <p:nvPr/>
      </p:nvGrpSpPr>
      <p:grpSpPr>
        <a:xfrm>
          <a:off x="0" y="0"/>
          <a:ext cx="0" cy="0"/>
          <a:chOff x="0" y="0"/>
          <a:chExt cx="0" cy="0"/>
        </a:xfrm>
      </p:grpSpPr>
      <p:grpSp>
        <p:nvGrpSpPr>
          <p:cNvPr id="222" name="Google Shape;222;p80"/>
          <p:cNvGrpSpPr/>
          <p:nvPr/>
        </p:nvGrpSpPr>
        <p:grpSpPr>
          <a:xfrm>
            <a:off x="0" y="609600"/>
            <a:ext cx="9161969" cy="1677035"/>
            <a:chOff x="0" y="2895600"/>
            <a:chExt cx="9161969" cy="1677035"/>
          </a:xfrm>
        </p:grpSpPr>
        <p:pic>
          <p:nvPicPr>
            <p:cNvPr descr="HD-ShadowLong.png" id="223" name="Google Shape;223;p80"/>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24" name="Google Shape;224;p80"/>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25" name="Google Shape;225;p80"/>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80"/>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7" name="Google Shape;227;p80"/>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8" name="Google Shape;228;p80"/>
          <p:cNvSpPr/>
          <p:nvPr>
            <p:ph idx="2" type="pic"/>
          </p:nvPr>
        </p:nvSpPr>
        <p:spPr>
          <a:xfrm>
            <a:off x="3510956" y="2336874"/>
            <a:ext cx="3917217" cy="3599312"/>
          </a:xfrm>
          <a:prstGeom prst="rect">
            <a:avLst/>
          </a:prstGeom>
          <a:noFill/>
          <a:ln>
            <a:noFill/>
          </a:ln>
          <a:effectLst>
            <a:outerShdw blurRad="76200" rotWithShape="0" algn="tl" dir="5040000" dist="63500">
              <a:srgbClr val="000000">
                <a:alpha val="40784"/>
              </a:srgbClr>
            </a:outerShdw>
          </a:effectLst>
        </p:spPr>
      </p:sp>
      <p:sp>
        <p:nvSpPr>
          <p:cNvPr id="229" name="Google Shape;229;p80"/>
          <p:cNvSpPr txBox="1"/>
          <p:nvPr>
            <p:ph idx="1" type="body"/>
          </p:nvPr>
        </p:nvSpPr>
        <p:spPr>
          <a:xfrm>
            <a:off x="531638" y="2336874"/>
            <a:ext cx="2798487" cy="3599315"/>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30" name="Google Shape;230;p80"/>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1" name="Google Shape;231;p80"/>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80"/>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анорамная фотография с подписью">
  <p:cSld name="Панорамная фотография с подписью">
    <p:spTree>
      <p:nvGrpSpPr>
        <p:cNvPr id="233" name="Shape 233"/>
        <p:cNvGrpSpPr/>
        <p:nvPr/>
      </p:nvGrpSpPr>
      <p:grpSpPr>
        <a:xfrm>
          <a:off x="0" y="0"/>
          <a:ext cx="0" cy="0"/>
          <a:chOff x="0" y="0"/>
          <a:chExt cx="0" cy="0"/>
        </a:xfrm>
      </p:grpSpPr>
      <p:grpSp>
        <p:nvGrpSpPr>
          <p:cNvPr id="234" name="Google Shape;234;p81"/>
          <p:cNvGrpSpPr/>
          <p:nvPr/>
        </p:nvGrpSpPr>
        <p:grpSpPr>
          <a:xfrm>
            <a:off x="0" y="4572000"/>
            <a:ext cx="9161969" cy="1677035"/>
            <a:chOff x="0" y="2895600"/>
            <a:chExt cx="9161969" cy="1677035"/>
          </a:xfrm>
        </p:grpSpPr>
        <p:pic>
          <p:nvPicPr>
            <p:cNvPr descr="HD-ShadowLong.png" id="235" name="Google Shape;235;p81"/>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36" name="Google Shape;236;p81"/>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37" name="Google Shape;237;p81"/>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1"/>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9" name="Google Shape;239;p81"/>
          <p:cNvSpPr txBox="1"/>
          <p:nvPr>
            <p:ph type="title"/>
          </p:nvPr>
        </p:nvSpPr>
        <p:spPr>
          <a:xfrm>
            <a:off x="533403" y="4711617"/>
            <a:ext cx="6894770" cy="54448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Trebuchet M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0" name="Google Shape;240;p81"/>
          <p:cNvSpPr/>
          <p:nvPr>
            <p:ph idx="2" type="pic"/>
          </p:nvPr>
        </p:nvSpPr>
        <p:spPr>
          <a:xfrm>
            <a:off x="531639" y="609598"/>
            <a:ext cx="6896534" cy="3589575"/>
          </a:xfrm>
          <a:prstGeom prst="rect">
            <a:avLst/>
          </a:prstGeom>
          <a:noFill/>
          <a:ln>
            <a:noFill/>
          </a:ln>
          <a:effectLst>
            <a:outerShdw blurRad="76200" rotWithShape="0" algn="tl" dir="5040000" dist="63500">
              <a:srgbClr val="000000">
                <a:alpha val="40784"/>
              </a:srgbClr>
            </a:outerShdw>
          </a:effectLst>
        </p:spPr>
      </p:sp>
      <p:sp>
        <p:nvSpPr>
          <p:cNvPr id="241" name="Google Shape;241;p81"/>
          <p:cNvSpPr txBox="1"/>
          <p:nvPr>
            <p:ph idx="1" type="body"/>
          </p:nvPr>
        </p:nvSpPr>
        <p:spPr>
          <a:xfrm>
            <a:off x="533401" y="5256098"/>
            <a:ext cx="6894772" cy="54781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42" name="Google Shape;242;p81"/>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81"/>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81"/>
          <p:cNvSpPr txBox="1"/>
          <p:nvPr>
            <p:ph idx="12" type="sldNum"/>
          </p:nvPr>
        </p:nvSpPr>
        <p:spPr>
          <a:xfrm>
            <a:off x="7856438" y="4711310"/>
            <a:ext cx="1149836"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245" name="Shape 245"/>
        <p:cNvGrpSpPr/>
        <p:nvPr/>
      </p:nvGrpSpPr>
      <p:grpSpPr>
        <a:xfrm>
          <a:off x="0" y="0"/>
          <a:ext cx="0" cy="0"/>
          <a:chOff x="0" y="0"/>
          <a:chExt cx="0" cy="0"/>
        </a:xfrm>
      </p:grpSpPr>
      <p:grpSp>
        <p:nvGrpSpPr>
          <p:cNvPr id="246" name="Google Shape;246;p82"/>
          <p:cNvGrpSpPr/>
          <p:nvPr/>
        </p:nvGrpSpPr>
        <p:grpSpPr>
          <a:xfrm>
            <a:off x="0" y="4572000"/>
            <a:ext cx="9161969" cy="1677035"/>
            <a:chOff x="0" y="2895600"/>
            <a:chExt cx="9161969" cy="1677035"/>
          </a:xfrm>
        </p:grpSpPr>
        <p:pic>
          <p:nvPicPr>
            <p:cNvPr descr="HD-ShadowLong.png" id="247" name="Google Shape;247;p82"/>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48" name="Google Shape;248;p82"/>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49" name="Google Shape;249;p82"/>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82"/>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1" name="Google Shape;251;p82"/>
          <p:cNvSpPr txBox="1"/>
          <p:nvPr>
            <p:ph type="title"/>
          </p:nvPr>
        </p:nvSpPr>
        <p:spPr>
          <a:xfrm>
            <a:off x="524255" y="609597"/>
            <a:ext cx="6896534" cy="35927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2" name="Google Shape;252;p82"/>
          <p:cNvSpPr txBox="1"/>
          <p:nvPr>
            <p:ph idx="1" type="body"/>
          </p:nvPr>
        </p:nvSpPr>
        <p:spPr>
          <a:xfrm>
            <a:off x="531638" y="4710340"/>
            <a:ext cx="6889151" cy="110176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53" name="Google Shape;253;p82"/>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4" name="Google Shape;254;p82"/>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5" name="Google Shape;255;p82"/>
          <p:cNvSpPr txBox="1"/>
          <p:nvPr>
            <p:ph idx="12" type="sldNum"/>
          </p:nvPr>
        </p:nvSpPr>
        <p:spPr>
          <a:xfrm>
            <a:off x="7856438" y="4711616"/>
            <a:ext cx="1149836"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256" name="Shape 256"/>
        <p:cNvGrpSpPr/>
        <p:nvPr/>
      </p:nvGrpSpPr>
      <p:grpSpPr>
        <a:xfrm>
          <a:off x="0" y="0"/>
          <a:ext cx="0" cy="0"/>
          <a:chOff x="0" y="0"/>
          <a:chExt cx="0" cy="0"/>
        </a:xfrm>
      </p:grpSpPr>
      <p:grpSp>
        <p:nvGrpSpPr>
          <p:cNvPr id="257" name="Google Shape;257;p83"/>
          <p:cNvGrpSpPr/>
          <p:nvPr/>
        </p:nvGrpSpPr>
        <p:grpSpPr>
          <a:xfrm>
            <a:off x="0" y="4572000"/>
            <a:ext cx="9161969" cy="1677035"/>
            <a:chOff x="0" y="2895600"/>
            <a:chExt cx="9161969" cy="1677035"/>
          </a:xfrm>
        </p:grpSpPr>
        <p:pic>
          <p:nvPicPr>
            <p:cNvPr descr="HD-ShadowLong.png" id="258" name="Google Shape;258;p83"/>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59" name="Google Shape;259;p83"/>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60" name="Google Shape;260;p83"/>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83"/>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2" name="Google Shape;262;p83"/>
          <p:cNvSpPr txBox="1"/>
          <p:nvPr>
            <p:ph type="title"/>
          </p:nvPr>
        </p:nvSpPr>
        <p:spPr>
          <a:xfrm>
            <a:off x="767921" y="616983"/>
            <a:ext cx="6425147" cy="303606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3" name="Google Shape;263;p83"/>
          <p:cNvSpPr txBox="1"/>
          <p:nvPr>
            <p:ph idx="1" type="body"/>
          </p:nvPr>
        </p:nvSpPr>
        <p:spPr>
          <a:xfrm>
            <a:off x="989438" y="3660763"/>
            <a:ext cx="5987731" cy="54896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64" name="Google Shape;264;p83"/>
          <p:cNvSpPr txBox="1"/>
          <p:nvPr>
            <p:ph idx="2" type="body"/>
          </p:nvPr>
        </p:nvSpPr>
        <p:spPr>
          <a:xfrm>
            <a:off x="531638" y="4710340"/>
            <a:ext cx="6903919" cy="1101764"/>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65" name="Google Shape;265;p83"/>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6" name="Google Shape;266;p83"/>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7" name="Google Shape;267;p83"/>
          <p:cNvSpPr txBox="1"/>
          <p:nvPr>
            <p:ph idx="12" type="sldNum"/>
          </p:nvPr>
        </p:nvSpPr>
        <p:spPr>
          <a:xfrm>
            <a:off x="7856438" y="4709926"/>
            <a:ext cx="1149836"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68" name="Google Shape;268;p83"/>
          <p:cNvSpPr txBox="1"/>
          <p:nvPr/>
        </p:nvSpPr>
        <p:spPr>
          <a:xfrm>
            <a:off x="270932" y="748116"/>
            <a:ext cx="5334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7200"/>
              <a:buFont typeface="Trebuchet MS"/>
              <a:buNone/>
            </a:pPr>
            <a:r>
              <a:rPr b="0" lang="en-US" sz="7200" cap="none">
                <a:solidFill>
                  <a:schemeClr val="lt1"/>
                </a:solidFill>
                <a:latin typeface="Trebuchet MS"/>
                <a:ea typeface="Trebuchet MS"/>
                <a:cs typeface="Trebuchet MS"/>
                <a:sym typeface="Trebuchet MS"/>
              </a:rPr>
              <a:t>“</a:t>
            </a:r>
            <a:endParaRPr/>
          </a:p>
        </p:txBody>
      </p:sp>
      <p:sp>
        <p:nvSpPr>
          <p:cNvPr id="269" name="Google Shape;269;p83"/>
          <p:cNvSpPr txBox="1"/>
          <p:nvPr/>
        </p:nvSpPr>
        <p:spPr>
          <a:xfrm>
            <a:off x="6967191" y="2998573"/>
            <a:ext cx="457200" cy="584777"/>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7200"/>
              <a:buFont typeface="Trebuchet MS"/>
              <a:buNone/>
            </a:pPr>
            <a:r>
              <a:rPr b="0" lang="en-US" sz="7200" cap="none">
                <a:solidFill>
                  <a:schemeClr val="lt1"/>
                </a:solidFill>
                <a:latin typeface="Trebuchet MS"/>
                <a:ea typeface="Trebuchet MS"/>
                <a:cs typeface="Trebuchet MS"/>
                <a:sym typeface="Trebuchet MS"/>
              </a:rPr>
              <a:t>”</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270" name="Shape 270"/>
        <p:cNvGrpSpPr/>
        <p:nvPr/>
      </p:nvGrpSpPr>
      <p:grpSpPr>
        <a:xfrm>
          <a:off x="0" y="0"/>
          <a:ext cx="0" cy="0"/>
          <a:chOff x="0" y="0"/>
          <a:chExt cx="0" cy="0"/>
        </a:xfrm>
      </p:grpSpPr>
      <p:grpSp>
        <p:nvGrpSpPr>
          <p:cNvPr id="271" name="Google Shape;271;p84"/>
          <p:cNvGrpSpPr/>
          <p:nvPr/>
        </p:nvGrpSpPr>
        <p:grpSpPr>
          <a:xfrm>
            <a:off x="0" y="4572000"/>
            <a:ext cx="9161969" cy="1677035"/>
            <a:chOff x="0" y="2895600"/>
            <a:chExt cx="9161969" cy="1677035"/>
          </a:xfrm>
        </p:grpSpPr>
        <p:pic>
          <p:nvPicPr>
            <p:cNvPr descr="HD-ShadowLong.png" id="272" name="Google Shape;272;p84"/>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73" name="Google Shape;273;p84"/>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74" name="Google Shape;274;p84"/>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84"/>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6" name="Google Shape;276;p84"/>
          <p:cNvSpPr txBox="1"/>
          <p:nvPr>
            <p:ph type="title"/>
          </p:nvPr>
        </p:nvSpPr>
        <p:spPr>
          <a:xfrm>
            <a:off x="531638" y="4710340"/>
            <a:ext cx="6896534" cy="58981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7" name="Google Shape;277;p84"/>
          <p:cNvSpPr txBox="1"/>
          <p:nvPr>
            <p:ph idx="1" type="body"/>
          </p:nvPr>
        </p:nvSpPr>
        <p:spPr>
          <a:xfrm>
            <a:off x="531639" y="5300150"/>
            <a:ext cx="6896534" cy="51195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278" name="Google Shape;278;p84"/>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9" name="Google Shape;279;p84"/>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0" name="Google Shape;280;p84"/>
          <p:cNvSpPr txBox="1"/>
          <p:nvPr>
            <p:ph idx="12" type="sldNum"/>
          </p:nvPr>
        </p:nvSpPr>
        <p:spPr>
          <a:xfrm>
            <a:off x="7856438" y="4709926"/>
            <a:ext cx="1149836"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ри колонки">
  <p:cSld name="Три колонки">
    <p:spTree>
      <p:nvGrpSpPr>
        <p:cNvPr id="281" name="Shape 281"/>
        <p:cNvGrpSpPr/>
        <p:nvPr/>
      </p:nvGrpSpPr>
      <p:grpSpPr>
        <a:xfrm>
          <a:off x="0" y="0"/>
          <a:ext cx="0" cy="0"/>
          <a:chOff x="0" y="0"/>
          <a:chExt cx="0" cy="0"/>
        </a:xfrm>
      </p:grpSpPr>
      <p:grpSp>
        <p:nvGrpSpPr>
          <p:cNvPr id="282" name="Google Shape;282;p85"/>
          <p:cNvGrpSpPr/>
          <p:nvPr/>
        </p:nvGrpSpPr>
        <p:grpSpPr>
          <a:xfrm>
            <a:off x="0" y="609600"/>
            <a:ext cx="9161969" cy="1677035"/>
            <a:chOff x="0" y="2895600"/>
            <a:chExt cx="9161969" cy="1677035"/>
          </a:xfrm>
        </p:grpSpPr>
        <p:pic>
          <p:nvPicPr>
            <p:cNvPr descr="HD-ShadowLong.png" id="283" name="Google Shape;283;p85"/>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284" name="Google Shape;284;p85"/>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285" name="Google Shape;285;p85"/>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85"/>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7" name="Google Shape;287;p85"/>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8" name="Google Shape;288;p85"/>
          <p:cNvSpPr txBox="1"/>
          <p:nvPr>
            <p:ph idx="1" type="body"/>
          </p:nvPr>
        </p:nvSpPr>
        <p:spPr>
          <a:xfrm>
            <a:off x="532629" y="2329489"/>
            <a:ext cx="219456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289" name="Google Shape;289;p85"/>
          <p:cNvSpPr txBox="1"/>
          <p:nvPr>
            <p:ph idx="2" type="body"/>
          </p:nvPr>
        </p:nvSpPr>
        <p:spPr>
          <a:xfrm>
            <a:off x="539777" y="3015290"/>
            <a:ext cx="2194560"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290" name="Google Shape;290;p85"/>
          <p:cNvSpPr txBox="1"/>
          <p:nvPr>
            <p:ph idx="3" type="body"/>
          </p:nvPr>
        </p:nvSpPr>
        <p:spPr>
          <a:xfrm>
            <a:off x="2878413" y="2336873"/>
            <a:ext cx="219456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291" name="Google Shape;291;p85"/>
          <p:cNvSpPr txBox="1"/>
          <p:nvPr>
            <p:ph idx="4" type="body"/>
          </p:nvPr>
        </p:nvSpPr>
        <p:spPr>
          <a:xfrm>
            <a:off x="2879710" y="3007906"/>
            <a:ext cx="2194560"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292" name="Google Shape;292;p85"/>
          <p:cNvSpPr txBox="1"/>
          <p:nvPr>
            <p:ph idx="5" type="body"/>
          </p:nvPr>
        </p:nvSpPr>
        <p:spPr>
          <a:xfrm>
            <a:off x="5226136" y="2336873"/>
            <a:ext cx="219456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293" name="Google Shape;293;p85"/>
          <p:cNvSpPr txBox="1"/>
          <p:nvPr>
            <p:ph idx="6" type="body"/>
          </p:nvPr>
        </p:nvSpPr>
        <p:spPr>
          <a:xfrm>
            <a:off x="5233520" y="3007905"/>
            <a:ext cx="2194560"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294" name="Google Shape;294;p85"/>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5" name="Google Shape;295;p85"/>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6" name="Google Shape;296;p85"/>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толбец с тремя рисунками">
  <p:cSld name="Столбец с тремя рисунками">
    <p:spTree>
      <p:nvGrpSpPr>
        <p:cNvPr id="297" name="Shape 297"/>
        <p:cNvGrpSpPr/>
        <p:nvPr/>
      </p:nvGrpSpPr>
      <p:grpSpPr>
        <a:xfrm>
          <a:off x="0" y="0"/>
          <a:ext cx="0" cy="0"/>
          <a:chOff x="0" y="0"/>
          <a:chExt cx="0" cy="0"/>
        </a:xfrm>
      </p:grpSpPr>
      <p:grpSp>
        <p:nvGrpSpPr>
          <p:cNvPr id="298" name="Google Shape;298;p86"/>
          <p:cNvGrpSpPr/>
          <p:nvPr/>
        </p:nvGrpSpPr>
        <p:grpSpPr>
          <a:xfrm>
            <a:off x="0" y="609600"/>
            <a:ext cx="9161969" cy="1677035"/>
            <a:chOff x="0" y="2895600"/>
            <a:chExt cx="9161969" cy="1677035"/>
          </a:xfrm>
        </p:grpSpPr>
        <p:pic>
          <p:nvPicPr>
            <p:cNvPr descr="HD-ShadowLong.png" id="299" name="Google Shape;299;p86"/>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300" name="Google Shape;300;p86"/>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301" name="Google Shape;301;p86"/>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86"/>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3" name="Google Shape;303;p86"/>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4" name="Google Shape;304;p86"/>
          <p:cNvSpPr txBox="1"/>
          <p:nvPr>
            <p:ph idx="1" type="body"/>
          </p:nvPr>
        </p:nvSpPr>
        <p:spPr>
          <a:xfrm>
            <a:off x="532391" y="4297503"/>
            <a:ext cx="2192257"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05" name="Google Shape;305;p86"/>
          <p:cNvSpPr/>
          <p:nvPr>
            <p:ph idx="2" type="pic"/>
          </p:nvPr>
        </p:nvSpPr>
        <p:spPr>
          <a:xfrm>
            <a:off x="532391" y="2336873"/>
            <a:ext cx="2192257"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306" name="Google Shape;306;p86"/>
          <p:cNvSpPr txBox="1"/>
          <p:nvPr>
            <p:ph idx="3" type="body"/>
          </p:nvPr>
        </p:nvSpPr>
        <p:spPr>
          <a:xfrm>
            <a:off x="532391" y="4873765"/>
            <a:ext cx="2192257"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307" name="Google Shape;307;p86"/>
          <p:cNvSpPr txBox="1"/>
          <p:nvPr>
            <p:ph idx="4" type="body"/>
          </p:nvPr>
        </p:nvSpPr>
        <p:spPr>
          <a:xfrm>
            <a:off x="2870497" y="4297503"/>
            <a:ext cx="221507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08" name="Google Shape;308;p86"/>
          <p:cNvSpPr/>
          <p:nvPr>
            <p:ph idx="5" type="pic"/>
          </p:nvPr>
        </p:nvSpPr>
        <p:spPr>
          <a:xfrm>
            <a:off x="2870497" y="2336873"/>
            <a:ext cx="2215070"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309" name="Google Shape;309;p86"/>
          <p:cNvSpPr txBox="1"/>
          <p:nvPr>
            <p:ph idx="6" type="body"/>
          </p:nvPr>
        </p:nvSpPr>
        <p:spPr>
          <a:xfrm>
            <a:off x="2869483" y="4873764"/>
            <a:ext cx="2218004"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310" name="Google Shape;310;p86"/>
          <p:cNvSpPr txBox="1"/>
          <p:nvPr>
            <p:ph idx="7" type="body"/>
          </p:nvPr>
        </p:nvSpPr>
        <p:spPr>
          <a:xfrm>
            <a:off x="5231028" y="4297503"/>
            <a:ext cx="2194333"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11" name="Google Shape;311;p86"/>
          <p:cNvSpPr/>
          <p:nvPr>
            <p:ph idx="8" type="pic"/>
          </p:nvPr>
        </p:nvSpPr>
        <p:spPr>
          <a:xfrm>
            <a:off x="5231027" y="2336873"/>
            <a:ext cx="2194333"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312" name="Google Shape;312;p86"/>
          <p:cNvSpPr txBox="1"/>
          <p:nvPr>
            <p:ph idx="9" type="body"/>
          </p:nvPr>
        </p:nvSpPr>
        <p:spPr>
          <a:xfrm>
            <a:off x="5230934" y="4873762"/>
            <a:ext cx="2197239"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313" name="Google Shape;313;p86"/>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4" name="Google Shape;314;p86"/>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5" name="Google Shape;315;p86"/>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16" name="Shape 316"/>
        <p:cNvGrpSpPr/>
        <p:nvPr/>
      </p:nvGrpSpPr>
      <p:grpSpPr>
        <a:xfrm>
          <a:off x="0" y="0"/>
          <a:ext cx="0" cy="0"/>
          <a:chOff x="0" y="0"/>
          <a:chExt cx="0" cy="0"/>
        </a:xfrm>
      </p:grpSpPr>
      <p:grpSp>
        <p:nvGrpSpPr>
          <p:cNvPr id="317" name="Google Shape;317;p87"/>
          <p:cNvGrpSpPr/>
          <p:nvPr/>
        </p:nvGrpSpPr>
        <p:grpSpPr>
          <a:xfrm>
            <a:off x="0" y="609600"/>
            <a:ext cx="9161969" cy="1677035"/>
            <a:chOff x="0" y="2895600"/>
            <a:chExt cx="9161969" cy="1677035"/>
          </a:xfrm>
        </p:grpSpPr>
        <p:pic>
          <p:nvPicPr>
            <p:cNvPr descr="HD-ShadowLong.png" id="318" name="Google Shape;318;p87"/>
            <p:cNvPicPr preferRelativeResize="0"/>
            <p:nvPr/>
          </p:nvPicPr>
          <p:blipFill rotWithShape="1">
            <a:blip r:embed="rId2">
              <a:alphaModFix/>
            </a:blip>
            <a:srcRect b="0" l="26982" r="-217" t="0"/>
            <a:stretch/>
          </p:blipFill>
          <p:spPr>
            <a:xfrm>
              <a:off x="0" y="4251471"/>
              <a:ext cx="7644384" cy="321164"/>
            </a:xfrm>
            <a:prstGeom prst="rect">
              <a:avLst/>
            </a:prstGeom>
            <a:noFill/>
            <a:ln>
              <a:noFill/>
            </a:ln>
          </p:spPr>
        </p:pic>
        <p:pic>
          <p:nvPicPr>
            <p:cNvPr descr="HD-ShadowShort.png" id="319" name="Google Shape;319;p87"/>
            <p:cNvPicPr preferRelativeResize="0"/>
            <p:nvPr/>
          </p:nvPicPr>
          <p:blipFill rotWithShape="1">
            <a:blip r:embed="rId3">
              <a:alphaModFix/>
            </a:blip>
            <a:srcRect b="0" l="0" r="9870" t="0"/>
            <a:stretch/>
          </p:blipFill>
          <p:spPr>
            <a:xfrm>
              <a:off x="7717217" y="4259262"/>
              <a:ext cx="1444752" cy="144270"/>
            </a:xfrm>
            <a:prstGeom prst="rect">
              <a:avLst/>
            </a:prstGeom>
            <a:noFill/>
            <a:ln>
              <a:noFill/>
            </a:ln>
          </p:spPr>
        </p:pic>
        <p:sp>
          <p:nvSpPr>
            <p:cNvPr id="320" name="Google Shape;320;p87"/>
            <p:cNvSpPr/>
            <p:nvPr/>
          </p:nvSpPr>
          <p:spPr>
            <a:xfrm>
              <a:off x="0" y="2895600"/>
              <a:ext cx="7567140"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87"/>
            <p:cNvSpPr/>
            <p:nvPr/>
          </p:nvSpPr>
          <p:spPr>
            <a:xfrm>
              <a:off x="7710769" y="2895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2" name="Google Shape;322;p87"/>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3" name="Google Shape;323;p87"/>
          <p:cNvSpPr txBox="1"/>
          <p:nvPr>
            <p:ph idx="1" type="body"/>
          </p:nvPr>
        </p:nvSpPr>
        <p:spPr>
          <a:xfrm rot="5400000">
            <a:off x="2177437" y="692836"/>
            <a:ext cx="3599316" cy="688738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24" name="Google Shape;324;p87"/>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5" name="Google Shape;325;p87"/>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6" name="Google Shape;326;p87"/>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327" name="Shape 327"/>
        <p:cNvGrpSpPr/>
        <p:nvPr/>
      </p:nvGrpSpPr>
      <p:grpSpPr>
        <a:xfrm>
          <a:off x="0" y="0"/>
          <a:ext cx="0" cy="0"/>
          <a:chOff x="0" y="0"/>
          <a:chExt cx="0" cy="0"/>
        </a:xfrm>
      </p:grpSpPr>
      <p:grpSp>
        <p:nvGrpSpPr>
          <p:cNvPr id="328" name="Google Shape;328;p88"/>
          <p:cNvGrpSpPr/>
          <p:nvPr/>
        </p:nvGrpSpPr>
        <p:grpSpPr>
          <a:xfrm rot="5400000">
            <a:off x="4575305" y="2747178"/>
            <a:ext cx="6862555" cy="1368199"/>
            <a:chOff x="2281445" y="609600"/>
            <a:chExt cx="6862555" cy="1368199"/>
          </a:xfrm>
        </p:grpSpPr>
        <p:sp>
          <p:nvSpPr>
            <p:cNvPr id="329" name="Google Shape;329;p88"/>
            <p:cNvSpPr/>
            <p:nvPr/>
          </p:nvSpPr>
          <p:spPr>
            <a:xfrm>
              <a:off x="2281445" y="609601"/>
              <a:ext cx="5285695"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88"/>
            <p:cNvSpPr/>
            <p:nvPr/>
          </p:nvSpPr>
          <p:spPr>
            <a:xfrm>
              <a:off x="7710769" y="609600"/>
              <a:ext cx="1433231"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1" name="Google Shape;331;p88"/>
          <p:cNvSpPr txBox="1"/>
          <p:nvPr>
            <p:ph type="title"/>
          </p:nvPr>
        </p:nvSpPr>
        <p:spPr>
          <a:xfrm rot="5400000">
            <a:off x="5768631" y="2305764"/>
            <a:ext cx="4461936" cy="10696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2" name="Google Shape;332;p88"/>
          <p:cNvSpPr txBox="1"/>
          <p:nvPr>
            <p:ph idx="1" type="body"/>
          </p:nvPr>
        </p:nvSpPr>
        <p:spPr>
          <a:xfrm rot="5400000">
            <a:off x="1135126" y="-15287"/>
            <a:ext cx="5326589" cy="657635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3" name="Google Shape;333;p88"/>
          <p:cNvSpPr txBox="1"/>
          <p:nvPr>
            <p:ph idx="10" type="dt"/>
          </p:nvPr>
        </p:nvSpPr>
        <p:spPr>
          <a:xfrm>
            <a:off x="5029144" y="5936188"/>
            <a:ext cx="205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4" name="Google Shape;334;p88"/>
          <p:cNvSpPr txBox="1"/>
          <p:nvPr>
            <p:ph idx="11" type="ftr"/>
          </p:nvPr>
        </p:nvSpPr>
        <p:spPr>
          <a:xfrm>
            <a:off x="510241" y="5936189"/>
            <a:ext cx="4518959"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5" name="Google Shape;335;p88"/>
          <p:cNvSpPr txBox="1"/>
          <p:nvPr>
            <p:ph idx="12" type="sldNum"/>
          </p:nvPr>
        </p:nvSpPr>
        <p:spPr>
          <a:xfrm>
            <a:off x="7431152" y="5432500"/>
            <a:ext cx="1149636" cy="1273100"/>
          </a:xfrm>
          <a:prstGeom prst="rect">
            <a:avLst/>
          </a:prstGeom>
          <a:noFill/>
          <a:ln>
            <a:noFill/>
          </a:ln>
        </p:spPr>
        <p:txBody>
          <a:bodyPr anchorCtr="0" anchor="t" bIns="45700" lIns="91425" spcFirstLastPara="1" rIns="91425" wrap="square" tIns="45700">
            <a:noAutofit/>
          </a:bodyPr>
          <a:lstStyle>
            <a:lvl1pPr indent="0" lvl="0" marL="0" algn="ctr">
              <a:spcBef>
                <a:spcPts val="0"/>
              </a:spcBef>
              <a:buNone/>
              <a:defRPr sz="3600">
                <a:solidFill>
                  <a:schemeClr val="lt1"/>
                </a:solidFill>
                <a:latin typeface="Trebuchet MS"/>
                <a:ea typeface="Trebuchet MS"/>
                <a:cs typeface="Trebuchet MS"/>
                <a:sym typeface="Trebuchet MS"/>
              </a:defRPr>
            </a:lvl1pPr>
            <a:lvl2pPr indent="0" lvl="1" marL="0" algn="ctr">
              <a:spcBef>
                <a:spcPts val="0"/>
              </a:spcBef>
              <a:buNone/>
              <a:defRPr sz="3600">
                <a:solidFill>
                  <a:schemeClr val="lt1"/>
                </a:solidFill>
                <a:latin typeface="Trebuchet MS"/>
                <a:ea typeface="Trebuchet MS"/>
                <a:cs typeface="Trebuchet MS"/>
                <a:sym typeface="Trebuchet MS"/>
              </a:defRPr>
            </a:lvl2pPr>
            <a:lvl3pPr indent="0" lvl="2" marL="0" algn="ctr">
              <a:spcBef>
                <a:spcPts val="0"/>
              </a:spcBef>
              <a:buNone/>
              <a:defRPr sz="3600">
                <a:solidFill>
                  <a:schemeClr val="lt1"/>
                </a:solidFill>
                <a:latin typeface="Trebuchet MS"/>
                <a:ea typeface="Trebuchet MS"/>
                <a:cs typeface="Trebuchet MS"/>
                <a:sym typeface="Trebuchet MS"/>
              </a:defRPr>
            </a:lvl3pPr>
            <a:lvl4pPr indent="0" lvl="3" marL="0" algn="ctr">
              <a:spcBef>
                <a:spcPts val="0"/>
              </a:spcBef>
              <a:buNone/>
              <a:defRPr sz="3600">
                <a:solidFill>
                  <a:schemeClr val="lt1"/>
                </a:solidFill>
                <a:latin typeface="Trebuchet MS"/>
                <a:ea typeface="Trebuchet MS"/>
                <a:cs typeface="Trebuchet MS"/>
                <a:sym typeface="Trebuchet MS"/>
              </a:defRPr>
            </a:lvl4pPr>
            <a:lvl5pPr indent="0" lvl="4" marL="0" algn="ctr">
              <a:spcBef>
                <a:spcPts val="0"/>
              </a:spcBef>
              <a:buNone/>
              <a:defRPr sz="3600">
                <a:solidFill>
                  <a:schemeClr val="lt1"/>
                </a:solidFill>
                <a:latin typeface="Trebuchet MS"/>
                <a:ea typeface="Trebuchet MS"/>
                <a:cs typeface="Trebuchet MS"/>
                <a:sym typeface="Trebuchet MS"/>
              </a:defRPr>
            </a:lvl5pPr>
            <a:lvl6pPr indent="0" lvl="5" marL="0" algn="ctr">
              <a:spcBef>
                <a:spcPts val="0"/>
              </a:spcBef>
              <a:buNone/>
              <a:defRPr sz="3600">
                <a:solidFill>
                  <a:schemeClr val="lt1"/>
                </a:solidFill>
                <a:latin typeface="Trebuchet MS"/>
                <a:ea typeface="Trebuchet MS"/>
                <a:cs typeface="Trebuchet MS"/>
                <a:sym typeface="Trebuchet MS"/>
              </a:defRPr>
            </a:lvl6pPr>
            <a:lvl7pPr indent="0" lvl="6" marL="0" algn="ctr">
              <a:spcBef>
                <a:spcPts val="0"/>
              </a:spcBef>
              <a:buNone/>
              <a:defRPr sz="3600">
                <a:solidFill>
                  <a:schemeClr val="lt1"/>
                </a:solidFill>
                <a:latin typeface="Trebuchet MS"/>
                <a:ea typeface="Trebuchet MS"/>
                <a:cs typeface="Trebuchet MS"/>
                <a:sym typeface="Trebuchet MS"/>
              </a:defRPr>
            </a:lvl7pPr>
            <a:lvl8pPr indent="0" lvl="7" marL="0" algn="ctr">
              <a:spcBef>
                <a:spcPts val="0"/>
              </a:spcBef>
              <a:buNone/>
              <a:defRPr sz="3600">
                <a:solidFill>
                  <a:schemeClr val="lt1"/>
                </a:solidFill>
                <a:latin typeface="Trebuchet MS"/>
                <a:ea typeface="Trebuchet MS"/>
                <a:cs typeface="Trebuchet MS"/>
                <a:sym typeface="Trebuchet MS"/>
              </a:defRPr>
            </a:lvl8pPr>
            <a:lvl9pPr indent="0" lvl="8" marL="0" algn="ctr">
              <a:spcBef>
                <a:spcPts val="0"/>
              </a:spcBef>
              <a:buNone/>
              <a:defRPr sz="3600">
                <a:solidFill>
                  <a:schemeClr val="lt1"/>
                </a:solidFill>
                <a:latin typeface="Trebuchet MS"/>
                <a:ea typeface="Trebuchet MS"/>
                <a:cs typeface="Trebuchet MS"/>
                <a:sym typeface="Trebuchet M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42" name="Shape 342"/>
        <p:cNvGrpSpPr/>
        <p:nvPr/>
      </p:nvGrpSpPr>
      <p:grpSpPr>
        <a:xfrm>
          <a:off x="0" y="0"/>
          <a:ext cx="0" cy="0"/>
          <a:chOff x="0" y="0"/>
          <a:chExt cx="0" cy="0"/>
        </a:xfrm>
      </p:grpSpPr>
      <p:sp>
        <p:nvSpPr>
          <p:cNvPr id="343" name="Google Shape;343;p3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4" name="Google Shape;344;p37"/>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5" name="Google Shape;345;p3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6" name="Google Shape;346;p3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7" name="Google Shape;347;p3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48" name="Shape 348"/>
        <p:cNvGrpSpPr/>
        <p:nvPr/>
      </p:nvGrpSpPr>
      <p:grpSpPr>
        <a:xfrm>
          <a:off x="0" y="0"/>
          <a:ext cx="0" cy="0"/>
          <a:chOff x="0" y="0"/>
          <a:chExt cx="0" cy="0"/>
        </a:xfrm>
      </p:grpSpPr>
      <p:sp>
        <p:nvSpPr>
          <p:cNvPr id="349" name="Google Shape;349;p53"/>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0" name="Google Shape;350;p5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351" name="Google Shape;351;p5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p5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3" name="Google Shape;353;p5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54" name="Shape 354"/>
        <p:cNvGrpSpPr/>
        <p:nvPr/>
      </p:nvGrpSpPr>
      <p:grpSpPr>
        <a:xfrm>
          <a:off x="0" y="0"/>
          <a:ext cx="0" cy="0"/>
          <a:chOff x="0" y="0"/>
          <a:chExt cx="0" cy="0"/>
        </a:xfrm>
      </p:grpSpPr>
      <p:sp>
        <p:nvSpPr>
          <p:cNvPr id="355" name="Google Shape;355;p54"/>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6" name="Google Shape;356;p54"/>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57" name="Google Shape;357;p5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8" name="Google Shape;358;p5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9" name="Google Shape;359;p5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360" name="Shape 360"/>
        <p:cNvGrpSpPr/>
        <p:nvPr/>
      </p:nvGrpSpPr>
      <p:grpSpPr>
        <a:xfrm>
          <a:off x="0" y="0"/>
          <a:ext cx="0" cy="0"/>
          <a:chOff x="0" y="0"/>
          <a:chExt cx="0" cy="0"/>
        </a:xfrm>
      </p:grpSpPr>
      <p:sp>
        <p:nvSpPr>
          <p:cNvPr id="361" name="Google Shape;361;p5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2" name="Google Shape;362;p5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3" name="Google Shape;363;p5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4" name="Google Shape;364;p5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5" name="Google Shape;365;p5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6" name="Google Shape;366;p5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367" name="Shape 367"/>
        <p:cNvGrpSpPr/>
        <p:nvPr/>
      </p:nvGrpSpPr>
      <p:grpSpPr>
        <a:xfrm>
          <a:off x="0" y="0"/>
          <a:ext cx="0" cy="0"/>
          <a:chOff x="0" y="0"/>
          <a:chExt cx="0" cy="0"/>
        </a:xfrm>
      </p:grpSpPr>
      <p:sp>
        <p:nvSpPr>
          <p:cNvPr id="368" name="Google Shape;368;p56"/>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9" name="Google Shape;369;p56"/>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70" name="Google Shape;370;p56"/>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1" name="Google Shape;371;p56"/>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72" name="Google Shape;372;p56"/>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3" name="Google Shape;373;p5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4" name="Google Shape;374;p5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5" name="Google Shape;375;p5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376" name="Shape 376"/>
        <p:cNvGrpSpPr/>
        <p:nvPr/>
      </p:nvGrpSpPr>
      <p:grpSpPr>
        <a:xfrm>
          <a:off x="0" y="0"/>
          <a:ext cx="0" cy="0"/>
          <a:chOff x="0" y="0"/>
          <a:chExt cx="0" cy="0"/>
        </a:xfrm>
      </p:grpSpPr>
      <p:sp>
        <p:nvSpPr>
          <p:cNvPr id="377" name="Google Shape;377;p5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8" name="Google Shape;378;p5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9" name="Google Shape;379;p5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0" name="Google Shape;380;p5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381" name="Shape 381"/>
        <p:cNvGrpSpPr/>
        <p:nvPr/>
      </p:nvGrpSpPr>
      <p:grpSpPr>
        <a:xfrm>
          <a:off x="0" y="0"/>
          <a:ext cx="0" cy="0"/>
          <a:chOff x="0" y="0"/>
          <a:chExt cx="0" cy="0"/>
        </a:xfrm>
      </p:grpSpPr>
      <p:sp>
        <p:nvSpPr>
          <p:cNvPr id="382" name="Google Shape;382;p5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p5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4" name="Google Shape;384;p5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385" name="Shape 385"/>
        <p:cNvGrpSpPr/>
        <p:nvPr/>
      </p:nvGrpSpPr>
      <p:grpSpPr>
        <a:xfrm>
          <a:off x="0" y="0"/>
          <a:ext cx="0" cy="0"/>
          <a:chOff x="0" y="0"/>
          <a:chExt cx="0" cy="0"/>
        </a:xfrm>
      </p:grpSpPr>
      <p:sp>
        <p:nvSpPr>
          <p:cNvPr id="386" name="Google Shape;386;p5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7" name="Google Shape;387;p5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388" name="Google Shape;388;p5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89" name="Google Shape;389;p5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0" name="Google Shape;390;p5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1" name="Google Shape;391;p5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392" name="Shape 392"/>
        <p:cNvGrpSpPr/>
        <p:nvPr/>
      </p:nvGrpSpPr>
      <p:grpSpPr>
        <a:xfrm>
          <a:off x="0" y="0"/>
          <a:ext cx="0" cy="0"/>
          <a:chOff x="0" y="0"/>
          <a:chExt cx="0" cy="0"/>
        </a:xfrm>
      </p:grpSpPr>
      <p:sp>
        <p:nvSpPr>
          <p:cNvPr id="393" name="Google Shape;393;p6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4" name="Google Shape;394;p60"/>
          <p:cNvSpPr/>
          <p:nvPr>
            <p:ph idx="2" type="pic"/>
          </p:nvPr>
        </p:nvSpPr>
        <p:spPr>
          <a:xfrm>
            <a:off x="3887391" y="987426"/>
            <a:ext cx="4629150" cy="4873625"/>
          </a:xfrm>
          <a:prstGeom prst="rect">
            <a:avLst/>
          </a:prstGeom>
          <a:noFill/>
          <a:ln>
            <a:noFill/>
          </a:ln>
        </p:spPr>
      </p:sp>
      <p:sp>
        <p:nvSpPr>
          <p:cNvPr id="395" name="Google Shape;395;p60"/>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96" name="Google Shape;396;p6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7" name="Google Shape;397;p6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8" name="Google Shape;398;p6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399" name="Shape 399"/>
        <p:cNvGrpSpPr/>
        <p:nvPr/>
      </p:nvGrpSpPr>
      <p:grpSpPr>
        <a:xfrm>
          <a:off x="0" y="0"/>
          <a:ext cx="0" cy="0"/>
          <a:chOff x="0" y="0"/>
          <a:chExt cx="0" cy="0"/>
        </a:xfrm>
      </p:grpSpPr>
      <p:sp>
        <p:nvSpPr>
          <p:cNvPr id="400" name="Google Shape;400;p6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1" name="Google Shape;401;p61"/>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2" name="Google Shape;402;p6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3" name="Google Shape;403;p6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4" name="Google Shape;404;p6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405" name="Shape 405"/>
        <p:cNvGrpSpPr/>
        <p:nvPr/>
      </p:nvGrpSpPr>
      <p:grpSpPr>
        <a:xfrm>
          <a:off x="0" y="0"/>
          <a:ext cx="0" cy="0"/>
          <a:chOff x="0" y="0"/>
          <a:chExt cx="0" cy="0"/>
        </a:xfrm>
      </p:grpSpPr>
      <p:sp>
        <p:nvSpPr>
          <p:cNvPr id="406" name="Google Shape;406;p62"/>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7" name="Google Shape;407;p62"/>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8" name="Google Shape;408;p6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9" name="Google Shape;409;p6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0" name="Google Shape;410;p6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17" name="Shape 417"/>
        <p:cNvGrpSpPr/>
        <p:nvPr/>
      </p:nvGrpSpPr>
      <p:grpSpPr>
        <a:xfrm>
          <a:off x="0" y="0"/>
          <a:ext cx="0" cy="0"/>
          <a:chOff x="0" y="0"/>
          <a:chExt cx="0" cy="0"/>
        </a:xfrm>
      </p:grpSpPr>
      <p:sp>
        <p:nvSpPr>
          <p:cNvPr id="418" name="Google Shape;418;p3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9" name="Google Shape;419;p39"/>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20" name="Google Shape;420;p3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1" name="Google Shape;421;p3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2" name="Google Shape;422;p3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423" name="Shape 423"/>
        <p:cNvGrpSpPr/>
        <p:nvPr/>
      </p:nvGrpSpPr>
      <p:grpSpPr>
        <a:xfrm>
          <a:off x="0" y="0"/>
          <a:ext cx="0" cy="0"/>
          <a:chOff x="0" y="0"/>
          <a:chExt cx="0" cy="0"/>
        </a:xfrm>
      </p:grpSpPr>
      <p:sp>
        <p:nvSpPr>
          <p:cNvPr id="424" name="Google Shape;424;p89"/>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5" name="Google Shape;425;p89"/>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426" name="Google Shape;426;p8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7" name="Google Shape;427;p8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8" name="Google Shape;428;p8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29" name="Shape 429"/>
        <p:cNvGrpSpPr/>
        <p:nvPr/>
      </p:nvGrpSpPr>
      <p:grpSpPr>
        <a:xfrm>
          <a:off x="0" y="0"/>
          <a:ext cx="0" cy="0"/>
          <a:chOff x="0" y="0"/>
          <a:chExt cx="0" cy="0"/>
        </a:xfrm>
      </p:grpSpPr>
      <p:sp>
        <p:nvSpPr>
          <p:cNvPr id="430" name="Google Shape;430;p90"/>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1" name="Google Shape;431;p90"/>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432" name="Google Shape;432;p9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3" name="Google Shape;433;p9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4" name="Google Shape;434;p9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35" name="Shape 435"/>
        <p:cNvGrpSpPr/>
        <p:nvPr/>
      </p:nvGrpSpPr>
      <p:grpSpPr>
        <a:xfrm>
          <a:off x="0" y="0"/>
          <a:ext cx="0" cy="0"/>
          <a:chOff x="0" y="0"/>
          <a:chExt cx="0" cy="0"/>
        </a:xfrm>
      </p:grpSpPr>
      <p:sp>
        <p:nvSpPr>
          <p:cNvPr id="436" name="Google Shape;436;p9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7" name="Google Shape;437;p91"/>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38" name="Google Shape;438;p91"/>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39" name="Google Shape;439;p9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0" name="Google Shape;440;p9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1" name="Google Shape;441;p9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42" name="Shape 442"/>
        <p:cNvGrpSpPr/>
        <p:nvPr/>
      </p:nvGrpSpPr>
      <p:grpSpPr>
        <a:xfrm>
          <a:off x="0" y="0"/>
          <a:ext cx="0" cy="0"/>
          <a:chOff x="0" y="0"/>
          <a:chExt cx="0" cy="0"/>
        </a:xfrm>
      </p:grpSpPr>
      <p:sp>
        <p:nvSpPr>
          <p:cNvPr id="443" name="Google Shape;443;p9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4" name="Google Shape;444;p9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45" name="Google Shape;445;p9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6" name="Google Shape;446;p9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47" name="Google Shape;447;p9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8" name="Google Shape;448;p9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9" name="Google Shape;449;p9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0" name="Google Shape;450;p9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1" name="Shape 451"/>
        <p:cNvGrpSpPr/>
        <p:nvPr/>
      </p:nvGrpSpPr>
      <p:grpSpPr>
        <a:xfrm>
          <a:off x="0" y="0"/>
          <a:ext cx="0" cy="0"/>
          <a:chOff x="0" y="0"/>
          <a:chExt cx="0" cy="0"/>
        </a:xfrm>
      </p:grpSpPr>
      <p:sp>
        <p:nvSpPr>
          <p:cNvPr id="452" name="Google Shape;452;p9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3" name="Google Shape;453;p9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4" name="Google Shape;454;p9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5" name="Google Shape;455;p9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56" name="Shape 456"/>
        <p:cNvGrpSpPr/>
        <p:nvPr/>
      </p:nvGrpSpPr>
      <p:grpSpPr>
        <a:xfrm>
          <a:off x="0" y="0"/>
          <a:ext cx="0" cy="0"/>
          <a:chOff x="0" y="0"/>
          <a:chExt cx="0" cy="0"/>
        </a:xfrm>
      </p:grpSpPr>
      <p:sp>
        <p:nvSpPr>
          <p:cNvPr id="457" name="Google Shape;457;p9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8" name="Google Shape;458;p9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9" name="Google Shape;459;p9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460" name="Shape 460"/>
        <p:cNvGrpSpPr/>
        <p:nvPr/>
      </p:nvGrpSpPr>
      <p:grpSpPr>
        <a:xfrm>
          <a:off x="0" y="0"/>
          <a:ext cx="0" cy="0"/>
          <a:chOff x="0" y="0"/>
          <a:chExt cx="0" cy="0"/>
        </a:xfrm>
      </p:grpSpPr>
      <p:sp>
        <p:nvSpPr>
          <p:cNvPr id="461" name="Google Shape;461;p9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2" name="Google Shape;462;p95"/>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463" name="Google Shape;463;p95"/>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64" name="Google Shape;464;p9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5" name="Google Shape;465;p9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6" name="Google Shape;466;p9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467" name="Shape 467"/>
        <p:cNvGrpSpPr/>
        <p:nvPr/>
      </p:nvGrpSpPr>
      <p:grpSpPr>
        <a:xfrm>
          <a:off x="0" y="0"/>
          <a:ext cx="0" cy="0"/>
          <a:chOff x="0" y="0"/>
          <a:chExt cx="0" cy="0"/>
        </a:xfrm>
      </p:grpSpPr>
      <p:sp>
        <p:nvSpPr>
          <p:cNvPr id="468" name="Google Shape;468;p9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9" name="Google Shape;469;p96"/>
          <p:cNvSpPr/>
          <p:nvPr>
            <p:ph idx="2" type="pic"/>
          </p:nvPr>
        </p:nvSpPr>
        <p:spPr>
          <a:xfrm>
            <a:off x="3887391" y="987426"/>
            <a:ext cx="4629150" cy="4873625"/>
          </a:xfrm>
          <a:prstGeom prst="rect">
            <a:avLst/>
          </a:prstGeom>
          <a:noFill/>
          <a:ln>
            <a:noFill/>
          </a:ln>
        </p:spPr>
      </p:sp>
      <p:sp>
        <p:nvSpPr>
          <p:cNvPr id="470" name="Google Shape;470;p96"/>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71" name="Google Shape;471;p9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2" name="Google Shape;472;p9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3" name="Google Shape;473;p9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474" name="Shape 474"/>
        <p:cNvGrpSpPr/>
        <p:nvPr/>
      </p:nvGrpSpPr>
      <p:grpSpPr>
        <a:xfrm>
          <a:off x="0" y="0"/>
          <a:ext cx="0" cy="0"/>
          <a:chOff x="0" y="0"/>
          <a:chExt cx="0" cy="0"/>
        </a:xfrm>
      </p:grpSpPr>
      <p:sp>
        <p:nvSpPr>
          <p:cNvPr id="475" name="Google Shape;475;p9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6" name="Google Shape;476;p97"/>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77" name="Google Shape;477;p9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8" name="Google Shape;478;p9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9" name="Google Shape;479;p9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480" name="Shape 480"/>
        <p:cNvGrpSpPr/>
        <p:nvPr/>
      </p:nvGrpSpPr>
      <p:grpSpPr>
        <a:xfrm>
          <a:off x="0" y="0"/>
          <a:ext cx="0" cy="0"/>
          <a:chOff x="0" y="0"/>
          <a:chExt cx="0" cy="0"/>
        </a:xfrm>
      </p:grpSpPr>
      <p:sp>
        <p:nvSpPr>
          <p:cNvPr id="481" name="Google Shape;481;p98"/>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2" name="Google Shape;482;p98"/>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83" name="Google Shape;483;p9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4" name="Google Shape;484;p9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5" name="Google Shape;485;p9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92" name="Shape 492"/>
        <p:cNvGrpSpPr/>
        <p:nvPr/>
      </p:nvGrpSpPr>
      <p:grpSpPr>
        <a:xfrm>
          <a:off x="0" y="0"/>
          <a:ext cx="0" cy="0"/>
          <a:chOff x="0" y="0"/>
          <a:chExt cx="0" cy="0"/>
        </a:xfrm>
      </p:grpSpPr>
      <p:sp>
        <p:nvSpPr>
          <p:cNvPr id="493" name="Google Shape;493;p4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4" name="Google Shape;494;p41"/>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95" name="Google Shape;495;p4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6" name="Google Shape;496;p4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7" name="Google Shape;497;p4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498" name="Shape 498"/>
        <p:cNvGrpSpPr/>
        <p:nvPr/>
      </p:nvGrpSpPr>
      <p:grpSpPr>
        <a:xfrm>
          <a:off x="0" y="0"/>
          <a:ext cx="0" cy="0"/>
          <a:chOff x="0" y="0"/>
          <a:chExt cx="0" cy="0"/>
        </a:xfrm>
      </p:grpSpPr>
      <p:sp>
        <p:nvSpPr>
          <p:cNvPr id="499" name="Google Shape;499;p99"/>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0" name="Google Shape;500;p99"/>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501" name="Google Shape;501;p9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2" name="Google Shape;502;p9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3" name="Google Shape;503;p9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504" name="Shape 504"/>
        <p:cNvGrpSpPr/>
        <p:nvPr/>
      </p:nvGrpSpPr>
      <p:grpSpPr>
        <a:xfrm>
          <a:off x="0" y="0"/>
          <a:ext cx="0" cy="0"/>
          <a:chOff x="0" y="0"/>
          <a:chExt cx="0" cy="0"/>
        </a:xfrm>
      </p:grpSpPr>
      <p:sp>
        <p:nvSpPr>
          <p:cNvPr id="505" name="Google Shape;505;p100"/>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6" name="Google Shape;506;p100"/>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507" name="Google Shape;507;p10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8" name="Google Shape;508;p10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9" name="Google Shape;509;p10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10" name="Shape 510"/>
        <p:cNvGrpSpPr/>
        <p:nvPr/>
      </p:nvGrpSpPr>
      <p:grpSpPr>
        <a:xfrm>
          <a:off x="0" y="0"/>
          <a:ext cx="0" cy="0"/>
          <a:chOff x="0" y="0"/>
          <a:chExt cx="0" cy="0"/>
        </a:xfrm>
      </p:grpSpPr>
      <p:sp>
        <p:nvSpPr>
          <p:cNvPr id="511" name="Google Shape;511;p10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2" name="Google Shape;512;p101"/>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13" name="Google Shape;513;p101"/>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14" name="Google Shape;514;p10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5" name="Google Shape;515;p10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6" name="Google Shape;516;p10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17" name="Shape 517"/>
        <p:cNvGrpSpPr/>
        <p:nvPr/>
      </p:nvGrpSpPr>
      <p:grpSpPr>
        <a:xfrm>
          <a:off x="0" y="0"/>
          <a:ext cx="0" cy="0"/>
          <a:chOff x="0" y="0"/>
          <a:chExt cx="0" cy="0"/>
        </a:xfrm>
      </p:grpSpPr>
      <p:sp>
        <p:nvSpPr>
          <p:cNvPr id="518" name="Google Shape;518;p10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9" name="Google Shape;519;p10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0" name="Google Shape;520;p10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21" name="Google Shape;521;p10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2" name="Google Shape;522;p10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23" name="Google Shape;523;p10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4" name="Google Shape;524;p10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5" name="Google Shape;525;p10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26" name="Shape 526"/>
        <p:cNvGrpSpPr/>
        <p:nvPr/>
      </p:nvGrpSpPr>
      <p:grpSpPr>
        <a:xfrm>
          <a:off x="0" y="0"/>
          <a:ext cx="0" cy="0"/>
          <a:chOff x="0" y="0"/>
          <a:chExt cx="0" cy="0"/>
        </a:xfrm>
      </p:grpSpPr>
      <p:sp>
        <p:nvSpPr>
          <p:cNvPr id="527" name="Google Shape;527;p10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8" name="Google Shape;528;p10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9" name="Google Shape;529;p10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0" name="Google Shape;530;p10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31" name="Shape 531"/>
        <p:cNvGrpSpPr/>
        <p:nvPr/>
      </p:nvGrpSpPr>
      <p:grpSpPr>
        <a:xfrm>
          <a:off x="0" y="0"/>
          <a:ext cx="0" cy="0"/>
          <a:chOff x="0" y="0"/>
          <a:chExt cx="0" cy="0"/>
        </a:xfrm>
      </p:grpSpPr>
      <p:sp>
        <p:nvSpPr>
          <p:cNvPr id="532" name="Google Shape;532;p10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3" name="Google Shape;533;p10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4" name="Google Shape;534;p10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35" name="Shape 535"/>
        <p:cNvGrpSpPr/>
        <p:nvPr/>
      </p:nvGrpSpPr>
      <p:grpSpPr>
        <a:xfrm>
          <a:off x="0" y="0"/>
          <a:ext cx="0" cy="0"/>
          <a:chOff x="0" y="0"/>
          <a:chExt cx="0" cy="0"/>
        </a:xfrm>
      </p:grpSpPr>
      <p:sp>
        <p:nvSpPr>
          <p:cNvPr id="536" name="Google Shape;536;p10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7" name="Google Shape;537;p105"/>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38" name="Google Shape;538;p105"/>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39" name="Google Shape;539;p10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0" name="Google Shape;540;p10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1" name="Google Shape;541;p10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542" name="Shape 542"/>
        <p:cNvGrpSpPr/>
        <p:nvPr/>
      </p:nvGrpSpPr>
      <p:grpSpPr>
        <a:xfrm>
          <a:off x="0" y="0"/>
          <a:ext cx="0" cy="0"/>
          <a:chOff x="0" y="0"/>
          <a:chExt cx="0" cy="0"/>
        </a:xfrm>
      </p:grpSpPr>
      <p:sp>
        <p:nvSpPr>
          <p:cNvPr id="543" name="Google Shape;543;p10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4" name="Google Shape;544;p106"/>
          <p:cNvSpPr/>
          <p:nvPr>
            <p:ph idx="2" type="pic"/>
          </p:nvPr>
        </p:nvSpPr>
        <p:spPr>
          <a:xfrm>
            <a:off x="3887391" y="987426"/>
            <a:ext cx="4629150" cy="4873625"/>
          </a:xfrm>
          <a:prstGeom prst="rect">
            <a:avLst/>
          </a:prstGeom>
          <a:noFill/>
          <a:ln>
            <a:noFill/>
          </a:ln>
        </p:spPr>
      </p:sp>
      <p:sp>
        <p:nvSpPr>
          <p:cNvPr id="545" name="Google Shape;545;p106"/>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46" name="Google Shape;546;p10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7" name="Google Shape;547;p10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8" name="Google Shape;548;p10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549" name="Shape 549"/>
        <p:cNvGrpSpPr/>
        <p:nvPr/>
      </p:nvGrpSpPr>
      <p:grpSpPr>
        <a:xfrm>
          <a:off x="0" y="0"/>
          <a:ext cx="0" cy="0"/>
          <a:chOff x="0" y="0"/>
          <a:chExt cx="0" cy="0"/>
        </a:xfrm>
      </p:grpSpPr>
      <p:sp>
        <p:nvSpPr>
          <p:cNvPr id="550" name="Google Shape;550;p10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1" name="Google Shape;551;p107"/>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52" name="Google Shape;552;p10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3" name="Google Shape;553;p10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4" name="Google Shape;554;p10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555" name="Shape 555"/>
        <p:cNvGrpSpPr/>
        <p:nvPr/>
      </p:nvGrpSpPr>
      <p:grpSpPr>
        <a:xfrm>
          <a:off x="0" y="0"/>
          <a:ext cx="0" cy="0"/>
          <a:chOff x="0" y="0"/>
          <a:chExt cx="0" cy="0"/>
        </a:xfrm>
      </p:grpSpPr>
      <p:sp>
        <p:nvSpPr>
          <p:cNvPr id="556" name="Google Shape;556;p108"/>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7" name="Google Shape;557;p108"/>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58" name="Google Shape;558;p10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9" name="Google Shape;559;p10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0" name="Google Shape;560;p10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570" name="Shape 570"/>
        <p:cNvGrpSpPr/>
        <p:nvPr/>
      </p:nvGrpSpPr>
      <p:grpSpPr>
        <a:xfrm>
          <a:off x="0" y="0"/>
          <a:ext cx="0" cy="0"/>
          <a:chOff x="0" y="0"/>
          <a:chExt cx="0" cy="0"/>
        </a:xfrm>
      </p:grpSpPr>
      <p:sp>
        <p:nvSpPr>
          <p:cNvPr id="571" name="Google Shape;571;p43"/>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2" name="Google Shape;572;p43"/>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73" name="Google Shape;573;p43"/>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4" name="Google Shape;574;p43"/>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5" name="Google Shape;575;p43"/>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76" name="Google Shape;576;p43"/>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577" name="Shape 577"/>
        <p:cNvGrpSpPr/>
        <p:nvPr/>
      </p:nvGrpSpPr>
      <p:grpSpPr>
        <a:xfrm>
          <a:off x="0" y="0"/>
          <a:ext cx="0" cy="0"/>
          <a:chOff x="0" y="0"/>
          <a:chExt cx="0" cy="0"/>
        </a:xfrm>
      </p:grpSpPr>
      <p:sp>
        <p:nvSpPr>
          <p:cNvPr id="578" name="Google Shape;578;p63"/>
          <p:cNvSpPr txBox="1"/>
          <p:nvPr>
            <p:ph type="ctrTitle"/>
          </p:nvPr>
        </p:nvSpPr>
        <p:spPr>
          <a:xfrm>
            <a:off x="2396319" y="802299"/>
            <a:ext cx="5618515"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5400"/>
              <a:buFont typeface="Gill San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9" name="Google Shape;579;p63"/>
          <p:cNvSpPr txBox="1"/>
          <p:nvPr>
            <p:ph idx="1" type="subTitle"/>
          </p:nvPr>
        </p:nvSpPr>
        <p:spPr>
          <a:xfrm>
            <a:off x="2396319" y="3531205"/>
            <a:ext cx="5618515"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600"/>
              <a:buNone/>
              <a:defRPr b="0" sz="1600" cap="none">
                <a:solidFill>
                  <a:schemeClr val="dk1"/>
                </a:solidFill>
              </a:defRPr>
            </a:lvl1pPr>
            <a:lvl2pPr lvl="1" algn="ctr">
              <a:lnSpc>
                <a:spcPct val="120000"/>
              </a:lnSpc>
              <a:spcBef>
                <a:spcPts val="500"/>
              </a:spcBef>
              <a:spcAft>
                <a:spcPts val="0"/>
              </a:spcAft>
              <a:buSzPts val="1500"/>
              <a:buNone/>
              <a:defRPr sz="1500"/>
            </a:lvl2pPr>
            <a:lvl3pPr lvl="2" algn="ctr">
              <a:lnSpc>
                <a:spcPct val="120000"/>
              </a:lnSpc>
              <a:spcBef>
                <a:spcPts val="500"/>
              </a:spcBef>
              <a:spcAft>
                <a:spcPts val="0"/>
              </a:spcAft>
              <a:buSzPts val="1350"/>
              <a:buNone/>
              <a:defRPr sz="1350"/>
            </a:lvl3pPr>
            <a:lvl4pPr lvl="3" algn="ctr">
              <a:lnSpc>
                <a:spcPct val="120000"/>
              </a:lnSpc>
              <a:spcBef>
                <a:spcPts val="500"/>
              </a:spcBef>
              <a:spcAft>
                <a:spcPts val="0"/>
              </a:spcAft>
              <a:buSzPts val="1200"/>
              <a:buNone/>
              <a:defRPr sz="1200"/>
            </a:lvl4pPr>
            <a:lvl5pPr lvl="4" algn="ctr">
              <a:lnSpc>
                <a:spcPct val="120000"/>
              </a:lnSpc>
              <a:spcBef>
                <a:spcPts val="500"/>
              </a:spcBef>
              <a:spcAft>
                <a:spcPts val="0"/>
              </a:spcAft>
              <a:buSzPts val="1200"/>
              <a:buNone/>
              <a:defRPr sz="1200"/>
            </a:lvl5pPr>
            <a:lvl6pPr lvl="5" algn="ctr">
              <a:lnSpc>
                <a:spcPct val="120000"/>
              </a:lnSpc>
              <a:spcBef>
                <a:spcPts val="500"/>
              </a:spcBef>
              <a:spcAft>
                <a:spcPts val="0"/>
              </a:spcAft>
              <a:buSzPts val="1200"/>
              <a:buNone/>
              <a:defRPr sz="1200"/>
            </a:lvl6pPr>
            <a:lvl7pPr lvl="6" algn="ctr">
              <a:lnSpc>
                <a:spcPct val="120000"/>
              </a:lnSpc>
              <a:spcBef>
                <a:spcPts val="500"/>
              </a:spcBef>
              <a:spcAft>
                <a:spcPts val="0"/>
              </a:spcAft>
              <a:buSzPts val="1200"/>
              <a:buNone/>
              <a:defRPr sz="1200"/>
            </a:lvl7pPr>
            <a:lvl8pPr lvl="7" algn="ctr">
              <a:lnSpc>
                <a:spcPct val="120000"/>
              </a:lnSpc>
              <a:spcBef>
                <a:spcPts val="500"/>
              </a:spcBef>
              <a:spcAft>
                <a:spcPts val="0"/>
              </a:spcAft>
              <a:buSzPts val="1200"/>
              <a:buNone/>
              <a:defRPr sz="1200"/>
            </a:lvl8pPr>
            <a:lvl9pPr lvl="8" algn="ctr">
              <a:lnSpc>
                <a:spcPct val="120000"/>
              </a:lnSpc>
              <a:spcBef>
                <a:spcPts val="500"/>
              </a:spcBef>
              <a:spcAft>
                <a:spcPts val="0"/>
              </a:spcAft>
              <a:buSzPts val="1200"/>
              <a:buNone/>
              <a:defRPr sz="1200"/>
            </a:lvl9pPr>
          </a:lstStyle>
          <a:p/>
        </p:txBody>
      </p:sp>
      <p:sp>
        <p:nvSpPr>
          <p:cNvPr id="580" name="Google Shape;580;p63"/>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1" name="Google Shape;581;p63"/>
          <p:cNvSpPr txBox="1"/>
          <p:nvPr>
            <p:ph idx="11" type="ftr"/>
          </p:nvPr>
        </p:nvSpPr>
        <p:spPr>
          <a:xfrm>
            <a:off x="2396319" y="329308"/>
            <a:ext cx="3086292"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2" name="Google Shape;582;p63"/>
          <p:cNvSpPr txBox="1"/>
          <p:nvPr>
            <p:ph idx="12" type="sldNum"/>
          </p:nvPr>
        </p:nvSpPr>
        <p:spPr>
          <a:xfrm>
            <a:off x="1434703" y="798973"/>
            <a:ext cx="802005"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83" name="Google Shape;583;p63"/>
          <p:cNvCxnSpPr/>
          <p:nvPr/>
        </p:nvCxnSpPr>
        <p:spPr>
          <a:xfrm>
            <a:off x="2396319" y="3528542"/>
            <a:ext cx="5618515"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584" name="Shape 584"/>
        <p:cNvGrpSpPr/>
        <p:nvPr/>
      </p:nvGrpSpPr>
      <p:grpSpPr>
        <a:xfrm>
          <a:off x="0" y="0"/>
          <a:ext cx="0" cy="0"/>
          <a:chOff x="0" y="0"/>
          <a:chExt cx="0" cy="0"/>
        </a:xfrm>
      </p:grpSpPr>
      <p:sp>
        <p:nvSpPr>
          <p:cNvPr id="585" name="Google Shape;585;p64"/>
          <p:cNvSpPr txBox="1"/>
          <p:nvPr>
            <p:ph type="title"/>
          </p:nvPr>
        </p:nvSpPr>
        <p:spPr>
          <a:xfrm>
            <a:off x="1443491" y="1756130"/>
            <a:ext cx="5617002"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6" name="Google Shape;586;p64"/>
          <p:cNvSpPr txBox="1"/>
          <p:nvPr>
            <p:ph idx="1" type="body"/>
          </p:nvPr>
        </p:nvSpPr>
        <p:spPr>
          <a:xfrm>
            <a:off x="1443492" y="3806196"/>
            <a:ext cx="5617002"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500"/>
              <a:buNone/>
              <a:defRPr sz="1500">
                <a:solidFill>
                  <a:srgbClr val="888888"/>
                </a:solidFill>
              </a:defRPr>
            </a:lvl2pPr>
            <a:lvl3pPr indent="-228600" lvl="2" marL="1371600" algn="l">
              <a:lnSpc>
                <a:spcPct val="120000"/>
              </a:lnSpc>
              <a:spcBef>
                <a:spcPts val="500"/>
              </a:spcBef>
              <a:spcAft>
                <a:spcPts val="0"/>
              </a:spcAft>
              <a:buSzPts val="1350"/>
              <a:buNone/>
              <a:defRPr sz="1350">
                <a:solidFill>
                  <a:srgbClr val="888888"/>
                </a:solidFill>
              </a:defRPr>
            </a:lvl3pPr>
            <a:lvl4pPr indent="-228600" lvl="3" marL="1828800" algn="l">
              <a:lnSpc>
                <a:spcPct val="120000"/>
              </a:lnSpc>
              <a:spcBef>
                <a:spcPts val="500"/>
              </a:spcBef>
              <a:spcAft>
                <a:spcPts val="0"/>
              </a:spcAft>
              <a:buSzPts val="1200"/>
              <a:buNone/>
              <a:defRPr sz="1200">
                <a:solidFill>
                  <a:srgbClr val="888888"/>
                </a:solidFill>
              </a:defRPr>
            </a:lvl4pPr>
            <a:lvl5pPr indent="-228600" lvl="4" marL="2286000" algn="l">
              <a:lnSpc>
                <a:spcPct val="120000"/>
              </a:lnSpc>
              <a:spcBef>
                <a:spcPts val="500"/>
              </a:spcBef>
              <a:spcAft>
                <a:spcPts val="0"/>
              </a:spcAft>
              <a:buSzPts val="1200"/>
              <a:buNone/>
              <a:defRPr sz="1200">
                <a:solidFill>
                  <a:srgbClr val="888888"/>
                </a:solidFill>
              </a:defRPr>
            </a:lvl5pPr>
            <a:lvl6pPr indent="-228600" lvl="5" marL="2743200" algn="l">
              <a:lnSpc>
                <a:spcPct val="120000"/>
              </a:lnSpc>
              <a:spcBef>
                <a:spcPts val="500"/>
              </a:spcBef>
              <a:spcAft>
                <a:spcPts val="0"/>
              </a:spcAft>
              <a:buSzPts val="1200"/>
              <a:buNone/>
              <a:defRPr sz="1200">
                <a:solidFill>
                  <a:srgbClr val="888888"/>
                </a:solidFill>
              </a:defRPr>
            </a:lvl6pPr>
            <a:lvl7pPr indent="-228600" lvl="6" marL="3200400" algn="l">
              <a:lnSpc>
                <a:spcPct val="120000"/>
              </a:lnSpc>
              <a:spcBef>
                <a:spcPts val="500"/>
              </a:spcBef>
              <a:spcAft>
                <a:spcPts val="0"/>
              </a:spcAft>
              <a:buSzPts val="1200"/>
              <a:buNone/>
              <a:defRPr sz="1200">
                <a:solidFill>
                  <a:srgbClr val="888888"/>
                </a:solidFill>
              </a:defRPr>
            </a:lvl7pPr>
            <a:lvl8pPr indent="-228600" lvl="7" marL="3657600" algn="l">
              <a:lnSpc>
                <a:spcPct val="120000"/>
              </a:lnSpc>
              <a:spcBef>
                <a:spcPts val="500"/>
              </a:spcBef>
              <a:spcAft>
                <a:spcPts val="0"/>
              </a:spcAft>
              <a:buSzPts val="1200"/>
              <a:buNone/>
              <a:defRPr sz="1200">
                <a:solidFill>
                  <a:srgbClr val="888888"/>
                </a:solidFill>
              </a:defRPr>
            </a:lvl8pPr>
            <a:lvl9pPr indent="-228600" lvl="8" marL="4114800" algn="l">
              <a:lnSpc>
                <a:spcPct val="120000"/>
              </a:lnSpc>
              <a:spcBef>
                <a:spcPts val="500"/>
              </a:spcBef>
              <a:spcAft>
                <a:spcPts val="0"/>
              </a:spcAft>
              <a:buSzPts val="1200"/>
              <a:buNone/>
              <a:defRPr sz="1200">
                <a:solidFill>
                  <a:srgbClr val="888888"/>
                </a:solidFill>
              </a:defRPr>
            </a:lvl9pPr>
          </a:lstStyle>
          <a:p/>
        </p:txBody>
      </p:sp>
      <p:sp>
        <p:nvSpPr>
          <p:cNvPr id="587" name="Google Shape;587;p64"/>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8" name="Google Shape;588;p64"/>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9" name="Google Shape;589;p64"/>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90" name="Google Shape;590;p64"/>
          <p:cNvCxnSpPr/>
          <p:nvPr/>
        </p:nvCxnSpPr>
        <p:spPr>
          <a:xfrm>
            <a:off x="1443491" y="3804985"/>
            <a:ext cx="561700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591" name="Shape 591"/>
        <p:cNvGrpSpPr/>
        <p:nvPr/>
      </p:nvGrpSpPr>
      <p:grpSpPr>
        <a:xfrm>
          <a:off x="0" y="0"/>
          <a:ext cx="0" cy="0"/>
          <a:chOff x="0" y="0"/>
          <a:chExt cx="0" cy="0"/>
        </a:xfrm>
      </p:grpSpPr>
      <p:sp>
        <p:nvSpPr>
          <p:cNvPr id="592" name="Google Shape;592;p65"/>
          <p:cNvSpPr txBox="1"/>
          <p:nvPr>
            <p:ph type="title"/>
          </p:nvPr>
        </p:nvSpPr>
        <p:spPr>
          <a:xfrm>
            <a:off x="1443491" y="804890"/>
            <a:ext cx="6571343"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3" name="Google Shape;593;p65"/>
          <p:cNvSpPr txBox="1"/>
          <p:nvPr>
            <p:ph idx="1" type="body"/>
          </p:nvPr>
        </p:nvSpPr>
        <p:spPr>
          <a:xfrm>
            <a:off x="1443490" y="2013936"/>
            <a:ext cx="3125871" cy="343756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94" name="Google Shape;594;p65"/>
          <p:cNvSpPr txBox="1"/>
          <p:nvPr>
            <p:ph idx="2" type="body"/>
          </p:nvPr>
        </p:nvSpPr>
        <p:spPr>
          <a:xfrm>
            <a:off x="4889182" y="2013936"/>
            <a:ext cx="3125652" cy="3437559"/>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95" name="Google Shape;595;p65"/>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6" name="Google Shape;596;p65"/>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7" name="Google Shape;597;p65"/>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98" name="Google Shape;598;p65"/>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599" name="Shape 599"/>
        <p:cNvGrpSpPr/>
        <p:nvPr/>
      </p:nvGrpSpPr>
      <p:grpSpPr>
        <a:xfrm>
          <a:off x="0" y="0"/>
          <a:ext cx="0" cy="0"/>
          <a:chOff x="0" y="0"/>
          <a:chExt cx="0" cy="0"/>
        </a:xfrm>
      </p:grpSpPr>
      <p:cxnSp>
        <p:nvCxnSpPr>
          <p:cNvPr id="600" name="Google Shape;600;p66"/>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601" name="Google Shape;601;p66"/>
          <p:cNvSpPr txBox="1"/>
          <p:nvPr>
            <p:ph type="title"/>
          </p:nvPr>
        </p:nvSpPr>
        <p:spPr>
          <a:xfrm>
            <a:off x="1443491" y="804164"/>
            <a:ext cx="6571344"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2" name="Google Shape;602;p66"/>
          <p:cNvSpPr txBox="1"/>
          <p:nvPr>
            <p:ph idx="1" type="body"/>
          </p:nvPr>
        </p:nvSpPr>
        <p:spPr>
          <a:xfrm>
            <a:off x="1443491" y="2019550"/>
            <a:ext cx="3125766"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603" name="Google Shape;603;p66"/>
          <p:cNvSpPr txBox="1"/>
          <p:nvPr>
            <p:ph idx="2" type="body"/>
          </p:nvPr>
        </p:nvSpPr>
        <p:spPr>
          <a:xfrm>
            <a:off x="1443491" y="2824270"/>
            <a:ext cx="3125766"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04" name="Google Shape;604;p66"/>
          <p:cNvSpPr txBox="1"/>
          <p:nvPr>
            <p:ph idx="3" type="body"/>
          </p:nvPr>
        </p:nvSpPr>
        <p:spPr>
          <a:xfrm>
            <a:off x="4889182" y="2023004"/>
            <a:ext cx="31256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1500"/>
              <a:buNone/>
              <a:defRPr b="1" sz="1500"/>
            </a:lvl2pPr>
            <a:lvl3pPr indent="-228600" lvl="2" marL="1371600" algn="l">
              <a:lnSpc>
                <a:spcPct val="120000"/>
              </a:lnSpc>
              <a:spcBef>
                <a:spcPts val="500"/>
              </a:spcBef>
              <a:spcAft>
                <a:spcPts val="0"/>
              </a:spcAft>
              <a:buSzPts val="1350"/>
              <a:buNone/>
              <a:defRPr b="1" sz="1350"/>
            </a:lvl3pPr>
            <a:lvl4pPr indent="-228600" lvl="3" marL="1828800" algn="l">
              <a:lnSpc>
                <a:spcPct val="120000"/>
              </a:lnSpc>
              <a:spcBef>
                <a:spcPts val="500"/>
              </a:spcBef>
              <a:spcAft>
                <a:spcPts val="0"/>
              </a:spcAft>
              <a:buSzPts val="1200"/>
              <a:buNone/>
              <a:defRPr b="1" sz="1200"/>
            </a:lvl4pPr>
            <a:lvl5pPr indent="-228600" lvl="4" marL="2286000" algn="l">
              <a:lnSpc>
                <a:spcPct val="120000"/>
              </a:lnSpc>
              <a:spcBef>
                <a:spcPts val="500"/>
              </a:spcBef>
              <a:spcAft>
                <a:spcPts val="0"/>
              </a:spcAft>
              <a:buSzPts val="1200"/>
              <a:buNone/>
              <a:defRPr b="1" sz="1200"/>
            </a:lvl5pPr>
            <a:lvl6pPr indent="-228600" lvl="5" marL="2743200" algn="l">
              <a:lnSpc>
                <a:spcPct val="120000"/>
              </a:lnSpc>
              <a:spcBef>
                <a:spcPts val="500"/>
              </a:spcBef>
              <a:spcAft>
                <a:spcPts val="0"/>
              </a:spcAft>
              <a:buSzPts val="1200"/>
              <a:buNone/>
              <a:defRPr b="1" sz="1200"/>
            </a:lvl6pPr>
            <a:lvl7pPr indent="-228600" lvl="6" marL="3200400" algn="l">
              <a:lnSpc>
                <a:spcPct val="120000"/>
              </a:lnSpc>
              <a:spcBef>
                <a:spcPts val="500"/>
              </a:spcBef>
              <a:spcAft>
                <a:spcPts val="0"/>
              </a:spcAft>
              <a:buSzPts val="1200"/>
              <a:buNone/>
              <a:defRPr b="1" sz="1200"/>
            </a:lvl7pPr>
            <a:lvl8pPr indent="-228600" lvl="7" marL="3657600" algn="l">
              <a:lnSpc>
                <a:spcPct val="120000"/>
              </a:lnSpc>
              <a:spcBef>
                <a:spcPts val="500"/>
              </a:spcBef>
              <a:spcAft>
                <a:spcPts val="0"/>
              </a:spcAft>
              <a:buSzPts val="1200"/>
              <a:buNone/>
              <a:defRPr b="1" sz="1200"/>
            </a:lvl8pPr>
            <a:lvl9pPr indent="-228600" lvl="8" marL="4114800" algn="l">
              <a:lnSpc>
                <a:spcPct val="120000"/>
              </a:lnSpc>
              <a:spcBef>
                <a:spcPts val="500"/>
              </a:spcBef>
              <a:spcAft>
                <a:spcPts val="0"/>
              </a:spcAft>
              <a:buSzPts val="1200"/>
              <a:buNone/>
              <a:defRPr b="1" sz="1200"/>
            </a:lvl9pPr>
          </a:lstStyle>
          <a:p/>
        </p:txBody>
      </p:sp>
      <p:sp>
        <p:nvSpPr>
          <p:cNvPr id="605" name="Google Shape;605;p66"/>
          <p:cNvSpPr txBox="1"/>
          <p:nvPr>
            <p:ph idx="4" type="body"/>
          </p:nvPr>
        </p:nvSpPr>
        <p:spPr>
          <a:xfrm>
            <a:off x="4889182" y="2821491"/>
            <a:ext cx="31256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06" name="Google Shape;606;p66"/>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7" name="Google Shape;607;p66"/>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8" name="Google Shape;608;p66"/>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609" name="Shape 609"/>
        <p:cNvGrpSpPr/>
        <p:nvPr/>
      </p:nvGrpSpPr>
      <p:grpSpPr>
        <a:xfrm>
          <a:off x="0" y="0"/>
          <a:ext cx="0" cy="0"/>
          <a:chOff x="0" y="0"/>
          <a:chExt cx="0" cy="0"/>
        </a:xfrm>
      </p:grpSpPr>
      <p:cxnSp>
        <p:nvCxnSpPr>
          <p:cNvPr id="610" name="Google Shape;610;p67"/>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611" name="Google Shape;611;p67"/>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2" name="Google Shape;612;p67"/>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3" name="Google Shape;613;p67"/>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4" name="Google Shape;614;p67"/>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615" name="Shape 615"/>
        <p:cNvGrpSpPr/>
        <p:nvPr/>
      </p:nvGrpSpPr>
      <p:grpSpPr>
        <a:xfrm>
          <a:off x="0" y="0"/>
          <a:ext cx="0" cy="0"/>
          <a:chOff x="0" y="0"/>
          <a:chExt cx="0" cy="0"/>
        </a:xfrm>
      </p:grpSpPr>
      <p:sp>
        <p:nvSpPr>
          <p:cNvPr id="616" name="Google Shape;616;p68"/>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7" name="Google Shape;617;p68"/>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8" name="Google Shape;618;p68"/>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19" name="Shape 619"/>
        <p:cNvGrpSpPr/>
        <p:nvPr/>
      </p:nvGrpSpPr>
      <p:grpSpPr>
        <a:xfrm>
          <a:off x="0" y="0"/>
          <a:ext cx="0" cy="0"/>
          <a:chOff x="0" y="0"/>
          <a:chExt cx="0" cy="0"/>
        </a:xfrm>
      </p:grpSpPr>
      <p:sp>
        <p:nvSpPr>
          <p:cNvPr id="620" name="Google Shape;620;p69"/>
          <p:cNvSpPr txBox="1"/>
          <p:nvPr>
            <p:ph type="title"/>
          </p:nvPr>
        </p:nvSpPr>
        <p:spPr>
          <a:xfrm>
            <a:off x="1439042" y="798973"/>
            <a:ext cx="2425950"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1" name="Google Shape;621;p69"/>
          <p:cNvSpPr txBox="1"/>
          <p:nvPr>
            <p:ph idx="1" type="body"/>
          </p:nvPr>
        </p:nvSpPr>
        <p:spPr>
          <a:xfrm>
            <a:off x="4186656" y="798974"/>
            <a:ext cx="3828178"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22" name="Google Shape;622;p69"/>
          <p:cNvSpPr txBox="1"/>
          <p:nvPr>
            <p:ph idx="2" type="body"/>
          </p:nvPr>
        </p:nvSpPr>
        <p:spPr>
          <a:xfrm>
            <a:off x="1439042" y="3205492"/>
            <a:ext cx="2427369"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623" name="Google Shape;623;p69"/>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4" name="Google Shape;624;p69"/>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5" name="Google Shape;625;p69"/>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26" name="Google Shape;626;p69"/>
          <p:cNvCxnSpPr/>
          <p:nvPr/>
        </p:nvCxnSpPr>
        <p:spPr>
          <a:xfrm>
            <a:off x="1441748" y="3205491"/>
            <a:ext cx="242327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27" name="Shape 627"/>
        <p:cNvGrpSpPr/>
        <p:nvPr/>
      </p:nvGrpSpPr>
      <p:grpSpPr>
        <a:xfrm>
          <a:off x="0" y="0"/>
          <a:ext cx="0" cy="0"/>
          <a:chOff x="0" y="0"/>
          <a:chExt cx="0" cy="0"/>
        </a:xfrm>
      </p:grpSpPr>
      <p:grpSp>
        <p:nvGrpSpPr>
          <p:cNvPr id="628" name="Google Shape;628;p70"/>
          <p:cNvGrpSpPr/>
          <p:nvPr/>
        </p:nvGrpSpPr>
        <p:grpSpPr>
          <a:xfrm>
            <a:off x="4996501" y="482171"/>
            <a:ext cx="3511387" cy="5149101"/>
            <a:chOff x="6852919" y="583365"/>
            <a:chExt cx="4681849" cy="5181928"/>
          </a:xfrm>
        </p:grpSpPr>
        <p:sp>
          <p:nvSpPr>
            <p:cNvPr id="629" name="Google Shape;629;p70"/>
            <p:cNvSpPr/>
            <p:nvPr/>
          </p:nvSpPr>
          <p:spPr>
            <a:xfrm>
              <a:off x="6852919" y="583365"/>
              <a:ext cx="4681849" cy="5181928"/>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70"/>
            <p:cNvSpPr/>
            <p:nvPr/>
          </p:nvSpPr>
          <p:spPr>
            <a:xfrm>
              <a:off x="7273787" y="915806"/>
              <a:ext cx="3844017" cy="4507918"/>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1" name="Google Shape;631;p70"/>
          <p:cNvSpPr txBox="1"/>
          <p:nvPr>
            <p:ph type="title"/>
          </p:nvPr>
        </p:nvSpPr>
        <p:spPr>
          <a:xfrm>
            <a:off x="1444148" y="1129513"/>
            <a:ext cx="3244935"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2" name="Google Shape;632;p70"/>
          <p:cNvSpPr/>
          <p:nvPr>
            <p:ph idx="2" type="pic"/>
          </p:nvPr>
        </p:nvSpPr>
        <p:spPr>
          <a:xfrm>
            <a:off x="5640128" y="1122543"/>
            <a:ext cx="2234998" cy="3866327"/>
          </a:xfrm>
          <a:prstGeom prst="rect">
            <a:avLst/>
          </a:prstGeom>
          <a:solidFill>
            <a:srgbClr val="D8D8D8"/>
          </a:solidFill>
          <a:ln>
            <a:noFill/>
          </a:ln>
        </p:spPr>
      </p:sp>
      <p:sp>
        <p:nvSpPr>
          <p:cNvPr id="633" name="Google Shape;633;p70"/>
          <p:cNvSpPr txBox="1"/>
          <p:nvPr>
            <p:ph idx="1" type="body"/>
          </p:nvPr>
        </p:nvSpPr>
        <p:spPr>
          <a:xfrm>
            <a:off x="1443492" y="3145992"/>
            <a:ext cx="3240286"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050"/>
              <a:buNone/>
              <a:defRPr sz="1050"/>
            </a:lvl2pPr>
            <a:lvl3pPr indent="-228600" lvl="2" marL="1371600" algn="l">
              <a:lnSpc>
                <a:spcPct val="120000"/>
              </a:lnSpc>
              <a:spcBef>
                <a:spcPts val="500"/>
              </a:spcBef>
              <a:spcAft>
                <a:spcPts val="0"/>
              </a:spcAft>
              <a:buSzPts val="900"/>
              <a:buNone/>
              <a:defRPr sz="900"/>
            </a:lvl3pPr>
            <a:lvl4pPr indent="-228600" lvl="3" marL="1828800" algn="l">
              <a:lnSpc>
                <a:spcPct val="120000"/>
              </a:lnSpc>
              <a:spcBef>
                <a:spcPts val="500"/>
              </a:spcBef>
              <a:spcAft>
                <a:spcPts val="0"/>
              </a:spcAft>
              <a:buSzPts val="750"/>
              <a:buNone/>
              <a:defRPr sz="750"/>
            </a:lvl4pPr>
            <a:lvl5pPr indent="-228600" lvl="4" marL="2286000" algn="l">
              <a:lnSpc>
                <a:spcPct val="120000"/>
              </a:lnSpc>
              <a:spcBef>
                <a:spcPts val="500"/>
              </a:spcBef>
              <a:spcAft>
                <a:spcPts val="0"/>
              </a:spcAft>
              <a:buSzPts val="750"/>
              <a:buNone/>
              <a:defRPr sz="750"/>
            </a:lvl5pPr>
            <a:lvl6pPr indent="-228600" lvl="5" marL="2743200" algn="l">
              <a:lnSpc>
                <a:spcPct val="120000"/>
              </a:lnSpc>
              <a:spcBef>
                <a:spcPts val="500"/>
              </a:spcBef>
              <a:spcAft>
                <a:spcPts val="0"/>
              </a:spcAft>
              <a:buSzPts val="750"/>
              <a:buNone/>
              <a:defRPr sz="750"/>
            </a:lvl6pPr>
            <a:lvl7pPr indent="-228600" lvl="6" marL="3200400" algn="l">
              <a:lnSpc>
                <a:spcPct val="120000"/>
              </a:lnSpc>
              <a:spcBef>
                <a:spcPts val="500"/>
              </a:spcBef>
              <a:spcAft>
                <a:spcPts val="0"/>
              </a:spcAft>
              <a:buSzPts val="750"/>
              <a:buNone/>
              <a:defRPr sz="750"/>
            </a:lvl7pPr>
            <a:lvl8pPr indent="-228600" lvl="7" marL="3657600" algn="l">
              <a:lnSpc>
                <a:spcPct val="120000"/>
              </a:lnSpc>
              <a:spcBef>
                <a:spcPts val="500"/>
              </a:spcBef>
              <a:spcAft>
                <a:spcPts val="0"/>
              </a:spcAft>
              <a:buSzPts val="750"/>
              <a:buNone/>
              <a:defRPr sz="750"/>
            </a:lvl8pPr>
            <a:lvl9pPr indent="-228600" lvl="8" marL="4114800" algn="l">
              <a:lnSpc>
                <a:spcPct val="120000"/>
              </a:lnSpc>
              <a:spcBef>
                <a:spcPts val="500"/>
              </a:spcBef>
              <a:spcAft>
                <a:spcPts val="0"/>
              </a:spcAft>
              <a:buSzPts val="750"/>
              <a:buNone/>
              <a:defRPr sz="750"/>
            </a:lvl9pPr>
          </a:lstStyle>
          <a:p/>
        </p:txBody>
      </p:sp>
      <p:sp>
        <p:nvSpPr>
          <p:cNvPr id="634" name="Google Shape;634;p70"/>
          <p:cNvSpPr txBox="1"/>
          <p:nvPr>
            <p:ph idx="10" type="dt"/>
          </p:nvPr>
        </p:nvSpPr>
        <p:spPr>
          <a:xfrm>
            <a:off x="1436664" y="5469857"/>
            <a:ext cx="3252420"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5" name="Google Shape;635;p70"/>
          <p:cNvSpPr txBox="1"/>
          <p:nvPr>
            <p:ph idx="11" type="ftr"/>
          </p:nvPr>
        </p:nvSpPr>
        <p:spPr>
          <a:xfrm>
            <a:off x="1437530" y="318641"/>
            <a:ext cx="3251553"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6" name="Google Shape;636;p70"/>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37" name="Google Shape;637;p70"/>
          <p:cNvCxnSpPr/>
          <p:nvPr/>
        </p:nvCxnSpPr>
        <p:spPr>
          <a:xfrm>
            <a:off x="1441281" y="3143605"/>
            <a:ext cx="3242014"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638" name="Shape 638"/>
        <p:cNvGrpSpPr/>
        <p:nvPr/>
      </p:nvGrpSpPr>
      <p:grpSpPr>
        <a:xfrm>
          <a:off x="0" y="0"/>
          <a:ext cx="0" cy="0"/>
          <a:chOff x="0" y="0"/>
          <a:chExt cx="0" cy="0"/>
        </a:xfrm>
      </p:grpSpPr>
      <p:cxnSp>
        <p:nvCxnSpPr>
          <p:cNvPr id="639" name="Google Shape;639;p71"/>
          <p:cNvCxnSpPr/>
          <p:nvPr/>
        </p:nvCxnSpPr>
        <p:spPr>
          <a:xfrm>
            <a:off x="1443491" y="1847088"/>
            <a:ext cx="6571343" cy="0"/>
          </a:xfrm>
          <a:prstGeom prst="straightConnector1">
            <a:avLst/>
          </a:prstGeom>
          <a:noFill/>
          <a:ln cap="flat" cmpd="sng" w="31750">
            <a:solidFill>
              <a:schemeClr val="accent1"/>
            </a:solidFill>
            <a:prstDash val="solid"/>
            <a:round/>
            <a:headEnd len="sm" w="sm" type="none"/>
            <a:tailEnd len="sm" w="sm" type="none"/>
          </a:ln>
        </p:spPr>
      </p:cxnSp>
      <p:sp>
        <p:nvSpPr>
          <p:cNvPr id="640" name="Google Shape;640;p71"/>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1" name="Google Shape;641;p71"/>
          <p:cNvSpPr txBox="1"/>
          <p:nvPr>
            <p:ph idx="1" type="body"/>
          </p:nvPr>
        </p:nvSpPr>
        <p:spPr>
          <a:xfrm rot="5400000">
            <a:off x="3003856" y="455368"/>
            <a:ext cx="3450613" cy="657134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42" name="Google Shape;642;p71"/>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3" name="Google Shape;643;p71"/>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4" name="Google Shape;644;p71"/>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645" name="Shape 645"/>
        <p:cNvGrpSpPr/>
        <p:nvPr/>
      </p:nvGrpSpPr>
      <p:grpSpPr>
        <a:xfrm>
          <a:off x="0" y="0"/>
          <a:ext cx="0" cy="0"/>
          <a:chOff x="0" y="0"/>
          <a:chExt cx="0" cy="0"/>
        </a:xfrm>
      </p:grpSpPr>
      <p:sp>
        <p:nvSpPr>
          <p:cNvPr id="646" name="Google Shape;646;p72"/>
          <p:cNvSpPr txBox="1"/>
          <p:nvPr>
            <p:ph type="title"/>
          </p:nvPr>
        </p:nvSpPr>
        <p:spPr>
          <a:xfrm rot="5400000">
            <a:off x="5139597" y="2577405"/>
            <a:ext cx="4659889" cy="1103027"/>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7" name="Google Shape;647;p72"/>
          <p:cNvSpPr txBox="1"/>
          <p:nvPr>
            <p:ph idx="1" type="body"/>
          </p:nvPr>
        </p:nvSpPr>
        <p:spPr>
          <a:xfrm rot="5400000">
            <a:off x="1764094" y="478371"/>
            <a:ext cx="4659889" cy="53010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48" name="Google Shape;648;p72"/>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9" name="Google Shape;649;p72"/>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0" name="Google Shape;650;p72"/>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51" name="Google Shape;651;p72"/>
          <p:cNvCxnSpPr/>
          <p:nvPr/>
        </p:nvCxnSpPr>
        <p:spPr>
          <a:xfrm>
            <a:off x="6918028" y="798974"/>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 Type="http://schemas.openxmlformats.org/officeDocument/2006/relationships/image" Target="../media/image5.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5" Type="http://schemas.openxmlformats.org/officeDocument/2006/relationships/slideLayout" Target="../slideLayouts/slideLayout25.xml"/><Relationship Id="rId14" Type="http://schemas.openxmlformats.org/officeDocument/2006/relationships/slideLayout" Target="../slideLayouts/slideLayout24.xml"/><Relationship Id="rId17" Type="http://schemas.openxmlformats.org/officeDocument/2006/relationships/slideLayout" Target="../slideLayouts/slideLayout27.xml"/><Relationship Id="rId16" Type="http://schemas.openxmlformats.org/officeDocument/2006/relationships/slideLayout" Target="../slideLayouts/slideLayout26.xml"/><Relationship Id="rId5" Type="http://schemas.openxmlformats.org/officeDocument/2006/relationships/slideLayout" Target="../slideLayouts/slideLayout15.xml"/><Relationship Id="rId19" Type="http://schemas.openxmlformats.org/officeDocument/2006/relationships/theme" Target="../theme/theme3.xml"/><Relationship Id="rId6" Type="http://schemas.openxmlformats.org/officeDocument/2006/relationships/slideLayout" Target="../slideLayouts/slideLayout16.xml"/><Relationship Id="rId18" Type="http://schemas.openxmlformats.org/officeDocument/2006/relationships/slideLayout" Target="../slideLayouts/slideLayout28.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8.xml"/><Relationship Id="rId10" Type="http://schemas.openxmlformats.org/officeDocument/2006/relationships/slideLayout" Target="../slideLayouts/slideLayout37.xml"/><Relationship Id="rId13" Type="http://schemas.openxmlformats.org/officeDocument/2006/relationships/theme" Target="../theme/theme7.xml"/><Relationship Id="rId12" Type="http://schemas.openxmlformats.org/officeDocument/2006/relationships/slideLayout" Target="../slideLayouts/slideLayout39.xml"/><Relationship Id="rId1" Type="http://schemas.openxmlformats.org/officeDocument/2006/relationships/image" Target="../media/image1.png"/><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0.xml"/><Relationship Id="rId10" Type="http://schemas.openxmlformats.org/officeDocument/2006/relationships/slideLayout" Target="../slideLayouts/slideLayout49.xml"/><Relationship Id="rId12" Type="http://schemas.openxmlformats.org/officeDocument/2006/relationships/theme" Target="../theme/theme4.xml"/><Relationship Id="rId1" Type="http://schemas.openxmlformats.org/officeDocument/2006/relationships/slideLayout" Target="../slideLayouts/slideLayout40.xml"/><Relationship Id="rId2" Type="http://schemas.openxmlformats.org/officeDocument/2006/relationships/slideLayout" Target="../slideLayouts/slideLayout41.xml"/><Relationship Id="rId3" Type="http://schemas.openxmlformats.org/officeDocument/2006/relationships/slideLayout" Target="../slideLayouts/slideLayout42.xml"/><Relationship Id="rId4" Type="http://schemas.openxmlformats.org/officeDocument/2006/relationships/slideLayout" Target="../slideLayouts/slideLayout43.xml"/><Relationship Id="rId9" Type="http://schemas.openxmlformats.org/officeDocument/2006/relationships/slideLayout" Target="../slideLayouts/slideLayout48.xml"/><Relationship Id="rId5" Type="http://schemas.openxmlformats.org/officeDocument/2006/relationships/slideLayout" Target="../slideLayouts/slideLayout44.xml"/><Relationship Id="rId6" Type="http://schemas.openxmlformats.org/officeDocument/2006/relationships/slideLayout" Target="../slideLayouts/slideLayout45.xml"/><Relationship Id="rId7" Type="http://schemas.openxmlformats.org/officeDocument/2006/relationships/slideLayout" Target="../slideLayouts/slideLayout46.xml"/><Relationship Id="rId8"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61.xml"/><Relationship Id="rId10" Type="http://schemas.openxmlformats.org/officeDocument/2006/relationships/slideLayout" Target="../slideLayouts/slideLayout60.xml"/><Relationship Id="rId12" Type="http://schemas.openxmlformats.org/officeDocument/2006/relationships/theme" Target="../theme/theme5.xml"/><Relationship Id="rId1" Type="http://schemas.openxmlformats.org/officeDocument/2006/relationships/slideLayout" Target="../slideLayouts/slideLayout51.xml"/><Relationship Id="rId2" Type="http://schemas.openxmlformats.org/officeDocument/2006/relationships/slideLayout" Target="../slideLayouts/slideLayout52.xml"/><Relationship Id="rId3" Type="http://schemas.openxmlformats.org/officeDocument/2006/relationships/slideLayout" Target="../slideLayouts/slideLayout53.xml"/><Relationship Id="rId4" Type="http://schemas.openxmlformats.org/officeDocument/2006/relationships/slideLayout" Target="../slideLayouts/slideLayout54.xml"/><Relationship Id="rId9" Type="http://schemas.openxmlformats.org/officeDocument/2006/relationships/slideLayout" Target="../slideLayouts/slideLayout59.xml"/><Relationship Id="rId5" Type="http://schemas.openxmlformats.org/officeDocument/2006/relationships/slideLayout" Target="../slideLayouts/slideLayout55.xml"/><Relationship Id="rId6" Type="http://schemas.openxmlformats.org/officeDocument/2006/relationships/slideLayout" Target="../slideLayouts/slideLayout56.xml"/><Relationship Id="rId7" Type="http://schemas.openxmlformats.org/officeDocument/2006/relationships/slideLayout" Target="../slideLayouts/slideLayout57.xml"/><Relationship Id="rId8"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70.xml"/><Relationship Id="rId10" Type="http://schemas.openxmlformats.org/officeDocument/2006/relationships/slideLayout" Target="../slideLayouts/slideLayout69.xml"/><Relationship Id="rId13" Type="http://schemas.openxmlformats.org/officeDocument/2006/relationships/slideLayout" Target="../slideLayouts/slideLayout72.xml"/><Relationship Id="rId12" Type="http://schemas.openxmlformats.org/officeDocument/2006/relationships/slideLayout" Target="../slideLayouts/slideLayout71.xml"/><Relationship Id="rId1" Type="http://schemas.openxmlformats.org/officeDocument/2006/relationships/image" Target="../media/image1.png"/><Relationship Id="rId2" Type="http://schemas.openxmlformats.org/officeDocument/2006/relationships/image" Target="../media/image8.jpg"/><Relationship Id="rId3" Type="http://schemas.openxmlformats.org/officeDocument/2006/relationships/slideLayout" Target="../slideLayouts/slideLayout62.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theme" Target="../theme/theme6.xml"/><Relationship Id="rId5" Type="http://schemas.openxmlformats.org/officeDocument/2006/relationships/slideLayout" Target="../slideLayouts/slideLayout64.xml"/><Relationship Id="rId6" Type="http://schemas.openxmlformats.org/officeDocument/2006/relationships/slideLayout" Target="../slideLayouts/slideLayout65.xml"/><Relationship Id="rId7" Type="http://schemas.openxmlformats.org/officeDocument/2006/relationships/slideLayout" Target="../slideLayouts/slideLayout66.xml"/><Relationship Id="rId8"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40000"/>
          </a:blip>
          <a:stretch>
            <a:fillRect/>
          </a:stretch>
        </a:blipFill>
      </p:bgPr>
    </p:bg>
    <p:spTree>
      <p:nvGrpSpPr>
        <p:cNvPr id="5" name="Shape 5"/>
        <p:cNvGrpSpPr/>
        <p:nvPr/>
      </p:nvGrpSpPr>
      <p:grpSpPr>
        <a:xfrm>
          <a:off x="0" y="0"/>
          <a:ext cx="0" cy="0"/>
          <a:chOff x="0" y="0"/>
          <a:chExt cx="0" cy="0"/>
        </a:xfrm>
      </p:grpSpPr>
      <p:sp>
        <p:nvSpPr>
          <p:cNvPr id="6" name="Google Shape;6;p31"/>
          <p:cNvSpPr/>
          <p:nvPr/>
        </p:nvSpPr>
        <p:spPr>
          <a:xfrm>
            <a:off x="228600" y="228600"/>
            <a:ext cx="8695944" cy="2468880"/>
          </a:xfrm>
          <a:prstGeom prst="roundRect">
            <a:avLst>
              <a:gd fmla="val 3362"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ndara"/>
              <a:ea typeface="Candara"/>
              <a:cs typeface="Candara"/>
              <a:sym typeface="Candara"/>
            </a:endParaRPr>
          </a:p>
        </p:txBody>
      </p:sp>
      <p:grpSp>
        <p:nvGrpSpPr>
          <p:cNvPr id="7" name="Google Shape;7;p31"/>
          <p:cNvGrpSpPr/>
          <p:nvPr/>
        </p:nvGrpSpPr>
        <p:grpSpPr>
          <a:xfrm>
            <a:off x="211665" y="1679429"/>
            <a:ext cx="8723376" cy="1329874"/>
            <a:chOff x="-3905251" y="4294188"/>
            <a:chExt cx="13027839" cy="1892300"/>
          </a:xfrm>
        </p:grpSpPr>
        <p:sp>
          <p:nvSpPr>
            <p:cNvPr id="8" name="Google Shape;8;p3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 name="Google Shape;9;p3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 name="Google Shape;10;p3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1" name="Google Shape;11;p3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 name="Google Shape;12;p3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1">
                <a:alphaModFix amt="40000"/>
              </a:blip>
              <a:stretch>
                <a:fillRect b="0" l="-16997" r="-16998"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3" name="Google Shape;13;p3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4" name="Google Shape;14;p3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5" name="Google Shape;15;p3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6" name="Google Shape;16;p3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sz="1000" u="none">
                <a:solidFill>
                  <a:schemeClr val="dk2"/>
                </a:solidFill>
                <a:latin typeface="Candara"/>
                <a:ea typeface="Candara"/>
                <a:cs typeface="Candara"/>
                <a:sym typeface="Candara"/>
              </a:defRPr>
            </a:lvl1pPr>
            <a:lvl2pPr indent="0" lvl="1" marL="0" marR="0" rtl="0" algn="ctr">
              <a:spcBef>
                <a:spcPts val="0"/>
              </a:spcBef>
              <a:buNone/>
              <a:defRPr b="0" sz="1000" u="none">
                <a:solidFill>
                  <a:schemeClr val="dk2"/>
                </a:solidFill>
                <a:latin typeface="Candara"/>
                <a:ea typeface="Candara"/>
                <a:cs typeface="Candara"/>
                <a:sym typeface="Candara"/>
              </a:defRPr>
            </a:lvl2pPr>
            <a:lvl3pPr indent="0" lvl="2" marL="0" marR="0" rtl="0" algn="ctr">
              <a:spcBef>
                <a:spcPts val="0"/>
              </a:spcBef>
              <a:buNone/>
              <a:defRPr b="0" sz="1000" u="none">
                <a:solidFill>
                  <a:schemeClr val="dk2"/>
                </a:solidFill>
                <a:latin typeface="Candara"/>
                <a:ea typeface="Candara"/>
                <a:cs typeface="Candara"/>
                <a:sym typeface="Candara"/>
              </a:defRPr>
            </a:lvl3pPr>
            <a:lvl4pPr indent="0" lvl="3" marL="0" marR="0" rtl="0" algn="ctr">
              <a:spcBef>
                <a:spcPts val="0"/>
              </a:spcBef>
              <a:buNone/>
              <a:defRPr b="0" sz="1000" u="none">
                <a:solidFill>
                  <a:schemeClr val="dk2"/>
                </a:solidFill>
                <a:latin typeface="Candara"/>
                <a:ea typeface="Candara"/>
                <a:cs typeface="Candara"/>
                <a:sym typeface="Candara"/>
              </a:defRPr>
            </a:lvl4pPr>
            <a:lvl5pPr indent="0" lvl="4" marL="0" marR="0" rtl="0" algn="ctr">
              <a:spcBef>
                <a:spcPts val="0"/>
              </a:spcBef>
              <a:buNone/>
              <a:defRPr b="0" sz="1000" u="none">
                <a:solidFill>
                  <a:schemeClr val="dk2"/>
                </a:solidFill>
                <a:latin typeface="Candara"/>
                <a:ea typeface="Candara"/>
                <a:cs typeface="Candara"/>
                <a:sym typeface="Candara"/>
              </a:defRPr>
            </a:lvl5pPr>
            <a:lvl6pPr indent="0" lvl="5" marL="0" marR="0" rtl="0" algn="ctr">
              <a:spcBef>
                <a:spcPts val="0"/>
              </a:spcBef>
              <a:buNone/>
              <a:defRPr b="0" sz="1000" u="none">
                <a:solidFill>
                  <a:schemeClr val="dk2"/>
                </a:solidFill>
                <a:latin typeface="Candara"/>
                <a:ea typeface="Candara"/>
                <a:cs typeface="Candara"/>
                <a:sym typeface="Candara"/>
              </a:defRPr>
            </a:lvl6pPr>
            <a:lvl7pPr indent="0" lvl="6" marL="0" marR="0" rtl="0" algn="ctr">
              <a:spcBef>
                <a:spcPts val="0"/>
              </a:spcBef>
              <a:buNone/>
              <a:defRPr b="0" sz="1000" u="none">
                <a:solidFill>
                  <a:schemeClr val="dk2"/>
                </a:solidFill>
                <a:latin typeface="Candara"/>
                <a:ea typeface="Candara"/>
                <a:cs typeface="Candara"/>
                <a:sym typeface="Candara"/>
              </a:defRPr>
            </a:lvl7pPr>
            <a:lvl8pPr indent="0" lvl="7" marL="0" marR="0" rtl="0" algn="ctr">
              <a:spcBef>
                <a:spcPts val="0"/>
              </a:spcBef>
              <a:buNone/>
              <a:defRPr b="0" sz="1000" u="none">
                <a:solidFill>
                  <a:schemeClr val="dk2"/>
                </a:solidFill>
                <a:latin typeface="Candara"/>
                <a:ea typeface="Candara"/>
                <a:cs typeface="Candara"/>
                <a:sym typeface="Candara"/>
              </a:defRPr>
            </a:lvl8pPr>
            <a:lvl9pPr indent="0" lvl="8" marL="0" marR="0" rtl="0" algn="ctr">
              <a:spcBef>
                <a:spcPts val="0"/>
              </a:spcBef>
              <a:buNone/>
              <a:defRPr b="0" sz="1000" u="non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7" name="Google Shape;17;p31"/>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78121"/>
            </a:gs>
            <a:gs pos="50000">
              <a:srgbClr val="D54006"/>
            </a:gs>
            <a:gs pos="100000">
              <a:srgbClr val="8C0000"/>
            </a:gs>
          </a:gsLst>
          <a:lin ang="2520000" scaled="0"/>
        </a:gradFill>
      </p:bgPr>
    </p:bg>
    <p:spTree>
      <p:nvGrpSpPr>
        <p:cNvPr id="128" name="Shape 128"/>
        <p:cNvGrpSpPr/>
        <p:nvPr/>
      </p:nvGrpSpPr>
      <p:grpSpPr>
        <a:xfrm>
          <a:off x="0" y="0"/>
          <a:ext cx="0" cy="0"/>
          <a:chOff x="0" y="0"/>
          <a:chExt cx="0" cy="0"/>
        </a:xfrm>
      </p:grpSpPr>
      <p:pic>
        <p:nvPicPr>
          <p:cNvPr descr="C:\Users\James\Desktop\msft\Berlin\build Assets\hashOverlaySD-FullResolve.png" id="129" name="Google Shape;129;p34"/>
          <p:cNvPicPr preferRelativeResize="0"/>
          <p:nvPr/>
        </p:nvPicPr>
        <p:blipFill rotWithShape="1">
          <a:blip r:embed="rId1">
            <a:alphaModFix amt="10000"/>
          </a:blip>
          <a:srcRect b="0" l="0" r="0" t="0"/>
          <a:stretch/>
        </p:blipFill>
        <p:spPr>
          <a:xfrm>
            <a:off x="0" y="1"/>
            <a:ext cx="9144000" cy="6858000"/>
          </a:xfrm>
          <a:prstGeom prst="rect">
            <a:avLst/>
          </a:prstGeom>
          <a:noFill/>
          <a:ln>
            <a:noFill/>
          </a:ln>
        </p:spPr>
      </p:pic>
      <p:sp>
        <p:nvSpPr>
          <p:cNvPr id="130" name="Google Shape;130;p34"/>
          <p:cNvSpPr txBox="1"/>
          <p:nvPr>
            <p:ph type="title"/>
          </p:nvPr>
        </p:nvSpPr>
        <p:spPr>
          <a:xfrm>
            <a:off x="531639" y="753228"/>
            <a:ext cx="6896534" cy="1080938"/>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3600"/>
              <a:buFont typeface="Trebuchet MS"/>
              <a:buNone/>
              <a:defRPr b="0" i="0" sz="3600" u="none" cap="none" strike="noStrike">
                <a:solidFill>
                  <a:schemeClr val="lt1"/>
                </a:solidFill>
                <a:latin typeface="Trebuchet MS"/>
                <a:ea typeface="Trebuchet MS"/>
                <a:cs typeface="Trebuchet MS"/>
                <a:sym typeface="Trebuchet M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1" name="Google Shape;131;p34"/>
          <p:cNvSpPr txBox="1"/>
          <p:nvPr>
            <p:ph idx="1" type="body"/>
          </p:nvPr>
        </p:nvSpPr>
        <p:spPr>
          <a:xfrm>
            <a:off x="533400" y="2336873"/>
            <a:ext cx="6887389" cy="3599316"/>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lt1"/>
              </a:buClr>
              <a:buSzPts val="2400"/>
              <a:buFont typeface="Arial"/>
              <a:buChar char="•"/>
              <a:defRPr b="0" i="0" sz="2400" u="none" cap="none" strike="noStrike">
                <a:solidFill>
                  <a:schemeClr val="lt1"/>
                </a:solidFill>
                <a:latin typeface="Trebuchet MS"/>
                <a:ea typeface="Trebuchet MS"/>
                <a:cs typeface="Trebuchet MS"/>
                <a:sym typeface="Trebuchet MS"/>
              </a:defRPr>
            </a:lvl1pPr>
            <a:lvl2pPr indent="-355600" lvl="1" marL="9144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Trebuchet MS"/>
                <a:ea typeface="Trebuchet MS"/>
                <a:cs typeface="Trebuchet MS"/>
                <a:sym typeface="Trebuchet MS"/>
              </a:defRPr>
            </a:lvl2pPr>
            <a:lvl3pPr indent="-342900" lvl="2" marL="1371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Trebuchet MS"/>
                <a:ea typeface="Trebuchet MS"/>
                <a:cs typeface="Trebuchet MS"/>
                <a:sym typeface="Trebuchet MS"/>
              </a:defRPr>
            </a:lvl3pPr>
            <a:lvl4pPr indent="-330200" lvl="3" marL="1828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Trebuchet MS"/>
                <a:ea typeface="Trebuchet MS"/>
                <a:cs typeface="Trebuchet MS"/>
                <a:sym typeface="Trebuchet MS"/>
              </a:defRPr>
            </a:lvl4pPr>
            <a:lvl5pPr indent="-330200" lvl="4" marL="22860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Trebuchet MS"/>
                <a:ea typeface="Trebuchet MS"/>
                <a:cs typeface="Trebuchet MS"/>
                <a:sym typeface="Trebuchet MS"/>
              </a:defRPr>
            </a:lvl5pPr>
            <a:lvl6pPr indent="-317500" lvl="5" marL="27432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6pPr>
            <a:lvl7pPr indent="-317500" lvl="6" marL="32004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7pPr>
            <a:lvl8pPr indent="-317500" lvl="7" marL="36576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8pPr>
            <a:lvl9pPr indent="-317500" lvl="8" marL="41148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9pPr>
          </a:lstStyle>
          <a:p/>
        </p:txBody>
      </p:sp>
      <p:sp>
        <p:nvSpPr>
          <p:cNvPr id="132" name="Google Shape;132;p34"/>
          <p:cNvSpPr txBox="1"/>
          <p:nvPr>
            <p:ph idx="10" type="dt"/>
          </p:nvPr>
        </p:nvSpPr>
        <p:spPr>
          <a:xfrm>
            <a:off x="5367881" y="5936188"/>
            <a:ext cx="20574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5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33" name="Google Shape;133;p34"/>
          <p:cNvSpPr txBox="1"/>
          <p:nvPr>
            <p:ph idx="11" type="ftr"/>
          </p:nvPr>
        </p:nvSpPr>
        <p:spPr>
          <a:xfrm>
            <a:off x="533400" y="5936189"/>
            <a:ext cx="48346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5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34" name="Google Shape;134;p34"/>
          <p:cNvSpPr txBox="1"/>
          <p:nvPr>
            <p:ph idx="12" type="sldNum"/>
          </p:nvPr>
        </p:nvSpPr>
        <p:spPr>
          <a:xfrm>
            <a:off x="7848600" y="753228"/>
            <a:ext cx="1157674" cy="1090789"/>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sz="3600">
                <a:solidFill>
                  <a:schemeClr val="lt1"/>
                </a:solidFill>
                <a:latin typeface="Trebuchet MS"/>
                <a:ea typeface="Trebuchet MS"/>
                <a:cs typeface="Trebuchet MS"/>
                <a:sym typeface="Trebuchet MS"/>
              </a:defRPr>
            </a:lvl1pPr>
            <a:lvl2pPr indent="0" lvl="1" marL="0" marR="0" rtl="0" algn="l">
              <a:spcBef>
                <a:spcPts val="0"/>
              </a:spcBef>
              <a:buNone/>
              <a:defRPr sz="3600">
                <a:solidFill>
                  <a:schemeClr val="lt1"/>
                </a:solidFill>
                <a:latin typeface="Trebuchet MS"/>
                <a:ea typeface="Trebuchet MS"/>
                <a:cs typeface="Trebuchet MS"/>
                <a:sym typeface="Trebuchet MS"/>
              </a:defRPr>
            </a:lvl2pPr>
            <a:lvl3pPr indent="0" lvl="2" marL="0" marR="0" rtl="0" algn="l">
              <a:spcBef>
                <a:spcPts val="0"/>
              </a:spcBef>
              <a:buNone/>
              <a:defRPr sz="3600">
                <a:solidFill>
                  <a:schemeClr val="lt1"/>
                </a:solidFill>
                <a:latin typeface="Trebuchet MS"/>
                <a:ea typeface="Trebuchet MS"/>
                <a:cs typeface="Trebuchet MS"/>
                <a:sym typeface="Trebuchet MS"/>
              </a:defRPr>
            </a:lvl3pPr>
            <a:lvl4pPr indent="0" lvl="3" marL="0" marR="0" rtl="0" algn="l">
              <a:spcBef>
                <a:spcPts val="0"/>
              </a:spcBef>
              <a:buNone/>
              <a:defRPr sz="3600">
                <a:solidFill>
                  <a:schemeClr val="lt1"/>
                </a:solidFill>
                <a:latin typeface="Trebuchet MS"/>
                <a:ea typeface="Trebuchet MS"/>
                <a:cs typeface="Trebuchet MS"/>
                <a:sym typeface="Trebuchet MS"/>
              </a:defRPr>
            </a:lvl4pPr>
            <a:lvl5pPr indent="0" lvl="4" marL="0" marR="0" rtl="0" algn="l">
              <a:spcBef>
                <a:spcPts val="0"/>
              </a:spcBef>
              <a:buNone/>
              <a:defRPr sz="3600">
                <a:solidFill>
                  <a:schemeClr val="lt1"/>
                </a:solidFill>
                <a:latin typeface="Trebuchet MS"/>
                <a:ea typeface="Trebuchet MS"/>
                <a:cs typeface="Trebuchet MS"/>
                <a:sym typeface="Trebuchet MS"/>
              </a:defRPr>
            </a:lvl5pPr>
            <a:lvl6pPr indent="0" lvl="5" marL="0" marR="0" rtl="0" algn="l">
              <a:spcBef>
                <a:spcPts val="0"/>
              </a:spcBef>
              <a:buNone/>
              <a:defRPr sz="3600">
                <a:solidFill>
                  <a:schemeClr val="lt1"/>
                </a:solidFill>
                <a:latin typeface="Trebuchet MS"/>
                <a:ea typeface="Trebuchet MS"/>
                <a:cs typeface="Trebuchet MS"/>
                <a:sym typeface="Trebuchet MS"/>
              </a:defRPr>
            </a:lvl6pPr>
            <a:lvl7pPr indent="0" lvl="6" marL="0" marR="0" rtl="0" algn="l">
              <a:spcBef>
                <a:spcPts val="0"/>
              </a:spcBef>
              <a:buNone/>
              <a:defRPr sz="3600">
                <a:solidFill>
                  <a:schemeClr val="lt1"/>
                </a:solidFill>
                <a:latin typeface="Trebuchet MS"/>
                <a:ea typeface="Trebuchet MS"/>
                <a:cs typeface="Trebuchet MS"/>
                <a:sym typeface="Trebuchet MS"/>
              </a:defRPr>
            </a:lvl7pPr>
            <a:lvl8pPr indent="0" lvl="7" marL="0" marR="0" rtl="0" algn="l">
              <a:spcBef>
                <a:spcPts val="0"/>
              </a:spcBef>
              <a:buNone/>
              <a:defRPr sz="3600">
                <a:solidFill>
                  <a:schemeClr val="lt1"/>
                </a:solidFill>
                <a:latin typeface="Trebuchet MS"/>
                <a:ea typeface="Trebuchet MS"/>
                <a:cs typeface="Trebuchet MS"/>
                <a:sym typeface="Trebuchet MS"/>
              </a:defRPr>
            </a:lvl8pPr>
            <a:lvl9pPr indent="0" lvl="8" marL="0" marR="0" rtl="0" algn="l">
              <a:spcBef>
                <a:spcPts val="0"/>
              </a:spcBef>
              <a:buNone/>
              <a:defRPr sz="3600">
                <a:solidFill>
                  <a:schemeClr val="lt1"/>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40000"/>
          </a:blip>
          <a:stretch>
            <a:fillRect/>
          </a:stretch>
        </a:blipFill>
      </p:bgPr>
    </p:bg>
    <p:spTree>
      <p:nvGrpSpPr>
        <p:cNvPr id="336" name="Shape 336"/>
        <p:cNvGrpSpPr/>
        <p:nvPr/>
      </p:nvGrpSpPr>
      <p:grpSpPr>
        <a:xfrm>
          <a:off x="0" y="0"/>
          <a:ext cx="0" cy="0"/>
          <a:chOff x="0" y="0"/>
          <a:chExt cx="0" cy="0"/>
        </a:xfrm>
      </p:grpSpPr>
      <p:sp>
        <p:nvSpPr>
          <p:cNvPr id="337" name="Google Shape;337;p3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38" name="Google Shape;338;p3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339" name="Google Shape;339;p3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0" name="Google Shape;340;p3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1" name="Google Shape;341;p3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1" name="Shape 411"/>
        <p:cNvGrpSpPr/>
        <p:nvPr/>
      </p:nvGrpSpPr>
      <p:grpSpPr>
        <a:xfrm>
          <a:off x="0" y="0"/>
          <a:ext cx="0" cy="0"/>
          <a:chOff x="0" y="0"/>
          <a:chExt cx="0" cy="0"/>
        </a:xfrm>
      </p:grpSpPr>
      <p:sp>
        <p:nvSpPr>
          <p:cNvPr id="412" name="Google Shape;412;p3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13" name="Google Shape;413;p38"/>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414" name="Google Shape;414;p3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15" name="Google Shape;415;p3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16" name="Google Shape;416;p3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6" name="Shape 486"/>
        <p:cNvGrpSpPr/>
        <p:nvPr/>
      </p:nvGrpSpPr>
      <p:grpSpPr>
        <a:xfrm>
          <a:off x="0" y="0"/>
          <a:ext cx="0" cy="0"/>
          <a:chOff x="0" y="0"/>
          <a:chExt cx="0" cy="0"/>
        </a:xfrm>
      </p:grpSpPr>
      <p:sp>
        <p:nvSpPr>
          <p:cNvPr id="487" name="Google Shape;487;p40"/>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88" name="Google Shape;488;p40"/>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489" name="Google Shape;489;p4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90" name="Google Shape;490;p4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91" name="Google Shape;491;p4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40000"/>
          </a:blip>
          <a:stretch>
            <a:fillRect/>
          </a:stretch>
        </a:blipFill>
      </p:bgPr>
    </p:bg>
    <p:spTree>
      <p:nvGrpSpPr>
        <p:cNvPr id="561" name="Shape 561"/>
        <p:cNvGrpSpPr/>
        <p:nvPr/>
      </p:nvGrpSpPr>
      <p:grpSpPr>
        <a:xfrm>
          <a:off x="0" y="0"/>
          <a:ext cx="0" cy="0"/>
          <a:chOff x="0" y="0"/>
          <a:chExt cx="0" cy="0"/>
        </a:xfrm>
      </p:grpSpPr>
      <p:sp>
        <p:nvSpPr>
          <p:cNvPr id="562" name="Google Shape;562;p42"/>
          <p:cNvSpPr/>
          <p:nvPr/>
        </p:nvSpPr>
        <p:spPr>
          <a:xfrm>
            <a:off x="0" y="2015734"/>
            <a:ext cx="9144000" cy="4079520"/>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63" name="Google Shape;563;p42"/>
          <p:cNvPicPr preferRelativeResize="0"/>
          <p:nvPr/>
        </p:nvPicPr>
        <p:blipFill rotWithShape="1">
          <a:blip r:embed="rId2">
            <a:alphaModFix/>
          </a:blip>
          <a:srcRect b="-1538" l="12500" r="12500" t="1538"/>
          <a:stretch/>
        </p:blipFill>
        <p:spPr>
          <a:xfrm>
            <a:off x="-1" y="6095253"/>
            <a:ext cx="9144001" cy="774727"/>
          </a:xfrm>
          <a:prstGeom prst="rect">
            <a:avLst/>
          </a:prstGeom>
          <a:noFill/>
          <a:ln>
            <a:noFill/>
          </a:ln>
        </p:spPr>
      </p:pic>
      <p:cxnSp>
        <p:nvCxnSpPr>
          <p:cNvPr id="564" name="Google Shape;564;p42"/>
          <p:cNvCxnSpPr/>
          <p:nvPr/>
        </p:nvCxnSpPr>
        <p:spPr>
          <a:xfrm>
            <a:off x="0" y="6101127"/>
            <a:ext cx="9144000" cy="0"/>
          </a:xfrm>
          <a:prstGeom prst="straightConnector1">
            <a:avLst/>
          </a:prstGeom>
          <a:noFill/>
          <a:ln cap="flat" cmpd="sng" w="12700">
            <a:solidFill>
              <a:srgbClr val="000001">
                <a:alpha val="20000"/>
              </a:srgbClr>
            </a:solidFill>
            <a:prstDash val="solid"/>
            <a:round/>
            <a:headEnd len="sm" w="sm" type="none"/>
            <a:tailEnd len="sm" w="sm" type="none"/>
          </a:ln>
        </p:spPr>
      </p:cxnSp>
      <p:sp>
        <p:nvSpPr>
          <p:cNvPr id="565" name="Google Shape;565;p42"/>
          <p:cNvSpPr txBox="1"/>
          <p:nvPr>
            <p:ph type="title"/>
          </p:nvPr>
        </p:nvSpPr>
        <p:spPr>
          <a:xfrm>
            <a:off x="1443491" y="804520"/>
            <a:ext cx="6571343"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66" name="Google Shape;566;p42"/>
          <p:cNvSpPr txBox="1"/>
          <p:nvPr>
            <p:ph idx="1" type="body"/>
          </p:nvPr>
        </p:nvSpPr>
        <p:spPr>
          <a:xfrm>
            <a:off x="1443491" y="2015733"/>
            <a:ext cx="6571343"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30200" lvl="1" marL="9144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567" name="Google Shape;567;p42"/>
          <p:cNvSpPr txBox="1"/>
          <p:nvPr>
            <p:ph idx="10" type="dt"/>
          </p:nvPr>
        </p:nvSpPr>
        <p:spPr>
          <a:xfrm>
            <a:off x="5646542" y="330370"/>
            <a:ext cx="2368292"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568" name="Google Shape;568;p42"/>
          <p:cNvSpPr txBox="1"/>
          <p:nvPr>
            <p:ph idx="11" type="ftr"/>
          </p:nvPr>
        </p:nvSpPr>
        <p:spPr>
          <a:xfrm>
            <a:off x="1443491" y="329308"/>
            <a:ext cx="4034004"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569" name="Google Shape;569;p42"/>
          <p:cNvSpPr txBox="1"/>
          <p:nvPr>
            <p:ph idx="12" type="sldNum"/>
          </p:nvPr>
        </p:nvSpPr>
        <p:spPr>
          <a:xfrm>
            <a:off x="487725" y="798973"/>
            <a:ext cx="795746"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sz="2800">
                <a:solidFill>
                  <a:schemeClr val="accent1"/>
                </a:solidFill>
                <a:latin typeface="Gill Sans"/>
                <a:ea typeface="Gill Sans"/>
                <a:cs typeface="Gill Sans"/>
                <a:sym typeface="Gill Sans"/>
              </a:defRPr>
            </a:lvl1pPr>
            <a:lvl2pPr indent="0" lvl="1" marL="0" marR="0" rtl="0" algn="r">
              <a:spcBef>
                <a:spcPts val="0"/>
              </a:spcBef>
              <a:buNone/>
              <a:defRPr sz="2800">
                <a:solidFill>
                  <a:schemeClr val="accent1"/>
                </a:solidFill>
                <a:latin typeface="Gill Sans"/>
                <a:ea typeface="Gill Sans"/>
                <a:cs typeface="Gill Sans"/>
                <a:sym typeface="Gill Sans"/>
              </a:defRPr>
            </a:lvl2pPr>
            <a:lvl3pPr indent="0" lvl="2" marL="0" marR="0" rtl="0" algn="r">
              <a:spcBef>
                <a:spcPts val="0"/>
              </a:spcBef>
              <a:buNone/>
              <a:defRPr sz="2800">
                <a:solidFill>
                  <a:schemeClr val="accent1"/>
                </a:solidFill>
                <a:latin typeface="Gill Sans"/>
                <a:ea typeface="Gill Sans"/>
                <a:cs typeface="Gill Sans"/>
                <a:sym typeface="Gill Sans"/>
              </a:defRPr>
            </a:lvl3pPr>
            <a:lvl4pPr indent="0" lvl="3" marL="0" marR="0" rtl="0" algn="r">
              <a:spcBef>
                <a:spcPts val="0"/>
              </a:spcBef>
              <a:buNone/>
              <a:defRPr sz="2800">
                <a:solidFill>
                  <a:schemeClr val="accent1"/>
                </a:solidFill>
                <a:latin typeface="Gill Sans"/>
                <a:ea typeface="Gill Sans"/>
                <a:cs typeface="Gill Sans"/>
                <a:sym typeface="Gill Sans"/>
              </a:defRPr>
            </a:lvl4pPr>
            <a:lvl5pPr indent="0" lvl="4" marL="0" marR="0" rtl="0" algn="r">
              <a:spcBef>
                <a:spcPts val="0"/>
              </a:spcBef>
              <a:buNone/>
              <a:defRPr sz="2800">
                <a:solidFill>
                  <a:schemeClr val="accent1"/>
                </a:solidFill>
                <a:latin typeface="Gill Sans"/>
                <a:ea typeface="Gill Sans"/>
                <a:cs typeface="Gill Sans"/>
                <a:sym typeface="Gill Sans"/>
              </a:defRPr>
            </a:lvl5pPr>
            <a:lvl6pPr indent="0" lvl="5" marL="0" marR="0" rtl="0" algn="r">
              <a:spcBef>
                <a:spcPts val="0"/>
              </a:spcBef>
              <a:buNone/>
              <a:defRPr sz="2800">
                <a:solidFill>
                  <a:schemeClr val="accent1"/>
                </a:solidFill>
                <a:latin typeface="Gill Sans"/>
                <a:ea typeface="Gill Sans"/>
                <a:cs typeface="Gill Sans"/>
                <a:sym typeface="Gill Sans"/>
              </a:defRPr>
            </a:lvl6pPr>
            <a:lvl7pPr indent="0" lvl="6" marL="0" marR="0" rtl="0" algn="r">
              <a:spcBef>
                <a:spcPts val="0"/>
              </a:spcBef>
              <a:buNone/>
              <a:defRPr sz="2800">
                <a:solidFill>
                  <a:schemeClr val="accent1"/>
                </a:solidFill>
                <a:latin typeface="Gill Sans"/>
                <a:ea typeface="Gill Sans"/>
                <a:cs typeface="Gill Sans"/>
                <a:sym typeface="Gill Sans"/>
              </a:defRPr>
            </a:lvl7pPr>
            <a:lvl8pPr indent="0" lvl="7" marL="0" marR="0" rtl="0" algn="r">
              <a:spcBef>
                <a:spcPts val="0"/>
              </a:spcBef>
              <a:buNone/>
              <a:defRPr sz="2800">
                <a:solidFill>
                  <a:schemeClr val="accent1"/>
                </a:solidFill>
                <a:latin typeface="Gill Sans"/>
                <a:ea typeface="Gill Sans"/>
                <a:cs typeface="Gill Sans"/>
                <a:sym typeface="Gill Sans"/>
              </a:defRPr>
            </a:lvl8pPr>
            <a:lvl9pPr indent="0" lvl="8" marL="0" marR="0" rtl="0" algn="r">
              <a:spcBef>
                <a:spcPts val="0"/>
              </a:spcBef>
              <a:buNone/>
              <a:defRPr sz="2800">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3.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7.xml"/><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8.xml"/><Relationship Id="rId3"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0.xml"/><Relationship Id="rId3" Type="http://schemas.openxmlformats.org/officeDocument/2006/relationships/image" Target="../media/image1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2.xml"/><Relationship Id="rId3"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1.xml"/><Relationship Id="rId2" Type="http://schemas.openxmlformats.org/officeDocument/2006/relationships/notesSlide" Target="../notesSlides/notesSlide24.xml"/><Relationship Id="rId3"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6.xml"/><Relationship Id="rId3" Type="http://schemas.openxmlformats.org/officeDocument/2006/relationships/image" Target="../media/image2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2.xml"/><Relationship Id="rId2" Type="http://schemas.openxmlformats.org/officeDocument/2006/relationships/notesSlide" Target="../notesSlides/notesSlide27.xml"/><Relationship Id="rId3" Type="http://schemas.openxmlformats.org/officeDocument/2006/relationships/image" Target="../media/image27.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655" name="Shape 655"/>
        <p:cNvGrpSpPr/>
        <p:nvPr/>
      </p:nvGrpSpPr>
      <p:grpSpPr>
        <a:xfrm>
          <a:off x="0" y="0"/>
          <a:ext cx="0" cy="0"/>
          <a:chOff x="0" y="0"/>
          <a:chExt cx="0" cy="0"/>
        </a:xfrm>
      </p:grpSpPr>
      <p:sp>
        <p:nvSpPr>
          <p:cNvPr id="656" name="Google Shape;656;p1"/>
          <p:cNvSpPr txBox="1"/>
          <p:nvPr>
            <p:ph type="ctrTitle"/>
          </p:nvPr>
        </p:nvSpPr>
        <p:spPr>
          <a:xfrm>
            <a:off x="467544" y="404664"/>
            <a:ext cx="8280920" cy="2232248"/>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2060"/>
              </a:buClr>
              <a:buSzPts val="4400"/>
              <a:buFont typeface="Times New Roman"/>
              <a:buNone/>
            </a:pPr>
            <a:r>
              <a:rPr b="1" lang="en-US">
                <a:solidFill>
                  <a:srgbClr val="002060"/>
                </a:solidFill>
                <a:latin typeface="Times New Roman"/>
                <a:ea typeface="Times New Roman"/>
                <a:cs typeface="Times New Roman"/>
                <a:sym typeface="Times New Roman"/>
              </a:rPr>
              <a:t>Course: Manufacturing of parts in mechanical engineering</a:t>
            </a:r>
            <a:endParaRPr>
              <a:solidFill>
                <a:srgbClr val="002060"/>
              </a:solidFill>
              <a:latin typeface="Times New Roman"/>
              <a:ea typeface="Times New Roman"/>
              <a:cs typeface="Times New Roman"/>
              <a:sym typeface="Times New Roman"/>
            </a:endParaRPr>
          </a:p>
        </p:txBody>
      </p:sp>
      <p:sp>
        <p:nvSpPr>
          <p:cNvPr id="657" name="Google Shape;657;p1"/>
          <p:cNvSpPr txBox="1"/>
          <p:nvPr>
            <p:ph idx="1" type="subTitle"/>
          </p:nvPr>
        </p:nvSpPr>
        <p:spPr>
          <a:xfrm>
            <a:off x="179512" y="3248981"/>
            <a:ext cx="8784976" cy="3276363"/>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600"/>
              <a:buNone/>
            </a:pPr>
            <a:r>
              <a:rPr b="1" lang="en-US" sz="3600">
                <a:solidFill>
                  <a:srgbClr val="FFFF00"/>
                </a:solidFill>
                <a:highlight>
                  <a:srgbClr val="000080"/>
                </a:highlight>
                <a:latin typeface="Times New Roman"/>
                <a:ea typeface="Times New Roman"/>
                <a:cs typeface="Times New Roman"/>
                <a:sym typeface="Times New Roman"/>
              </a:rPr>
              <a:t>Lecture 3. Technological processes of mechanical processing of body parts.</a:t>
            </a:r>
            <a:endParaRPr/>
          </a:p>
          <a:p>
            <a:pPr indent="0" lvl="0" marL="0" rtl="0" algn="ctr">
              <a:spcBef>
                <a:spcPts val="720"/>
              </a:spcBef>
              <a:spcAft>
                <a:spcPts val="0"/>
              </a:spcAft>
              <a:buSzPts val="3600"/>
              <a:buNone/>
            </a:pPr>
            <a:r>
              <a:t/>
            </a:r>
            <a:endParaRPr b="1" sz="3600">
              <a:solidFill>
                <a:srgbClr val="FFFF00"/>
              </a:solidFill>
              <a:highlight>
                <a:srgbClr val="000080"/>
              </a:highlight>
              <a:latin typeface="Times New Roman"/>
              <a:ea typeface="Times New Roman"/>
              <a:cs typeface="Times New Roman"/>
              <a:sym typeface="Times New Roman"/>
            </a:endParaRPr>
          </a:p>
          <a:p>
            <a:pPr indent="0" lvl="0" marL="0" rtl="0" algn="ctr">
              <a:spcBef>
                <a:spcPts val="720"/>
              </a:spcBef>
              <a:spcAft>
                <a:spcPts val="0"/>
              </a:spcAft>
              <a:buSzPts val="3600"/>
              <a:buNone/>
            </a:pPr>
            <a:r>
              <a:rPr b="1" lang="en-US" sz="3600">
                <a:solidFill>
                  <a:srgbClr val="FFFF00"/>
                </a:solidFill>
                <a:highlight>
                  <a:srgbClr val="000080"/>
                </a:highlight>
                <a:latin typeface="Times New Roman"/>
                <a:ea typeface="Times New Roman"/>
                <a:cs typeface="Times New Roman"/>
                <a:sym typeface="Times New Roman"/>
              </a:rPr>
              <a:t>Lecturer: Mukhammadazim Rustamov</a:t>
            </a:r>
            <a:endParaRPr sz="3600">
              <a:solidFill>
                <a:srgbClr val="FFFF00"/>
              </a:solidFill>
              <a:highlight>
                <a:srgbClr val="000080"/>
              </a:highlight>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6"/>
                                        </p:tgtEl>
                                        <p:attrNameLst>
                                          <p:attrName>style.visibility</p:attrName>
                                        </p:attrNameLst>
                                      </p:cBhvr>
                                      <p:to>
                                        <p:strVal val="visible"/>
                                      </p:to>
                                    </p:set>
                                    <p:animEffect filter="fade" transition="in">
                                      <p:cBhvr>
                                        <p:cTn dur="1000"/>
                                        <p:tgtEl>
                                          <p:spTgt spid="6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7">
                                            <p:txEl>
                                              <p:pRg end="0" st="0"/>
                                            </p:txEl>
                                          </p:spTgt>
                                        </p:tgtEl>
                                        <p:attrNameLst>
                                          <p:attrName>style.visibility</p:attrName>
                                        </p:attrNameLst>
                                      </p:cBhvr>
                                      <p:to>
                                        <p:strVal val="visible"/>
                                      </p:to>
                                    </p:set>
                                    <p:animEffect filter="fade" transition="in">
                                      <p:cBhvr>
                                        <p:cTn dur="1000"/>
                                        <p:tgtEl>
                                          <p:spTgt spid="65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7">
                                            <p:txEl>
                                              <p:pRg end="1" st="1"/>
                                            </p:txEl>
                                          </p:spTgt>
                                        </p:tgtEl>
                                        <p:attrNameLst>
                                          <p:attrName>style.visibility</p:attrName>
                                        </p:attrNameLst>
                                      </p:cBhvr>
                                      <p:to>
                                        <p:strVal val="visible"/>
                                      </p:to>
                                    </p:set>
                                    <p:animEffect filter="fade" transition="in">
                                      <p:cBhvr>
                                        <p:cTn dur="1000"/>
                                        <p:tgtEl>
                                          <p:spTgt spid="65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7">
                                            <p:txEl>
                                              <p:pRg end="2" st="2"/>
                                            </p:txEl>
                                          </p:spTgt>
                                        </p:tgtEl>
                                        <p:attrNameLst>
                                          <p:attrName>style.visibility</p:attrName>
                                        </p:attrNameLst>
                                      </p:cBhvr>
                                      <p:to>
                                        <p:strVal val="visible"/>
                                      </p:to>
                                    </p:set>
                                    <p:animEffect filter="fade" transition="in">
                                      <p:cBhvr>
                                        <p:cTn dur="1000"/>
                                        <p:tgtEl>
                                          <p:spTgt spid="657">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45000"/>
          </a:blip>
          <a:stretch>
            <a:fillRect/>
          </a:stretch>
        </a:blipFill>
      </p:bgPr>
    </p:bg>
    <p:spTree>
      <p:nvGrpSpPr>
        <p:cNvPr id="661" name="Shape 661"/>
        <p:cNvGrpSpPr/>
        <p:nvPr/>
      </p:nvGrpSpPr>
      <p:grpSpPr>
        <a:xfrm>
          <a:off x="0" y="0"/>
          <a:ext cx="0" cy="0"/>
          <a:chOff x="0" y="0"/>
          <a:chExt cx="0" cy="0"/>
        </a:xfrm>
      </p:grpSpPr>
      <p:sp>
        <p:nvSpPr>
          <p:cNvPr id="662" name="Google Shape;662;p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140000"/>
              </a:lnSpc>
              <a:spcBef>
                <a:spcPts val="0"/>
              </a:spcBef>
              <a:spcAft>
                <a:spcPts val="0"/>
              </a:spcAft>
              <a:buSzPct val="100000"/>
              <a:buNone/>
            </a:pPr>
            <a:r>
              <a:rPr b="1" lang="en-US" sz="3600">
                <a:solidFill>
                  <a:schemeClr val="dk1"/>
                </a:solidFill>
                <a:latin typeface="Times New Roman"/>
                <a:ea typeface="Times New Roman"/>
                <a:cs typeface="Times New Roman"/>
                <a:sym typeface="Times New Roman"/>
              </a:rPr>
              <a:t>3-ma’ruza. Tana detallariga mexanik ishlov berish  texnologik jarayonlari</a:t>
            </a:r>
            <a:endParaRPr sz="3600">
              <a:solidFill>
                <a:schemeClr val="dk1"/>
              </a:solidFill>
              <a:latin typeface="Times New Roman"/>
              <a:ea typeface="Times New Roman"/>
              <a:cs typeface="Times New Roman"/>
              <a:sym typeface="Times New Roman"/>
            </a:endParaRPr>
          </a:p>
          <a:p>
            <a:pPr indent="0" lvl="0" marL="0" rtl="0" algn="ctr">
              <a:spcBef>
                <a:spcPts val="555"/>
              </a:spcBef>
              <a:spcAft>
                <a:spcPts val="0"/>
              </a:spcAft>
              <a:buSzPct val="100000"/>
              <a:buNone/>
            </a:pPr>
            <a:r>
              <a:t/>
            </a:r>
            <a:endParaRPr b="1" sz="3000">
              <a:solidFill>
                <a:schemeClr val="dk1"/>
              </a:solidFill>
              <a:latin typeface="Times New Roman"/>
              <a:ea typeface="Times New Roman"/>
              <a:cs typeface="Times New Roman"/>
              <a:sym typeface="Times New Roman"/>
            </a:endParaRPr>
          </a:p>
          <a:p>
            <a:pPr indent="0" lvl="0" marL="0" rtl="0" algn="ctr">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Reja:</a:t>
            </a:r>
            <a:endParaRPr sz="3000">
              <a:solidFill>
                <a:schemeClr val="dk1"/>
              </a:solidFill>
              <a:latin typeface="Times New Roman"/>
              <a:ea typeface="Times New Roman"/>
              <a:cs typeface="Times New Roman"/>
              <a:sym typeface="Times New Roman"/>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1. Tana detallarining xizmat vazifasi, texnik shartlar va zagotovka materiallari.</a:t>
            </a:r>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2. Tana detallariga mexanik ishlov berish  texnologik  jarayonlarining bosqichlari. </a:t>
            </a:r>
            <a:endParaRPr/>
          </a:p>
          <a:p>
            <a:pPr indent="0" lvl="0" marL="0" rtl="0" algn="just">
              <a:lnSpc>
                <a:spcPct val="150000"/>
              </a:lnSpc>
              <a:spcBef>
                <a:spcPts val="555"/>
              </a:spcBef>
              <a:spcAft>
                <a:spcPts val="0"/>
              </a:spcAft>
              <a:buSzPct val="100000"/>
              <a:buNone/>
            </a:pPr>
            <a:r>
              <a:rPr b="1" lang="en-US" sz="3000">
                <a:solidFill>
                  <a:schemeClr val="dk1"/>
                </a:solidFill>
                <a:latin typeface="Times New Roman"/>
                <a:ea typeface="Times New Roman"/>
                <a:cs typeface="Times New Roman"/>
                <a:sym typeface="Times New Roman"/>
              </a:rPr>
              <a:t>3. Bazaviy yuzalarga va teshiklariga qora va toza ishlov berish usullari. Tana detallarini nazorat qilish.</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0" st="0"/>
                                            </p:txEl>
                                          </p:spTgt>
                                        </p:tgtEl>
                                        <p:attrNameLst>
                                          <p:attrName>style.visibility</p:attrName>
                                        </p:attrNameLst>
                                      </p:cBhvr>
                                      <p:to>
                                        <p:strVal val="visible"/>
                                      </p:to>
                                    </p:set>
                                    <p:animEffect filter="fade" transition="in">
                                      <p:cBhvr>
                                        <p:cTn dur="500"/>
                                        <p:tgtEl>
                                          <p:spTgt spid="66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1" st="1"/>
                                            </p:txEl>
                                          </p:spTgt>
                                        </p:tgtEl>
                                        <p:attrNameLst>
                                          <p:attrName>style.visibility</p:attrName>
                                        </p:attrNameLst>
                                      </p:cBhvr>
                                      <p:to>
                                        <p:strVal val="visible"/>
                                      </p:to>
                                    </p:set>
                                    <p:animEffect filter="fade" transition="in">
                                      <p:cBhvr>
                                        <p:cTn dur="500"/>
                                        <p:tgtEl>
                                          <p:spTgt spid="66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2" st="2"/>
                                            </p:txEl>
                                          </p:spTgt>
                                        </p:tgtEl>
                                        <p:attrNameLst>
                                          <p:attrName>style.visibility</p:attrName>
                                        </p:attrNameLst>
                                      </p:cBhvr>
                                      <p:to>
                                        <p:strVal val="visible"/>
                                      </p:to>
                                    </p:set>
                                    <p:animEffect filter="fade" transition="in">
                                      <p:cBhvr>
                                        <p:cTn dur="500"/>
                                        <p:tgtEl>
                                          <p:spTgt spid="66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3" st="3"/>
                                            </p:txEl>
                                          </p:spTgt>
                                        </p:tgtEl>
                                        <p:attrNameLst>
                                          <p:attrName>style.visibility</p:attrName>
                                        </p:attrNameLst>
                                      </p:cBhvr>
                                      <p:to>
                                        <p:strVal val="visible"/>
                                      </p:to>
                                    </p:set>
                                    <p:animEffect filter="fade" transition="in">
                                      <p:cBhvr>
                                        <p:cTn dur="500"/>
                                        <p:tgtEl>
                                          <p:spTgt spid="66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4" st="4"/>
                                            </p:txEl>
                                          </p:spTgt>
                                        </p:tgtEl>
                                        <p:attrNameLst>
                                          <p:attrName>style.visibility</p:attrName>
                                        </p:attrNameLst>
                                      </p:cBhvr>
                                      <p:to>
                                        <p:strVal val="visible"/>
                                      </p:to>
                                    </p:set>
                                    <p:animEffect filter="fade" transition="in">
                                      <p:cBhvr>
                                        <p:cTn dur="500"/>
                                        <p:tgtEl>
                                          <p:spTgt spid="66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xEl>
                                              <p:pRg end="5" st="5"/>
                                            </p:txEl>
                                          </p:spTgt>
                                        </p:tgtEl>
                                        <p:attrNameLst>
                                          <p:attrName>style.visibility</p:attrName>
                                        </p:attrNameLst>
                                      </p:cBhvr>
                                      <p:to>
                                        <p:strVal val="visible"/>
                                      </p:to>
                                    </p:set>
                                    <p:animEffect filter="fade" transition="in">
                                      <p:cBhvr>
                                        <p:cTn dur="500"/>
                                        <p:tgtEl>
                                          <p:spTgt spid="662">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66" name="Shape 666"/>
        <p:cNvGrpSpPr/>
        <p:nvPr/>
      </p:nvGrpSpPr>
      <p:grpSpPr>
        <a:xfrm>
          <a:off x="0" y="0"/>
          <a:ext cx="0" cy="0"/>
          <a:chOff x="0" y="0"/>
          <a:chExt cx="0" cy="0"/>
        </a:xfrm>
      </p:grpSpPr>
      <p:sp>
        <p:nvSpPr>
          <p:cNvPr id="667" name="Google Shape;667;p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120000"/>
              </a:lnSpc>
              <a:spcBef>
                <a:spcPts val="0"/>
              </a:spcBef>
              <a:spcAft>
                <a:spcPts val="0"/>
              </a:spcAft>
              <a:buSzPct val="100000"/>
              <a:buNone/>
            </a:pPr>
            <a:r>
              <a:rPr b="1" lang="en-US" sz="3500">
                <a:solidFill>
                  <a:schemeClr val="dk1"/>
                </a:solidFill>
                <a:latin typeface="Times New Roman"/>
                <a:ea typeface="Times New Roman"/>
                <a:cs typeface="Times New Roman"/>
                <a:sym typeface="Times New Roman"/>
              </a:rPr>
              <a:t>1. Tana detallarining xizmat vazifasi, texnik shartlar va zagotovka  materiallari</a:t>
            </a:r>
            <a:endParaRPr b="1" sz="3500">
              <a:solidFill>
                <a:schemeClr val="dk1"/>
              </a:solidFill>
              <a:latin typeface="Times New Roman"/>
              <a:ea typeface="Times New Roman"/>
              <a:cs typeface="Times New Roman"/>
              <a:sym typeface="Times New Roman"/>
            </a:endParaRPr>
          </a:p>
          <a:p>
            <a:pPr indent="0" lvl="0" marL="0" rtl="0" algn="ctr">
              <a:lnSpc>
                <a:spcPct val="120000"/>
              </a:lnSpc>
              <a:spcBef>
                <a:spcPts val="518"/>
              </a:spcBef>
              <a:spcAft>
                <a:spcPts val="0"/>
              </a:spcAft>
              <a:buSzPct val="100000"/>
              <a:buNone/>
            </a:pPr>
            <a:r>
              <a:t/>
            </a:r>
            <a:endParaRPr b="1" sz="2800">
              <a:solidFill>
                <a:schemeClr val="dk1"/>
              </a:solidFill>
              <a:latin typeface="Times New Roman"/>
              <a:ea typeface="Times New Roman"/>
              <a:cs typeface="Times New Roman"/>
              <a:sym typeface="Times New Roman"/>
            </a:endParaRPr>
          </a:p>
          <a:p>
            <a:pPr indent="536575" lvl="0" marL="0" rtl="0" algn="just">
              <a:lnSpc>
                <a:spcPct val="150000"/>
              </a:lnSpc>
              <a:spcBef>
                <a:spcPts val="592"/>
              </a:spcBef>
              <a:spcAft>
                <a:spcPts val="0"/>
              </a:spcAft>
              <a:buSzPct val="100000"/>
              <a:buNone/>
            </a:pPr>
            <a:r>
              <a:rPr lang="en-US" sz="3200">
                <a:solidFill>
                  <a:schemeClr val="dk1"/>
                </a:solidFill>
                <a:latin typeface="Times New Roman"/>
                <a:ea typeface="Times New Roman"/>
                <a:cs typeface="Times New Roman"/>
                <a:sym typeface="Times New Roman"/>
              </a:rPr>
              <a:t>Tana detallari mashina va mexanizmlarning asosiy bazaviy detali hisoblanadi. Tana detallarga metall kesish dastgohlarining, avtomobil va traktorlarning tezliklar qutisi, ichki yonuv dvigateli va kompressorlarning silindr bloklari, reduktor va nasoslarning qutisi hamda shunga o‘xshash boshqa detallar kiradi. Tana detallarning tayyorlash aniqligi butun mashina va mexanizmni aniqligini belgilaydi.</a:t>
            </a:r>
            <a:endParaRPr sz="32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67">
                                            <p:txEl>
                                              <p:pRg end="0" st="0"/>
                                            </p:txEl>
                                          </p:spTgt>
                                        </p:tgtEl>
                                        <p:attrNameLst>
                                          <p:attrName>style.visibility</p:attrName>
                                        </p:attrNameLst>
                                      </p:cBhvr>
                                      <p:to>
                                        <p:strVal val="visible"/>
                                      </p:to>
                                    </p:set>
                                    <p:anim calcmode="lin" valueType="num">
                                      <p:cBhvr additive="base">
                                        <p:cTn dur="1250"/>
                                        <p:tgtEl>
                                          <p:spTgt spid="66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67">
                                            <p:txEl>
                                              <p:pRg end="1" st="1"/>
                                            </p:txEl>
                                          </p:spTgt>
                                        </p:tgtEl>
                                        <p:attrNameLst>
                                          <p:attrName>style.visibility</p:attrName>
                                        </p:attrNameLst>
                                      </p:cBhvr>
                                      <p:to>
                                        <p:strVal val="visible"/>
                                      </p:to>
                                    </p:set>
                                    <p:anim calcmode="lin" valueType="num">
                                      <p:cBhvr additive="base">
                                        <p:cTn dur="1250"/>
                                        <p:tgtEl>
                                          <p:spTgt spid="66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67">
                                            <p:txEl>
                                              <p:pRg end="2" st="2"/>
                                            </p:txEl>
                                          </p:spTgt>
                                        </p:tgtEl>
                                        <p:attrNameLst>
                                          <p:attrName>style.visibility</p:attrName>
                                        </p:attrNameLst>
                                      </p:cBhvr>
                                      <p:to>
                                        <p:strVal val="visible"/>
                                      </p:to>
                                    </p:set>
                                    <p:anim calcmode="lin" valueType="num">
                                      <p:cBhvr additive="base">
                                        <p:cTn dur="1250"/>
                                        <p:tgtEl>
                                          <p:spTgt spid="66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71" name="Shape 671"/>
        <p:cNvGrpSpPr/>
        <p:nvPr/>
      </p:nvGrpSpPr>
      <p:grpSpPr>
        <a:xfrm>
          <a:off x="0" y="0"/>
          <a:ext cx="0" cy="0"/>
          <a:chOff x="0" y="0"/>
          <a:chExt cx="0" cy="0"/>
        </a:xfrm>
      </p:grpSpPr>
      <p:grpSp>
        <p:nvGrpSpPr>
          <p:cNvPr id="672" name="Google Shape;672;p4"/>
          <p:cNvGrpSpPr/>
          <p:nvPr/>
        </p:nvGrpSpPr>
        <p:grpSpPr>
          <a:xfrm>
            <a:off x="179512" y="189785"/>
            <a:ext cx="8712968" cy="6478428"/>
            <a:chOff x="0" y="1145"/>
            <a:chExt cx="8712968" cy="6478428"/>
          </a:xfrm>
        </p:grpSpPr>
        <p:sp>
          <p:nvSpPr>
            <p:cNvPr id="673" name="Google Shape;673;p4"/>
            <p:cNvSpPr/>
            <p:nvPr/>
          </p:nvSpPr>
          <p:spPr>
            <a:xfrm>
              <a:off x="0" y="4878380"/>
              <a:ext cx="8712968" cy="1601193"/>
            </a:xfrm>
            <a:prstGeom prst="rect">
              <a:avLst/>
            </a:prstGeom>
            <a:solidFill>
              <a:srgbClr val="F3BE3F"/>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4"/>
            <p:cNvSpPr txBox="1"/>
            <p:nvPr/>
          </p:nvSpPr>
          <p:spPr>
            <a:xfrm>
              <a:off x="0" y="4878380"/>
              <a:ext cx="8712968" cy="1601193"/>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chemeClr val="dk1"/>
                </a:buClr>
                <a:buSzPts val="2400"/>
                <a:buFont typeface="Times New Roman"/>
                <a:buNone/>
              </a:pPr>
              <a:r>
                <a:rPr b="1" i="1" lang="en-US" sz="2400">
                  <a:solidFill>
                    <a:schemeClr val="dk1"/>
                  </a:solidFill>
                  <a:latin typeface="Times New Roman"/>
                  <a:ea typeface="Times New Roman"/>
                  <a:cs typeface="Times New Roman"/>
                  <a:sym typeface="Times New Roman"/>
                </a:rPr>
                <a:t>yordamchi tekis yuzalar </a:t>
              </a:r>
              <a:r>
                <a:rPr lang="en-US" sz="2400">
                  <a:solidFill>
                    <a:schemeClr val="dk1"/>
                  </a:solidFill>
                  <a:latin typeface="Times New Roman"/>
                  <a:ea typeface="Times New Roman"/>
                  <a:cs typeface="Times New Roman"/>
                  <a:sym typeface="Times New Roman"/>
                </a:rPr>
                <a:t>– qopqoqlarning biriktirish joylari, flanetslar va burtib chiqqan yuzalarni tozaligi Rz40 mkm gacha, teshikka nisbatan perpendikulyarlikdan chetlanishi esa 0,01 mm dan 0,02 mm gacha bo‘lishi kerak;</a:t>
              </a:r>
              <a:endParaRPr sz="2400">
                <a:solidFill>
                  <a:schemeClr val="dk1"/>
                </a:solidFill>
                <a:latin typeface="Times New Roman"/>
                <a:ea typeface="Times New Roman"/>
                <a:cs typeface="Times New Roman"/>
                <a:sym typeface="Times New Roman"/>
              </a:endParaRPr>
            </a:p>
          </p:txBody>
        </p:sp>
        <p:sp>
          <p:nvSpPr>
            <p:cNvPr id="675" name="Google Shape;675;p4"/>
            <p:cNvSpPr/>
            <p:nvPr/>
          </p:nvSpPr>
          <p:spPr>
            <a:xfrm rot="10800000">
              <a:off x="0" y="2439763"/>
              <a:ext cx="8712968" cy="2462635"/>
            </a:xfrm>
            <a:prstGeom prst="upArrowCallout">
              <a:avLst>
                <a:gd fmla="val 25000" name="adj1"/>
                <a:gd fmla="val 25000" name="adj2"/>
                <a:gd fmla="val 25000" name="adj3"/>
                <a:gd fmla="val 64977" name="adj4"/>
              </a:avLst>
            </a:prstGeom>
            <a:solidFill>
              <a:srgbClr val="39F51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4"/>
            <p:cNvSpPr txBox="1"/>
            <p:nvPr/>
          </p:nvSpPr>
          <p:spPr>
            <a:xfrm>
              <a:off x="0" y="2439763"/>
              <a:ext cx="8712968" cy="1600146"/>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chemeClr val="dk1"/>
                </a:buClr>
                <a:buSzPts val="2400"/>
                <a:buFont typeface="Times New Roman"/>
                <a:buNone/>
              </a:pPr>
              <a:r>
                <a:rPr b="1" i="1" lang="en-US" sz="2400">
                  <a:solidFill>
                    <a:schemeClr val="dk1"/>
                  </a:solidFill>
                  <a:latin typeface="Times New Roman"/>
                  <a:ea typeface="Times New Roman"/>
                  <a:cs typeface="Times New Roman"/>
                  <a:sym typeface="Times New Roman"/>
                </a:rPr>
                <a:t>asos tekisligi </a:t>
              </a:r>
              <a:r>
                <a:rPr lang="en-US" sz="2400">
                  <a:solidFill>
                    <a:schemeClr val="dk1"/>
                  </a:solidFill>
                  <a:latin typeface="Times New Roman"/>
                  <a:ea typeface="Times New Roman"/>
                  <a:cs typeface="Times New Roman"/>
                  <a:sym typeface="Times New Roman"/>
                </a:rPr>
                <a:t>va </a:t>
              </a:r>
              <a:r>
                <a:rPr b="1" i="1" lang="en-US" sz="2400">
                  <a:solidFill>
                    <a:schemeClr val="dk1"/>
                  </a:solidFill>
                  <a:latin typeface="Times New Roman"/>
                  <a:ea typeface="Times New Roman"/>
                  <a:cs typeface="Times New Roman"/>
                  <a:sym typeface="Times New Roman"/>
                </a:rPr>
                <a:t>qopqoq bilan birikish tekisligi </a:t>
              </a:r>
              <a:r>
                <a:rPr lang="en-US" sz="2400">
                  <a:solidFill>
                    <a:schemeClr val="dk1"/>
                  </a:solidFill>
                  <a:latin typeface="Times New Roman"/>
                  <a:ea typeface="Times New Roman"/>
                  <a:cs typeface="Times New Roman"/>
                  <a:sym typeface="Times New Roman"/>
                </a:rPr>
                <a:t>– ushbu yuzalarning paralelligi va perpendikulyarliklari yuqori texnik talablar bo‘yicha bajariladi va chetlanishi 0,05-0,1 mm chegarasida bo‘ladi, yuzaning tozaligi Rz20 mkm dan kichik bo‘lishi talab etiladi.</a:t>
              </a:r>
              <a:endParaRPr sz="2400">
                <a:solidFill>
                  <a:schemeClr val="dk1"/>
                </a:solidFill>
                <a:latin typeface="Times New Roman"/>
                <a:ea typeface="Times New Roman"/>
                <a:cs typeface="Times New Roman"/>
                <a:sym typeface="Times New Roman"/>
              </a:endParaRPr>
            </a:p>
          </p:txBody>
        </p:sp>
        <p:sp>
          <p:nvSpPr>
            <p:cNvPr id="677" name="Google Shape;677;p4"/>
            <p:cNvSpPr/>
            <p:nvPr/>
          </p:nvSpPr>
          <p:spPr>
            <a:xfrm rot="10800000">
              <a:off x="0" y="1145"/>
              <a:ext cx="8712968" cy="2462635"/>
            </a:xfrm>
            <a:prstGeom prst="upArrowCallout">
              <a:avLst>
                <a:gd fmla="val 25000" name="adj1"/>
                <a:gd fmla="val 25000" name="adj2"/>
                <a:gd fmla="val 25000" name="adj3"/>
                <a:gd fmla="val 64977" name="adj4"/>
              </a:avLst>
            </a:prstGeom>
            <a:solidFill>
              <a:srgbClr val="05DDD7"/>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
            <p:cNvSpPr txBox="1"/>
            <p:nvPr/>
          </p:nvSpPr>
          <p:spPr>
            <a:xfrm>
              <a:off x="0" y="1145"/>
              <a:ext cx="8712968" cy="1600146"/>
            </a:xfrm>
            <a:prstGeom prst="rect">
              <a:avLst/>
            </a:prstGeom>
            <a:noFill/>
            <a:ln>
              <a:noFill/>
            </a:ln>
          </p:spPr>
          <p:txBody>
            <a:bodyPr anchorCtr="0" anchor="ctr" bIns="199125" lIns="199125" spcFirstLastPara="1" rIns="199125" wrap="square" tIns="199125">
              <a:noAutofit/>
            </a:bodyPr>
            <a:lstStyle/>
            <a:p>
              <a:pPr indent="0" lvl="0" marL="0" marR="0" rtl="0" algn="ctr">
                <a:lnSpc>
                  <a:spcPct val="90000"/>
                </a:lnSpc>
                <a:spcBef>
                  <a:spcPts val="0"/>
                </a:spcBef>
                <a:spcAft>
                  <a:spcPts val="0"/>
                </a:spcAft>
                <a:buClr>
                  <a:schemeClr val="dk1"/>
                </a:buClr>
                <a:buSzPts val="2800"/>
                <a:buFont typeface="Times New Roman"/>
                <a:buNone/>
              </a:pPr>
              <a:r>
                <a:rPr b="1" lang="en-US" sz="2800">
                  <a:solidFill>
                    <a:schemeClr val="dk1"/>
                  </a:solidFill>
                  <a:latin typeface="Times New Roman"/>
                  <a:ea typeface="Times New Roman"/>
                  <a:cs typeface="Times New Roman"/>
                  <a:sym typeface="Times New Roman"/>
                </a:rPr>
                <a:t>Texnologik nuqtai nazardan tana detallari quyidagi ishlov berish yuzalariga ega bo‘ladi:</a:t>
              </a:r>
              <a:endParaRPr b="1" sz="2800">
                <a:solidFill>
                  <a:schemeClr val="dk1"/>
                </a:solidFill>
                <a:latin typeface="Times New Roman"/>
                <a:ea typeface="Times New Roman"/>
                <a:cs typeface="Times New Roman"/>
                <a:sym typeface="Times New Roman"/>
              </a:endParaRPr>
            </a:p>
          </p:txBody>
        </p:sp>
      </p:grpSp>
    </p:spTree>
  </p:cSld>
  <p:clrMapOvr>
    <a:masterClrMapping/>
  </p:clrMapOvr>
  <mc:AlternateContent>
    <mc:Choice Requires="p14">
      <p:transition spd="slow" p14:dur="1250">
        <p14:flip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82" name="Shape 682"/>
        <p:cNvGrpSpPr/>
        <p:nvPr/>
      </p:nvGrpSpPr>
      <p:grpSpPr>
        <a:xfrm>
          <a:off x="0" y="0"/>
          <a:ext cx="0" cy="0"/>
          <a:chOff x="0" y="0"/>
          <a:chExt cx="0" cy="0"/>
        </a:xfrm>
      </p:grpSpPr>
      <p:sp>
        <p:nvSpPr>
          <p:cNvPr id="683" name="Google Shape;683;p5"/>
          <p:cNvSpPr txBox="1"/>
          <p:nvPr>
            <p:ph idx="1" type="body"/>
          </p:nvPr>
        </p:nvSpPr>
        <p:spPr>
          <a:xfrm>
            <a:off x="19539" y="5026317"/>
            <a:ext cx="8784975" cy="576064"/>
          </a:xfrm>
          <a:prstGeom prst="rect">
            <a:avLst/>
          </a:prstGeom>
          <a:noFill/>
          <a:ln>
            <a:noFill/>
          </a:ln>
        </p:spPr>
        <p:txBody>
          <a:bodyPr anchorCtr="0" anchor="t" bIns="45700" lIns="91425" spcFirstLastPara="1" rIns="91425" wrap="square" tIns="45700">
            <a:normAutofit/>
          </a:bodyPr>
          <a:lstStyle/>
          <a:p>
            <a:pPr indent="536575" lvl="0" marL="0" rtl="0" algn="ctr">
              <a:lnSpc>
                <a:spcPct val="120000"/>
              </a:lnSpc>
              <a:spcBef>
                <a:spcPts val="0"/>
              </a:spcBef>
              <a:spcAft>
                <a:spcPts val="0"/>
              </a:spcAft>
              <a:buClr>
                <a:srgbClr val="F2F2F2"/>
              </a:buClr>
              <a:buSzPts val="2800"/>
              <a:buNone/>
            </a:pPr>
            <a:r>
              <a:rPr b="1" lang="en-US" sz="2800">
                <a:solidFill>
                  <a:srgbClr val="F2F2F2"/>
                </a:solidFill>
                <a:latin typeface="Times New Roman"/>
                <a:ea typeface="Times New Roman"/>
                <a:cs typeface="Times New Roman"/>
                <a:sym typeface="Times New Roman"/>
              </a:rPr>
              <a:t>Tana turidagi detal. </a:t>
            </a:r>
            <a:endParaRPr b="1" sz="3600">
              <a:solidFill>
                <a:srgbClr val="F2F2F2"/>
              </a:solidFill>
              <a:latin typeface="Times New Roman"/>
              <a:ea typeface="Times New Roman"/>
              <a:cs typeface="Times New Roman"/>
              <a:sym typeface="Times New Roman"/>
            </a:endParaRPr>
          </a:p>
        </p:txBody>
      </p:sp>
      <p:sp>
        <p:nvSpPr>
          <p:cNvPr id="684" name="Google Shape;684;p5"/>
          <p:cNvSpPr/>
          <p:nvPr/>
        </p:nvSpPr>
        <p:spPr>
          <a:xfrm>
            <a:off x="107504" y="6444044"/>
            <a:ext cx="86090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rgbClr val="FFFF00"/>
                </a:solidFill>
                <a:latin typeface="Trebuchet MS"/>
                <a:ea typeface="Trebuchet MS"/>
                <a:cs typeface="Trebuchet MS"/>
                <a:sym typeface="Trebuchet MS"/>
              </a:rPr>
              <a:t>Manba: https://cccp3d.ru/uploads/1346997500/gallery_37456_108_39961.jpg</a:t>
            </a:r>
            <a:endParaRPr i="1" sz="1800">
              <a:solidFill>
                <a:srgbClr val="FFFF00"/>
              </a:solidFill>
              <a:latin typeface="Trebuchet MS"/>
              <a:ea typeface="Trebuchet MS"/>
              <a:cs typeface="Trebuchet MS"/>
              <a:sym typeface="Trebuchet MS"/>
            </a:endParaRPr>
          </a:p>
        </p:txBody>
      </p:sp>
      <p:pic>
        <p:nvPicPr>
          <p:cNvPr id="685" name="Google Shape;685;p5"/>
          <p:cNvPicPr preferRelativeResize="0"/>
          <p:nvPr/>
        </p:nvPicPr>
        <p:blipFill rotWithShape="1">
          <a:blip r:embed="rId3">
            <a:alphaModFix/>
          </a:blip>
          <a:srcRect b="0" l="0" r="4294" t="16647"/>
          <a:stretch/>
        </p:blipFill>
        <p:spPr>
          <a:xfrm>
            <a:off x="339486" y="111358"/>
            <a:ext cx="8465028" cy="4914959"/>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5"/>
                                        </p:tgtEl>
                                        <p:attrNameLst>
                                          <p:attrName>style.visibility</p:attrName>
                                        </p:attrNameLst>
                                      </p:cBhvr>
                                      <p:to>
                                        <p:strVal val="visible"/>
                                      </p:to>
                                    </p:set>
                                    <p:animEffect filter="fade" transition="in">
                                      <p:cBhvr>
                                        <p:cTn dur="1000"/>
                                        <p:tgtEl>
                                          <p:spTgt spid="6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683">
                                            <p:txEl>
                                              <p:pRg end="0" st="0"/>
                                            </p:txEl>
                                          </p:spTgt>
                                        </p:tgtEl>
                                        <p:attrNameLst>
                                          <p:attrName>style.visibility</p:attrName>
                                        </p:attrNameLst>
                                      </p:cBhvr>
                                      <p:to>
                                        <p:strVal val="visible"/>
                                      </p:to>
                                    </p:set>
                                    <p:anim calcmode="lin" valueType="num">
                                      <p:cBhvr additive="base">
                                        <p:cTn dur="500"/>
                                        <p:tgtEl>
                                          <p:spTgt spid="683">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0"/>
                                  </p:stCondLst>
                                  <p:childTnLst>
                                    <p:set>
                                      <p:cBhvr>
                                        <p:cTn dur="1" fill="hold">
                                          <p:stCondLst>
                                            <p:cond delay="0"/>
                                          </p:stCondLst>
                                        </p:cTn>
                                        <p:tgtEl>
                                          <p:spTgt spid="684"/>
                                        </p:tgtEl>
                                        <p:attrNameLst>
                                          <p:attrName>style.visibility</p:attrName>
                                        </p:attrNameLst>
                                      </p:cBhvr>
                                      <p:to>
                                        <p:strVal val="visible"/>
                                      </p:to>
                                    </p:set>
                                    <p:anim calcmode="lin" valueType="num">
                                      <p:cBhvr additive="base">
                                        <p:cTn dur="500"/>
                                        <p:tgtEl>
                                          <p:spTgt spid="68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89" name="Shape 689"/>
        <p:cNvGrpSpPr/>
        <p:nvPr/>
      </p:nvGrpSpPr>
      <p:grpSpPr>
        <a:xfrm>
          <a:off x="0" y="0"/>
          <a:ext cx="0" cy="0"/>
          <a:chOff x="0" y="0"/>
          <a:chExt cx="0" cy="0"/>
        </a:xfrm>
      </p:grpSpPr>
      <p:grpSp>
        <p:nvGrpSpPr>
          <p:cNvPr id="690" name="Google Shape;690;p6"/>
          <p:cNvGrpSpPr/>
          <p:nvPr/>
        </p:nvGrpSpPr>
        <p:grpSpPr>
          <a:xfrm>
            <a:off x="251520" y="188986"/>
            <a:ext cx="8640960" cy="6480026"/>
            <a:chOff x="0" y="346"/>
            <a:chExt cx="8640960" cy="6480026"/>
          </a:xfrm>
        </p:grpSpPr>
        <p:sp>
          <p:nvSpPr>
            <p:cNvPr id="691" name="Google Shape;691;p6"/>
            <p:cNvSpPr/>
            <p:nvPr/>
          </p:nvSpPr>
          <p:spPr>
            <a:xfrm>
              <a:off x="0" y="5268402"/>
              <a:ext cx="8640960" cy="1211970"/>
            </a:xfrm>
            <a:prstGeom prst="rect">
              <a:avLst/>
            </a:prstGeom>
            <a:solidFill>
              <a:srgbClr val="F3BE3F"/>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6"/>
            <p:cNvSpPr txBox="1"/>
            <p:nvPr/>
          </p:nvSpPr>
          <p:spPr>
            <a:xfrm>
              <a:off x="0" y="5268402"/>
              <a:ext cx="8640960" cy="1211970"/>
            </a:xfrm>
            <a:prstGeom prst="rect">
              <a:avLst/>
            </a:prstGeom>
            <a:noFill/>
            <a:ln>
              <a:noFill/>
            </a:ln>
          </p:spPr>
          <p:txBody>
            <a:bodyPr anchorCtr="0" anchor="ctr" bIns="156450" lIns="156450" spcFirstLastPara="1" rIns="156450" wrap="square" tIns="156450">
              <a:noAutofit/>
            </a:bodyPr>
            <a:lstStyle/>
            <a:p>
              <a:pPr indent="0" lvl="0" marL="0" marR="0" rtl="0" algn="ctr">
                <a:lnSpc>
                  <a:spcPct val="90000"/>
                </a:lnSpc>
                <a:spcBef>
                  <a:spcPts val="0"/>
                </a:spcBef>
                <a:spcAft>
                  <a:spcPts val="0"/>
                </a:spcAft>
                <a:buClr>
                  <a:schemeClr val="dk1"/>
                </a:buClr>
                <a:buSzPts val="2200"/>
                <a:buFont typeface="Times New Roman"/>
                <a:buNone/>
              </a:pPr>
              <a:r>
                <a:rPr b="1" i="1" lang="en-US" sz="2200">
                  <a:solidFill>
                    <a:schemeClr val="dk1"/>
                  </a:solidFill>
                  <a:latin typeface="Times New Roman"/>
                  <a:ea typeface="Times New Roman"/>
                  <a:cs typeface="Times New Roman"/>
                  <a:sym typeface="Times New Roman"/>
                </a:rPr>
                <a:t>yordamchi teshiklar</a:t>
              </a:r>
              <a:r>
                <a:rPr b="1" lang="en-US" sz="2200">
                  <a:solidFill>
                    <a:schemeClr val="dk1"/>
                  </a:solidFill>
                  <a:latin typeface="Times New Roman"/>
                  <a:ea typeface="Times New Roman"/>
                  <a:cs typeface="Times New Roman"/>
                  <a:sym typeface="Times New Roman"/>
                </a:rPr>
                <a:t> </a:t>
              </a:r>
              <a:r>
                <a:rPr lang="en-US" sz="2200">
                  <a:solidFill>
                    <a:schemeClr val="dk1"/>
                  </a:solidFill>
                  <a:latin typeface="Times New Roman"/>
                  <a:ea typeface="Times New Roman"/>
                  <a:cs typeface="Times New Roman"/>
                  <a:sym typeface="Times New Roman"/>
                </a:rPr>
                <a:t>– quyidagi aniqlik</a:t>
              </a:r>
              <a:r>
                <a:rPr b="1" i="1" lang="en-US" sz="2200">
                  <a:solidFill>
                    <a:schemeClr val="dk1"/>
                  </a:solidFill>
                  <a:latin typeface="Times New Roman"/>
                  <a:ea typeface="Times New Roman"/>
                  <a:cs typeface="Times New Roman"/>
                  <a:sym typeface="Times New Roman"/>
                </a:rPr>
                <a:t> </a:t>
              </a:r>
              <a:r>
                <a:rPr lang="en-US" sz="2200">
                  <a:solidFill>
                    <a:schemeClr val="dk1"/>
                  </a:solidFill>
                  <a:latin typeface="Times New Roman"/>
                  <a:ea typeface="Times New Roman"/>
                  <a:cs typeface="Times New Roman"/>
                  <a:sym typeface="Times New Roman"/>
                </a:rPr>
                <a:t>bo‘yicha tayyorlanadi: rezba osti teshiklar 6H dan 8H gacha: boltlar osti teshiklar IT14, shtift o‘rnatiladigan teshiklar IT6 dan IT8 gacha.</a:t>
              </a:r>
              <a:endParaRPr sz="2200">
                <a:solidFill>
                  <a:schemeClr val="dk1"/>
                </a:solidFill>
                <a:latin typeface="Times New Roman"/>
                <a:ea typeface="Times New Roman"/>
                <a:cs typeface="Times New Roman"/>
                <a:sym typeface="Times New Roman"/>
              </a:endParaRPr>
            </a:p>
          </p:txBody>
        </p:sp>
        <p:sp>
          <p:nvSpPr>
            <p:cNvPr id="693" name="Google Shape;693;p6"/>
            <p:cNvSpPr/>
            <p:nvPr/>
          </p:nvSpPr>
          <p:spPr>
            <a:xfrm rot="10800000">
              <a:off x="0" y="3422571"/>
              <a:ext cx="8640960" cy="1864010"/>
            </a:xfrm>
            <a:prstGeom prst="upArrowCallout">
              <a:avLst>
                <a:gd fmla="val 25000" name="adj1"/>
                <a:gd fmla="val 25000" name="adj2"/>
                <a:gd fmla="val 25000" name="adj3"/>
                <a:gd fmla="val 64977" name="adj4"/>
              </a:avLst>
            </a:prstGeom>
            <a:solidFill>
              <a:srgbClr val="39F51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6"/>
            <p:cNvSpPr txBox="1"/>
            <p:nvPr/>
          </p:nvSpPr>
          <p:spPr>
            <a:xfrm>
              <a:off x="0" y="3422571"/>
              <a:ext cx="8640960" cy="1211178"/>
            </a:xfrm>
            <a:prstGeom prst="rect">
              <a:avLst/>
            </a:prstGeom>
            <a:noFill/>
            <a:ln>
              <a:noFill/>
            </a:ln>
          </p:spPr>
          <p:txBody>
            <a:bodyPr anchorCtr="0" anchor="ctr" bIns="156450" lIns="156450" spcFirstLastPara="1" rIns="156450" wrap="square" tIns="156450">
              <a:noAutofit/>
            </a:bodyPr>
            <a:lstStyle/>
            <a:p>
              <a:pPr indent="0" lvl="0" marL="0" marR="0" rtl="0" algn="ctr">
                <a:lnSpc>
                  <a:spcPct val="90000"/>
                </a:lnSpc>
                <a:spcBef>
                  <a:spcPts val="0"/>
                </a:spcBef>
                <a:spcAft>
                  <a:spcPts val="0"/>
                </a:spcAft>
                <a:buClr>
                  <a:schemeClr val="dk1"/>
                </a:buClr>
                <a:buSzPts val="2200"/>
                <a:buFont typeface="Times New Roman"/>
                <a:buNone/>
              </a:pPr>
              <a:r>
                <a:rPr b="1" i="1" lang="en-US" sz="2200">
                  <a:solidFill>
                    <a:schemeClr val="dk1"/>
                  </a:solidFill>
                  <a:latin typeface="Times New Roman"/>
                  <a:ea typeface="Times New Roman"/>
                  <a:cs typeface="Times New Roman"/>
                  <a:sym typeface="Times New Roman"/>
                </a:rPr>
                <a:t>teshiklarni o‘qdoshliligi </a:t>
              </a:r>
              <a:r>
                <a:rPr lang="en-US" sz="2200">
                  <a:solidFill>
                    <a:schemeClr val="dk1"/>
                  </a:solidFill>
                  <a:latin typeface="Times New Roman"/>
                  <a:ea typeface="Times New Roman"/>
                  <a:cs typeface="Times New Roman"/>
                  <a:sym typeface="Times New Roman"/>
                </a:rPr>
                <a:t>bo‘yicha talablar kichik teshikni qo‘yimining yarimidan kam bo‘lishi kerak;</a:t>
              </a:r>
              <a:endParaRPr sz="2200">
                <a:solidFill>
                  <a:schemeClr val="dk1"/>
                </a:solidFill>
                <a:latin typeface="Times New Roman"/>
                <a:ea typeface="Times New Roman"/>
                <a:cs typeface="Times New Roman"/>
                <a:sym typeface="Times New Roman"/>
              </a:endParaRPr>
            </a:p>
          </p:txBody>
        </p:sp>
        <p:sp>
          <p:nvSpPr>
            <p:cNvPr id="695" name="Google Shape;695;p6"/>
            <p:cNvSpPr/>
            <p:nvPr/>
          </p:nvSpPr>
          <p:spPr>
            <a:xfrm rot="10800000">
              <a:off x="0" y="346"/>
              <a:ext cx="8640960" cy="3440404"/>
            </a:xfrm>
            <a:prstGeom prst="upArrowCallout">
              <a:avLst>
                <a:gd fmla="val 25000" name="adj1"/>
                <a:gd fmla="val 25000" name="adj2"/>
                <a:gd fmla="val 25000" name="adj3"/>
                <a:gd fmla="val 64977" name="adj4"/>
              </a:avLst>
            </a:prstGeom>
            <a:solidFill>
              <a:srgbClr val="05DDD7"/>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6"/>
            <p:cNvSpPr txBox="1"/>
            <p:nvPr/>
          </p:nvSpPr>
          <p:spPr>
            <a:xfrm>
              <a:off x="0" y="346"/>
              <a:ext cx="8640960" cy="2235471"/>
            </a:xfrm>
            <a:prstGeom prst="rect">
              <a:avLst/>
            </a:prstGeom>
            <a:noFill/>
            <a:ln>
              <a:noFill/>
            </a:ln>
          </p:spPr>
          <p:txBody>
            <a:bodyPr anchorCtr="0" anchor="ctr" bIns="156450" lIns="156450" spcFirstLastPara="1" rIns="156450" wrap="square" tIns="156450">
              <a:noAutofit/>
            </a:bodyPr>
            <a:lstStyle/>
            <a:p>
              <a:pPr indent="0" lvl="0" marL="0" marR="0" rtl="0" algn="ctr">
                <a:lnSpc>
                  <a:spcPct val="90000"/>
                </a:lnSpc>
                <a:spcBef>
                  <a:spcPts val="0"/>
                </a:spcBef>
                <a:spcAft>
                  <a:spcPts val="0"/>
                </a:spcAft>
                <a:buClr>
                  <a:schemeClr val="dk1"/>
                </a:buClr>
                <a:buSzPts val="2200"/>
                <a:buFont typeface="Times New Roman"/>
                <a:buNone/>
              </a:pPr>
              <a:r>
                <a:rPr b="1" i="1" lang="en-US" sz="2200">
                  <a:solidFill>
                    <a:schemeClr val="dk1"/>
                  </a:solidFill>
                  <a:latin typeface="Times New Roman"/>
                  <a:ea typeface="Times New Roman"/>
                  <a:cs typeface="Times New Roman"/>
                  <a:sym typeface="Times New Roman"/>
                </a:rPr>
                <a:t>asosiy teshiklar</a:t>
              </a:r>
              <a:r>
                <a:rPr lang="en-US" sz="2200">
                  <a:solidFill>
                    <a:schemeClr val="dk1"/>
                  </a:solidFill>
                  <a:latin typeface="Times New Roman"/>
                  <a:ea typeface="Times New Roman"/>
                  <a:cs typeface="Times New Roman"/>
                  <a:sym typeface="Times New Roman"/>
                </a:rPr>
                <a:t> – qopqoq va podshipniklar o‘rnatiladigan teshiklarning aniqligi IT5 - IT7 oralig‘ida, yuza tozaligi esa Ra 2,5 dan Ra 0,63 mkm gacha, o‘qlararo masofaning qo‘yimlar chegarasi 0,02 mm dan 0,1 mm gacha, o‘qlarning paralelsizligi qo‘yimlar maydoni doirasida, konussimon va chervyakli reduktorlar o‘qlarining o‘zaro perpendikulyarlikdan chetlanishi 0,02 mm dan 0,06 mm gacha qilib tayyorlanadi;</a:t>
              </a:r>
              <a:endParaRPr sz="2200">
                <a:solidFill>
                  <a:schemeClr val="dk1"/>
                </a:solidFill>
                <a:latin typeface="Times New Roman"/>
                <a:ea typeface="Times New Roman"/>
                <a:cs typeface="Times New Roman"/>
                <a:sym typeface="Times New Roman"/>
              </a:endParaRPr>
            </a:p>
          </p:txBody>
        </p:sp>
      </p:grpSp>
    </p:spTree>
  </p:cSld>
  <p:clrMapOvr>
    <a:masterClrMapping/>
  </p:clrMapOvr>
  <mc:AlternateContent>
    <mc:Choice Requires="p14">
      <p:transition spd="slow" p14:dur="1250">
        <p14:flip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00" name="Shape 700"/>
        <p:cNvGrpSpPr/>
        <p:nvPr/>
      </p:nvGrpSpPr>
      <p:grpSpPr>
        <a:xfrm>
          <a:off x="0" y="0"/>
          <a:ext cx="0" cy="0"/>
          <a:chOff x="0" y="0"/>
          <a:chExt cx="0" cy="0"/>
        </a:xfrm>
      </p:grpSpPr>
      <p:sp>
        <p:nvSpPr>
          <p:cNvPr id="701" name="Google Shape;701;p7"/>
          <p:cNvSpPr txBox="1"/>
          <p:nvPr>
            <p:ph idx="1" type="body"/>
          </p:nvPr>
        </p:nvSpPr>
        <p:spPr>
          <a:xfrm>
            <a:off x="179512" y="188640"/>
            <a:ext cx="8784975" cy="187220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Tana detallar uchun materiallar tanlashda ularga ta’sir etiladigan kuchlarni hisobga olgan holda amalga oshiriladi. Aksariyat hollarda kulrang cho‘yan, ayrim hollarda esa alyuminiy qotishmalari va plastmassalardan foydalaniladi.</a:t>
            </a:r>
            <a:endParaRPr/>
          </a:p>
          <a:p>
            <a:pPr indent="536575" lvl="0" marL="0" rtl="0" algn="just">
              <a:lnSpc>
                <a:spcPct val="150000"/>
              </a:lnSpc>
              <a:spcBef>
                <a:spcPts val="560"/>
              </a:spcBef>
              <a:spcAft>
                <a:spcPts val="0"/>
              </a:spcAft>
              <a:buSzPts val="2800"/>
              <a:buNone/>
            </a:pPr>
            <a:r>
              <a:t/>
            </a:r>
            <a:endParaRPr sz="2800">
              <a:solidFill>
                <a:schemeClr val="dk1"/>
              </a:solidFill>
              <a:latin typeface="Times New Roman"/>
              <a:ea typeface="Times New Roman"/>
              <a:cs typeface="Times New Roman"/>
              <a:sym typeface="Times New Roman"/>
            </a:endParaRPr>
          </a:p>
        </p:txBody>
      </p:sp>
      <p:sp>
        <p:nvSpPr>
          <p:cNvPr id="702" name="Google Shape;702;p7"/>
          <p:cNvSpPr/>
          <p:nvPr/>
        </p:nvSpPr>
        <p:spPr>
          <a:xfrm>
            <a:off x="-54284" y="6484694"/>
            <a:ext cx="70265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https://img.waimaoniu.net/337/337-202208051101191053.jpg</a:t>
            </a:r>
            <a:endParaRPr/>
          </a:p>
        </p:txBody>
      </p:sp>
      <p:pic>
        <p:nvPicPr>
          <p:cNvPr id="703" name="Google Shape;703;p7"/>
          <p:cNvPicPr preferRelativeResize="0"/>
          <p:nvPr/>
        </p:nvPicPr>
        <p:blipFill rotWithShape="1">
          <a:blip r:embed="rId3">
            <a:alphaModFix/>
          </a:blip>
          <a:srcRect b="8178" l="7559" r="16842" t="7114"/>
          <a:stretch/>
        </p:blipFill>
        <p:spPr>
          <a:xfrm>
            <a:off x="5220072" y="2780928"/>
            <a:ext cx="3600400" cy="4034189"/>
          </a:xfrm>
          <a:prstGeom prst="rect">
            <a:avLst/>
          </a:prstGeom>
          <a:noFill/>
          <a:ln>
            <a:noFill/>
          </a:ln>
        </p:spPr>
      </p:pic>
      <p:sp>
        <p:nvSpPr>
          <p:cNvPr id="704" name="Google Shape;704;p7"/>
          <p:cNvSpPr/>
          <p:nvPr/>
        </p:nvSpPr>
        <p:spPr>
          <a:xfrm>
            <a:off x="-1" y="2852936"/>
            <a:ext cx="4478389" cy="1953868"/>
          </a:xfrm>
          <a:prstGeom prst="rect">
            <a:avLst/>
          </a:prstGeom>
          <a:noFill/>
          <a:ln>
            <a:noFill/>
          </a:ln>
        </p:spPr>
        <p:txBody>
          <a:bodyPr anchorCtr="0" anchor="t" bIns="45700" lIns="91425" spcFirstLastPara="1" rIns="91425" wrap="square" tIns="45700">
            <a:spAutoFit/>
          </a:bodyPr>
          <a:lstStyle/>
          <a:p>
            <a:pPr indent="536575"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Yuqori kuchlanishlar ostida ishlaydigan detallar po‘latdan tayyorlanadi.</a:t>
            </a:r>
            <a:endParaRPr sz="2800">
              <a:solidFill>
                <a:schemeClr val="dk1"/>
              </a:solidFill>
              <a:latin typeface="Times New Roman"/>
              <a:ea typeface="Times New Roman"/>
              <a:cs typeface="Times New Roman"/>
              <a:sym typeface="Times New Roman"/>
            </a:endParaRPr>
          </a:p>
        </p:txBody>
      </p:sp>
      <p:sp>
        <p:nvSpPr>
          <p:cNvPr id="705" name="Google Shape;705;p7"/>
          <p:cNvSpPr/>
          <p:nvPr/>
        </p:nvSpPr>
        <p:spPr>
          <a:xfrm>
            <a:off x="1331640" y="5661248"/>
            <a:ext cx="480050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2400">
                <a:solidFill>
                  <a:schemeClr val="dk1"/>
                </a:solidFill>
                <a:latin typeface="Times New Roman"/>
                <a:ea typeface="Times New Roman"/>
                <a:cs typeface="Times New Roman"/>
                <a:sym typeface="Times New Roman"/>
              </a:rPr>
              <a:t>Cho‘yan materialidan tana detali</a:t>
            </a:r>
            <a:endParaRPr i="1" sz="24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1">
                                            <p:txEl>
                                              <p:pRg end="0" st="0"/>
                                            </p:txEl>
                                          </p:spTgt>
                                        </p:tgtEl>
                                        <p:attrNameLst>
                                          <p:attrName>style.visibility</p:attrName>
                                        </p:attrNameLst>
                                      </p:cBhvr>
                                      <p:to>
                                        <p:strVal val="visible"/>
                                      </p:to>
                                    </p:set>
                                    <p:anim calcmode="lin" valueType="num">
                                      <p:cBhvr additive="base">
                                        <p:cTn dur="1250"/>
                                        <p:tgtEl>
                                          <p:spTgt spid="701">
                                            <p:txEl>
                                              <p:pRg end="0" st="0"/>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1">
                                            <p:txEl>
                                              <p:pRg end="1" st="1"/>
                                            </p:txEl>
                                          </p:spTgt>
                                        </p:tgtEl>
                                        <p:attrNameLst>
                                          <p:attrName>style.visibility</p:attrName>
                                        </p:attrNameLst>
                                      </p:cBhvr>
                                      <p:to>
                                        <p:strVal val="visible"/>
                                      </p:to>
                                    </p:set>
                                    <p:anim calcmode="lin" valueType="num">
                                      <p:cBhvr additive="base">
                                        <p:cTn dur="1250"/>
                                        <p:tgtEl>
                                          <p:spTgt spid="701">
                                            <p:txEl>
                                              <p:pRg end="1" st="1"/>
                                            </p:txEl>
                                          </p:spTgt>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4"/>
                                        </p:tgtEl>
                                        <p:attrNameLst>
                                          <p:attrName>style.visibility</p:attrName>
                                        </p:attrNameLst>
                                      </p:cBhvr>
                                      <p:to>
                                        <p:strVal val="visible"/>
                                      </p:to>
                                    </p:set>
                                    <p:anim calcmode="lin" valueType="num">
                                      <p:cBhvr additive="base">
                                        <p:cTn dur="500"/>
                                        <p:tgtEl>
                                          <p:spTgt spid="70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3"/>
                                        </p:tgtEl>
                                        <p:attrNameLst>
                                          <p:attrName>style.visibility</p:attrName>
                                        </p:attrNameLst>
                                      </p:cBhvr>
                                      <p:to>
                                        <p:strVal val="visible"/>
                                      </p:to>
                                    </p:set>
                                    <p:anim calcmode="lin" valueType="num">
                                      <p:cBhvr additive="base">
                                        <p:cTn dur="500"/>
                                        <p:tgtEl>
                                          <p:spTgt spid="70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05"/>
                                        </p:tgtEl>
                                        <p:attrNameLst>
                                          <p:attrName>style.visibility</p:attrName>
                                        </p:attrNameLst>
                                      </p:cBhvr>
                                      <p:to>
                                        <p:strVal val="visible"/>
                                      </p:to>
                                    </p:set>
                                    <p:anim calcmode="lin" valueType="num">
                                      <p:cBhvr additive="base">
                                        <p:cTn dur="500"/>
                                        <p:tgtEl>
                                          <p:spTgt spid="705"/>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02"/>
                                        </p:tgtEl>
                                        <p:attrNameLst>
                                          <p:attrName>style.visibility</p:attrName>
                                        </p:attrNameLst>
                                      </p:cBhvr>
                                      <p:to>
                                        <p:strVal val="visible"/>
                                      </p:to>
                                    </p:set>
                                    <p:anim calcmode="lin" valueType="num">
                                      <p:cBhvr additive="base">
                                        <p:cTn dur="500"/>
                                        <p:tgtEl>
                                          <p:spTgt spid="70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09" name="Shape 709"/>
        <p:cNvGrpSpPr/>
        <p:nvPr/>
      </p:nvGrpSpPr>
      <p:grpSpPr>
        <a:xfrm>
          <a:off x="0" y="0"/>
          <a:ext cx="0" cy="0"/>
          <a:chOff x="0" y="0"/>
          <a:chExt cx="0" cy="0"/>
        </a:xfrm>
      </p:grpSpPr>
      <p:pic>
        <p:nvPicPr>
          <p:cNvPr id="710" name="Google Shape;710;p8"/>
          <p:cNvPicPr preferRelativeResize="0"/>
          <p:nvPr/>
        </p:nvPicPr>
        <p:blipFill rotWithShape="1">
          <a:blip r:embed="rId3">
            <a:alphaModFix/>
          </a:blip>
          <a:srcRect b="16841" l="0" r="0" t="21168"/>
          <a:stretch/>
        </p:blipFill>
        <p:spPr>
          <a:xfrm>
            <a:off x="4217756" y="2996952"/>
            <a:ext cx="4666947" cy="2893094"/>
          </a:xfrm>
          <a:prstGeom prst="rect">
            <a:avLst/>
          </a:prstGeom>
          <a:noFill/>
          <a:ln>
            <a:noFill/>
          </a:ln>
        </p:spPr>
      </p:pic>
      <p:sp>
        <p:nvSpPr>
          <p:cNvPr id="711" name="Google Shape;711;p8"/>
          <p:cNvSpPr/>
          <p:nvPr/>
        </p:nvSpPr>
        <p:spPr>
          <a:xfrm>
            <a:off x="107504" y="4869160"/>
            <a:ext cx="388645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https://www.un-detal.ru/files/Cphotos/image/47_1.jpg</a:t>
            </a:r>
            <a:endParaRPr/>
          </a:p>
        </p:txBody>
      </p:sp>
      <p:sp>
        <p:nvSpPr>
          <p:cNvPr id="712" name="Google Shape;712;p8"/>
          <p:cNvSpPr/>
          <p:nvPr/>
        </p:nvSpPr>
        <p:spPr>
          <a:xfrm>
            <a:off x="4536504" y="5890046"/>
            <a:ext cx="45720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https://www.myplasticmold.com/wp-content/uploads/2020/04/housing-inserts-large_mj0oew.jpg</a:t>
            </a:r>
            <a:endParaRPr/>
          </a:p>
        </p:txBody>
      </p:sp>
      <p:pic>
        <p:nvPicPr>
          <p:cNvPr id="713" name="Google Shape;713;p8"/>
          <p:cNvPicPr preferRelativeResize="0"/>
          <p:nvPr/>
        </p:nvPicPr>
        <p:blipFill rotWithShape="1">
          <a:blip r:embed="rId4">
            <a:alphaModFix/>
          </a:blip>
          <a:srcRect b="648" l="12353" r="17236" t="2432"/>
          <a:stretch/>
        </p:blipFill>
        <p:spPr>
          <a:xfrm>
            <a:off x="-23530" y="908720"/>
            <a:ext cx="4104456" cy="3766526"/>
          </a:xfrm>
          <a:prstGeom prst="rect">
            <a:avLst/>
          </a:prstGeom>
          <a:noFill/>
          <a:ln>
            <a:noFill/>
          </a:ln>
        </p:spPr>
      </p:pic>
      <p:sp>
        <p:nvSpPr>
          <p:cNvPr id="714" name="Google Shape;714;p8"/>
          <p:cNvSpPr/>
          <p:nvPr/>
        </p:nvSpPr>
        <p:spPr>
          <a:xfrm>
            <a:off x="0" y="262674"/>
            <a:ext cx="459776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2400">
                <a:solidFill>
                  <a:schemeClr val="dk1"/>
                </a:solidFill>
                <a:latin typeface="Times New Roman"/>
                <a:ea typeface="Times New Roman"/>
                <a:cs typeface="Times New Roman"/>
                <a:sym typeface="Times New Roman"/>
              </a:rPr>
              <a:t>Alyuminiy materialidan tana detali</a:t>
            </a:r>
            <a:endParaRPr i="1" sz="2400">
              <a:solidFill>
                <a:schemeClr val="dk1"/>
              </a:solidFill>
              <a:latin typeface="Times New Roman"/>
              <a:ea typeface="Times New Roman"/>
              <a:cs typeface="Times New Roman"/>
              <a:sym typeface="Times New Roman"/>
            </a:endParaRPr>
          </a:p>
        </p:txBody>
      </p:sp>
      <p:sp>
        <p:nvSpPr>
          <p:cNvPr id="715" name="Google Shape;715;p8"/>
          <p:cNvSpPr/>
          <p:nvPr/>
        </p:nvSpPr>
        <p:spPr>
          <a:xfrm>
            <a:off x="4510744" y="2204864"/>
            <a:ext cx="459776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2400">
                <a:solidFill>
                  <a:schemeClr val="dk1"/>
                </a:solidFill>
                <a:latin typeface="Times New Roman"/>
                <a:ea typeface="Times New Roman"/>
                <a:cs typeface="Times New Roman"/>
                <a:sym typeface="Times New Roman"/>
              </a:rPr>
              <a:t>Plastik materialidan tana detali</a:t>
            </a:r>
            <a:endParaRPr i="1" sz="24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4"/>
                                        </p:tgtEl>
                                        <p:attrNameLst>
                                          <p:attrName>style.visibility</p:attrName>
                                        </p:attrNameLst>
                                      </p:cBhvr>
                                      <p:to>
                                        <p:strVal val="visible"/>
                                      </p:to>
                                    </p:set>
                                    <p:animEffect filter="fade" transition="in">
                                      <p:cBhvr>
                                        <p:cTn dur="500"/>
                                        <p:tgtEl>
                                          <p:spTgt spid="7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13"/>
                                        </p:tgtEl>
                                        <p:attrNameLst>
                                          <p:attrName>style.visibility</p:attrName>
                                        </p:attrNameLst>
                                      </p:cBhvr>
                                      <p:to>
                                        <p:strVal val="visible"/>
                                      </p:to>
                                    </p:set>
                                    <p:anim calcmode="lin" valueType="num">
                                      <p:cBhvr additive="base">
                                        <p:cTn dur="500"/>
                                        <p:tgtEl>
                                          <p:spTgt spid="71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11"/>
                                        </p:tgtEl>
                                        <p:attrNameLst>
                                          <p:attrName>style.visibility</p:attrName>
                                        </p:attrNameLst>
                                      </p:cBhvr>
                                      <p:to>
                                        <p:strVal val="visible"/>
                                      </p:to>
                                    </p:set>
                                    <p:anim calcmode="lin" valueType="num">
                                      <p:cBhvr additive="base">
                                        <p:cTn dur="500"/>
                                        <p:tgtEl>
                                          <p:spTgt spid="71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5"/>
                                        </p:tgtEl>
                                        <p:attrNameLst>
                                          <p:attrName>style.visibility</p:attrName>
                                        </p:attrNameLst>
                                      </p:cBhvr>
                                      <p:to>
                                        <p:strVal val="visible"/>
                                      </p:to>
                                    </p:set>
                                    <p:animEffect filter="fade" transition="in">
                                      <p:cBhvr>
                                        <p:cTn dur="500"/>
                                        <p:tgtEl>
                                          <p:spTgt spid="7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710"/>
                                        </p:tgtEl>
                                        <p:attrNameLst>
                                          <p:attrName>style.visibility</p:attrName>
                                        </p:attrNameLst>
                                      </p:cBhvr>
                                      <p:to>
                                        <p:strVal val="visible"/>
                                      </p:to>
                                    </p:set>
                                    <p:anim calcmode="lin" valueType="num">
                                      <p:cBhvr additive="base">
                                        <p:cTn dur="500"/>
                                        <p:tgtEl>
                                          <p:spTgt spid="71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712"/>
                                        </p:tgtEl>
                                        <p:attrNameLst>
                                          <p:attrName>style.visibility</p:attrName>
                                        </p:attrNameLst>
                                      </p:cBhvr>
                                      <p:to>
                                        <p:strVal val="visible"/>
                                      </p:to>
                                    </p:set>
                                    <p:anim calcmode="lin" valueType="num">
                                      <p:cBhvr additive="base">
                                        <p:cTn dur="500"/>
                                        <p:tgtEl>
                                          <p:spTgt spid="71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19" name="Shape 719"/>
        <p:cNvGrpSpPr/>
        <p:nvPr/>
      </p:nvGrpSpPr>
      <p:grpSpPr>
        <a:xfrm>
          <a:off x="0" y="0"/>
          <a:ext cx="0" cy="0"/>
          <a:chOff x="0" y="0"/>
          <a:chExt cx="0" cy="0"/>
        </a:xfrm>
      </p:grpSpPr>
      <p:sp>
        <p:nvSpPr>
          <p:cNvPr id="720" name="Google Shape;720;p9"/>
          <p:cNvSpPr txBox="1"/>
          <p:nvPr>
            <p:ph idx="1" type="body"/>
          </p:nvPr>
        </p:nvSpPr>
        <p:spPr>
          <a:xfrm>
            <a:off x="20690" y="188641"/>
            <a:ext cx="9123310" cy="6597352"/>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Clr>
                <a:schemeClr val="dk1"/>
              </a:buClr>
              <a:buSzPts val="3100"/>
              <a:buNone/>
            </a:pPr>
            <a:r>
              <a:rPr lang="en-US" sz="3100">
                <a:latin typeface="Times New Roman"/>
                <a:ea typeface="Times New Roman"/>
                <a:cs typeface="Times New Roman"/>
                <a:sym typeface="Times New Roman"/>
              </a:rPr>
              <a:t>Ko‘pincha, tana detallar uchun zagotovkalar sterjenlarni qo‘llagan holda yerga quyish usuli bilan olinadi. Alyuminiy qotishmalari va issiqlikka chidamli plastmassalardan tayyorlanadigan detallarga zagotovkalar bosim ostida quyish usuli bilan olinadi. Termoreaktiv plastmassalar qo‘llanilsa u holda avval presslab (kuch ostida jipslash) keyin issiqlik ta’sirida pishiriladi. </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0">
                                            <p:txEl>
                                              <p:pRg end="0" st="0"/>
                                            </p:txEl>
                                          </p:spTgt>
                                        </p:tgtEl>
                                        <p:attrNameLst>
                                          <p:attrName>style.visibility</p:attrName>
                                        </p:attrNameLst>
                                      </p:cBhvr>
                                      <p:to>
                                        <p:strVal val="visible"/>
                                      </p:to>
                                    </p:set>
                                    <p:animEffect filter="fade" transition="in">
                                      <p:cBhvr>
                                        <p:cTn dur="500"/>
                                        <p:tgtEl>
                                          <p:spTgt spid="720">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24" name="Shape 724"/>
        <p:cNvGrpSpPr/>
        <p:nvPr/>
      </p:nvGrpSpPr>
      <p:grpSpPr>
        <a:xfrm>
          <a:off x="0" y="0"/>
          <a:ext cx="0" cy="0"/>
          <a:chOff x="0" y="0"/>
          <a:chExt cx="0" cy="0"/>
        </a:xfrm>
      </p:grpSpPr>
      <p:sp>
        <p:nvSpPr>
          <p:cNvPr id="725" name="Google Shape;725;p10"/>
          <p:cNvSpPr txBox="1"/>
          <p:nvPr>
            <p:ph idx="1" type="body"/>
          </p:nvPr>
        </p:nvSpPr>
        <p:spPr>
          <a:xfrm>
            <a:off x="179512" y="116632"/>
            <a:ext cx="8784975" cy="674136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ctr">
              <a:lnSpc>
                <a:spcPct val="150000"/>
              </a:lnSpc>
              <a:spcBef>
                <a:spcPts val="0"/>
              </a:spcBef>
              <a:spcAft>
                <a:spcPts val="0"/>
              </a:spcAft>
              <a:buSzPct val="100000"/>
              <a:buNone/>
            </a:pPr>
            <a:r>
              <a:rPr b="1" lang="en-US" sz="4100">
                <a:solidFill>
                  <a:schemeClr val="dk1"/>
                </a:solidFill>
                <a:latin typeface="Times New Roman"/>
                <a:ea typeface="Times New Roman"/>
                <a:cs typeface="Times New Roman"/>
                <a:sym typeface="Times New Roman"/>
              </a:rPr>
              <a:t>2. Tana detallariga mexanik ishlov berish  texnologik jarayonlarining bosqichlari</a:t>
            </a:r>
            <a:endParaRPr b="1" sz="41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ct val="100000"/>
              <a:buNone/>
            </a:pPr>
            <a:r>
              <a:rPr b="1" lang="en-US" sz="3500" u="sng">
                <a:solidFill>
                  <a:srgbClr val="0C0C0C"/>
                </a:solidFill>
                <a:latin typeface="Times New Roman"/>
                <a:ea typeface="Times New Roman"/>
                <a:cs typeface="Times New Roman"/>
                <a:sym typeface="Times New Roman"/>
              </a:rPr>
              <a:t>Bir butun (yahlit) tayyorlangan </a:t>
            </a:r>
            <a:r>
              <a:rPr lang="en-US" sz="3500" u="sng">
                <a:solidFill>
                  <a:srgbClr val="0C0C0C"/>
                </a:solidFill>
                <a:latin typeface="Times New Roman"/>
                <a:ea typeface="Times New Roman"/>
                <a:cs typeface="Times New Roman"/>
                <a:sym typeface="Times New Roman"/>
              </a:rPr>
              <a:t>tana detallarga mexanik ishlov berish quyidagi bosqichlarda bajariladi</a:t>
            </a:r>
            <a:r>
              <a:rPr lang="en-US" sz="3500">
                <a:solidFill>
                  <a:srgbClr val="0C0C0C"/>
                </a:solidFill>
                <a:latin typeface="Times New Roman"/>
                <a:ea typeface="Times New Roman"/>
                <a:cs typeface="Times New Roman"/>
                <a:sym typeface="Times New Roman"/>
              </a:rPr>
              <a:t>:</a:t>
            </a:r>
            <a:endParaRPr/>
          </a:p>
          <a:p>
            <a:pPr indent="536575" lvl="0" marL="0" rtl="0" algn="just">
              <a:lnSpc>
                <a:spcPct val="150000"/>
              </a:lnSpc>
              <a:spcBef>
                <a:spcPts val="600"/>
              </a:spcBef>
              <a:spcAft>
                <a:spcPts val="0"/>
              </a:spcAft>
              <a:buSzPct val="100000"/>
              <a:buNone/>
            </a:pPr>
            <a:r>
              <a:rPr lang="en-US" sz="3500">
                <a:solidFill>
                  <a:srgbClr val="0C0C0C"/>
                </a:solidFill>
                <a:latin typeface="Times New Roman"/>
                <a:ea typeface="Times New Roman"/>
                <a:cs typeface="Times New Roman"/>
                <a:sym typeface="Times New Roman"/>
              </a:rPr>
              <a:t>-	asosiy texnologik yuzalarga ishlov berish: asos tekisligi, qopqoq bilan birikish tekisligi va ulardagi mahkamlash tekisliklariga ishlov berish;</a:t>
            </a:r>
            <a:endParaRPr/>
          </a:p>
          <a:p>
            <a:pPr indent="536575" lvl="0" marL="0" rtl="0" algn="just">
              <a:lnSpc>
                <a:spcPct val="150000"/>
              </a:lnSpc>
              <a:spcBef>
                <a:spcPts val="600"/>
              </a:spcBef>
              <a:spcAft>
                <a:spcPts val="0"/>
              </a:spcAft>
              <a:buSzPct val="100000"/>
              <a:buNone/>
            </a:pPr>
            <a:r>
              <a:rPr lang="en-US" sz="3500">
                <a:solidFill>
                  <a:srgbClr val="0C0C0C"/>
                </a:solidFill>
                <a:latin typeface="Times New Roman"/>
                <a:ea typeface="Times New Roman"/>
                <a:cs typeface="Times New Roman"/>
                <a:sym typeface="Times New Roman"/>
              </a:rPr>
              <a:t>-	qolgan barcha yordamchi tekis yuzalarga ishlov berish;</a:t>
            </a:r>
            <a:endParaRPr/>
          </a:p>
          <a:p>
            <a:pPr indent="536575" lvl="0" marL="0" rtl="0" algn="just">
              <a:lnSpc>
                <a:spcPct val="150000"/>
              </a:lnSpc>
              <a:spcBef>
                <a:spcPts val="600"/>
              </a:spcBef>
              <a:spcAft>
                <a:spcPts val="0"/>
              </a:spcAft>
              <a:buSzPct val="100000"/>
              <a:buNone/>
            </a:pPr>
            <a:r>
              <a:rPr lang="en-US" sz="3500">
                <a:solidFill>
                  <a:srgbClr val="0C0C0C"/>
                </a:solidFill>
                <a:latin typeface="Times New Roman"/>
                <a:ea typeface="Times New Roman"/>
                <a:cs typeface="Times New Roman"/>
                <a:sym typeface="Times New Roman"/>
              </a:rPr>
              <a:t>-	asosiy teshiklarga qora va yarim toza ishlov berish;</a:t>
            </a:r>
            <a:endParaRPr/>
          </a:p>
          <a:p>
            <a:pPr indent="536575" lvl="0" marL="0" rtl="0" algn="just">
              <a:lnSpc>
                <a:spcPct val="150000"/>
              </a:lnSpc>
              <a:spcBef>
                <a:spcPts val="600"/>
              </a:spcBef>
              <a:spcAft>
                <a:spcPts val="0"/>
              </a:spcAft>
              <a:buSzPct val="100000"/>
              <a:buNone/>
            </a:pPr>
            <a:r>
              <a:rPr lang="en-US" sz="3500">
                <a:solidFill>
                  <a:srgbClr val="0C0C0C"/>
                </a:solidFill>
                <a:latin typeface="Times New Roman"/>
                <a:ea typeface="Times New Roman"/>
                <a:cs typeface="Times New Roman"/>
                <a:sym typeface="Times New Roman"/>
              </a:rPr>
              <a:t>-	qolgan barcha yordamchi teshiklarga ishlov berish;</a:t>
            </a:r>
            <a:endParaRPr/>
          </a:p>
          <a:p>
            <a:pPr indent="536575" lvl="0" marL="0" rtl="0" algn="just">
              <a:lnSpc>
                <a:spcPct val="150000"/>
              </a:lnSpc>
              <a:spcBef>
                <a:spcPts val="600"/>
              </a:spcBef>
              <a:spcAft>
                <a:spcPts val="0"/>
              </a:spcAft>
              <a:buSzPct val="100000"/>
              <a:buNone/>
            </a:pPr>
            <a:r>
              <a:rPr lang="en-US" sz="3500">
                <a:solidFill>
                  <a:srgbClr val="0C0C0C"/>
                </a:solidFill>
                <a:latin typeface="Times New Roman"/>
                <a:ea typeface="Times New Roman"/>
                <a:cs typeface="Times New Roman"/>
                <a:sym typeface="Times New Roman"/>
              </a:rPr>
              <a:t>-	asosiy teshiklarga oxirgi ishlov berish;</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0" st="0"/>
                                            </p:txEl>
                                          </p:spTgt>
                                        </p:tgtEl>
                                        <p:attrNameLst>
                                          <p:attrName>style.visibility</p:attrName>
                                        </p:attrNameLst>
                                      </p:cBhvr>
                                      <p:to>
                                        <p:strVal val="visible"/>
                                      </p:to>
                                    </p:set>
                                    <p:animEffect filter="fade" transition="in">
                                      <p:cBhvr>
                                        <p:cTn dur="1000"/>
                                        <p:tgtEl>
                                          <p:spTgt spid="72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1" st="1"/>
                                            </p:txEl>
                                          </p:spTgt>
                                        </p:tgtEl>
                                        <p:attrNameLst>
                                          <p:attrName>style.visibility</p:attrName>
                                        </p:attrNameLst>
                                      </p:cBhvr>
                                      <p:to>
                                        <p:strVal val="visible"/>
                                      </p:to>
                                    </p:set>
                                    <p:animEffect filter="fade" transition="in">
                                      <p:cBhvr>
                                        <p:cTn dur="1000"/>
                                        <p:tgtEl>
                                          <p:spTgt spid="72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2" st="2"/>
                                            </p:txEl>
                                          </p:spTgt>
                                        </p:tgtEl>
                                        <p:attrNameLst>
                                          <p:attrName>style.visibility</p:attrName>
                                        </p:attrNameLst>
                                      </p:cBhvr>
                                      <p:to>
                                        <p:strVal val="visible"/>
                                      </p:to>
                                    </p:set>
                                    <p:animEffect filter="fade" transition="in">
                                      <p:cBhvr>
                                        <p:cTn dur="1000"/>
                                        <p:tgtEl>
                                          <p:spTgt spid="72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3" st="3"/>
                                            </p:txEl>
                                          </p:spTgt>
                                        </p:tgtEl>
                                        <p:attrNameLst>
                                          <p:attrName>style.visibility</p:attrName>
                                        </p:attrNameLst>
                                      </p:cBhvr>
                                      <p:to>
                                        <p:strVal val="visible"/>
                                      </p:to>
                                    </p:set>
                                    <p:animEffect filter="fade" transition="in">
                                      <p:cBhvr>
                                        <p:cTn dur="1000"/>
                                        <p:tgtEl>
                                          <p:spTgt spid="72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4" st="4"/>
                                            </p:txEl>
                                          </p:spTgt>
                                        </p:tgtEl>
                                        <p:attrNameLst>
                                          <p:attrName>style.visibility</p:attrName>
                                        </p:attrNameLst>
                                      </p:cBhvr>
                                      <p:to>
                                        <p:strVal val="visible"/>
                                      </p:to>
                                    </p:set>
                                    <p:animEffect filter="fade" transition="in">
                                      <p:cBhvr>
                                        <p:cTn dur="1000"/>
                                        <p:tgtEl>
                                          <p:spTgt spid="72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5" st="5"/>
                                            </p:txEl>
                                          </p:spTgt>
                                        </p:tgtEl>
                                        <p:attrNameLst>
                                          <p:attrName>style.visibility</p:attrName>
                                        </p:attrNameLst>
                                      </p:cBhvr>
                                      <p:to>
                                        <p:strVal val="visible"/>
                                      </p:to>
                                    </p:set>
                                    <p:animEffect filter="fade" transition="in">
                                      <p:cBhvr>
                                        <p:cTn dur="1000"/>
                                        <p:tgtEl>
                                          <p:spTgt spid="725">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5">
                                            <p:txEl>
                                              <p:pRg end="6" st="6"/>
                                            </p:txEl>
                                          </p:spTgt>
                                        </p:tgtEl>
                                        <p:attrNameLst>
                                          <p:attrName>style.visibility</p:attrName>
                                        </p:attrNameLst>
                                      </p:cBhvr>
                                      <p:to>
                                        <p:strVal val="visible"/>
                                      </p:to>
                                    </p:set>
                                    <p:animEffect filter="fade" transition="in">
                                      <p:cBhvr>
                                        <p:cTn dur="1000"/>
                                        <p:tgtEl>
                                          <p:spTgt spid="725">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29" name="Shape 729"/>
        <p:cNvGrpSpPr/>
        <p:nvPr/>
      </p:nvGrpSpPr>
      <p:grpSpPr>
        <a:xfrm>
          <a:off x="0" y="0"/>
          <a:ext cx="0" cy="0"/>
          <a:chOff x="0" y="0"/>
          <a:chExt cx="0" cy="0"/>
        </a:xfrm>
      </p:grpSpPr>
      <p:sp>
        <p:nvSpPr>
          <p:cNvPr id="730" name="Google Shape;730;p11"/>
          <p:cNvSpPr txBox="1"/>
          <p:nvPr>
            <p:ph idx="1" type="body"/>
          </p:nvPr>
        </p:nvSpPr>
        <p:spPr>
          <a:xfrm>
            <a:off x="179512" y="5192325"/>
            <a:ext cx="8784975" cy="576064"/>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800"/>
              <a:buNone/>
            </a:pPr>
            <a:r>
              <a:rPr b="1" lang="en-US" sz="2800">
                <a:solidFill>
                  <a:schemeClr val="dk1"/>
                </a:solidFill>
                <a:latin typeface="Times New Roman"/>
                <a:ea typeface="Times New Roman"/>
                <a:cs typeface="Times New Roman"/>
                <a:sym typeface="Times New Roman"/>
              </a:rPr>
              <a:t>Bir butun (yahlit) tayyorlangan tana detali</a:t>
            </a:r>
            <a:endParaRPr b="1" sz="2800">
              <a:solidFill>
                <a:schemeClr val="dk1"/>
              </a:solidFill>
              <a:latin typeface="Times New Roman"/>
              <a:ea typeface="Times New Roman"/>
              <a:cs typeface="Times New Roman"/>
              <a:sym typeface="Times New Roman"/>
            </a:endParaRPr>
          </a:p>
        </p:txBody>
      </p:sp>
      <p:sp>
        <p:nvSpPr>
          <p:cNvPr id="731" name="Google Shape;731;p11"/>
          <p:cNvSpPr/>
          <p:nvPr/>
        </p:nvSpPr>
        <p:spPr>
          <a:xfrm>
            <a:off x="179512" y="6192400"/>
            <a:ext cx="892899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https://avatars.mds.yandex.net/get-mpic/5222613/img_id5635047913179069216.jpeg/9hq</a:t>
            </a:r>
            <a:endParaRPr i="1" sz="1800">
              <a:solidFill>
                <a:schemeClr val="dk1"/>
              </a:solidFill>
              <a:latin typeface="Candara"/>
              <a:ea typeface="Candara"/>
              <a:cs typeface="Candara"/>
              <a:sym typeface="Candara"/>
            </a:endParaRPr>
          </a:p>
        </p:txBody>
      </p:sp>
      <p:pic>
        <p:nvPicPr>
          <p:cNvPr id="732" name="Google Shape;732;p11"/>
          <p:cNvPicPr preferRelativeResize="0"/>
          <p:nvPr/>
        </p:nvPicPr>
        <p:blipFill rotWithShape="1">
          <a:blip r:embed="rId3">
            <a:alphaModFix/>
          </a:blip>
          <a:srcRect b="0" l="0" r="0" t="0"/>
          <a:stretch/>
        </p:blipFill>
        <p:spPr>
          <a:xfrm>
            <a:off x="1547664" y="-4850"/>
            <a:ext cx="5688632" cy="5335937"/>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31"/>
                                        </p:tgtEl>
                                        <p:attrNameLst>
                                          <p:attrName>style.visibility</p:attrName>
                                        </p:attrNameLst>
                                      </p:cBhvr>
                                      <p:to>
                                        <p:strVal val="visible"/>
                                      </p:to>
                                    </p:set>
                                    <p:anim calcmode="lin" valueType="num">
                                      <p:cBhvr additive="base">
                                        <p:cTn dur="500"/>
                                        <p:tgtEl>
                                          <p:spTgt spid="73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32"/>
                                        </p:tgtEl>
                                        <p:attrNameLst>
                                          <p:attrName>style.visibility</p:attrName>
                                        </p:attrNameLst>
                                      </p:cBhvr>
                                      <p:to>
                                        <p:strVal val="visible"/>
                                      </p:to>
                                    </p:set>
                                    <p:anim calcmode="lin" valueType="num">
                                      <p:cBhvr additive="base">
                                        <p:cTn dur="500"/>
                                        <p:tgtEl>
                                          <p:spTgt spid="73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0">
                                            <p:txEl>
                                              <p:pRg end="0" st="0"/>
                                            </p:txEl>
                                          </p:spTgt>
                                        </p:tgtEl>
                                        <p:attrNameLst>
                                          <p:attrName>style.visibility</p:attrName>
                                        </p:attrNameLst>
                                      </p:cBhvr>
                                      <p:to>
                                        <p:strVal val="visible"/>
                                      </p:to>
                                    </p:set>
                                    <p:animEffect filter="fade" transition="in">
                                      <p:cBhvr>
                                        <p:cTn dur="500"/>
                                        <p:tgtEl>
                                          <p:spTgt spid="730">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36" name="Shape 736"/>
        <p:cNvGrpSpPr/>
        <p:nvPr/>
      </p:nvGrpSpPr>
      <p:grpSpPr>
        <a:xfrm>
          <a:off x="0" y="0"/>
          <a:ext cx="0" cy="0"/>
          <a:chOff x="0" y="0"/>
          <a:chExt cx="0" cy="0"/>
        </a:xfrm>
      </p:grpSpPr>
      <p:sp>
        <p:nvSpPr>
          <p:cNvPr id="737" name="Google Shape;737;p12"/>
          <p:cNvSpPr txBox="1"/>
          <p:nvPr>
            <p:ph idx="1" type="body"/>
          </p:nvPr>
        </p:nvSpPr>
        <p:spPr>
          <a:xfrm>
            <a:off x="20690" y="116632"/>
            <a:ext cx="9123310" cy="6669360"/>
          </a:xfrm>
          <a:prstGeom prst="rect">
            <a:avLst/>
          </a:prstGeom>
          <a:noFill/>
          <a:ln>
            <a:noFill/>
          </a:ln>
        </p:spPr>
        <p:txBody>
          <a:bodyPr anchorCtr="0" anchor="t" bIns="45700" lIns="91425" spcFirstLastPara="1" rIns="91425" wrap="square" tIns="45700">
            <a:noAutofit/>
          </a:bodyPr>
          <a:lstStyle/>
          <a:p>
            <a:pPr indent="536575" lvl="0" marL="0" rtl="0" algn="just">
              <a:lnSpc>
                <a:spcPct val="145000"/>
              </a:lnSpc>
              <a:spcBef>
                <a:spcPts val="0"/>
              </a:spcBef>
              <a:spcAft>
                <a:spcPts val="0"/>
              </a:spcAft>
              <a:buSzPts val="2800"/>
              <a:buNone/>
            </a:pPr>
            <a:r>
              <a:rPr b="1" lang="en-US" sz="2800">
                <a:solidFill>
                  <a:srgbClr val="0C0C0C"/>
                </a:solidFill>
                <a:latin typeface="Times New Roman"/>
                <a:ea typeface="Times New Roman"/>
                <a:cs typeface="Times New Roman"/>
                <a:sym typeface="Times New Roman"/>
              </a:rPr>
              <a:t>Ikki bo‘lakka bo‘linadigan</a:t>
            </a:r>
            <a:r>
              <a:rPr lang="en-US" sz="2800">
                <a:solidFill>
                  <a:schemeClr val="dk1"/>
                </a:solidFill>
                <a:latin typeface="Times New Roman"/>
                <a:ea typeface="Times New Roman"/>
                <a:cs typeface="Times New Roman"/>
                <a:sym typeface="Times New Roman"/>
              </a:rPr>
              <a:t>, ya’ni bo‘linish tekisligiga ega bo‘lgan tana detallarga quyidagi tartibda ishlov beriladi:</a:t>
            </a:r>
            <a:endParaRPr/>
          </a:p>
          <a:p>
            <a:pPr indent="536575" lvl="0" marL="0" rtl="0" algn="just">
              <a:lnSpc>
                <a:spcPct val="145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	bo‘linish tekisligiga ishlov berish;</a:t>
            </a:r>
            <a:endParaRPr/>
          </a:p>
          <a:p>
            <a:pPr indent="536575" lvl="0" marL="0" rtl="0" algn="just">
              <a:lnSpc>
                <a:spcPct val="145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	ishlov berish vaqtida o‘rnatish yuzasi vazifasini bajaruvchi tekis yuzalarga ishlov berish;</a:t>
            </a:r>
            <a:endParaRPr/>
          </a:p>
          <a:p>
            <a:pPr indent="536575" lvl="0" marL="0" rtl="0" algn="just">
              <a:lnSpc>
                <a:spcPct val="145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	teshiklarni parmalash va rezba ochish, bo‘linish tekisligidagi shtift osti teshiklarini ochish;</a:t>
            </a:r>
            <a:endParaRPr/>
          </a:p>
          <a:p>
            <a:pPr indent="536575" lvl="0" marL="0" rtl="0" algn="just">
              <a:lnSpc>
                <a:spcPct val="145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	tana detalning shtiftlar yordamida qismlarini yig‘ish;</a:t>
            </a:r>
            <a:endParaRPr/>
          </a:p>
          <a:p>
            <a:pPr indent="536575" lvl="0" marL="0" rtl="0" algn="just">
              <a:lnSpc>
                <a:spcPct val="145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	asosiy teshiklar va qolgan tekis yuzalarga tana yig‘ilgan holatda ishlov berish.</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0" st="0"/>
                                            </p:txEl>
                                          </p:spTgt>
                                        </p:tgtEl>
                                        <p:attrNameLst>
                                          <p:attrName>style.visibility</p:attrName>
                                        </p:attrNameLst>
                                      </p:cBhvr>
                                      <p:to>
                                        <p:strVal val="visible"/>
                                      </p:to>
                                    </p:set>
                                    <p:animEffect filter="fade" transition="in">
                                      <p:cBhvr>
                                        <p:cTn dur="1822"/>
                                        <p:tgtEl>
                                          <p:spTgt spid="73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1" st="1"/>
                                            </p:txEl>
                                          </p:spTgt>
                                        </p:tgtEl>
                                        <p:attrNameLst>
                                          <p:attrName>style.visibility</p:attrName>
                                        </p:attrNameLst>
                                      </p:cBhvr>
                                      <p:to>
                                        <p:strVal val="visible"/>
                                      </p:to>
                                    </p:set>
                                    <p:animEffect filter="fade" transition="in">
                                      <p:cBhvr>
                                        <p:cTn dur="1822"/>
                                        <p:tgtEl>
                                          <p:spTgt spid="73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2" st="2"/>
                                            </p:txEl>
                                          </p:spTgt>
                                        </p:tgtEl>
                                        <p:attrNameLst>
                                          <p:attrName>style.visibility</p:attrName>
                                        </p:attrNameLst>
                                      </p:cBhvr>
                                      <p:to>
                                        <p:strVal val="visible"/>
                                      </p:to>
                                    </p:set>
                                    <p:animEffect filter="fade" transition="in">
                                      <p:cBhvr>
                                        <p:cTn dur="1822"/>
                                        <p:tgtEl>
                                          <p:spTgt spid="73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3" st="3"/>
                                            </p:txEl>
                                          </p:spTgt>
                                        </p:tgtEl>
                                        <p:attrNameLst>
                                          <p:attrName>style.visibility</p:attrName>
                                        </p:attrNameLst>
                                      </p:cBhvr>
                                      <p:to>
                                        <p:strVal val="visible"/>
                                      </p:to>
                                    </p:set>
                                    <p:animEffect filter="fade" transition="in">
                                      <p:cBhvr>
                                        <p:cTn dur="1822"/>
                                        <p:tgtEl>
                                          <p:spTgt spid="73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4" st="4"/>
                                            </p:txEl>
                                          </p:spTgt>
                                        </p:tgtEl>
                                        <p:attrNameLst>
                                          <p:attrName>style.visibility</p:attrName>
                                        </p:attrNameLst>
                                      </p:cBhvr>
                                      <p:to>
                                        <p:strVal val="visible"/>
                                      </p:to>
                                    </p:set>
                                    <p:animEffect filter="fade" transition="in">
                                      <p:cBhvr>
                                        <p:cTn dur="1822"/>
                                        <p:tgtEl>
                                          <p:spTgt spid="73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37">
                                            <p:txEl>
                                              <p:pRg end="5" st="5"/>
                                            </p:txEl>
                                          </p:spTgt>
                                        </p:tgtEl>
                                        <p:attrNameLst>
                                          <p:attrName>style.visibility</p:attrName>
                                        </p:attrNameLst>
                                      </p:cBhvr>
                                      <p:to>
                                        <p:strVal val="visible"/>
                                      </p:to>
                                    </p:set>
                                    <p:animEffect filter="fade" transition="in">
                                      <p:cBhvr>
                                        <p:cTn dur="1822"/>
                                        <p:tgtEl>
                                          <p:spTgt spid="737">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41" name="Shape 741"/>
        <p:cNvGrpSpPr/>
        <p:nvPr/>
      </p:nvGrpSpPr>
      <p:grpSpPr>
        <a:xfrm>
          <a:off x="0" y="0"/>
          <a:ext cx="0" cy="0"/>
          <a:chOff x="0" y="0"/>
          <a:chExt cx="0" cy="0"/>
        </a:xfrm>
      </p:grpSpPr>
      <p:sp>
        <p:nvSpPr>
          <p:cNvPr id="742" name="Google Shape;742;p13"/>
          <p:cNvSpPr txBox="1"/>
          <p:nvPr>
            <p:ph idx="1" type="body"/>
          </p:nvPr>
        </p:nvSpPr>
        <p:spPr>
          <a:xfrm>
            <a:off x="179512" y="6165304"/>
            <a:ext cx="8784975" cy="57606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800"/>
              <a:buNone/>
            </a:pPr>
            <a:r>
              <a:rPr b="1" lang="en-US" sz="2800">
                <a:solidFill>
                  <a:schemeClr val="dk1"/>
                </a:solidFill>
                <a:latin typeface="Times New Roman"/>
                <a:ea typeface="Times New Roman"/>
                <a:cs typeface="Times New Roman"/>
                <a:sym typeface="Times New Roman"/>
              </a:rPr>
              <a:t>Ikki bo‘lakka bo‘linadigan tana detali</a:t>
            </a:r>
            <a:endParaRPr b="1" sz="2800">
              <a:solidFill>
                <a:schemeClr val="dk1"/>
              </a:solidFill>
              <a:latin typeface="Times New Roman"/>
              <a:ea typeface="Times New Roman"/>
              <a:cs typeface="Times New Roman"/>
              <a:sym typeface="Times New Roman"/>
            </a:endParaRPr>
          </a:p>
        </p:txBody>
      </p:sp>
      <p:sp>
        <p:nvSpPr>
          <p:cNvPr id="743" name="Google Shape;743;p13"/>
          <p:cNvSpPr/>
          <p:nvPr/>
        </p:nvSpPr>
        <p:spPr>
          <a:xfrm>
            <a:off x="1187624" y="5661248"/>
            <a:ext cx="7920880"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ndara"/>
                <a:ea typeface="Candara"/>
                <a:cs typeface="Candara"/>
                <a:sym typeface="Candara"/>
              </a:rPr>
              <a:t>Manba: https://spe.by/wp-content/uploads/reduktor-rm-1000.jpg</a:t>
            </a:r>
            <a:endParaRPr i="1" sz="1800">
              <a:solidFill>
                <a:schemeClr val="dk1"/>
              </a:solidFill>
              <a:latin typeface="Candara"/>
              <a:ea typeface="Candara"/>
              <a:cs typeface="Candara"/>
              <a:sym typeface="Candara"/>
            </a:endParaRPr>
          </a:p>
        </p:txBody>
      </p:sp>
      <p:pic>
        <p:nvPicPr>
          <p:cNvPr id="744" name="Google Shape;744;p13"/>
          <p:cNvPicPr preferRelativeResize="0"/>
          <p:nvPr/>
        </p:nvPicPr>
        <p:blipFill rotWithShape="1">
          <a:blip r:embed="rId3">
            <a:alphaModFix/>
          </a:blip>
          <a:srcRect b="0" l="0" r="0" t="0"/>
          <a:stretch/>
        </p:blipFill>
        <p:spPr>
          <a:xfrm>
            <a:off x="1007604" y="150912"/>
            <a:ext cx="7128792" cy="5204019"/>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744"/>
                                        </p:tgtEl>
                                        <p:attrNameLst>
                                          <p:attrName>style.visibility</p:attrName>
                                        </p:attrNameLst>
                                      </p:cBhvr>
                                      <p:to>
                                        <p:strVal val="visible"/>
                                      </p:to>
                                    </p:set>
                                    <p:anim calcmode="lin" valueType="num">
                                      <p:cBhvr additive="base">
                                        <p:cTn dur="500"/>
                                        <p:tgtEl>
                                          <p:spTgt spid="74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43"/>
                                        </p:tgtEl>
                                        <p:attrNameLst>
                                          <p:attrName>style.visibility</p:attrName>
                                        </p:attrNameLst>
                                      </p:cBhvr>
                                      <p:to>
                                        <p:strVal val="visible"/>
                                      </p:to>
                                    </p:set>
                                    <p:anim calcmode="lin" valueType="num">
                                      <p:cBhvr additive="base">
                                        <p:cTn dur="500"/>
                                        <p:tgtEl>
                                          <p:spTgt spid="74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2">
                                            <p:txEl>
                                              <p:pRg end="0" st="0"/>
                                            </p:txEl>
                                          </p:spTgt>
                                        </p:tgtEl>
                                        <p:attrNameLst>
                                          <p:attrName>style.visibility</p:attrName>
                                        </p:attrNameLst>
                                      </p:cBhvr>
                                      <p:to>
                                        <p:strVal val="visible"/>
                                      </p:to>
                                    </p:set>
                                    <p:animEffect filter="fade" transition="in">
                                      <p:cBhvr>
                                        <p:cTn dur="500"/>
                                        <p:tgtEl>
                                          <p:spTgt spid="742">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48" name="Shape 748"/>
        <p:cNvGrpSpPr/>
        <p:nvPr/>
      </p:nvGrpSpPr>
      <p:grpSpPr>
        <a:xfrm>
          <a:off x="0" y="0"/>
          <a:ext cx="0" cy="0"/>
          <a:chOff x="0" y="0"/>
          <a:chExt cx="0" cy="0"/>
        </a:xfrm>
      </p:grpSpPr>
      <p:sp>
        <p:nvSpPr>
          <p:cNvPr id="749" name="Google Shape;749;p14"/>
          <p:cNvSpPr txBox="1"/>
          <p:nvPr>
            <p:ph idx="1" type="body"/>
          </p:nvPr>
        </p:nvSpPr>
        <p:spPr>
          <a:xfrm>
            <a:off x="20690" y="116632"/>
            <a:ext cx="9123310" cy="6669360"/>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Donali va mayda seriyali ishlab-chiqarish sharoitida tana detallarga ishlov berish reysmus yordamida asosiy teshiklarni markazlarini belgilash va ularga nisbatan yordamchi teshiklarni markazlarini hamda detal konturini belgilashdan boshlanadi – ya’ni avvaldan belgilab olib (razmetka) ishlov berish usuli qo‘llaniladi. Teshiklarni markazlari kern yordamida o‘yib qo‘yiladi, shundan so‘ng mexanik ishlov berish amalga oshiriladi.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9">
                                            <p:txEl>
                                              <p:pRg end="0" st="0"/>
                                            </p:txEl>
                                          </p:spTgt>
                                        </p:tgtEl>
                                        <p:attrNameLst>
                                          <p:attrName>style.visibility</p:attrName>
                                        </p:attrNameLst>
                                      </p:cBhvr>
                                      <p:to>
                                        <p:strVal val="visible"/>
                                      </p:to>
                                    </p:set>
                                    <p:animEffect filter="fade" transition="in">
                                      <p:cBhvr>
                                        <p:cTn dur="1822"/>
                                        <p:tgtEl>
                                          <p:spTgt spid="749">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53" name="Shape 753"/>
        <p:cNvGrpSpPr/>
        <p:nvPr/>
      </p:nvGrpSpPr>
      <p:grpSpPr>
        <a:xfrm>
          <a:off x="0" y="0"/>
          <a:ext cx="0" cy="0"/>
          <a:chOff x="0" y="0"/>
          <a:chExt cx="0" cy="0"/>
        </a:xfrm>
      </p:grpSpPr>
      <p:sp>
        <p:nvSpPr>
          <p:cNvPr id="754" name="Google Shape;754;p15"/>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b="1" i="1" lang="en-US" sz="2800">
                <a:solidFill>
                  <a:schemeClr val="dk1"/>
                </a:solidFill>
                <a:latin typeface="Times New Roman"/>
                <a:ea typeface="Times New Roman"/>
                <a:cs typeface="Times New Roman"/>
                <a:sym typeface="Times New Roman"/>
              </a:rPr>
              <a:t>O‘rta va ko‘p seriyali ishlab chiqarish</a:t>
            </a:r>
            <a:r>
              <a:rPr lang="en-US" sz="2800">
                <a:solidFill>
                  <a:schemeClr val="dk1"/>
                </a:solidFill>
                <a:latin typeface="Times New Roman"/>
                <a:ea typeface="Times New Roman"/>
                <a:cs typeface="Times New Roman"/>
                <a:sym typeface="Times New Roman"/>
              </a:rPr>
              <a:t> sharoitida tana detallarga ishlov berish maxsus moslamalarda bajarilsa, avtomatik liniyalarda esa yo‘ldosh (sputnik) moslamalardan foydalaniladi.</a:t>
            </a:r>
            <a:endParaRPr/>
          </a:p>
          <a:p>
            <a:pPr indent="536575" lvl="0" marL="0" rtl="0" algn="just">
              <a:lnSpc>
                <a:spcPct val="150000"/>
              </a:lnSpc>
              <a:spcBef>
                <a:spcPts val="600"/>
              </a:spcBef>
              <a:spcAft>
                <a:spcPts val="0"/>
              </a:spcAft>
              <a:buSzPts val="2800"/>
              <a:buNone/>
            </a:pPr>
            <a:r>
              <a:rPr lang="en-US" sz="2800">
                <a:solidFill>
                  <a:schemeClr val="dk1"/>
                </a:solidFill>
                <a:latin typeface="Times New Roman"/>
                <a:ea typeface="Times New Roman"/>
                <a:cs typeface="Times New Roman"/>
                <a:sym typeface="Times New Roman"/>
              </a:rPr>
              <a:t>Tana detallarni tashqi tekis yuzalariga randalash, frezerlash, yo‘nish, katta qatlamni jilvirlash va sidirish usullari bilan ishlov beriladi. Dastgohni sozlash va kesuvchi asbobni soddaligi tufayli donali hamda mayda seriyali ishlab chiqarish sharoitida randalash keng qo‘llaniladi. </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54">
                                            <p:txEl>
                                              <p:pRg end="0" st="0"/>
                                            </p:txEl>
                                          </p:spTgt>
                                        </p:tgtEl>
                                        <p:attrNameLst>
                                          <p:attrName>style.visibility</p:attrName>
                                        </p:attrNameLst>
                                      </p:cBhvr>
                                      <p:to>
                                        <p:strVal val="visible"/>
                                      </p:to>
                                    </p:set>
                                    <p:animEffect filter="fade" transition="in">
                                      <p:cBhvr>
                                        <p:cTn dur="800"/>
                                        <p:tgtEl>
                                          <p:spTgt spid="75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54">
                                            <p:txEl>
                                              <p:pRg end="1" st="1"/>
                                            </p:txEl>
                                          </p:spTgt>
                                        </p:tgtEl>
                                        <p:attrNameLst>
                                          <p:attrName>style.visibility</p:attrName>
                                        </p:attrNameLst>
                                      </p:cBhvr>
                                      <p:to>
                                        <p:strVal val="visible"/>
                                      </p:to>
                                    </p:set>
                                    <p:animEffect filter="fade" transition="in">
                                      <p:cBhvr>
                                        <p:cTn dur="800"/>
                                        <p:tgtEl>
                                          <p:spTgt spid="754">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58" name="Shape 758"/>
        <p:cNvGrpSpPr/>
        <p:nvPr/>
      </p:nvGrpSpPr>
      <p:grpSpPr>
        <a:xfrm>
          <a:off x="0" y="0"/>
          <a:ext cx="0" cy="0"/>
          <a:chOff x="0" y="0"/>
          <a:chExt cx="0" cy="0"/>
        </a:xfrm>
      </p:grpSpPr>
      <p:pic>
        <p:nvPicPr>
          <p:cNvPr id="759" name="Google Shape;759;p16"/>
          <p:cNvPicPr preferRelativeResize="0"/>
          <p:nvPr/>
        </p:nvPicPr>
        <p:blipFill rotWithShape="1">
          <a:blip r:embed="rId3">
            <a:alphaModFix/>
          </a:blip>
          <a:srcRect b="0" l="0" r="0" t="0"/>
          <a:stretch/>
        </p:blipFill>
        <p:spPr>
          <a:xfrm>
            <a:off x="1943708" y="2132856"/>
            <a:ext cx="5256584" cy="3096344"/>
          </a:xfrm>
          <a:prstGeom prst="rect">
            <a:avLst/>
          </a:prstGeom>
          <a:noFill/>
          <a:ln>
            <a:noFill/>
          </a:ln>
        </p:spPr>
      </p:pic>
      <p:sp>
        <p:nvSpPr>
          <p:cNvPr id="760" name="Google Shape;760;p16"/>
          <p:cNvSpPr/>
          <p:nvPr/>
        </p:nvSpPr>
        <p:spPr>
          <a:xfrm>
            <a:off x="0" y="271630"/>
            <a:ext cx="8820472" cy="1962204"/>
          </a:xfrm>
          <a:prstGeom prst="rect">
            <a:avLst/>
          </a:prstGeom>
          <a:noFill/>
          <a:ln>
            <a:noFill/>
          </a:ln>
        </p:spPr>
        <p:txBody>
          <a:bodyPr anchorCtr="0" anchor="t" bIns="45700" lIns="91425" spcFirstLastPara="1" rIns="91425" wrap="square" tIns="45700">
            <a:spAutoFit/>
          </a:bodyPr>
          <a:lstStyle/>
          <a:p>
            <a:pPr indent="536575"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Kichik detallarga ishlov berishda ko‘ndalang randalash, katta detallarga ishlov berishda bo‘ylama randalash qo‘llaniladi (1-rasm).</a:t>
            </a:r>
            <a:endParaRPr sz="2800">
              <a:solidFill>
                <a:schemeClr val="dk1"/>
              </a:solidFill>
              <a:latin typeface="Calibri"/>
              <a:ea typeface="Calibri"/>
              <a:cs typeface="Calibri"/>
              <a:sym typeface="Calibri"/>
            </a:endParaRPr>
          </a:p>
        </p:txBody>
      </p:sp>
      <p:sp>
        <p:nvSpPr>
          <p:cNvPr id="761" name="Google Shape;761;p16"/>
          <p:cNvSpPr/>
          <p:nvPr/>
        </p:nvSpPr>
        <p:spPr>
          <a:xfrm>
            <a:off x="395536" y="5910371"/>
            <a:ext cx="847554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1-rasm. Tekis yuzalarni randalash </a:t>
            </a:r>
            <a:endParaRPr sz="2400">
              <a:solidFill>
                <a:schemeClr val="dk1"/>
              </a:solidFill>
              <a:latin typeface="Arial"/>
              <a:ea typeface="Arial"/>
              <a:cs typeface="Arial"/>
              <a:sym typeface="Arial"/>
            </a:endParaRPr>
          </a:p>
          <a:p>
            <a:pPr indent="0" lvl="0" marL="0" marR="0" rtl="0" algn="ctr">
              <a:spcBef>
                <a:spcPts val="0"/>
              </a:spcBef>
              <a:spcAft>
                <a:spcPts val="0"/>
              </a:spcAft>
              <a:buNone/>
            </a:pPr>
            <a:r>
              <a:rPr lang="en-US" sz="2400">
                <a:solidFill>
                  <a:schemeClr val="dk1"/>
                </a:solidFill>
                <a:latin typeface="Times New Roman"/>
                <a:ea typeface="Times New Roman"/>
                <a:cs typeface="Times New Roman"/>
                <a:sym typeface="Times New Roman"/>
              </a:rPr>
              <a:t>a) bo‘ylama, b) ko‘ndalang</a:t>
            </a:r>
            <a:endParaRPr sz="2400">
              <a:solidFill>
                <a:schemeClr val="dk1"/>
              </a:solidFill>
              <a:latin typeface="Calibri"/>
              <a:ea typeface="Calibri"/>
              <a:cs typeface="Calibri"/>
              <a:sym typeface="Calibri"/>
            </a:endParaRPr>
          </a:p>
        </p:txBody>
      </p:sp>
      <p:sp>
        <p:nvSpPr>
          <p:cNvPr id="762" name="Google Shape;762;p16"/>
          <p:cNvSpPr/>
          <p:nvPr/>
        </p:nvSpPr>
        <p:spPr>
          <a:xfrm>
            <a:off x="971600" y="5363924"/>
            <a:ext cx="8088223"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 https://studfile.net/html/2706/35/html_olTuCZAF_e.zNzA/img-aGZMGb.png</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0"/>
                                        </p:tgtEl>
                                        <p:attrNameLst>
                                          <p:attrName>style.visibility</p:attrName>
                                        </p:attrNameLst>
                                      </p:cBhvr>
                                      <p:to>
                                        <p:strVal val="visible"/>
                                      </p:to>
                                    </p:set>
                                    <p:animEffect filter="fade" transition="in">
                                      <p:cBhvr>
                                        <p:cTn dur="800"/>
                                        <p:tgtEl>
                                          <p:spTgt spid="7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59"/>
                                        </p:tgtEl>
                                        <p:attrNameLst>
                                          <p:attrName>style.visibility</p:attrName>
                                        </p:attrNameLst>
                                      </p:cBhvr>
                                      <p:to>
                                        <p:strVal val="visible"/>
                                      </p:to>
                                    </p:set>
                                    <p:anim calcmode="lin" valueType="num">
                                      <p:cBhvr additive="base">
                                        <p:cTn dur="500"/>
                                        <p:tgtEl>
                                          <p:spTgt spid="75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62"/>
                                        </p:tgtEl>
                                        <p:attrNameLst>
                                          <p:attrName>style.visibility</p:attrName>
                                        </p:attrNameLst>
                                      </p:cBhvr>
                                      <p:to>
                                        <p:strVal val="visible"/>
                                      </p:to>
                                    </p:set>
                                    <p:anim calcmode="lin" valueType="num">
                                      <p:cBhvr additive="base">
                                        <p:cTn dur="500"/>
                                        <p:tgtEl>
                                          <p:spTgt spid="76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1"/>
                                        </p:tgtEl>
                                        <p:attrNameLst>
                                          <p:attrName>style.visibility</p:attrName>
                                        </p:attrNameLst>
                                      </p:cBhvr>
                                      <p:to>
                                        <p:strVal val="visible"/>
                                      </p:to>
                                    </p:set>
                                    <p:animEffect filter="fade" transition="in">
                                      <p:cBhvr>
                                        <p:cTn dur="1000"/>
                                        <p:tgtEl>
                                          <p:spTgt spid="7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66" name="Shape 766"/>
        <p:cNvGrpSpPr/>
        <p:nvPr/>
      </p:nvGrpSpPr>
      <p:grpSpPr>
        <a:xfrm>
          <a:off x="0" y="0"/>
          <a:ext cx="0" cy="0"/>
          <a:chOff x="0" y="0"/>
          <a:chExt cx="0" cy="0"/>
        </a:xfrm>
      </p:grpSpPr>
      <p:sp>
        <p:nvSpPr>
          <p:cNvPr id="767" name="Google Shape;767;p17"/>
          <p:cNvSpPr/>
          <p:nvPr/>
        </p:nvSpPr>
        <p:spPr>
          <a:xfrm>
            <a:off x="72008" y="44624"/>
            <a:ext cx="8820472" cy="2246769"/>
          </a:xfrm>
          <a:prstGeom prst="rect">
            <a:avLst/>
          </a:prstGeom>
          <a:noFill/>
          <a:ln>
            <a:noFill/>
          </a:ln>
        </p:spPr>
        <p:txBody>
          <a:bodyPr anchorCtr="0" anchor="t" bIns="45700" lIns="91425" spcFirstLastPara="1" rIns="91425" wrap="square" tIns="45700">
            <a:spAutoFit/>
          </a:bodyPr>
          <a:lstStyle/>
          <a:p>
            <a:pPr indent="536575" lvl="0" marL="0" marR="0" rtl="0" algn="just">
              <a:spcBef>
                <a:spcPts val="0"/>
              </a:spcBef>
              <a:spcAft>
                <a:spcPts val="0"/>
              </a:spcAft>
              <a:buNone/>
            </a:pPr>
            <a:r>
              <a:rPr lang="en-US" sz="2800">
                <a:solidFill>
                  <a:schemeClr val="dk1"/>
                </a:solidFill>
                <a:latin typeface="Times New Roman"/>
                <a:ea typeface="Times New Roman"/>
                <a:cs typeface="Times New Roman"/>
                <a:sym typeface="Times New Roman"/>
              </a:rPr>
              <a:t>Randalashda ish unumdorligi kichik. Ish unumdorligini oshirish uchun dastgoh stoliga bir guruh detallarni birin–ketin joylashtirib yoki bo‘ylama randalash dastgohida bir necha supportidan foydalanib detalning bir necha tekisligi bo‘yicha joylashgan yuzalarga ishlov berish mumkin.</a:t>
            </a:r>
            <a:endParaRPr sz="2800">
              <a:solidFill>
                <a:schemeClr val="dk1"/>
              </a:solidFill>
              <a:latin typeface="Calibri"/>
              <a:ea typeface="Calibri"/>
              <a:cs typeface="Calibri"/>
              <a:sym typeface="Calibri"/>
            </a:endParaRPr>
          </a:p>
        </p:txBody>
      </p:sp>
      <p:sp>
        <p:nvSpPr>
          <p:cNvPr id="768" name="Google Shape;768;p17"/>
          <p:cNvSpPr/>
          <p:nvPr/>
        </p:nvSpPr>
        <p:spPr>
          <a:xfrm>
            <a:off x="18119" y="5613047"/>
            <a:ext cx="8802353"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2-rasm. Bo‘ylama-frezalash dastgohida ishlov berish usullari.</a:t>
            </a:r>
            <a:endParaRPr/>
          </a:p>
          <a:p>
            <a:pPr indent="0" lvl="0" marL="0" marR="0" rtl="0" algn="ctr">
              <a:spcBef>
                <a:spcPts val="0"/>
              </a:spcBef>
              <a:spcAft>
                <a:spcPts val="0"/>
              </a:spcAft>
              <a:buNone/>
            </a:pPr>
            <a:r>
              <a:rPr lang="en-US" sz="2400">
                <a:solidFill>
                  <a:schemeClr val="dk1"/>
                </a:solidFill>
                <a:latin typeface="Times New Roman"/>
                <a:ea typeface="Times New Roman"/>
                <a:cs typeface="Times New Roman"/>
                <a:sym typeface="Times New Roman"/>
              </a:rPr>
              <a:t>a) ko‘p o‘rinli moslamalarda ishlov berish; b) bir necha yuzalarga bir vaqtni o‘zida ishlov berish; v) qayta o‘rnatish usuli bilan ishlov berish</a:t>
            </a:r>
            <a:endParaRPr sz="2400">
              <a:solidFill>
                <a:schemeClr val="dk1"/>
              </a:solidFill>
              <a:latin typeface="Times New Roman"/>
              <a:ea typeface="Times New Roman"/>
              <a:cs typeface="Times New Roman"/>
              <a:sym typeface="Times New Roman"/>
            </a:endParaRPr>
          </a:p>
        </p:txBody>
      </p:sp>
      <p:pic>
        <p:nvPicPr>
          <p:cNvPr id="769" name="Google Shape;769;p17"/>
          <p:cNvPicPr preferRelativeResize="0"/>
          <p:nvPr/>
        </p:nvPicPr>
        <p:blipFill rotWithShape="1">
          <a:blip r:embed="rId3">
            <a:alphaModFix/>
          </a:blip>
          <a:srcRect b="0" l="0" r="0" t="3528"/>
          <a:stretch/>
        </p:blipFill>
        <p:spPr>
          <a:xfrm>
            <a:off x="251520" y="2348880"/>
            <a:ext cx="6876256" cy="3243808"/>
          </a:xfrm>
          <a:prstGeom prst="rect">
            <a:avLst/>
          </a:prstGeom>
          <a:noFill/>
          <a:ln>
            <a:noFill/>
          </a:ln>
        </p:spPr>
      </p:pic>
      <p:sp>
        <p:nvSpPr>
          <p:cNvPr id="770" name="Google Shape;770;p17"/>
          <p:cNvSpPr/>
          <p:nvPr/>
        </p:nvSpPr>
        <p:spPr>
          <a:xfrm>
            <a:off x="7291467" y="4111912"/>
            <a:ext cx="1817037"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Manba:https://studfile.net/html/2706/35/html_MxubKvcs9x.wxEt/img-UWnX7T.png</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7"/>
                                        </p:tgtEl>
                                        <p:attrNameLst>
                                          <p:attrName>style.visibility</p:attrName>
                                        </p:attrNameLst>
                                      </p:cBhvr>
                                      <p:to>
                                        <p:strVal val="visible"/>
                                      </p:to>
                                    </p:set>
                                    <p:animEffect filter="fade" transition="in">
                                      <p:cBhvr>
                                        <p:cTn dur="500"/>
                                        <p:tgtEl>
                                          <p:spTgt spid="7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769"/>
                                        </p:tgtEl>
                                        <p:attrNameLst>
                                          <p:attrName>style.visibility</p:attrName>
                                        </p:attrNameLst>
                                      </p:cBhvr>
                                      <p:to>
                                        <p:strVal val="visible"/>
                                      </p:to>
                                    </p:set>
                                    <p:anim calcmode="lin" valueType="num">
                                      <p:cBhvr additive="base">
                                        <p:cTn dur="500"/>
                                        <p:tgtEl>
                                          <p:spTgt spid="76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770"/>
                                        </p:tgtEl>
                                        <p:attrNameLst>
                                          <p:attrName>style.visibility</p:attrName>
                                        </p:attrNameLst>
                                      </p:cBhvr>
                                      <p:to>
                                        <p:strVal val="visible"/>
                                      </p:to>
                                    </p:set>
                                    <p:anim calcmode="lin" valueType="num">
                                      <p:cBhvr additive="base">
                                        <p:cTn dur="500"/>
                                        <p:tgtEl>
                                          <p:spTgt spid="77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8"/>
                                        </p:tgtEl>
                                        <p:attrNameLst>
                                          <p:attrName>style.visibility</p:attrName>
                                        </p:attrNameLst>
                                      </p:cBhvr>
                                      <p:to>
                                        <p:strVal val="visible"/>
                                      </p:to>
                                    </p:set>
                                    <p:animEffect filter="fade" transition="in">
                                      <p:cBhvr>
                                        <p:cTn dur="1000"/>
                                        <p:tgtEl>
                                          <p:spTgt spid="7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74" name="Shape 774"/>
        <p:cNvGrpSpPr/>
        <p:nvPr/>
      </p:nvGrpSpPr>
      <p:grpSpPr>
        <a:xfrm>
          <a:off x="0" y="0"/>
          <a:ext cx="0" cy="0"/>
          <a:chOff x="0" y="0"/>
          <a:chExt cx="0" cy="0"/>
        </a:xfrm>
      </p:grpSpPr>
      <p:pic>
        <p:nvPicPr>
          <p:cNvPr id="775" name="Google Shape;775;p18"/>
          <p:cNvPicPr preferRelativeResize="0"/>
          <p:nvPr/>
        </p:nvPicPr>
        <p:blipFill rotWithShape="1">
          <a:blip r:embed="rId3">
            <a:alphaModFix/>
          </a:blip>
          <a:srcRect b="0" l="0" r="0" t="0"/>
          <a:stretch/>
        </p:blipFill>
        <p:spPr>
          <a:xfrm>
            <a:off x="1115616" y="1196752"/>
            <a:ext cx="7920880" cy="3384376"/>
          </a:xfrm>
          <a:prstGeom prst="rect">
            <a:avLst/>
          </a:prstGeom>
          <a:noFill/>
          <a:ln>
            <a:noFill/>
          </a:ln>
        </p:spPr>
      </p:pic>
      <p:sp>
        <p:nvSpPr>
          <p:cNvPr id="776" name="Google Shape;776;p18"/>
          <p:cNvSpPr/>
          <p:nvPr/>
        </p:nvSpPr>
        <p:spPr>
          <a:xfrm>
            <a:off x="72008" y="44624"/>
            <a:ext cx="8820472" cy="1384995"/>
          </a:xfrm>
          <a:prstGeom prst="rect">
            <a:avLst/>
          </a:prstGeom>
          <a:noFill/>
          <a:ln>
            <a:noFill/>
          </a:ln>
        </p:spPr>
        <p:txBody>
          <a:bodyPr anchorCtr="0" anchor="t" bIns="45700" lIns="91425" spcFirstLastPara="1" rIns="91425" wrap="square" tIns="45700">
            <a:spAutoFit/>
          </a:bodyPr>
          <a:lstStyle/>
          <a:p>
            <a:pPr indent="536575" lvl="0" marL="0" marR="0" rtl="0" algn="just">
              <a:spcBef>
                <a:spcPts val="0"/>
              </a:spcBef>
              <a:spcAft>
                <a:spcPts val="0"/>
              </a:spcAft>
              <a:buNone/>
            </a:pPr>
            <a:r>
              <a:rPr lang="en-US" sz="2800">
                <a:solidFill>
                  <a:schemeClr val="dk1"/>
                </a:solidFill>
                <a:latin typeface="Times New Roman"/>
                <a:ea typeface="Times New Roman"/>
                <a:cs typeface="Times New Roman"/>
                <a:sym typeface="Times New Roman"/>
              </a:rPr>
              <a:t>Karusel va barabanli–frezerlash dastgohlarda yuzalarni uzluksiz frezalab ish unumdorligini oshirish mumkin (3-rasm).</a:t>
            </a:r>
            <a:endParaRPr sz="2800">
              <a:solidFill>
                <a:schemeClr val="dk1"/>
              </a:solidFill>
              <a:latin typeface="Calibri"/>
              <a:ea typeface="Calibri"/>
              <a:cs typeface="Calibri"/>
              <a:sym typeface="Calibri"/>
            </a:endParaRPr>
          </a:p>
        </p:txBody>
      </p:sp>
      <p:sp>
        <p:nvSpPr>
          <p:cNvPr id="777" name="Google Shape;777;p18"/>
          <p:cNvSpPr/>
          <p:nvPr/>
        </p:nvSpPr>
        <p:spPr>
          <a:xfrm>
            <a:off x="107504" y="4869160"/>
            <a:ext cx="8928992" cy="193899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3-rasm. Yuzalarni uzluksiz frezalash jarayonlari:</a:t>
            </a:r>
            <a:endParaRPr/>
          </a:p>
          <a:p>
            <a:pPr indent="0" lvl="0" marL="0" marR="0" rtl="0" algn="ctr">
              <a:spcBef>
                <a:spcPts val="0"/>
              </a:spcBef>
              <a:spcAft>
                <a:spcPts val="0"/>
              </a:spcAft>
              <a:buNone/>
            </a:pPr>
            <a:r>
              <a:rPr lang="en-US" sz="2400">
                <a:solidFill>
                  <a:schemeClr val="dk1"/>
                </a:solidFill>
                <a:latin typeface="Times New Roman"/>
                <a:ea typeface="Times New Roman"/>
                <a:cs typeface="Times New Roman"/>
                <a:sym typeface="Times New Roman"/>
              </a:rPr>
              <a:t>a) bir shpindelli karusel-frezerlash dastgohida; b) ikki shpindelli karusel-frezerlash dastgohida qora va toza ishlov berish; v) barabanli frezerlash dastgohida ishlov berish. 1-freza, 2-ishlov  berilayotgan detallar, 3- dastgoh stoli, 4- baraban</a:t>
            </a:r>
            <a:endParaRPr sz="2400">
              <a:solidFill>
                <a:schemeClr val="dk1"/>
              </a:solidFill>
              <a:latin typeface="Times New Roman"/>
              <a:ea typeface="Times New Roman"/>
              <a:cs typeface="Times New Roman"/>
              <a:sym typeface="Times New Roman"/>
            </a:endParaRPr>
          </a:p>
        </p:txBody>
      </p:sp>
      <p:sp>
        <p:nvSpPr>
          <p:cNvPr id="778" name="Google Shape;778;p18"/>
          <p:cNvSpPr/>
          <p:nvPr/>
        </p:nvSpPr>
        <p:spPr>
          <a:xfrm>
            <a:off x="359532" y="4571836"/>
            <a:ext cx="8712968"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Manba:https://konspekta.net/lektsianew/baza15/3005680169054.files/image092.jpg</a:t>
            </a:r>
            <a:endParaRPr i="1" sz="1800">
              <a:solidFill>
                <a:schemeClr val="dk1"/>
              </a:solidFill>
              <a:latin typeface="Calibri"/>
              <a:ea typeface="Calibri"/>
              <a:cs typeface="Calibri"/>
              <a:sym typeface="Calibri"/>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6"/>
                                        </p:tgtEl>
                                        <p:attrNameLst>
                                          <p:attrName>style.visibility</p:attrName>
                                        </p:attrNameLst>
                                      </p:cBhvr>
                                      <p:to>
                                        <p:strVal val="visible"/>
                                      </p:to>
                                    </p:set>
                                    <p:animEffect filter="fade" transition="in">
                                      <p:cBhvr>
                                        <p:cTn dur="500"/>
                                        <p:tgtEl>
                                          <p:spTgt spid="7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78"/>
                                        </p:tgtEl>
                                        <p:attrNameLst>
                                          <p:attrName>style.visibility</p:attrName>
                                        </p:attrNameLst>
                                      </p:cBhvr>
                                      <p:to>
                                        <p:strVal val="visible"/>
                                      </p:to>
                                    </p:set>
                                    <p:anim calcmode="lin" valueType="num">
                                      <p:cBhvr additive="base">
                                        <p:cTn dur="500"/>
                                        <p:tgtEl>
                                          <p:spTgt spid="778"/>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775"/>
                                        </p:tgtEl>
                                        <p:attrNameLst>
                                          <p:attrName>style.visibility</p:attrName>
                                        </p:attrNameLst>
                                      </p:cBhvr>
                                      <p:to>
                                        <p:strVal val="visible"/>
                                      </p:to>
                                    </p:set>
                                    <p:anim calcmode="lin" valueType="num">
                                      <p:cBhvr additive="base">
                                        <p:cTn dur="500"/>
                                        <p:tgtEl>
                                          <p:spTgt spid="77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7"/>
                                        </p:tgtEl>
                                        <p:attrNameLst>
                                          <p:attrName>style.visibility</p:attrName>
                                        </p:attrNameLst>
                                      </p:cBhvr>
                                      <p:to>
                                        <p:strVal val="visible"/>
                                      </p:to>
                                    </p:set>
                                    <p:animEffect filter="fade" transition="in">
                                      <p:cBhvr>
                                        <p:cTn dur="1000"/>
                                        <p:tgtEl>
                                          <p:spTgt spid="7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82" name="Shape 782"/>
        <p:cNvGrpSpPr/>
        <p:nvPr/>
      </p:nvGrpSpPr>
      <p:grpSpPr>
        <a:xfrm>
          <a:off x="0" y="0"/>
          <a:ext cx="0" cy="0"/>
          <a:chOff x="0" y="0"/>
          <a:chExt cx="0" cy="0"/>
        </a:xfrm>
      </p:grpSpPr>
      <p:sp>
        <p:nvSpPr>
          <p:cNvPr id="783" name="Google Shape;783;p19"/>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Flanetsli tana detallarni ichki va tashqi aylanish yuzalariga tokarlik-karusel dastgohlarida ishlov beriladi. Seriyalab ishlab-chiqarish sharoitida tana detallarni tekis yuzalariga segment ko‘rinishidagi yig‘ma jilvir toshi, likopchasimon, kosasimon jilvir toshi yoki doiraviy jilvir toshini bilan yassi jilvirlash dastgohlarida ishlov beriladi. Bu usllarni dag‘al ishlov berishda katta qatlamni jilvirlashda ham qo‘llash mumkin (4-rasm).</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3">
                                            <p:txEl>
                                              <p:pRg end="0" st="0"/>
                                            </p:txEl>
                                          </p:spTgt>
                                        </p:tgtEl>
                                        <p:attrNameLst>
                                          <p:attrName>style.visibility</p:attrName>
                                        </p:attrNameLst>
                                      </p:cBhvr>
                                      <p:to>
                                        <p:strVal val="visible"/>
                                      </p:to>
                                    </p:set>
                                    <p:animEffect filter="fade" transition="in">
                                      <p:cBhvr>
                                        <p:cTn dur="500"/>
                                        <p:tgtEl>
                                          <p:spTgt spid="783">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87" name="Shape 787"/>
        <p:cNvGrpSpPr/>
        <p:nvPr/>
      </p:nvGrpSpPr>
      <p:grpSpPr>
        <a:xfrm>
          <a:off x="0" y="0"/>
          <a:ext cx="0" cy="0"/>
          <a:chOff x="0" y="0"/>
          <a:chExt cx="0" cy="0"/>
        </a:xfrm>
      </p:grpSpPr>
      <p:sp>
        <p:nvSpPr>
          <p:cNvPr id="788" name="Google Shape;788;p20"/>
          <p:cNvSpPr/>
          <p:nvPr/>
        </p:nvSpPr>
        <p:spPr>
          <a:xfrm>
            <a:off x="107504" y="4536458"/>
            <a:ext cx="8928992" cy="1484830"/>
          </a:xfrm>
          <a:prstGeom prst="rect">
            <a:avLst/>
          </a:prstGeom>
          <a:noFill/>
          <a:ln>
            <a:noFill/>
          </a:ln>
        </p:spPr>
        <p:txBody>
          <a:bodyPr anchorCtr="0" anchor="t" bIns="45700" lIns="91425" spcFirstLastPara="1" rIns="91425" wrap="square" tIns="45700">
            <a:spAutoFit/>
          </a:bodyPr>
          <a:lstStyle/>
          <a:p>
            <a:pPr indent="0" lvl="0" marL="0" marR="0" rtl="0" algn="ctr">
              <a:lnSpc>
                <a:spcPct val="130000"/>
              </a:lnSpc>
              <a:spcBef>
                <a:spcPts val="0"/>
              </a:spcBef>
              <a:spcAft>
                <a:spcPts val="0"/>
              </a:spcAft>
              <a:buNone/>
            </a:pPr>
            <a:r>
              <a:rPr b="1" lang="en-US" sz="2400">
                <a:solidFill>
                  <a:schemeClr val="dk1"/>
                </a:solidFill>
                <a:latin typeface="Times New Roman"/>
                <a:ea typeface="Times New Roman"/>
                <a:cs typeface="Times New Roman"/>
                <a:sym typeface="Times New Roman"/>
              </a:rPr>
              <a:t>4-rasm. Tekis yuzalarni jilvirlash:</a:t>
            </a:r>
            <a:endParaRPr/>
          </a:p>
          <a:p>
            <a:pPr indent="0" lvl="0" marL="0" marR="0" rtl="0" algn="ctr">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a) segment ko‘rinishidagi yig‘ima jilvir toshining yon tomoni bilan; b) doiraviy jilvir toshini bilan</a:t>
            </a:r>
            <a:endParaRPr sz="2400">
              <a:solidFill>
                <a:schemeClr val="dk1"/>
              </a:solidFill>
              <a:latin typeface="Times New Roman"/>
              <a:ea typeface="Times New Roman"/>
              <a:cs typeface="Times New Roman"/>
              <a:sym typeface="Times New Roman"/>
            </a:endParaRPr>
          </a:p>
        </p:txBody>
      </p:sp>
      <p:sp>
        <p:nvSpPr>
          <p:cNvPr id="789" name="Google Shape;789;p20"/>
          <p:cNvSpPr/>
          <p:nvPr/>
        </p:nvSpPr>
        <p:spPr>
          <a:xfrm>
            <a:off x="107504" y="6444044"/>
            <a:ext cx="871296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Manba:https://konspekta.net/bazaimgstudall/1363754122328.files/image125.jpg</a:t>
            </a:r>
            <a:endParaRPr i="1" sz="1800">
              <a:solidFill>
                <a:schemeClr val="dk1"/>
              </a:solidFill>
              <a:latin typeface="Calibri"/>
              <a:ea typeface="Calibri"/>
              <a:cs typeface="Calibri"/>
              <a:sym typeface="Calibri"/>
            </a:endParaRPr>
          </a:p>
        </p:txBody>
      </p:sp>
      <p:pic>
        <p:nvPicPr>
          <p:cNvPr id="790" name="Google Shape;790;p20"/>
          <p:cNvPicPr preferRelativeResize="0"/>
          <p:nvPr/>
        </p:nvPicPr>
        <p:blipFill rotWithShape="1">
          <a:blip r:embed="rId3">
            <a:alphaModFix/>
          </a:blip>
          <a:srcRect b="0" l="0" r="0" t="0"/>
          <a:stretch/>
        </p:blipFill>
        <p:spPr>
          <a:xfrm>
            <a:off x="179512" y="102355"/>
            <a:ext cx="4392488" cy="3836026"/>
          </a:xfrm>
          <a:prstGeom prst="rect">
            <a:avLst/>
          </a:prstGeom>
          <a:noFill/>
          <a:ln>
            <a:noFill/>
          </a:ln>
        </p:spPr>
      </p:pic>
      <p:pic>
        <p:nvPicPr>
          <p:cNvPr id="791" name="Google Shape;791;p20"/>
          <p:cNvPicPr preferRelativeResize="0"/>
          <p:nvPr/>
        </p:nvPicPr>
        <p:blipFill rotWithShape="1">
          <a:blip r:embed="rId4">
            <a:alphaModFix/>
          </a:blip>
          <a:srcRect b="0" l="0" r="0" t="0"/>
          <a:stretch/>
        </p:blipFill>
        <p:spPr>
          <a:xfrm>
            <a:off x="4932040" y="102355"/>
            <a:ext cx="3816424" cy="3836026"/>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790"/>
                                        </p:tgtEl>
                                        <p:attrNameLst>
                                          <p:attrName>style.visibility</p:attrName>
                                        </p:attrNameLst>
                                      </p:cBhvr>
                                      <p:to>
                                        <p:strVal val="visible"/>
                                      </p:to>
                                    </p:set>
                                    <p:anim calcmode="lin" valueType="num">
                                      <p:cBhvr additive="base">
                                        <p:cTn dur="500"/>
                                        <p:tgtEl>
                                          <p:spTgt spid="79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791"/>
                                        </p:tgtEl>
                                        <p:attrNameLst>
                                          <p:attrName>style.visibility</p:attrName>
                                        </p:attrNameLst>
                                      </p:cBhvr>
                                      <p:to>
                                        <p:strVal val="visible"/>
                                      </p:to>
                                    </p:set>
                                    <p:anim calcmode="lin" valueType="num">
                                      <p:cBhvr additive="base">
                                        <p:cTn dur="500"/>
                                        <p:tgtEl>
                                          <p:spTgt spid="79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0"/>
                                  </p:stCondLst>
                                  <p:childTnLst>
                                    <p:set>
                                      <p:cBhvr>
                                        <p:cTn dur="1" fill="hold">
                                          <p:stCondLst>
                                            <p:cond delay="0"/>
                                          </p:stCondLst>
                                        </p:cTn>
                                        <p:tgtEl>
                                          <p:spTgt spid="789"/>
                                        </p:tgtEl>
                                        <p:attrNameLst>
                                          <p:attrName>style.visibility</p:attrName>
                                        </p:attrNameLst>
                                      </p:cBhvr>
                                      <p:to>
                                        <p:strVal val="visible"/>
                                      </p:to>
                                    </p:set>
                                    <p:anim calcmode="lin" valueType="num">
                                      <p:cBhvr additive="base">
                                        <p:cTn dur="500"/>
                                        <p:tgtEl>
                                          <p:spTgt spid="78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8"/>
                                        </p:tgtEl>
                                        <p:attrNameLst>
                                          <p:attrName>style.visibility</p:attrName>
                                        </p:attrNameLst>
                                      </p:cBhvr>
                                      <p:to>
                                        <p:strVal val="visible"/>
                                      </p:to>
                                    </p:set>
                                    <p:animEffect filter="fade" transition="in">
                                      <p:cBhvr>
                                        <p:cTn dur="1000"/>
                                        <p:tgtEl>
                                          <p:spTgt spid="7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95" name="Shape 795"/>
        <p:cNvGrpSpPr/>
        <p:nvPr/>
      </p:nvGrpSpPr>
      <p:grpSpPr>
        <a:xfrm>
          <a:off x="0" y="0"/>
          <a:ext cx="0" cy="0"/>
          <a:chOff x="0" y="0"/>
          <a:chExt cx="0" cy="0"/>
        </a:xfrm>
      </p:grpSpPr>
      <p:sp>
        <p:nvSpPr>
          <p:cNvPr id="796" name="Google Shape;796;p21"/>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0" lvl="0" marL="0" rtl="0" algn="ctr">
              <a:lnSpc>
                <a:spcPct val="150000"/>
              </a:lnSpc>
              <a:spcBef>
                <a:spcPts val="0"/>
              </a:spcBef>
              <a:spcAft>
                <a:spcPts val="0"/>
              </a:spcAft>
              <a:buSzPts val="2800"/>
              <a:buNone/>
            </a:pPr>
            <a:r>
              <a:rPr b="1" lang="en-US" sz="2800">
                <a:solidFill>
                  <a:schemeClr val="dk1"/>
                </a:solidFill>
                <a:latin typeface="Times New Roman"/>
                <a:ea typeface="Times New Roman"/>
                <a:cs typeface="Times New Roman"/>
                <a:sym typeface="Times New Roman"/>
              </a:rPr>
              <a:t>3. Bazaviy yuzalarga va teshiklariga qora va toza ishlov berish usullari. Tana detallarini nazorat qilish</a:t>
            </a:r>
            <a:endParaRPr sz="2800">
              <a:solidFill>
                <a:schemeClr val="dk1"/>
              </a:solidFill>
              <a:latin typeface="Times New Roman"/>
              <a:ea typeface="Times New Roman"/>
              <a:cs typeface="Times New Roman"/>
              <a:sym typeface="Times New Roman"/>
            </a:endParaRPr>
          </a:p>
          <a:p>
            <a:pPr indent="536575" lvl="0" marL="0" rtl="0" algn="just">
              <a:lnSpc>
                <a:spcPct val="150000"/>
              </a:lnSpc>
              <a:spcBef>
                <a:spcPts val="560"/>
              </a:spcBef>
              <a:spcAft>
                <a:spcPts val="0"/>
              </a:spcAft>
              <a:buSzPts val="2800"/>
              <a:buNone/>
            </a:pPr>
            <a:r>
              <a:rPr lang="en-US" sz="2800">
                <a:solidFill>
                  <a:schemeClr val="dk1"/>
                </a:solidFill>
                <a:latin typeface="Times New Roman"/>
                <a:ea typeface="Times New Roman"/>
                <a:cs typeface="Times New Roman"/>
                <a:sym typeface="Times New Roman"/>
              </a:rPr>
              <a:t>Tana detallarining asosiy teshiklariga qora va yarim toza ishlov berish yo‘nib kengaytiruvchi, tokarlik, tokarlik-karusel, radial, vertikal hamda agregat parmalash dastgohlarida amalga oshiriladi. Diametri 40-50 mm gacha bo‘lgan teshiklar parma, zenker va razvyortkalar bilan ishlov berilsa, katta diametrli teshiklar yo‘nib kengaytirish kallagi va yo‘nib kengaytiruvchi keskichlar o‘rnatilgan kallaklar yordamida ishlov beriladi.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96">
                                            <p:txEl>
                                              <p:pRg end="0" st="0"/>
                                            </p:txEl>
                                          </p:spTgt>
                                        </p:tgtEl>
                                        <p:attrNameLst>
                                          <p:attrName>style.visibility</p:attrName>
                                        </p:attrNameLst>
                                      </p:cBhvr>
                                      <p:to>
                                        <p:strVal val="visible"/>
                                      </p:to>
                                    </p:set>
                                    <p:animEffect filter="fade" transition="in">
                                      <p:cBhvr>
                                        <p:cTn dur="1000"/>
                                        <p:tgtEl>
                                          <p:spTgt spid="79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96">
                                            <p:txEl>
                                              <p:pRg end="1" st="1"/>
                                            </p:txEl>
                                          </p:spTgt>
                                        </p:tgtEl>
                                        <p:attrNameLst>
                                          <p:attrName>style.visibility</p:attrName>
                                        </p:attrNameLst>
                                      </p:cBhvr>
                                      <p:to>
                                        <p:strVal val="visible"/>
                                      </p:to>
                                    </p:set>
                                    <p:animEffect filter="fade" transition="in">
                                      <p:cBhvr>
                                        <p:cTn dur="1000"/>
                                        <p:tgtEl>
                                          <p:spTgt spid="796">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00" name="Shape 800"/>
        <p:cNvGrpSpPr/>
        <p:nvPr/>
      </p:nvGrpSpPr>
      <p:grpSpPr>
        <a:xfrm>
          <a:off x="0" y="0"/>
          <a:ext cx="0" cy="0"/>
          <a:chOff x="0" y="0"/>
          <a:chExt cx="0" cy="0"/>
        </a:xfrm>
      </p:grpSpPr>
      <p:sp>
        <p:nvSpPr>
          <p:cNvPr id="801" name="Google Shape;801;p22"/>
          <p:cNvSpPr/>
          <p:nvPr/>
        </p:nvSpPr>
        <p:spPr>
          <a:xfrm>
            <a:off x="292696" y="4797152"/>
            <a:ext cx="8964488"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00">
                <a:solidFill>
                  <a:schemeClr val="dk1"/>
                </a:solidFill>
                <a:latin typeface="Times New Roman"/>
                <a:ea typeface="Times New Roman"/>
                <a:cs typeface="Times New Roman"/>
                <a:sym typeface="Times New Roman"/>
              </a:rPr>
              <a:t>5-rasm. Tana detallarni teshiklariga ishlov berish jarayonida kesuvchi asbobni  yo‘naltirish usullari: </a:t>
            </a:r>
            <a:endParaRPr sz="2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a) oldi yo‘naltirgichli; b) orqa yo‘naltirgichli; v) oldi va orqa yo‘naltirgichli</a:t>
            </a:r>
            <a:endParaRPr sz="2200">
              <a:solidFill>
                <a:schemeClr val="dk1"/>
              </a:solidFill>
              <a:latin typeface="Times New Roman"/>
              <a:ea typeface="Times New Roman"/>
              <a:cs typeface="Times New Roman"/>
              <a:sym typeface="Times New Roman"/>
            </a:endParaRPr>
          </a:p>
        </p:txBody>
      </p:sp>
      <p:pic>
        <p:nvPicPr>
          <p:cNvPr id="802" name="Google Shape;802;p22"/>
          <p:cNvPicPr preferRelativeResize="0"/>
          <p:nvPr/>
        </p:nvPicPr>
        <p:blipFill rotWithShape="1">
          <a:blip r:embed="rId3">
            <a:alphaModFix/>
          </a:blip>
          <a:srcRect b="0" l="0" r="0" t="0"/>
          <a:stretch/>
        </p:blipFill>
        <p:spPr>
          <a:xfrm>
            <a:off x="323528" y="116632"/>
            <a:ext cx="8064896" cy="4606903"/>
          </a:xfrm>
          <a:prstGeom prst="rect">
            <a:avLst/>
          </a:prstGeom>
          <a:noFill/>
          <a:ln>
            <a:noFill/>
          </a:ln>
        </p:spPr>
      </p:pic>
      <p:sp>
        <p:nvSpPr>
          <p:cNvPr id="803" name="Google Shape;803;p22"/>
          <p:cNvSpPr/>
          <p:nvPr/>
        </p:nvSpPr>
        <p:spPr>
          <a:xfrm>
            <a:off x="179512" y="6167045"/>
            <a:ext cx="884035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Mirzayev A.A., Sotvoldiyev A.E., Mamurov E.T. “Mashinasozlik texnologiyasi” (maxsus qism) oliy texnika o‘quv yurtlari uchun darslik. Farg‘ona–2010. 195 b. 56-bet.</a:t>
            </a:r>
            <a:endParaRPr i="1" sz="1800">
              <a:solidFill>
                <a:schemeClr val="dk1"/>
              </a:solidFill>
              <a:latin typeface="Calibri"/>
              <a:ea typeface="Calibri"/>
              <a:cs typeface="Calibri"/>
              <a:sym typeface="Calibri"/>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02"/>
                                        </p:tgtEl>
                                        <p:attrNameLst>
                                          <p:attrName>style.visibility</p:attrName>
                                        </p:attrNameLst>
                                      </p:cBhvr>
                                      <p:to>
                                        <p:strVal val="visible"/>
                                      </p:to>
                                    </p:set>
                                    <p:anim calcmode="lin" valueType="num">
                                      <p:cBhvr additive="base">
                                        <p:cTn dur="500"/>
                                        <p:tgtEl>
                                          <p:spTgt spid="802"/>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03"/>
                                        </p:tgtEl>
                                        <p:attrNameLst>
                                          <p:attrName>style.visibility</p:attrName>
                                        </p:attrNameLst>
                                      </p:cBhvr>
                                      <p:to>
                                        <p:strVal val="visible"/>
                                      </p:to>
                                    </p:set>
                                    <p:anim calcmode="lin" valueType="num">
                                      <p:cBhvr additive="base">
                                        <p:cTn dur="500"/>
                                        <p:tgtEl>
                                          <p:spTgt spid="80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01"/>
                                        </p:tgtEl>
                                        <p:attrNameLst>
                                          <p:attrName>style.visibility</p:attrName>
                                        </p:attrNameLst>
                                      </p:cBhvr>
                                      <p:to>
                                        <p:strVal val="visible"/>
                                      </p:to>
                                    </p:set>
                                    <p:animEffect filter="fade" transition="in">
                                      <p:cBhvr>
                                        <p:cTn dur="1000"/>
                                        <p:tgtEl>
                                          <p:spTgt spid="8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07" name="Shape 807"/>
        <p:cNvGrpSpPr/>
        <p:nvPr/>
      </p:nvGrpSpPr>
      <p:grpSpPr>
        <a:xfrm>
          <a:off x="0" y="0"/>
          <a:ext cx="0" cy="0"/>
          <a:chOff x="0" y="0"/>
          <a:chExt cx="0" cy="0"/>
        </a:xfrm>
      </p:grpSpPr>
      <p:sp>
        <p:nvSpPr>
          <p:cNvPr id="808" name="Google Shape;808;p2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4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Asosiy teshiklarni o‘zaro joylashish aniqligini oshirish maqsadida donali va mayda seriyali ishlab chiqarish sharoitida ishlov berishda qo‘shimcha nazorat bajariladi. O‘rta seriyali ishlab chiqarishda shablon yordamida, ko‘p seriyali va yalpi ishlab-chiqarishda maxsus moslamalar yordamida hamda raqamli dastur bilan boshqariladigan dastgohlarning imkoniyatlaridan foydalaniladi. Alohida aniqlik talab  etiladigan katta teshiklarga ishlov berishda koordinatali yo‘nib kengaytirish dastgohlaridan foydalaniladi. Ularni koordinatalar bo‘yicha aniqligi 1 mkm.</a:t>
            </a:r>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08">
                                            <p:txEl>
                                              <p:pRg end="0" st="0"/>
                                            </p:txEl>
                                          </p:spTgt>
                                        </p:tgtEl>
                                        <p:attrNameLst>
                                          <p:attrName>style.visibility</p:attrName>
                                        </p:attrNameLst>
                                      </p:cBhvr>
                                      <p:to>
                                        <p:strVal val="visible"/>
                                      </p:to>
                                    </p:set>
                                    <p:animEffect filter="fade" transition="in">
                                      <p:cBhvr>
                                        <p:cTn dur="2000"/>
                                        <p:tgtEl>
                                          <p:spTgt spid="808">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12" name="Shape 812"/>
        <p:cNvGrpSpPr/>
        <p:nvPr/>
      </p:nvGrpSpPr>
      <p:grpSpPr>
        <a:xfrm>
          <a:off x="0" y="0"/>
          <a:ext cx="0" cy="0"/>
          <a:chOff x="0" y="0"/>
          <a:chExt cx="0" cy="0"/>
        </a:xfrm>
      </p:grpSpPr>
      <p:sp>
        <p:nvSpPr>
          <p:cNvPr id="813" name="Google Shape;813;p24"/>
          <p:cNvSpPr/>
          <p:nvPr/>
        </p:nvSpPr>
        <p:spPr>
          <a:xfrm>
            <a:off x="35496" y="6516052"/>
            <a:ext cx="8280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Manba:https://www.ok-t.ru/studopediaru/baza5/3736516310707.files/image066.jpg</a:t>
            </a:r>
            <a:endParaRPr i="1" sz="1800">
              <a:solidFill>
                <a:schemeClr val="dk1"/>
              </a:solidFill>
              <a:latin typeface="Calibri"/>
              <a:ea typeface="Calibri"/>
              <a:cs typeface="Calibri"/>
              <a:sym typeface="Calibri"/>
            </a:endParaRPr>
          </a:p>
        </p:txBody>
      </p:sp>
      <p:sp>
        <p:nvSpPr>
          <p:cNvPr id="814" name="Google Shape;814;p24"/>
          <p:cNvSpPr/>
          <p:nvPr/>
        </p:nvSpPr>
        <p:spPr>
          <a:xfrm>
            <a:off x="35496" y="5731222"/>
            <a:ext cx="9014589"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00">
                <a:solidFill>
                  <a:schemeClr val="dk1"/>
                </a:solidFill>
                <a:latin typeface="Times New Roman"/>
                <a:ea typeface="Times New Roman"/>
                <a:cs typeface="Times New Roman"/>
                <a:sym typeface="Times New Roman"/>
              </a:rPr>
              <a:t>6-rasm. To‘rtta teshikni zenkerlar yordamida maxsus kengaytirish dastgohida ishlov berish</a:t>
            </a:r>
            <a:endParaRPr sz="2200">
              <a:solidFill>
                <a:schemeClr val="dk1"/>
              </a:solidFill>
              <a:latin typeface="Calibri"/>
              <a:ea typeface="Calibri"/>
              <a:cs typeface="Calibri"/>
              <a:sym typeface="Calibri"/>
            </a:endParaRPr>
          </a:p>
        </p:txBody>
      </p:sp>
      <p:sp>
        <p:nvSpPr>
          <p:cNvPr id="815" name="Google Shape;815;p24"/>
          <p:cNvSpPr/>
          <p:nvPr/>
        </p:nvSpPr>
        <p:spPr>
          <a:xfrm>
            <a:off x="179512" y="-27384"/>
            <a:ext cx="8784976" cy="2308324"/>
          </a:xfrm>
          <a:prstGeom prst="rect">
            <a:avLst/>
          </a:prstGeom>
          <a:noFill/>
          <a:ln>
            <a:noFill/>
          </a:ln>
        </p:spPr>
        <p:txBody>
          <a:bodyPr anchorCtr="0" anchor="t" bIns="45700" lIns="91425" spcFirstLastPara="1" rIns="91425" wrap="square" tIns="45700">
            <a:spAutoFit/>
          </a:bodyPr>
          <a:lstStyle/>
          <a:p>
            <a:pPr indent="625475"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Agarda tana detalning bir ikkida devori bo‘yicha tayyorlanadigan teshiklarni o‘qdoshligini ta’minlash talab qilinsa u holda bu devorlardagi teshiklarga bir o‘tishda ishlov beriladi. Masalan, to‘rtta teshikni zenkerlar yordamida maxsus kengaytirish dastgohida ishlov berishda (6-rasm) kesish asboblari maxsus konduktor vtulkalari yordamida yo‘naltiriladi.</a:t>
            </a:r>
            <a:endParaRPr sz="2400">
              <a:solidFill>
                <a:schemeClr val="dk1"/>
              </a:solidFill>
              <a:latin typeface="Calibri"/>
              <a:ea typeface="Calibri"/>
              <a:cs typeface="Calibri"/>
              <a:sym typeface="Calibri"/>
            </a:endParaRPr>
          </a:p>
        </p:txBody>
      </p:sp>
      <p:pic>
        <p:nvPicPr>
          <p:cNvPr id="816" name="Google Shape;816;p24"/>
          <p:cNvPicPr preferRelativeResize="0"/>
          <p:nvPr/>
        </p:nvPicPr>
        <p:blipFill rotWithShape="1">
          <a:blip r:embed="rId3">
            <a:alphaModFix/>
          </a:blip>
          <a:srcRect b="0" l="0" r="0" t="0"/>
          <a:stretch/>
        </p:blipFill>
        <p:spPr>
          <a:xfrm>
            <a:off x="1043608" y="2204864"/>
            <a:ext cx="6984776" cy="3525538"/>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15"/>
                                        </p:tgtEl>
                                        <p:attrNameLst>
                                          <p:attrName>style.visibility</p:attrName>
                                        </p:attrNameLst>
                                      </p:cBhvr>
                                      <p:to>
                                        <p:strVal val="visible"/>
                                      </p:to>
                                    </p:set>
                                    <p:animEffect filter="fade" transition="in">
                                      <p:cBhvr>
                                        <p:cTn dur="500"/>
                                        <p:tgtEl>
                                          <p:spTgt spid="8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16"/>
                                        </p:tgtEl>
                                        <p:attrNameLst>
                                          <p:attrName>style.visibility</p:attrName>
                                        </p:attrNameLst>
                                      </p:cBhvr>
                                      <p:to>
                                        <p:strVal val="visible"/>
                                      </p:to>
                                    </p:set>
                                    <p:anim calcmode="lin" valueType="num">
                                      <p:cBhvr additive="base">
                                        <p:cTn dur="500"/>
                                        <p:tgtEl>
                                          <p:spTgt spid="816"/>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13"/>
                                        </p:tgtEl>
                                        <p:attrNameLst>
                                          <p:attrName>style.visibility</p:attrName>
                                        </p:attrNameLst>
                                      </p:cBhvr>
                                      <p:to>
                                        <p:strVal val="visible"/>
                                      </p:to>
                                    </p:set>
                                    <p:anim calcmode="lin" valueType="num">
                                      <p:cBhvr additive="base">
                                        <p:cTn dur="500"/>
                                        <p:tgtEl>
                                          <p:spTgt spid="81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14"/>
                                        </p:tgtEl>
                                        <p:attrNameLst>
                                          <p:attrName>style.visibility</p:attrName>
                                        </p:attrNameLst>
                                      </p:cBhvr>
                                      <p:to>
                                        <p:strVal val="visible"/>
                                      </p:to>
                                    </p:set>
                                    <p:animEffect filter="fade" transition="in">
                                      <p:cBhvr>
                                        <p:cTn dur="1000"/>
                                        <p:tgtEl>
                                          <p:spTgt spid="8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20" name="Shape 820"/>
        <p:cNvGrpSpPr/>
        <p:nvPr/>
      </p:nvGrpSpPr>
      <p:grpSpPr>
        <a:xfrm>
          <a:off x="0" y="0"/>
          <a:ext cx="0" cy="0"/>
          <a:chOff x="0" y="0"/>
          <a:chExt cx="0" cy="0"/>
        </a:xfrm>
      </p:grpSpPr>
      <p:sp>
        <p:nvSpPr>
          <p:cNvPr id="821" name="Google Shape;821;p25"/>
          <p:cNvSpPr txBox="1"/>
          <p:nvPr>
            <p:ph idx="1" type="body"/>
          </p:nvPr>
        </p:nvSpPr>
        <p:spPr>
          <a:xfrm>
            <a:off x="179512" y="188640"/>
            <a:ext cx="8784975" cy="2664296"/>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Tana detallarining yuqori aniqlikdagi asosiy teshiklarni yupqa yo‘nib kengaytirishdan so‘ng jilvirlash, xoninglash va roliklar yordamida ishlov berish usullaridan foydalaniladi.</a:t>
            </a:r>
            <a:endParaRPr/>
          </a:p>
        </p:txBody>
      </p:sp>
      <p:sp>
        <p:nvSpPr>
          <p:cNvPr id="822" name="Google Shape;822;p25"/>
          <p:cNvSpPr/>
          <p:nvPr/>
        </p:nvSpPr>
        <p:spPr>
          <a:xfrm>
            <a:off x="179511" y="6211669"/>
            <a:ext cx="894674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Lora"/>
                <a:ea typeface="Lora"/>
                <a:cs typeface="Lora"/>
                <a:sym typeface="Lora"/>
              </a:rPr>
              <a:t>Manba: Технология машиностроения: производство типовых деталей машин: Учебное пособие / И.С. Иванов. - М.: НИЦ 2014. - 224 с.: стр. 88</a:t>
            </a:r>
            <a:endParaRPr i="1" sz="1800">
              <a:solidFill>
                <a:schemeClr val="dk1"/>
              </a:solidFill>
              <a:latin typeface="Candara"/>
              <a:ea typeface="Candara"/>
              <a:cs typeface="Candara"/>
              <a:sym typeface="Candara"/>
            </a:endParaRPr>
          </a:p>
        </p:txBody>
      </p:sp>
      <p:pic>
        <p:nvPicPr>
          <p:cNvPr descr="Схемы шлифования внутренних поверхностей" id="823" name="Google Shape;823;p25"/>
          <p:cNvPicPr preferRelativeResize="0"/>
          <p:nvPr/>
        </p:nvPicPr>
        <p:blipFill rotWithShape="1">
          <a:blip r:embed="rId3">
            <a:alphaModFix/>
          </a:blip>
          <a:srcRect b="0" l="0" r="0" t="0"/>
          <a:stretch/>
        </p:blipFill>
        <p:spPr>
          <a:xfrm>
            <a:off x="1187625" y="2961145"/>
            <a:ext cx="6912768" cy="2241979"/>
          </a:xfrm>
          <a:prstGeom prst="rect">
            <a:avLst/>
          </a:prstGeom>
          <a:noFill/>
          <a:ln>
            <a:noFill/>
          </a:ln>
        </p:spPr>
      </p:pic>
      <p:sp>
        <p:nvSpPr>
          <p:cNvPr id="824" name="Google Shape;824;p25"/>
          <p:cNvSpPr/>
          <p:nvPr/>
        </p:nvSpPr>
        <p:spPr>
          <a:xfrm>
            <a:off x="2496751" y="5311333"/>
            <a:ext cx="415049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7-rasm. Ichki yuzani jilvirlash</a:t>
            </a:r>
            <a:endParaRPr sz="2400">
              <a:solidFill>
                <a:schemeClr val="dk1"/>
              </a:solidFill>
              <a:latin typeface="Candara"/>
              <a:ea typeface="Candara"/>
              <a:cs typeface="Candara"/>
              <a:sym typeface="Candara"/>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21">
                                            <p:txEl>
                                              <p:pRg end="0" st="0"/>
                                            </p:txEl>
                                          </p:spTgt>
                                        </p:tgtEl>
                                        <p:attrNameLst>
                                          <p:attrName>style.visibility</p:attrName>
                                        </p:attrNameLst>
                                      </p:cBhvr>
                                      <p:to>
                                        <p:strVal val="visible"/>
                                      </p:to>
                                    </p:set>
                                    <p:animEffect filter="fade" transition="in">
                                      <p:cBhvr>
                                        <p:cTn dur="500"/>
                                        <p:tgtEl>
                                          <p:spTgt spid="82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23"/>
                                        </p:tgtEl>
                                        <p:attrNameLst>
                                          <p:attrName>style.visibility</p:attrName>
                                        </p:attrNameLst>
                                      </p:cBhvr>
                                      <p:to>
                                        <p:strVal val="visible"/>
                                      </p:to>
                                    </p:set>
                                    <p:anim calcmode="lin" valueType="num">
                                      <p:cBhvr additive="base">
                                        <p:cTn dur="500"/>
                                        <p:tgtEl>
                                          <p:spTgt spid="82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22"/>
                                        </p:tgtEl>
                                        <p:attrNameLst>
                                          <p:attrName>style.visibility</p:attrName>
                                        </p:attrNameLst>
                                      </p:cBhvr>
                                      <p:to>
                                        <p:strVal val="visible"/>
                                      </p:to>
                                    </p:set>
                                    <p:anim calcmode="lin" valueType="num">
                                      <p:cBhvr additive="base">
                                        <p:cTn dur="500"/>
                                        <p:tgtEl>
                                          <p:spTgt spid="82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24"/>
                                        </p:tgtEl>
                                        <p:attrNameLst>
                                          <p:attrName>style.visibility</p:attrName>
                                        </p:attrNameLst>
                                      </p:cBhvr>
                                      <p:to>
                                        <p:strVal val="visible"/>
                                      </p:to>
                                    </p:set>
                                    <p:anim calcmode="lin" valueType="num">
                                      <p:cBhvr additive="base">
                                        <p:cTn dur="500"/>
                                        <p:tgtEl>
                                          <p:spTgt spid="8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28" name="Shape 828"/>
        <p:cNvGrpSpPr/>
        <p:nvPr/>
      </p:nvGrpSpPr>
      <p:grpSpPr>
        <a:xfrm>
          <a:off x="0" y="0"/>
          <a:ext cx="0" cy="0"/>
          <a:chOff x="0" y="0"/>
          <a:chExt cx="0" cy="0"/>
        </a:xfrm>
      </p:grpSpPr>
      <p:sp>
        <p:nvSpPr>
          <p:cNvPr id="829" name="Google Shape;829;p26"/>
          <p:cNvSpPr txBox="1"/>
          <p:nvPr>
            <p:ph idx="1" type="body"/>
          </p:nvPr>
        </p:nvSpPr>
        <p:spPr>
          <a:xfrm>
            <a:off x="107504" y="5733256"/>
            <a:ext cx="8712967" cy="1124744"/>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2200"/>
              <a:buNone/>
            </a:pPr>
            <a:r>
              <a:rPr b="1" lang="en-US" sz="2200"/>
              <a:t>8-rasm. Teshiklarni xoninglash sxemasi </a:t>
            </a:r>
            <a:endParaRPr b="1" sz="2200"/>
          </a:p>
          <a:p>
            <a:pPr indent="0" lvl="0" marL="0" rtl="0" algn="ctr">
              <a:lnSpc>
                <a:spcPct val="100000"/>
              </a:lnSpc>
              <a:spcBef>
                <a:spcPts val="0"/>
              </a:spcBef>
              <a:spcAft>
                <a:spcPts val="0"/>
              </a:spcAft>
              <a:buClr>
                <a:schemeClr val="dk1"/>
              </a:buClr>
              <a:buSzPts val="2200"/>
              <a:buNone/>
            </a:pPr>
            <a:r>
              <a:rPr lang="en-US" sz="2200"/>
              <a:t>a-asbobning harakatlanish sxemasi; b-ishlov beriladigan yuzaning ichki silindrsimon yuzasini ko‘rinishi va panjara hosil qilish sxemasi</a:t>
            </a:r>
            <a:endParaRPr i="1" sz="2200">
              <a:solidFill>
                <a:schemeClr val="dk1"/>
              </a:solidFill>
              <a:latin typeface="Times New Roman"/>
              <a:ea typeface="Times New Roman"/>
              <a:cs typeface="Times New Roman"/>
              <a:sym typeface="Times New Roman"/>
            </a:endParaRPr>
          </a:p>
        </p:txBody>
      </p:sp>
      <p:sp>
        <p:nvSpPr>
          <p:cNvPr id="830" name="Google Shape;830;p26"/>
          <p:cNvSpPr/>
          <p:nvPr/>
        </p:nvSpPr>
        <p:spPr>
          <a:xfrm>
            <a:off x="1259632" y="5435932"/>
            <a:ext cx="5424129"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i="1" lang="en-US" sz="1800">
                <a:solidFill>
                  <a:schemeClr val="dk1"/>
                </a:solidFill>
                <a:latin typeface="Calibri"/>
                <a:ea typeface="Calibri"/>
                <a:cs typeface="Calibri"/>
                <a:sym typeface="Calibri"/>
              </a:rPr>
              <a:t>Manba: https://studref.com/htm/img/39/6581/148.png</a:t>
            </a:r>
            <a:endParaRPr i="1" sz="1800">
              <a:solidFill>
                <a:schemeClr val="dk1"/>
              </a:solidFill>
              <a:latin typeface="Calibri"/>
              <a:ea typeface="Calibri"/>
              <a:cs typeface="Calibri"/>
              <a:sym typeface="Calibri"/>
            </a:endParaRPr>
          </a:p>
        </p:txBody>
      </p:sp>
      <p:pic>
        <p:nvPicPr>
          <p:cNvPr id="831" name="Google Shape;831;p26"/>
          <p:cNvPicPr preferRelativeResize="0"/>
          <p:nvPr/>
        </p:nvPicPr>
        <p:blipFill rotWithShape="1">
          <a:blip r:embed="rId3">
            <a:alphaModFix/>
          </a:blip>
          <a:srcRect b="0" l="0" r="0" t="0"/>
          <a:stretch/>
        </p:blipFill>
        <p:spPr>
          <a:xfrm>
            <a:off x="35496" y="1963872"/>
            <a:ext cx="6096000" cy="3429000"/>
          </a:xfrm>
          <a:prstGeom prst="rect">
            <a:avLst/>
          </a:prstGeom>
          <a:noFill/>
          <a:ln>
            <a:noFill/>
          </a:ln>
        </p:spPr>
      </p:pic>
      <p:sp>
        <p:nvSpPr>
          <p:cNvPr id="832" name="Google Shape;832;p26"/>
          <p:cNvSpPr/>
          <p:nvPr/>
        </p:nvSpPr>
        <p:spPr>
          <a:xfrm>
            <a:off x="107503" y="116632"/>
            <a:ext cx="8892345"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2400">
                <a:solidFill>
                  <a:schemeClr val="dk1"/>
                </a:solidFill>
                <a:latin typeface="Times New Roman"/>
                <a:ea typeface="Times New Roman"/>
                <a:cs typeface="Times New Roman"/>
                <a:sym typeface="Times New Roman"/>
              </a:rPr>
              <a:t>Xoninglash</a:t>
            </a:r>
            <a:r>
              <a:rPr i="1" lang="en-US" sz="2400">
                <a:solidFill>
                  <a:schemeClr val="dk1"/>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usulidan qayroq toshlar yordamida pardozlash uchun foydalaniladi. Xoninglashda “xon” deb ataladigan maxsus asbobdan foydalaniladi, bunda xon tanasiga abraziv (qayroq toshlar) brusoklar joylanadi. Xoninglashda elektrokorund brusoklari</a:t>
            </a:r>
            <a:endParaRPr sz="2400">
              <a:solidFill>
                <a:schemeClr val="dk1"/>
              </a:solidFill>
              <a:latin typeface="Calibri"/>
              <a:ea typeface="Calibri"/>
              <a:cs typeface="Calibri"/>
              <a:sym typeface="Calibri"/>
            </a:endParaRPr>
          </a:p>
        </p:txBody>
      </p:sp>
      <p:sp>
        <p:nvSpPr>
          <p:cNvPr id="833" name="Google Shape;833;p26"/>
          <p:cNvSpPr/>
          <p:nvPr/>
        </p:nvSpPr>
        <p:spPr>
          <a:xfrm>
            <a:off x="6228184" y="1196752"/>
            <a:ext cx="2771664" cy="30469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(po‘latga ishlov berishda) va kremniy karbid brusoklari (cho‘yanga va rangdor metallarning qotishmalariga ishlov berishda) ishlatiladi.</a:t>
            </a:r>
            <a:endParaRPr sz="2400">
              <a:solidFill>
                <a:schemeClr val="dk1"/>
              </a:solidFill>
              <a:latin typeface="Calibri"/>
              <a:ea typeface="Calibri"/>
              <a:cs typeface="Calibri"/>
              <a:sym typeface="Calibri"/>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2"/>
                                        </p:tgtEl>
                                        <p:attrNameLst>
                                          <p:attrName>style.visibility</p:attrName>
                                        </p:attrNameLst>
                                      </p:cBhvr>
                                      <p:to>
                                        <p:strVal val="visible"/>
                                      </p:to>
                                    </p:set>
                                    <p:animEffect filter="fade" transition="in">
                                      <p:cBhvr>
                                        <p:cTn dur="500"/>
                                        <p:tgtEl>
                                          <p:spTgt spid="832"/>
                                        </p:tgtEl>
                                      </p:cBhvr>
                                    </p:animEffect>
                                  </p:childTnLst>
                                </p:cTn>
                              </p:par>
                              <p:par>
                                <p:cTn fill="hold" nodeType="withEffect" presetClass="entr" presetID="10" presetSubtype="0">
                                  <p:stCondLst>
                                    <p:cond delay="0"/>
                                  </p:stCondLst>
                                  <p:childTnLst>
                                    <p:set>
                                      <p:cBhvr>
                                        <p:cTn dur="1" fill="hold">
                                          <p:stCondLst>
                                            <p:cond delay="0"/>
                                          </p:stCondLst>
                                        </p:cTn>
                                        <p:tgtEl>
                                          <p:spTgt spid="833"/>
                                        </p:tgtEl>
                                        <p:attrNameLst>
                                          <p:attrName>style.visibility</p:attrName>
                                        </p:attrNameLst>
                                      </p:cBhvr>
                                      <p:to>
                                        <p:strVal val="visible"/>
                                      </p:to>
                                    </p:set>
                                    <p:animEffect filter="fade" transition="in">
                                      <p:cBhvr>
                                        <p:cTn dur="500"/>
                                        <p:tgtEl>
                                          <p:spTgt spid="8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31"/>
                                        </p:tgtEl>
                                        <p:attrNameLst>
                                          <p:attrName>style.visibility</p:attrName>
                                        </p:attrNameLst>
                                      </p:cBhvr>
                                      <p:to>
                                        <p:strVal val="visible"/>
                                      </p:to>
                                    </p:set>
                                    <p:anim calcmode="lin" valueType="num">
                                      <p:cBhvr additive="base">
                                        <p:cTn dur="500"/>
                                        <p:tgtEl>
                                          <p:spTgt spid="83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30"/>
                                        </p:tgtEl>
                                        <p:attrNameLst>
                                          <p:attrName>style.visibility</p:attrName>
                                        </p:attrNameLst>
                                      </p:cBhvr>
                                      <p:to>
                                        <p:strVal val="visible"/>
                                      </p:to>
                                    </p:set>
                                    <p:anim calcmode="lin" valueType="num">
                                      <p:cBhvr additive="base">
                                        <p:cTn dur="500"/>
                                        <p:tgtEl>
                                          <p:spTgt spid="83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29">
                                            <p:txEl>
                                              <p:pRg end="0" st="0"/>
                                            </p:txEl>
                                          </p:spTgt>
                                        </p:tgtEl>
                                        <p:attrNameLst>
                                          <p:attrName>style.visibility</p:attrName>
                                        </p:attrNameLst>
                                      </p:cBhvr>
                                      <p:to>
                                        <p:strVal val="visible"/>
                                      </p:to>
                                    </p:set>
                                    <p:animEffect filter="fade" transition="in">
                                      <p:cBhvr>
                                        <p:cTn dur="1000"/>
                                        <p:tgtEl>
                                          <p:spTgt spid="82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29">
                                            <p:txEl>
                                              <p:pRg end="1" st="1"/>
                                            </p:txEl>
                                          </p:spTgt>
                                        </p:tgtEl>
                                        <p:attrNameLst>
                                          <p:attrName>style.visibility</p:attrName>
                                        </p:attrNameLst>
                                      </p:cBhvr>
                                      <p:to>
                                        <p:strVal val="visible"/>
                                      </p:to>
                                    </p:set>
                                    <p:animEffect filter="fade" transition="in">
                                      <p:cBhvr>
                                        <p:cTn dur="1000"/>
                                        <p:tgtEl>
                                          <p:spTgt spid="829">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37" name="Shape 837"/>
        <p:cNvGrpSpPr/>
        <p:nvPr/>
      </p:nvGrpSpPr>
      <p:grpSpPr>
        <a:xfrm>
          <a:off x="0" y="0"/>
          <a:ext cx="0" cy="0"/>
          <a:chOff x="0" y="0"/>
          <a:chExt cx="0" cy="0"/>
        </a:xfrm>
      </p:grpSpPr>
      <p:sp>
        <p:nvSpPr>
          <p:cNvPr id="838" name="Google Shape;838;p27"/>
          <p:cNvSpPr txBox="1"/>
          <p:nvPr>
            <p:ph idx="1" type="body"/>
          </p:nvPr>
        </p:nvSpPr>
        <p:spPr>
          <a:xfrm>
            <a:off x="179512" y="188640"/>
            <a:ext cx="8784975" cy="1872208"/>
          </a:xfrm>
          <a:prstGeom prst="rect">
            <a:avLst/>
          </a:prstGeom>
          <a:noFill/>
          <a:ln>
            <a:noFill/>
          </a:ln>
        </p:spPr>
        <p:txBody>
          <a:bodyPr anchorCtr="0" anchor="t" bIns="45700" lIns="91425" spcFirstLastPara="1" rIns="91425" wrap="square" tIns="45700">
            <a:noAutofit/>
          </a:bodyPr>
          <a:lstStyle/>
          <a:p>
            <a:pPr indent="536575" lvl="0" marL="0" rtl="0" algn="just">
              <a:lnSpc>
                <a:spcPct val="120000"/>
              </a:lnSpc>
              <a:spcBef>
                <a:spcPts val="0"/>
              </a:spcBef>
              <a:spcAft>
                <a:spcPts val="0"/>
              </a:spcAft>
              <a:buSzPts val="2400"/>
              <a:buNone/>
            </a:pPr>
            <a:r>
              <a:rPr lang="en-US" sz="2400">
                <a:latin typeface="Times New Roman"/>
                <a:ea typeface="Times New Roman"/>
                <a:cs typeface="Times New Roman"/>
                <a:sym typeface="Times New Roman"/>
              </a:rPr>
              <a:t>Mayda va o‘rta seriyalab ishlab-chiqarish dastgohlarida tana detallarni tayyorlashni  yuqori unumdorlikdagi usullaridan biri raqamli dastur bilan boshqariladigan (RDB) dastgohlaridan va “ishlov berish markazlari”dan foydalanishdir.</a:t>
            </a:r>
            <a:endParaRPr sz="2800">
              <a:solidFill>
                <a:schemeClr val="dk1"/>
              </a:solidFill>
              <a:latin typeface="Times New Roman"/>
              <a:ea typeface="Times New Roman"/>
              <a:cs typeface="Times New Roman"/>
              <a:sym typeface="Times New Roman"/>
            </a:endParaRPr>
          </a:p>
        </p:txBody>
      </p:sp>
      <p:sp>
        <p:nvSpPr>
          <p:cNvPr id="839" name="Google Shape;839;p27"/>
          <p:cNvSpPr/>
          <p:nvPr/>
        </p:nvSpPr>
        <p:spPr>
          <a:xfrm>
            <a:off x="4716016" y="5879013"/>
            <a:ext cx="439248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Gill Sans"/>
                <a:ea typeface="Gill Sans"/>
                <a:cs typeface="Gill Sans"/>
                <a:sym typeface="Gill Sans"/>
              </a:rPr>
              <a:t>Manba:https://www.machmarket.com/images/36145/392x378x90/509149c4592f4.jpg</a:t>
            </a:r>
            <a:endParaRPr i="1" sz="1800">
              <a:solidFill>
                <a:schemeClr val="dk1"/>
              </a:solidFill>
              <a:latin typeface="Gill Sans"/>
              <a:ea typeface="Gill Sans"/>
              <a:cs typeface="Gill Sans"/>
              <a:sym typeface="Gill Sans"/>
            </a:endParaRPr>
          </a:p>
        </p:txBody>
      </p:sp>
      <p:sp>
        <p:nvSpPr>
          <p:cNvPr id="840" name="Google Shape;840;p27"/>
          <p:cNvSpPr/>
          <p:nvPr/>
        </p:nvSpPr>
        <p:spPr>
          <a:xfrm>
            <a:off x="35496" y="5818691"/>
            <a:ext cx="4176464"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Gill Sans"/>
                <a:ea typeface="Gill Sans"/>
                <a:cs typeface="Gill Sans"/>
                <a:sym typeface="Gill Sans"/>
              </a:rPr>
              <a:t>Manba: https://www.madearia.com/wp-content/uploads/2024/01/CNC-Machining-Parts.png</a:t>
            </a:r>
            <a:endParaRPr i="1" sz="1800">
              <a:solidFill>
                <a:schemeClr val="dk1"/>
              </a:solidFill>
              <a:latin typeface="Gill Sans"/>
              <a:ea typeface="Gill Sans"/>
              <a:cs typeface="Gill Sans"/>
              <a:sym typeface="Gill Sans"/>
            </a:endParaRPr>
          </a:p>
        </p:txBody>
      </p:sp>
      <p:pic>
        <p:nvPicPr>
          <p:cNvPr id="841" name="Google Shape;841;p27"/>
          <p:cNvPicPr preferRelativeResize="0"/>
          <p:nvPr/>
        </p:nvPicPr>
        <p:blipFill rotWithShape="1">
          <a:blip r:embed="rId3">
            <a:alphaModFix/>
          </a:blip>
          <a:srcRect b="0" l="0" r="11097" t="0"/>
          <a:stretch/>
        </p:blipFill>
        <p:spPr>
          <a:xfrm>
            <a:off x="0" y="2222787"/>
            <a:ext cx="4572000" cy="3240360"/>
          </a:xfrm>
          <a:prstGeom prst="rect">
            <a:avLst/>
          </a:prstGeom>
          <a:noFill/>
          <a:ln>
            <a:noFill/>
          </a:ln>
        </p:spPr>
      </p:pic>
      <p:pic>
        <p:nvPicPr>
          <p:cNvPr id="842" name="Google Shape;842;p27"/>
          <p:cNvPicPr preferRelativeResize="0"/>
          <p:nvPr/>
        </p:nvPicPr>
        <p:blipFill rotWithShape="1">
          <a:blip r:embed="rId4">
            <a:alphaModFix/>
          </a:blip>
          <a:srcRect b="0" l="0" r="0" t="0"/>
          <a:stretch/>
        </p:blipFill>
        <p:spPr>
          <a:xfrm>
            <a:off x="4716016" y="2222787"/>
            <a:ext cx="4320480" cy="3240360"/>
          </a:xfrm>
          <a:prstGeom prst="rect">
            <a:avLst/>
          </a:prstGeom>
          <a:noFill/>
          <a:ln>
            <a:noFill/>
          </a:ln>
        </p:spPr>
      </p:pic>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8">
                                            <p:txEl>
                                              <p:pRg end="0" st="0"/>
                                            </p:txEl>
                                          </p:spTgt>
                                        </p:tgtEl>
                                        <p:attrNameLst>
                                          <p:attrName>style.visibility</p:attrName>
                                        </p:attrNameLst>
                                      </p:cBhvr>
                                      <p:to>
                                        <p:strVal val="visible"/>
                                      </p:to>
                                    </p:set>
                                    <p:animEffect filter="fade" transition="in">
                                      <p:cBhvr>
                                        <p:cTn dur="500"/>
                                        <p:tgtEl>
                                          <p:spTgt spid="83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41"/>
                                        </p:tgtEl>
                                        <p:attrNameLst>
                                          <p:attrName>style.visibility</p:attrName>
                                        </p:attrNameLst>
                                      </p:cBhvr>
                                      <p:to>
                                        <p:strVal val="visible"/>
                                      </p:to>
                                    </p:set>
                                    <p:anim calcmode="lin" valueType="num">
                                      <p:cBhvr additive="base">
                                        <p:cTn dur="500"/>
                                        <p:tgtEl>
                                          <p:spTgt spid="84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40"/>
                                        </p:tgtEl>
                                        <p:attrNameLst>
                                          <p:attrName>style.visibility</p:attrName>
                                        </p:attrNameLst>
                                      </p:cBhvr>
                                      <p:to>
                                        <p:strVal val="visible"/>
                                      </p:to>
                                    </p:set>
                                    <p:anim calcmode="lin" valueType="num">
                                      <p:cBhvr additive="base">
                                        <p:cTn dur="500"/>
                                        <p:tgtEl>
                                          <p:spTgt spid="84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42"/>
                                        </p:tgtEl>
                                        <p:attrNameLst>
                                          <p:attrName>style.visibility</p:attrName>
                                        </p:attrNameLst>
                                      </p:cBhvr>
                                      <p:to>
                                        <p:strVal val="visible"/>
                                      </p:to>
                                    </p:set>
                                    <p:anim calcmode="lin" valueType="num">
                                      <p:cBhvr additive="base">
                                        <p:cTn dur="500"/>
                                        <p:tgtEl>
                                          <p:spTgt spid="842"/>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839"/>
                                        </p:tgtEl>
                                        <p:attrNameLst>
                                          <p:attrName>style.visibility</p:attrName>
                                        </p:attrNameLst>
                                      </p:cBhvr>
                                      <p:to>
                                        <p:strVal val="visible"/>
                                      </p:to>
                                    </p:set>
                                    <p:anim calcmode="lin" valueType="num">
                                      <p:cBhvr additive="base">
                                        <p:cTn dur="500"/>
                                        <p:tgtEl>
                                          <p:spTgt spid="83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46" name="Shape 846"/>
        <p:cNvGrpSpPr/>
        <p:nvPr/>
      </p:nvGrpSpPr>
      <p:grpSpPr>
        <a:xfrm>
          <a:off x="0" y="0"/>
          <a:ext cx="0" cy="0"/>
          <a:chOff x="0" y="0"/>
          <a:chExt cx="0" cy="0"/>
        </a:xfrm>
      </p:grpSpPr>
      <p:grpSp>
        <p:nvGrpSpPr>
          <p:cNvPr id="847" name="Google Shape;847;p28"/>
          <p:cNvGrpSpPr/>
          <p:nvPr/>
        </p:nvGrpSpPr>
        <p:grpSpPr>
          <a:xfrm>
            <a:off x="179512" y="191671"/>
            <a:ext cx="8784976" cy="6402648"/>
            <a:chOff x="0" y="3031"/>
            <a:chExt cx="8784976" cy="6402648"/>
          </a:xfrm>
        </p:grpSpPr>
        <p:sp>
          <p:nvSpPr>
            <p:cNvPr id="848" name="Google Shape;848;p28"/>
            <p:cNvSpPr/>
            <p:nvPr/>
          </p:nvSpPr>
          <p:spPr>
            <a:xfrm>
              <a:off x="0" y="5662482"/>
              <a:ext cx="8784976" cy="743197"/>
            </a:xfrm>
            <a:prstGeom prst="rect">
              <a:avLst/>
            </a:prstGeom>
            <a:solidFill>
              <a:srgbClr val="F3BE3F"/>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28"/>
            <p:cNvSpPr txBox="1"/>
            <p:nvPr/>
          </p:nvSpPr>
          <p:spPr>
            <a:xfrm>
              <a:off x="0" y="5662482"/>
              <a:ext cx="8784976" cy="743197"/>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lang="en-US" sz="2400">
                  <a:solidFill>
                    <a:srgbClr val="0C0C0C"/>
                  </a:solidFill>
                  <a:latin typeface="Times New Roman"/>
                  <a:ea typeface="Times New Roman"/>
                  <a:cs typeface="Times New Roman"/>
                  <a:sym typeface="Times New Roman"/>
                </a:rPr>
                <a:t>yuzalarning tozaligi.</a:t>
              </a:r>
              <a:endParaRPr sz="2400">
                <a:solidFill>
                  <a:srgbClr val="0C0C0C"/>
                </a:solidFill>
                <a:latin typeface="Times New Roman"/>
                <a:ea typeface="Times New Roman"/>
                <a:cs typeface="Times New Roman"/>
                <a:sym typeface="Times New Roman"/>
              </a:endParaRPr>
            </a:p>
          </p:txBody>
        </p:sp>
        <p:sp>
          <p:nvSpPr>
            <p:cNvPr id="850" name="Google Shape;850;p28"/>
            <p:cNvSpPr/>
            <p:nvPr/>
          </p:nvSpPr>
          <p:spPr>
            <a:xfrm rot="10800000">
              <a:off x="0" y="4530592"/>
              <a:ext cx="8784976" cy="1143038"/>
            </a:xfrm>
            <a:prstGeom prst="upArrowCallout">
              <a:avLst>
                <a:gd fmla="val 25000" name="adj1"/>
                <a:gd fmla="val 25000" name="adj2"/>
                <a:gd fmla="val 25000" name="adj3"/>
                <a:gd fmla="val 64977" name="adj4"/>
              </a:avLst>
            </a:prstGeom>
            <a:solidFill>
              <a:srgbClr val="D3F52D"/>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28"/>
            <p:cNvSpPr txBox="1"/>
            <p:nvPr/>
          </p:nvSpPr>
          <p:spPr>
            <a:xfrm>
              <a:off x="0" y="4530592"/>
              <a:ext cx="8784976" cy="742712"/>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lang="en-US" sz="2400">
                  <a:solidFill>
                    <a:srgbClr val="0C0C0C"/>
                  </a:solidFill>
                  <a:latin typeface="Times New Roman"/>
                  <a:ea typeface="Times New Roman"/>
                  <a:cs typeface="Times New Roman"/>
                  <a:sym typeface="Times New Roman"/>
                </a:rPr>
                <a:t>teshiklar va o‘qlarning tekis sirt yuzalarga  perpendikulyarligi;</a:t>
              </a:r>
              <a:endParaRPr sz="2400">
                <a:solidFill>
                  <a:srgbClr val="0C0C0C"/>
                </a:solidFill>
                <a:latin typeface="Times New Roman"/>
                <a:ea typeface="Times New Roman"/>
                <a:cs typeface="Times New Roman"/>
                <a:sym typeface="Times New Roman"/>
              </a:endParaRPr>
            </a:p>
          </p:txBody>
        </p:sp>
        <p:sp>
          <p:nvSpPr>
            <p:cNvPr id="852" name="Google Shape;852;p28"/>
            <p:cNvSpPr/>
            <p:nvPr/>
          </p:nvSpPr>
          <p:spPr>
            <a:xfrm rot="10800000">
              <a:off x="0" y="3398702"/>
              <a:ext cx="8784976" cy="1143038"/>
            </a:xfrm>
            <a:prstGeom prst="upArrowCallout">
              <a:avLst>
                <a:gd fmla="val 25000" name="adj1"/>
                <a:gd fmla="val 25000" name="adj2"/>
                <a:gd fmla="val 25000" name="adj3"/>
                <a:gd fmla="val 64977" name="adj4"/>
              </a:avLst>
            </a:prstGeom>
            <a:solidFill>
              <a:srgbClr val="70F51D"/>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28"/>
            <p:cNvSpPr txBox="1"/>
            <p:nvPr/>
          </p:nvSpPr>
          <p:spPr>
            <a:xfrm>
              <a:off x="0" y="3398702"/>
              <a:ext cx="8784976" cy="742712"/>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lang="en-US" sz="2400">
                  <a:solidFill>
                    <a:srgbClr val="0C0C0C"/>
                  </a:solidFill>
                  <a:latin typeface="Times New Roman"/>
                  <a:ea typeface="Times New Roman"/>
                  <a:cs typeface="Times New Roman"/>
                  <a:sym typeface="Times New Roman"/>
                </a:rPr>
                <a:t>asosiy yuzalarga nisbatan teshiklarning o‘qlarini joylashuvi;</a:t>
              </a:r>
              <a:endParaRPr sz="2400">
                <a:solidFill>
                  <a:srgbClr val="0C0C0C"/>
                </a:solidFill>
                <a:latin typeface="Times New Roman"/>
                <a:ea typeface="Times New Roman"/>
                <a:cs typeface="Times New Roman"/>
                <a:sym typeface="Times New Roman"/>
              </a:endParaRPr>
            </a:p>
          </p:txBody>
        </p:sp>
        <p:sp>
          <p:nvSpPr>
            <p:cNvPr id="854" name="Google Shape;854;p28"/>
            <p:cNvSpPr/>
            <p:nvPr/>
          </p:nvSpPr>
          <p:spPr>
            <a:xfrm rot="10800000">
              <a:off x="0" y="2266811"/>
              <a:ext cx="8784976" cy="1143038"/>
            </a:xfrm>
            <a:prstGeom prst="upArrowCallout">
              <a:avLst>
                <a:gd fmla="val 25000" name="adj1"/>
                <a:gd fmla="val 25000" name="adj2"/>
                <a:gd fmla="val 25000" name="adj3"/>
                <a:gd fmla="val 64977" name="adj4"/>
              </a:avLst>
            </a:prstGeom>
            <a:solidFill>
              <a:srgbClr val="0CF61D"/>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28"/>
            <p:cNvSpPr txBox="1"/>
            <p:nvPr/>
          </p:nvSpPr>
          <p:spPr>
            <a:xfrm>
              <a:off x="0" y="2266811"/>
              <a:ext cx="8784976" cy="742712"/>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lang="en-US" sz="2400">
                  <a:solidFill>
                    <a:srgbClr val="0C0C0C"/>
                  </a:solidFill>
                  <a:latin typeface="Times New Roman"/>
                  <a:ea typeface="Times New Roman"/>
                  <a:cs typeface="Times New Roman"/>
                  <a:sym typeface="Times New Roman"/>
                </a:rPr>
                <a:t>asosiy teshiklarni o‘lchamlari, shakli, o‘zaro joylashishi va o‘qlararo masofa;</a:t>
              </a:r>
              <a:endParaRPr sz="2400">
                <a:solidFill>
                  <a:srgbClr val="0C0C0C"/>
                </a:solidFill>
                <a:latin typeface="Times New Roman"/>
                <a:ea typeface="Times New Roman"/>
                <a:cs typeface="Times New Roman"/>
                <a:sym typeface="Times New Roman"/>
              </a:endParaRPr>
            </a:p>
          </p:txBody>
        </p:sp>
        <p:sp>
          <p:nvSpPr>
            <p:cNvPr id="856" name="Google Shape;856;p28"/>
            <p:cNvSpPr/>
            <p:nvPr/>
          </p:nvSpPr>
          <p:spPr>
            <a:xfrm rot="10800000">
              <a:off x="0" y="1134921"/>
              <a:ext cx="8784976" cy="1143038"/>
            </a:xfrm>
            <a:prstGeom prst="upArrowCallout">
              <a:avLst>
                <a:gd fmla="val 25000" name="adj1"/>
                <a:gd fmla="val 25000" name="adj2"/>
                <a:gd fmla="val 25000" name="adj3"/>
                <a:gd fmla="val 64977" name="adj4"/>
              </a:avLst>
            </a:prstGeom>
            <a:solidFill>
              <a:srgbClr val="07EB7E"/>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28"/>
            <p:cNvSpPr txBox="1"/>
            <p:nvPr/>
          </p:nvSpPr>
          <p:spPr>
            <a:xfrm>
              <a:off x="0" y="1134921"/>
              <a:ext cx="8784976" cy="742712"/>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lang="en-US" sz="2400">
                  <a:solidFill>
                    <a:srgbClr val="0C0C0C"/>
                  </a:solidFill>
                  <a:latin typeface="Times New Roman"/>
                  <a:ea typeface="Times New Roman"/>
                  <a:cs typeface="Times New Roman"/>
                  <a:sym typeface="Times New Roman"/>
                </a:rPr>
                <a:t>asosiy tekis yuzalarning to‘g‘ri chiziqliligi va o‘zaro joylashishi</a:t>
              </a:r>
              <a:endParaRPr sz="2400">
                <a:solidFill>
                  <a:srgbClr val="0C0C0C"/>
                </a:solidFill>
                <a:latin typeface="Times New Roman"/>
                <a:ea typeface="Times New Roman"/>
                <a:cs typeface="Times New Roman"/>
                <a:sym typeface="Times New Roman"/>
              </a:endParaRPr>
            </a:p>
          </p:txBody>
        </p:sp>
        <p:sp>
          <p:nvSpPr>
            <p:cNvPr id="858" name="Google Shape;858;p28"/>
            <p:cNvSpPr/>
            <p:nvPr/>
          </p:nvSpPr>
          <p:spPr>
            <a:xfrm rot="10800000">
              <a:off x="0" y="3031"/>
              <a:ext cx="8784976" cy="1143038"/>
            </a:xfrm>
            <a:prstGeom prst="upArrowCallout">
              <a:avLst>
                <a:gd fmla="val 25000" name="adj1"/>
                <a:gd fmla="val 25000" name="adj2"/>
                <a:gd fmla="val 25000" name="adj3"/>
                <a:gd fmla="val 64977" name="adj4"/>
              </a:avLst>
            </a:prstGeom>
            <a:solidFill>
              <a:srgbClr val="05DDD7"/>
            </a:solidFill>
            <a:ln>
              <a:noFill/>
            </a:ln>
            <a:effectLst>
              <a:outerShdw blurRad="50800" rotWithShape="0" dir="5400000" dist="254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28"/>
            <p:cNvSpPr txBox="1"/>
            <p:nvPr/>
          </p:nvSpPr>
          <p:spPr>
            <a:xfrm>
              <a:off x="0" y="3031"/>
              <a:ext cx="8784976" cy="742712"/>
            </a:xfrm>
            <a:prstGeom prst="rect">
              <a:avLst/>
            </a:prstGeom>
            <a:noFill/>
            <a:ln>
              <a:noFill/>
            </a:ln>
          </p:spPr>
          <p:txBody>
            <a:bodyPr anchorCtr="0" anchor="ctr" bIns="170675" lIns="170675" spcFirstLastPara="1" rIns="170675" wrap="square" tIns="170675">
              <a:noAutofit/>
            </a:bodyPr>
            <a:lstStyle/>
            <a:p>
              <a:pPr indent="0" lvl="0" marL="0" marR="0" rtl="0" algn="ctr">
                <a:lnSpc>
                  <a:spcPct val="100000"/>
                </a:lnSpc>
                <a:spcBef>
                  <a:spcPts val="0"/>
                </a:spcBef>
                <a:spcAft>
                  <a:spcPts val="0"/>
                </a:spcAft>
                <a:buClr>
                  <a:srgbClr val="0C0C0C"/>
                </a:buClr>
                <a:buSzPts val="2400"/>
                <a:buFont typeface="Times New Roman"/>
                <a:buNone/>
              </a:pPr>
              <a:r>
                <a:rPr b="1" lang="en-US" sz="2400">
                  <a:solidFill>
                    <a:srgbClr val="0C0C0C"/>
                  </a:solidFill>
                  <a:latin typeface="Times New Roman"/>
                  <a:ea typeface="Times New Roman"/>
                  <a:cs typeface="Times New Roman"/>
                  <a:sym typeface="Times New Roman"/>
                </a:rPr>
                <a:t>Tana detallarni asosan quyidagi ko‘rsatkichlari (parametrlari) nazorat qilinadi:</a:t>
              </a:r>
              <a:endParaRPr sz="2400">
                <a:solidFill>
                  <a:srgbClr val="0C0C0C"/>
                </a:solidFill>
                <a:latin typeface="Times New Roman"/>
                <a:ea typeface="Times New Roman"/>
                <a:cs typeface="Times New Roman"/>
                <a:sym typeface="Times New Roman"/>
              </a:endParaRPr>
            </a:p>
          </p:txBody>
        </p:sp>
      </p:grpSp>
    </p:spTree>
  </p:cSld>
  <p:clrMapOvr>
    <a:masterClrMapping/>
  </p:clrMapOvr>
  <mc:AlternateContent>
    <mc:Choice Requires="p14">
      <p:transition spd="slow" p14:dur="1250">
        <p14:flip dir="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gradFill>
          <a:gsLst>
            <a:gs pos="0">
              <a:srgbClr val="F5F7FC"/>
            </a:gs>
            <a:gs pos="36000">
              <a:srgbClr val="92D050"/>
            </a:gs>
            <a:gs pos="72000">
              <a:srgbClr val="A8D08C"/>
            </a:gs>
            <a:gs pos="100000">
              <a:srgbClr val="C5D3ED"/>
            </a:gs>
          </a:gsLst>
          <a:lin ang="5400000" scaled="0"/>
        </a:gradFill>
      </p:bgPr>
    </p:bg>
    <p:spTree>
      <p:nvGrpSpPr>
        <p:cNvPr id="863" name="Shape 863"/>
        <p:cNvGrpSpPr/>
        <p:nvPr/>
      </p:nvGrpSpPr>
      <p:grpSpPr>
        <a:xfrm>
          <a:off x="0" y="0"/>
          <a:ext cx="0" cy="0"/>
          <a:chOff x="0" y="0"/>
          <a:chExt cx="0" cy="0"/>
        </a:xfrm>
      </p:grpSpPr>
      <p:sp>
        <p:nvSpPr>
          <p:cNvPr id="864" name="Google Shape;864;p29"/>
          <p:cNvSpPr/>
          <p:nvPr/>
        </p:nvSpPr>
        <p:spPr>
          <a:xfrm>
            <a:off x="107503" y="116632"/>
            <a:ext cx="8892345" cy="446705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400">
                <a:solidFill>
                  <a:schemeClr val="dk1"/>
                </a:solidFill>
                <a:latin typeface="Calibri"/>
                <a:ea typeface="Calibri"/>
                <a:cs typeface="Calibri"/>
                <a:sym typeface="Calibri"/>
              </a:rPr>
              <a:t>Foydalanilgan adabiyotlar:</a:t>
            </a:r>
            <a:endParaRPr/>
          </a:p>
          <a:p>
            <a:pPr indent="0" lvl="0" marL="0" marR="0" rtl="0" algn="ctr">
              <a:lnSpc>
                <a:spcPct val="150000"/>
              </a:lnSpc>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2400">
                <a:solidFill>
                  <a:schemeClr val="dk1"/>
                </a:solidFill>
                <a:latin typeface="Calibri"/>
                <a:ea typeface="Calibri"/>
                <a:cs typeface="Calibri"/>
                <a:sym typeface="Calibri"/>
              </a:rPr>
              <a:t>1.</a:t>
            </a:r>
            <a:r>
              <a:rPr b="1" lang="en-US" sz="2400">
                <a:solidFill>
                  <a:schemeClr val="dk1"/>
                </a:solidFill>
                <a:latin typeface="Calibri"/>
                <a:ea typeface="Calibri"/>
                <a:cs typeface="Calibri"/>
                <a:sym typeface="Calibri"/>
              </a:rPr>
              <a:t> </a:t>
            </a:r>
            <a:r>
              <a:rPr i="1" lang="en-US" sz="2400">
                <a:solidFill>
                  <a:schemeClr val="dk1"/>
                </a:solidFill>
                <a:latin typeface="Calibri"/>
                <a:ea typeface="Calibri"/>
                <a:cs typeface="Calibri"/>
                <a:sym typeface="Calibri"/>
              </a:rPr>
              <a:t>Mirzayev A.A., Sotvoldiyev A.E., Mamurov E.T. “Mashinasozlik texnologiyasi” (maxsus qism) oliy texnika o‘quv yurtlari uchun darslik. Farg‘ona–2010. 195 b. 56-bet.</a:t>
            </a:r>
            <a:endParaRPr b="1" sz="24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2400">
                <a:solidFill>
                  <a:schemeClr val="dk1"/>
                </a:solidFill>
                <a:latin typeface="Calibri"/>
                <a:ea typeface="Calibri"/>
                <a:cs typeface="Calibri"/>
                <a:sym typeface="Calibri"/>
              </a:rPr>
              <a:t>2.</a:t>
            </a:r>
            <a:r>
              <a:rPr b="1" lang="en-US" sz="2400">
                <a:solidFill>
                  <a:schemeClr val="dk1"/>
                </a:solidFill>
                <a:latin typeface="Calibri"/>
                <a:ea typeface="Calibri"/>
                <a:cs typeface="Calibri"/>
                <a:sym typeface="Calibri"/>
              </a:rPr>
              <a:t> </a:t>
            </a:r>
            <a:r>
              <a:rPr i="1" lang="en-US" sz="2400">
                <a:solidFill>
                  <a:schemeClr val="dk1"/>
                </a:solidFill>
                <a:latin typeface="Lora"/>
                <a:ea typeface="Lora"/>
                <a:cs typeface="Lora"/>
                <a:sym typeface="Lora"/>
              </a:rPr>
              <a:t>Технология машиностроения: производство типовых деталей машин: Учебное пособие / И.С. Иванов. - М.: НИЦ 2014. - 224 с.: стр. 88</a:t>
            </a:r>
            <a:endParaRPr b="1" sz="2400">
              <a:solidFill>
                <a:schemeClr val="dk1"/>
              </a:solidFill>
              <a:latin typeface="Calibri"/>
              <a:ea typeface="Calibri"/>
              <a:cs typeface="Calibri"/>
              <a:sym typeface="Calibri"/>
            </a:endParaRP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4"/>
                                        </p:tgtEl>
                                        <p:attrNameLst>
                                          <p:attrName>style.visibility</p:attrName>
                                        </p:attrNameLst>
                                      </p:cBhvr>
                                      <p:to>
                                        <p:strVal val="visible"/>
                                      </p:to>
                                    </p:set>
                                    <p:animEffect filter="fade" transition="in">
                                      <p:cBhvr>
                                        <p:cTn dur="500"/>
                                        <p:tgtEl>
                                          <p:spTgt spid="8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86000"/>
          </a:blip>
          <a:stretch>
            <a:fillRect/>
          </a:stretch>
        </a:blipFill>
      </p:bgPr>
    </p:bg>
    <p:spTree>
      <p:nvGrpSpPr>
        <p:cNvPr id="868" name="Shape 868"/>
        <p:cNvGrpSpPr/>
        <p:nvPr/>
      </p:nvGrpSpPr>
      <p:grpSpPr>
        <a:xfrm>
          <a:off x="0" y="0"/>
          <a:ext cx="0" cy="0"/>
          <a:chOff x="0" y="0"/>
          <a:chExt cx="0" cy="0"/>
        </a:xfrm>
      </p:grpSpPr>
      <p:sp>
        <p:nvSpPr>
          <p:cNvPr id="869" name="Google Shape;869;p30"/>
          <p:cNvSpPr/>
          <p:nvPr/>
        </p:nvSpPr>
        <p:spPr>
          <a:xfrm>
            <a:off x="611560" y="1052736"/>
            <a:ext cx="8208912" cy="4536504"/>
          </a:xfrm>
          <a:prstGeom prst="rect">
            <a:avLst/>
          </a:prstGeom>
        </p:spPr>
        <p:txBody>
          <a:bodyPr>
            <a:prstTxWarp prst="textPlain"/>
          </a:bodyPr>
          <a:lstStyle/>
          <a:p>
            <a:pPr lvl="0" algn="ctr"/>
            <a:r>
              <a:rPr b="1" i="0">
                <a:ln>
                  <a:noFill/>
                </a:ln>
                <a:solidFill>
                  <a:srgbClr val="FFFF00"/>
                </a:solidFill>
                <a:latin typeface="Candara"/>
              </a:rPr>
              <a:t>E’TIBORINGIZ</a:t>
            </a:r>
            <a:br>
              <a:rPr b="1" i="0">
                <a:ln>
                  <a:noFill/>
                </a:ln>
                <a:solidFill>
                  <a:srgbClr val="FFFF00"/>
                </a:solidFill>
                <a:latin typeface="Candara"/>
              </a:rPr>
            </a:br>
            <a:r>
              <a:rPr b="1" i="0">
                <a:ln>
                  <a:noFill/>
                </a:ln>
                <a:solidFill>
                  <a:srgbClr val="FFFF00"/>
                </a:solidFill>
                <a:latin typeface="Candara"/>
              </a:rPr>
              <a:t>UCHUN RAHMAT</a:t>
            </a:r>
          </a:p>
        </p:txBody>
      </p:sp>
    </p:spTree>
  </p:cSld>
  <p:clrMapOvr>
    <a:masterClrMapping/>
  </p:clrMapOvr>
  <mc:AlternateContent>
    <mc:Choice Requires="p14">
      <p:transition spd="slow" p14:dur="1250">
        <p14:flip dir="l"/>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869"/>
                                        </p:tgtEl>
                                        <p:attrNameLst>
                                          <p:attrName>style.visibility</p:attrName>
                                        </p:attrNameLst>
                                      </p:cBhvr>
                                      <p:to>
                                        <p:strVal val="visible"/>
                                      </p:to>
                                    </p:set>
                                    <p:anim calcmode="lin" valueType="num">
                                      <p:cBhvr additive="base">
                                        <p:cTn dur="500"/>
                                        <p:tgtEl>
                                          <p:spTgt spid="869"/>
                                        </p:tgtEl>
                                        <p:attrNameLst>
                                          <p:attrName>ppt_w</p:attrName>
                                        </p:attrNameLst>
                                      </p:cBhvr>
                                      <p:tavLst>
                                        <p:tav fmla="" tm="0">
                                          <p:val>
                                            <p:strVal val="0"/>
                                          </p:val>
                                        </p:tav>
                                        <p:tav fmla="" tm="100000">
                                          <p:val>
                                            <p:strVal val="#ppt_w"/>
                                          </p:val>
                                        </p:tav>
                                      </p:tavLst>
                                    </p:anim>
                                    <p:anim calcmode="lin" valueType="num">
                                      <p:cBhvr additive="base">
                                        <p:cTn dur="500"/>
                                        <p:tgtEl>
                                          <p:spTgt spid="869"/>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Волна">
  <a:themeElements>
    <a:clrScheme name="Волна">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Берлин">
  <a:themeElements>
    <a:clrScheme name="Берлин">
      <a:dk1>
        <a:srgbClr val="000000"/>
      </a:dk1>
      <a:lt1>
        <a:srgbClr val="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3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Галерея">
  <a:themeElements>
    <a:clrScheme name="Галерея">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2021-09-15T07:41:13Z</dcterms:created>
  <dc:creator>User</dc:creator>
</cp:coreProperties>
</file>