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720" r:id="rId3"/>
    <p:sldMasterId id="2147483732" r:id="rId4"/>
    <p:sldMasterId id="2147483744" r:id="rId5"/>
  </p:sldMasterIdLst>
  <p:sldIdLst>
    <p:sldId id="256" r:id="rId6"/>
    <p:sldId id="257" r:id="rId7"/>
    <p:sldId id="258" r:id="rId8"/>
    <p:sldId id="300" r:id="rId9"/>
    <p:sldId id="259" r:id="rId10"/>
    <p:sldId id="260" r:id="rId11"/>
    <p:sldId id="305" r:id="rId12"/>
    <p:sldId id="314" r:id="rId13"/>
    <p:sldId id="306" r:id="rId14"/>
    <p:sldId id="315" r:id="rId15"/>
    <p:sldId id="307" r:id="rId16"/>
    <p:sldId id="308" r:id="rId17"/>
    <p:sldId id="263" r:id="rId18"/>
    <p:sldId id="265" r:id="rId19"/>
    <p:sldId id="309" r:id="rId20"/>
    <p:sldId id="316" r:id="rId21"/>
    <p:sldId id="301" r:id="rId22"/>
    <p:sldId id="310" r:id="rId23"/>
    <p:sldId id="311" r:id="rId24"/>
    <p:sldId id="312" r:id="rId25"/>
    <p:sldId id="313" r:id="rId26"/>
    <p:sldId id="272" r:id="rId27"/>
    <p:sldId id="267" r:id="rId28"/>
    <p:sldId id="276" r:id="rId29"/>
    <p:sldId id="304" r:id="rId30"/>
    <p:sldId id="293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5E7CE"/>
    <a:srgbClr val="D6EB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65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ableStyles" Target="tableStyles.xml"/><Relationship Id="rId8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C6B8A7-4CE1-4A90-BADE-E026A100D41B}" type="doc">
      <dgm:prSet loTypeId="urn:microsoft.com/office/officeart/2005/8/layout/hierarchy2" loCatId="hierarchy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84B1B0BB-82C9-4D6A-AE6D-F499835D676A}">
      <dgm:prSet phldrT="[Текст]" custT="1"/>
      <dgm:spPr/>
      <dgm:t>
        <a:bodyPr/>
        <a:lstStyle/>
        <a:p>
          <a:pPr>
            <a:buNone/>
          </a:pPr>
          <a:r>
            <a:rPr lang="en-US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Silindrik </a:t>
          </a:r>
          <a:r>
            <a:rPr lang="en-US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tishli</a:t>
          </a:r>
          <a:r>
            <a:rPr lang="en-US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g‘ildirak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099DDC1-6520-46BE-B8D8-466CB199F2EB}" type="parTrans" cxnId="{1D1371ED-835E-40B1-9E94-E142BFDD98FD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B9C4B4-CDCA-4453-87FD-9BC125AA6E08}" type="sibTrans" cxnId="{1D1371ED-835E-40B1-9E94-E142BFDD98FD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CA4E47-A6D0-4868-BF54-2A14D9097571}">
      <dgm:prSet phldrT="[Текст]" custT="1"/>
      <dgm:spPr/>
      <dgm:t>
        <a:bodyPr/>
        <a:lstStyle/>
        <a:p>
          <a:pPr>
            <a:buNone/>
          </a:pPr>
          <a:r>
            <a:rPr lang="en-US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Konstruktiv tuzilishiga ko‘ra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F39A52A-F385-47F8-B201-C4BB2183365C}" type="parTrans" cxnId="{F25B1753-5789-47A0-8A95-7F4DDDD8E0D5}">
      <dgm:prSet custT="1"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8D7738-5433-47AC-911E-6934FD3EBBF5}" type="sibTrans" cxnId="{F25B1753-5789-47A0-8A95-7F4DDDD8E0D5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A0259C-C1B3-4952-80B0-C0CC890839F3}">
      <dgm:prSet phldrT="[Текст]" custT="1"/>
      <dgm:spPr/>
      <dgm:t>
        <a:bodyPr/>
        <a:lstStyle/>
        <a:p>
          <a:pPr>
            <a:buNone/>
          </a:pPr>
          <a:r>
            <a:rPr lang="en-US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disksimon 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C858166-4250-4CAA-B258-0821DE49A7FB}" type="parTrans" cxnId="{92041CF5-ACE7-4835-BD2E-A9CFD68192BF}">
      <dgm:prSet custT="1"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612F69-D9C3-4923-9F72-DA2C117AD920}" type="sibTrans" cxnId="{92041CF5-ACE7-4835-BD2E-A9CFD68192BF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58C342-79CF-42CF-A0F7-6C0434EC03D1}">
      <dgm:prSet phldrT="[Текст]" custT="1"/>
      <dgm:spPr/>
      <dgm:t>
        <a:bodyPr/>
        <a:lstStyle/>
        <a:p>
          <a:pPr>
            <a:buNone/>
          </a:pPr>
          <a:r>
            <a:rPr lang="en-US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spitsali (ignali)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8D65EEA-8FEB-4C89-BA26-2C596FB569DF}" type="parTrans" cxnId="{C5848159-A0F8-44F1-AE3F-137CE5E371D0}">
      <dgm:prSet custT="1"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8F08E3-7AEC-4DBD-9ACA-6DACF01A4715}" type="sibTrans" cxnId="{C5848159-A0F8-44F1-AE3F-137CE5E371D0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142EFE-4604-4096-9605-3728E4A1C1F1}">
      <dgm:prSet custT="1"/>
      <dgm:spPr/>
      <dgm:t>
        <a:bodyPr/>
        <a:lstStyle/>
        <a:p>
          <a:pPr>
            <a:buNone/>
          </a:pPr>
          <a:r>
            <a:rPr lang="en-US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Tishlarining yo‘nalishi bo‘yicha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4134F2B-5F50-40C5-8F87-217E7B645212}" type="parTrans" cxnId="{FB24E416-79AE-4771-8241-EDBFD946F5A6}">
      <dgm:prSet custT="1"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F09F632-4F94-4B27-85E8-079E7F849903}" type="sibTrans" cxnId="{FB24E416-79AE-4771-8241-EDBFD946F5A6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260C96-9B96-4B21-A6C2-0B7E2DEFB916}">
      <dgm:prSet phldrT="[Текст]" custT="1"/>
      <dgm:spPr/>
      <dgm:t>
        <a:bodyPr/>
        <a:lstStyle/>
        <a:p>
          <a:r>
            <a:rPr lang="en-US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to‘g‘ri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DE4026E-DBE9-47B1-A82E-93A19931FB2B}" type="parTrans" cxnId="{F0588F76-D025-48EF-AB03-E4CA53AEC449}">
      <dgm:prSet custT="1"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6A7707-8F74-4A8E-8C8F-6032EBE34EAE}" type="sibTrans" cxnId="{F0588F76-D025-48EF-AB03-E4CA53AEC449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0A1081-2576-4702-89F6-5387A7E92781}">
      <dgm:prSet phldrT="[Текст]" custT="1"/>
      <dgm:spPr/>
      <dgm:t>
        <a:bodyPr/>
        <a:lstStyle/>
        <a:p>
          <a:pPr>
            <a:buNone/>
          </a:pPr>
          <a:r>
            <a:rPr lang="en-US" sz="24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to‘liq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20AD5C5-FEE6-4E59-8810-C1069D62156F}" type="parTrans" cxnId="{16428A25-6842-4FBC-A836-975229310CD0}">
      <dgm:prSet custT="1"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264BF4-2240-48FE-9350-0DEC979F1B8F}" type="sibTrans" cxnId="{16428A25-6842-4FBC-A836-975229310CD0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D2D235-F6BC-4260-96AD-47933EDFA445}">
      <dgm:prSet phldrT="[Текст]" custT="1"/>
      <dgm:spPr/>
      <dgm:t>
        <a:bodyPr/>
        <a:lstStyle/>
        <a:p>
          <a:r>
            <a:rPr lang="en-US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qiya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D84912F-FC56-4A88-A21C-672736B74AD1}" type="parTrans" cxnId="{8A311C6F-DDE4-449D-89C6-6C748C192747}">
      <dgm:prSet custT="1"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2532DF-18B8-456D-B406-2FF99225DEA6}" type="sibTrans" cxnId="{8A311C6F-DDE4-449D-89C6-6C748C192747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8F0EA6-7018-4319-ABD2-92B4C4C8E691}">
      <dgm:prSet phldrT="[Текст]" custT="1"/>
      <dgm:spPr/>
      <dgm:t>
        <a:bodyPr/>
        <a:lstStyle/>
        <a:p>
          <a:r>
            <a:rPr lang="en-US" sz="240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egilgan 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F3F80D8-0841-479B-97C3-3C05E9FCBBA6}" type="parTrans" cxnId="{550D400B-2A6B-4240-8783-62C85BEE6BB3}">
      <dgm:prSet custT="1"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5866A2-ECC8-4C2F-9183-54F02F5079E7}" type="sibTrans" cxnId="{550D400B-2A6B-4240-8783-62C85BEE6BB3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BE71F0-0ABA-4310-91A5-B6401C3E0F15}" type="pres">
      <dgm:prSet presAssocID="{28C6B8A7-4CE1-4A90-BADE-E026A100D41B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36FF63C2-AEB9-4564-94EC-6AE5E612B6DB}" type="pres">
      <dgm:prSet presAssocID="{84B1B0BB-82C9-4D6A-AE6D-F499835D676A}" presName="root1" presStyleCnt="0"/>
      <dgm:spPr/>
    </dgm:pt>
    <dgm:pt modelId="{34120C5C-F79A-4F97-A814-BC4E79B2EE6A}" type="pres">
      <dgm:prSet presAssocID="{84B1B0BB-82C9-4D6A-AE6D-F499835D676A}" presName="LevelOneTextNode" presStyleLbl="node0" presStyleIdx="0" presStyleCnt="1" custLinFactNeighborX="-21670" custLinFactNeighborY="-3766">
        <dgm:presLayoutVars>
          <dgm:chPref val="3"/>
        </dgm:presLayoutVars>
      </dgm:prSet>
      <dgm:spPr/>
    </dgm:pt>
    <dgm:pt modelId="{8285887D-F53B-4B50-807C-66010DA07282}" type="pres">
      <dgm:prSet presAssocID="{84B1B0BB-82C9-4D6A-AE6D-F499835D676A}" presName="level2hierChild" presStyleCnt="0"/>
      <dgm:spPr/>
    </dgm:pt>
    <dgm:pt modelId="{2E4D9F72-4B2F-4D0A-BFC7-8F3D3AE2C81F}" type="pres">
      <dgm:prSet presAssocID="{4F39A52A-F385-47F8-B201-C4BB2183365C}" presName="conn2-1" presStyleLbl="parChTrans1D2" presStyleIdx="0" presStyleCnt="2"/>
      <dgm:spPr/>
    </dgm:pt>
    <dgm:pt modelId="{E64A8199-4F07-4DB8-A489-A124DD156C53}" type="pres">
      <dgm:prSet presAssocID="{4F39A52A-F385-47F8-B201-C4BB2183365C}" presName="connTx" presStyleLbl="parChTrans1D2" presStyleIdx="0" presStyleCnt="2"/>
      <dgm:spPr/>
    </dgm:pt>
    <dgm:pt modelId="{1DBBA04C-05E0-44A1-9EC0-5C94B22EAF13}" type="pres">
      <dgm:prSet presAssocID="{07CA4E47-A6D0-4868-BF54-2A14D9097571}" presName="root2" presStyleCnt="0"/>
      <dgm:spPr/>
    </dgm:pt>
    <dgm:pt modelId="{2C628622-1DE0-4F1B-BD8D-894EA561C11C}" type="pres">
      <dgm:prSet presAssocID="{07CA4E47-A6D0-4868-BF54-2A14D9097571}" presName="LevelTwoTextNode" presStyleLbl="node2" presStyleIdx="0" presStyleCnt="2" custScaleX="107557" custScaleY="129315" custLinFactNeighborX="-13130" custLinFactNeighborY="-7">
        <dgm:presLayoutVars>
          <dgm:chPref val="3"/>
        </dgm:presLayoutVars>
      </dgm:prSet>
      <dgm:spPr/>
    </dgm:pt>
    <dgm:pt modelId="{879365B4-1A05-43F8-8ECB-4DE99A1C4880}" type="pres">
      <dgm:prSet presAssocID="{07CA4E47-A6D0-4868-BF54-2A14D9097571}" presName="level3hierChild" presStyleCnt="0"/>
      <dgm:spPr/>
    </dgm:pt>
    <dgm:pt modelId="{5A158560-D6B0-4738-BC7E-40CD849D40E9}" type="pres">
      <dgm:prSet presAssocID="{9C858166-4250-4CAA-B258-0821DE49A7FB}" presName="conn2-1" presStyleLbl="parChTrans1D3" presStyleIdx="0" presStyleCnt="6"/>
      <dgm:spPr/>
    </dgm:pt>
    <dgm:pt modelId="{BB41DAE6-AF3B-4077-B48D-045854A07F0B}" type="pres">
      <dgm:prSet presAssocID="{9C858166-4250-4CAA-B258-0821DE49A7FB}" presName="connTx" presStyleLbl="parChTrans1D3" presStyleIdx="0" presStyleCnt="6"/>
      <dgm:spPr/>
    </dgm:pt>
    <dgm:pt modelId="{AA24346A-B200-4CE4-8D26-E84EA2260387}" type="pres">
      <dgm:prSet presAssocID="{5FA0259C-C1B3-4952-80B0-C0CC890839F3}" presName="root2" presStyleCnt="0"/>
      <dgm:spPr/>
    </dgm:pt>
    <dgm:pt modelId="{54FB53C5-C435-444C-B49F-8260142BA39D}" type="pres">
      <dgm:prSet presAssocID="{5FA0259C-C1B3-4952-80B0-C0CC890839F3}" presName="LevelTwoTextNode" presStyleLbl="node3" presStyleIdx="0" presStyleCnt="6" custScaleX="114497">
        <dgm:presLayoutVars>
          <dgm:chPref val="3"/>
        </dgm:presLayoutVars>
      </dgm:prSet>
      <dgm:spPr/>
    </dgm:pt>
    <dgm:pt modelId="{017C8C88-6F73-45F8-BBD5-9C1B585962F5}" type="pres">
      <dgm:prSet presAssocID="{5FA0259C-C1B3-4952-80B0-C0CC890839F3}" presName="level3hierChild" presStyleCnt="0"/>
      <dgm:spPr/>
    </dgm:pt>
    <dgm:pt modelId="{0C70A37E-F114-420B-8A3F-C193EA710AE2}" type="pres">
      <dgm:prSet presAssocID="{A8D65EEA-8FEB-4C89-BA26-2C596FB569DF}" presName="conn2-1" presStyleLbl="parChTrans1D3" presStyleIdx="1" presStyleCnt="6"/>
      <dgm:spPr/>
    </dgm:pt>
    <dgm:pt modelId="{1E818691-27E2-441E-9EEE-3592883B2026}" type="pres">
      <dgm:prSet presAssocID="{A8D65EEA-8FEB-4C89-BA26-2C596FB569DF}" presName="connTx" presStyleLbl="parChTrans1D3" presStyleIdx="1" presStyleCnt="6"/>
      <dgm:spPr/>
    </dgm:pt>
    <dgm:pt modelId="{69946227-4429-436F-85E6-6A844B43DA39}" type="pres">
      <dgm:prSet presAssocID="{B958C342-79CF-42CF-A0F7-6C0434EC03D1}" presName="root2" presStyleCnt="0"/>
      <dgm:spPr/>
    </dgm:pt>
    <dgm:pt modelId="{67580B47-520E-468B-B650-9B0B893AA53E}" type="pres">
      <dgm:prSet presAssocID="{B958C342-79CF-42CF-A0F7-6C0434EC03D1}" presName="LevelTwoTextNode" presStyleLbl="node3" presStyleIdx="1" presStyleCnt="6" custScaleX="113894">
        <dgm:presLayoutVars>
          <dgm:chPref val="3"/>
        </dgm:presLayoutVars>
      </dgm:prSet>
      <dgm:spPr/>
    </dgm:pt>
    <dgm:pt modelId="{03B589F7-2233-4BD6-B110-FC5756FE295F}" type="pres">
      <dgm:prSet presAssocID="{B958C342-79CF-42CF-A0F7-6C0434EC03D1}" presName="level3hierChild" presStyleCnt="0"/>
      <dgm:spPr/>
    </dgm:pt>
    <dgm:pt modelId="{9A7EB34A-3557-4122-AF50-278ABC1AE1B8}" type="pres">
      <dgm:prSet presAssocID="{C20AD5C5-FEE6-4E59-8810-C1069D62156F}" presName="conn2-1" presStyleLbl="parChTrans1D3" presStyleIdx="2" presStyleCnt="6"/>
      <dgm:spPr/>
    </dgm:pt>
    <dgm:pt modelId="{3C6A1773-E741-4CEA-8E39-EE25511990B7}" type="pres">
      <dgm:prSet presAssocID="{C20AD5C5-FEE6-4E59-8810-C1069D62156F}" presName="connTx" presStyleLbl="parChTrans1D3" presStyleIdx="2" presStyleCnt="6"/>
      <dgm:spPr/>
    </dgm:pt>
    <dgm:pt modelId="{B7809A10-F1EB-475A-9F47-77A6E0417F51}" type="pres">
      <dgm:prSet presAssocID="{240A1081-2576-4702-89F6-5387A7E92781}" presName="root2" presStyleCnt="0"/>
      <dgm:spPr/>
    </dgm:pt>
    <dgm:pt modelId="{9997B0CD-2218-4BDB-9181-9EA6560B848B}" type="pres">
      <dgm:prSet presAssocID="{240A1081-2576-4702-89F6-5387A7E92781}" presName="LevelTwoTextNode" presStyleLbl="node3" presStyleIdx="2" presStyleCnt="6" custScaleX="113523">
        <dgm:presLayoutVars>
          <dgm:chPref val="3"/>
        </dgm:presLayoutVars>
      </dgm:prSet>
      <dgm:spPr/>
    </dgm:pt>
    <dgm:pt modelId="{C95B217F-A7C9-4936-A69F-535C8026ABA7}" type="pres">
      <dgm:prSet presAssocID="{240A1081-2576-4702-89F6-5387A7E92781}" presName="level3hierChild" presStyleCnt="0"/>
      <dgm:spPr/>
    </dgm:pt>
    <dgm:pt modelId="{95EF25A1-B54E-4656-8AE9-86D0A22F9B3B}" type="pres">
      <dgm:prSet presAssocID="{04134F2B-5F50-40C5-8F87-217E7B645212}" presName="conn2-1" presStyleLbl="parChTrans1D2" presStyleIdx="1" presStyleCnt="2"/>
      <dgm:spPr/>
    </dgm:pt>
    <dgm:pt modelId="{57F857A9-654C-483F-9833-14E0DF255F51}" type="pres">
      <dgm:prSet presAssocID="{04134F2B-5F50-40C5-8F87-217E7B645212}" presName="connTx" presStyleLbl="parChTrans1D2" presStyleIdx="1" presStyleCnt="2"/>
      <dgm:spPr/>
    </dgm:pt>
    <dgm:pt modelId="{65BB2A37-FF04-4FA5-92C4-0BEF356E7A18}" type="pres">
      <dgm:prSet presAssocID="{FC142EFE-4604-4096-9605-3728E4A1C1F1}" presName="root2" presStyleCnt="0"/>
      <dgm:spPr/>
    </dgm:pt>
    <dgm:pt modelId="{7A8B216C-C180-417B-82F6-27AA4B2884B6}" type="pres">
      <dgm:prSet presAssocID="{FC142EFE-4604-4096-9605-3728E4A1C1F1}" presName="LevelTwoTextNode" presStyleLbl="node2" presStyleIdx="1" presStyleCnt="2" custScaleX="108160" custScaleY="123269" custLinFactNeighborX="-13130" custLinFactNeighborY="-7">
        <dgm:presLayoutVars>
          <dgm:chPref val="3"/>
        </dgm:presLayoutVars>
      </dgm:prSet>
      <dgm:spPr/>
    </dgm:pt>
    <dgm:pt modelId="{171E0200-9040-4C34-9DCF-6CC01DCD2F1A}" type="pres">
      <dgm:prSet presAssocID="{FC142EFE-4604-4096-9605-3728E4A1C1F1}" presName="level3hierChild" presStyleCnt="0"/>
      <dgm:spPr/>
    </dgm:pt>
    <dgm:pt modelId="{0C32DF7B-DBFB-4FA6-A4A6-56F5FD8F25AF}" type="pres">
      <dgm:prSet presAssocID="{0DE4026E-DBE9-47B1-A82E-93A19931FB2B}" presName="conn2-1" presStyleLbl="parChTrans1D3" presStyleIdx="3" presStyleCnt="6"/>
      <dgm:spPr/>
    </dgm:pt>
    <dgm:pt modelId="{AF2DA475-AB1E-4A74-A62D-FD42F0D4BB1D}" type="pres">
      <dgm:prSet presAssocID="{0DE4026E-DBE9-47B1-A82E-93A19931FB2B}" presName="connTx" presStyleLbl="parChTrans1D3" presStyleIdx="3" presStyleCnt="6"/>
      <dgm:spPr/>
    </dgm:pt>
    <dgm:pt modelId="{980AC36F-942C-4D03-8E7E-7388DAB9AFC6}" type="pres">
      <dgm:prSet presAssocID="{97260C96-9B96-4B21-A6C2-0B7E2DEFB916}" presName="root2" presStyleCnt="0"/>
      <dgm:spPr/>
    </dgm:pt>
    <dgm:pt modelId="{7AD888CC-35C0-460F-87B8-9A27C503F9EC}" type="pres">
      <dgm:prSet presAssocID="{97260C96-9B96-4B21-A6C2-0B7E2DEFB916}" presName="LevelTwoTextNode" presStyleLbl="node3" presStyleIdx="3" presStyleCnt="6" custScaleX="112317">
        <dgm:presLayoutVars>
          <dgm:chPref val="3"/>
        </dgm:presLayoutVars>
      </dgm:prSet>
      <dgm:spPr/>
    </dgm:pt>
    <dgm:pt modelId="{8AFE8D6A-5AEF-45B2-AA12-27A959B0DA23}" type="pres">
      <dgm:prSet presAssocID="{97260C96-9B96-4B21-A6C2-0B7E2DEFB916}" presName="level3hierChild" presStyleCnt="0"/>
      <dgm:spPr/>
    </dgm:pt>
    <dgm:pt modelId="{E5B6BF52-1873-407C-B27A-4C393E374AB9}" type="pres">
      <dgm:prSet presAssocID="{7D84912F-FC56-4A88-A21C-672736B74AD1}" presName="conn2-1" presStyleLbl="parChTrans1D3" presStyleIdx="4" presStyleCnt="6"/>
      <dgm:spPr/>
    </dgm:pt>
    <dgm:pt modelId="{A54732AF-C9F8-4609-86C7-3EB217D4FF51}" type="pres">
      <dgm:prSet presAssocID="{7D84912F-FC56-4A88-A21C-672736B74AD1}" presName="connTx" presStyleLbl="parChTrans1D3" presStyleIdx="4" presStyleCnt="6"/>
      <dgm:spPr/>
    </dgm:pt>
    <dgm:pt modelId="{9393D1AD-D38F-4A86-98F3-B81DECC920F1}" type="pres">
      <dgm:prSet presAssocID="{63D2D235-F6BC-4260-96AD-47933EDFA445}" presName="root2" presStyleCnt="0"/>
      <dgm:spPr/>
    </dgm:pt>
    <dgm:pt modelId="{A0163C68-8995-4861-9D55-7245594CE7C0}" type="pres">
      <dgm:prSet presAssocID="{63D2D235-F6BC-4260-96AD-47933EDFA445}" presName="LevelTwoTextNode" presStyleLbl="node3" presStyleIdx="4" presStyleCnt="6" custScaleX="112317">
        <dgm:presLayoutVars>
          <dgm:chPref val="3"/>
        </dgm:presLayoutVars>
      </dgm:prSet>
      <dgm:spPr/>
    </dgm:pt>
    <dgm:pt modelId="{4A4ED679-C1C7-4A36-9D5A-4A9E246ECE32}" type="pres">
      <dgm:prSet presAssocID="{63D2D235-F6BC-4260-96AD-47933EDFA445}" presName="level3hierChild" presStyleCnt="0"/>
      <dgm:spPr/>
    </dgm:pt>
    <dgm:pt modelId="{61B13AF8-7E10-4F16-8F46-3E7A93241B55}" type="pres">
      <dgm:prSet presAssocID="{1F3F80D8-0841-479B-97C3-3C05E9FCBBA6}" presName="conn2-1" presStyleLbl="parChTrans1D3" presStyleIdx="5" presStyleCnt="6"/>
      <dgm:spPr/>
    </dgm:pt>
    <dgm:pt modelId="{7E06B19F-36F5-46A8-8E39-AEF4587A6E33}" type="pres">
      <dgm:prSet presAssocID="{1F3F80D8-0841-479B-97C3-3C05E9FCBBA6}" presName="connTx" presStyleLbl="parChTrans1D3" presStyleIdx="5" presStyleCnt="6"/>
      <dgm:spPr/>
    </dgm:pt>
    <dgm:pt modelId="{EE4640F4-0FD8-4D1D-B875-9768626DE298}" type="pres">
      <dgm:prSet presAssocID="{778F0EA6-7018-4319-ABD2-92B4C4C8E691}" presName="root2" presStyleCnt="0"/>
      <dgm:spPr/>
    </dgm:pt>
    <dgm:pt modelId="{E465B84C-B477-4F3D-B5DF-6B406A17768C}" type="pres">
      <dgm:prSet presAssocID="{778F0EA6-7018-4319-ABD2-92B4C4C8E691}" presName="LevelTwoTextNode" presStyleLbl="node3" presStyleIdx="5" presStyleCnt="6" custScaleX="112317">
        <dgm:presLayoutVars>
          <dgm:chPref val="3"/>
        </dgm:presLayoutVars>
      </dgm:prSet>
      <dgm:spPr/>
    </dgm:pt>
    <dgm:pt modelId="{54EC3391-6AB8-4A58-BE99-31DE5AC6295A}" type="pres">
      <dgm:prSet presAssocID="{778F0EA6-7018-4319-ABD2-92B4C4C8E691}" presName="level3hierChild" presStyleCnt="0"/>
      <dgm:spPr/>
    </dgm:pt>
  </dgm:ptLst>
  <dgm:cxnLst>
    <dgm:cxn modelId="{AA25AB07-A771-4273-8916-94A6A465FCA6}" type="presOf" srcId="{C20AD5C5-FEE6-4E59-8810-C1069D62156F}" destId="{9A7EB34A-3557-4122-AF50-278ABC1AE1B8}" srcOrd="0" destOrd="0" presId="urn:microsoft.com/office/officeart/2005/8/layout/hierarchy2"/>
    <dgm:cxn modelId="{550D400B-2A6B-4240-8783-62C85BEE6BB3}" srcId="{FC142EFE-4604-4096-9605-3728E4A1C1F1}" destId="{778F0EA6-7018-4319-ABD2-92B4C4C8E691}" srcOrd="2" destOrd="0" parTransId="{1F3F80D8-0841-479B-97C3-3C05E9FCBBA6}" sibTransId="{F35866A2-ECC8-4C2F-9183-54F02F5079E7}"/>
    <dgm:cxn modelId="{FB24E416-79AE-4771-8241-EDBFD946F5A6}" srcId="{84B1B0BB-82C9-4D6A-AE6D-F499835D676A}" destId="{FC142EFE-4604-4096-9605-3728E4A1C1F1}" srcOrd="1" destOrd="0" parTransId="{04134F2B-5F50-40C5-8F87-217E7B645212}" sibTransId="{1F09F632-4F94-4B27-85E8-079E7F849903}"/>
    <dgm:cxn modelId="{086BD524-CBBC-4696-A440-37BC5B37612E}" type="presOf" srcId="{4F39A52A-F385-47F8-B201-C4BB2183365C}" destId="{E64A8199-4F07-4DB8-A489-A124DD156C53}" srcOrd="1" destOrd="0" presId="urn:microsoft.com/office/officeart/2005/8/layout/hierarchy2"/>
    <dgm:cxn modelId="{16428A25-6842-4FBC-A836-975229310CD0}" srcId="{07CA4E47-A6D0-4868-BF54-2A14D9097571}" destId="{240A1081-2576-4702-89F6-5387A7E92781}" srcOrd="2" destOrd="0" parTransId="{C20AD5C5-FEE6-4E59-8810-C1069D62156F}" sibTransId="{00264BF4-2240-48FE-9350-0DEC979F1B8F}"/>
    <dgm:cxn modelId="{157FA52D-72F6-4622-B5C9-9B567E067C83}" type="presOf" srcId="{9C858166-4250-4CAA-B258-0821DE49A7FB}" destId="{5A158560-D6B0-4738-BC7E-40CD849D40E9}" srcOrd="0" destOrd="0" presId="urn:microsoft.com/office/officeart/2005/8/layout/hierarchy2"/>
    <dgm:cxn modelId="{D0ED635B-159C-4E31-802F-B56A6EA52ED7}" type="presOf" srcId="{04134F2B-5F50-40C5-8F87-217E7B645212}" destId="{57F857A9-654C-483F-9833-14E0DF255F51}" srcOrd="1" destOrd="0" presId="urn:microsoft.com/office/officeart/2005/8/layout/hierarchy2"/>
    <dgm:cxn modelId="{C08E5049-A75D-4548-A14C-65C8DC41F4CE}" type="presOf" srcId="{A8D65EEA-8FEB-4C89-BA26-2C596FB569DF}" destId="{1E818691-27E2-441E-9EEE-3592883B2026}" srcOrd="1" destOrd="0" presId="urn:microsoft.com/office/officeart/2005/8/layout/hierarchy2"/>
    <dgm:cxn modelId="{EBCDCC6A-F622-4059-BDF2-83945273D29A}" type="presOf" srcId="{63D2D235-F6BC-4260-96AD-47933EDFA445}" destId="{A0163C68-8995-4861-9D55-7245594CE7C0}" srcOrd="0" destOrd="0" presId="urn:microsoft.com/office/officeart/2005/8/layout/hierarchy2"/>
    <dgm:cxn modelId="{EDB58C4E-CB1F-4A22-AED8-A496A7883F1E}" type="presOf" srcId="{778F0EA6-7018-4319-ABD2-92B4C4C8E691}" destId="{E465B84C-B477-4F3D-B5DF-6B406A17768C}" srcOrd="0" destOrd="0" presId="urn:microsoft.com/office/officeart/2005/8/layout/hierarchy2"/>
    <dgm:cxn modelId="{8A311C6F-DDE4-449D-89C6-6C748C192747}" srcId="{FC142EFE-4604-4096-9605-3728E4A1C1F1}" destId="{63D2D235-F6BC-4260-96AD-47933EDFA445}" srcOrd="1" destOrd="0" parTransId="{7D84912F-FC56-4A88-A21C-672736B74AD1}" sibTransId="{A52532DF-18B8-456D-B406-2FF99225DEA6}"/>
    <dgm:cxn modelId="{EE265D71-5209-41EA-8DF0-56C0D1C87DE8}" type="presOf" srcId="{B958C342-79CF-42CF-A0F7-6C0434EC03D1}" destId="{67580B47-520E-468B-B650-9B0B893AA53E}" srcOrd="0" destOrd="0" presId="urn:microsoft.com/office/officeart/2005/8/layout/hierarchy2"/>
    <dgm:cxn modelId="{8647E352-08F9-4C82-B71C-870F50003835}" type="presOf" srcId="{1F3F80D8-0841-479B-97C3-3C05E9FCBBA6}" destId="{7E06B19F-36F5-46A8-8E39-AEF4587A6E33}" srcOrd="1" destOrd="0" presId="urn:microsoft.com/office/officeart/2005/8/layout/hierarchy2"/>
    <dgm:cxn modelId="{F25B1753-5789-47A0-8A95-7F4DDDD8E0D5}" srcId="{84B1B0BB-82C9-4D6A-AE6D-F499835D676A}" destId="{07CA4E47-A6D0-4868-BF54-2A14D9097571}" srcOrd="0" destOrd="0" parTransId="{4F39A52A-F385-47F8-B201-C4BB2183365C}" sibTransId="{488D7738-5433-47AC-911E-6934FD3EBBF5}"/>
    <dgm:cxn modelId="{BA443B73-EF8E-4331-A443-8ECD6B8BFD37}" type="presOf" srcId="{0DE4026E-DBE9-47B1-A82E-93A19931FB2B}" destId="{AF2DA475-AB1E-4A74-A62D-FD42F0D4BB1D}" srcOrd="1" destOrd="0" presId="urn:microsoft.com/office/officeart/2005/8/layout/hierarchy2"/>
    <dgm:cxn modelId="{0F36D474-A27F-4F22-A3FE-31D5DCB7D18E}" type="presOf" srcId="{07CA4E47-A6D0-4868-BF54-2A14D9097571}" destId="{2C628622-1DE0-4F1B-BD8D-894EA561C11C}" srcOrd="0" destOrd="0" presId="urn:microsoft.com/office/officeart/2005/8/layout/hierarchy2"/>
    <dgm:cxn modelId="{F8AB1675-520D-44F0-89F4-874227065C8C}" type="presOf" srcId="{5FA0259C-C1B3-4952-80B0-C0CC890839F3}" destId="{54FB53C5-C435-444C-B49F-8260142BA39D}" srcOrd="0" destOrd="0" presId="urn:microsoft.com/office/officeart/2005/8/layout/hierarchy2"/>
    <dgm:cxn modelId="{F530CD55-0CFA-49B0-AB84-D89EDD05CFF4}" type="presOf" srcId="{28C6B8A7-4CE1-4A90-BADE-E026A100D41B}" destId="{0EBE71F0-0ABA-4310-91A5-B6401C3E0F15}" srcOrd="0" destOrd="0" presId="urn:microsoft.com/office/officeart/2005/8/layout/hierarchy2"/>
    <dgm:cxn modelId="{F0588F76-D025-48EF-AB03-E4CA53AEC449}" srcId="{FC142EFE-4604-4096-9605-3728E4A1C1F1}" destId="{97260C96-9B96-4B21-A6C2-0B7E2DEFB916}" srcOrd="0" destOrd="0" parTransId="{0DE4026E-DBE9-47B1-A82E-93A19931FB2B}" sibTransId="{226A7707-8F74-4A8E-8C8F-6032EBE34EAE}"/>
    <dgm:cxn modelId="{C5848159-A0F8-44F1-AE3F-137CE5E371D0}" srcId="{07CA4E47-A6D0-4868-BF54-2A14D9097571}" destId="{B958C342-79CF-42CF-A0F7-6C0434EC03D1}" srcOrd="1" destOrd="0" parTransId="{A8D65EEA-8FEB-4C89-BA26-2C596FB569DF}" sibTransId="{F68F08E3-7AEC-4DBD-9ACA-6DACF01A4715}"/>
    <dgm:cxn modelId="{C450977C-35A0-4F73-93B0-38CB8CF35982}" type="presOf" srcId="{9C858166-4250-4CAA-B258-0821DE49A7FB}" destId="{BB41DAE6-AF3B-4077-B48D-045854A07F0B}" srcOrd="1" destOrd="0" presId="urn:microsoft.com/office/officeart/2005/8/layout/hierarchy2"/>
    <dgm:cxn modelId="{7BD22885-1BF8-436C-A559-564449EE9523}" type="presOf" srcId="{7D84912F-FC56-4A88-A21C-672736B74AD1}" destId="{E5B6BF52-1873-407C-B27A-4C393E374AB9}" srcOrd="0" destOrd="0" presId="urn:microsoft.com/office/officeart/2005/8/layout/hierarchy2"/>
    <dgm:cxn modelId="{2CFE5C86-B654-44FD-A263-25DC314C8099}" type="presOf" srcId="{FC142EFE-4604-4096-9605-3728E4A1C1F1}" destId="{7A8B216C-C180-417B-82F6-27AA4B2884B6}" srcOrd="0" destOrd="0" presId="urn:microsoft.com/office/officeart/2005/8/layout/hierarchy2"/>
    <dgm:cxn modelId="{ADCB988D-F51A-48DB-8AF6-A8E3A394C689}" type="presOf" srcId="{04134F2B-5F50-40C5-8F87-217E7B645212}" destId="{95EF25A1-B54E-4656-8AE9-86D0A22F9B3B}" srcOrd="0" destOrd="0" presId="urn:microsoft.com/office/officeart/2005/8/layout/hierarchy2"/>
    <dgm:cxn modelId="{1101EC8D-3EE3-454B-8E6F-B95E4FAE2A02}" type="presOf" srcId="{84B1B0BB-82C9-4D6A-AE6D-F499835D676A}" destId="{34120C5C-F79A-4F97-A814-BC4E79B2EE6A}" srcOrd="0" destOrd="0" presId="urn:microsoft.com/office/officeart/2005/8/layout/hierarchy2"/>
    <dgm:cxn modelId="{0976FA94-2D0B-44F8-B9F8-626CEFA498A0}" type="presOf" srcId="{1F3F80D8-0841-479B-97C3-3C05E9FCBBA6}" destId="{61B13AF8-7E10-4F16-8F46-3E7A93241B55}" srcOrd="0" destOrd="0" presId="urn:microsoft.com/office/officeart/2005/8/layout/hierarchy2"/>
    <dgm:cxn modelId="{28B7D99A-94D5-4A1E-B376-A05F315B602A}" type="presOf" srcId="{97260C96-9B96-4B21-A6C2-0B7E2DEFB916}" destId="{7AD888CC-35C0-460F-87B8-9A27C503F9EC}" srcOrd="0" destOrd="0" presId="urn:microsoft.com/office/officeart/2005/8/layout/hierarchy2"/>
    <dgm:cxn modelId="{F8E9D1A9-79CC-45E0-BF27-20B7FAA9F2EF}" type="presOf" srcId="{240A1081-2576-4702-89F6-5387A7E92781}" destId="{9997B0CD-2218-4BDB-9181-9EA6560B848B}" srcOrd="0" destOrd="0" presId="urn:microsoft.com/office/officeart/2005/8/layout/hierarchy2"/>
    <dgm:cxn modelId="{68AAA7DA-1C94-4F12-A285-818FE67593D6}" type="presOf" srcId="{0DE4026E-DBE9-47B1-A82E-93A19931FB2B}" destId="{0C32DF7B-DBFB-4FA6-A4A6-56F5FD8F25AF}" srcOrd="0" destOrd="0" presId="urn:microsoft.com/office/officeart/2005/8/layout/hierarchy2"/>
    <dgm:cxn modelId="{1D1371ED-835E-40B1-9E94-E142BFDD98FD}" srcId="{28C6B8A7-4CE1-4A90-BADE-E026A100D41B}" destId="{84B1B0BB-82C9-4D6A-AE6D-F499835D676A}" srcOrd="0" destOrd="0" parTransId="{1099DDC1-6520-46BE-B8D8-466CB199F2EB}" sibTransId="{F9B9C4B4-CDCA-4453-87FD-9BC125AA6E08}"/>
    <dgm:cxn modelId="{C8A05CEF-A51D-46F0-96EF-F723FC8EA54F}" type="presOf" srcId="{4F39A52A-F385-47F8-B201-C4BB2183365C}" destId="{2E4D9F72-4B2F-4D0A-BFC7-8F3D3AE2C81F}" srcOrd="0" destOrd="0" presId="urn:microsoft.com/office/officeart/2005/8/layout/hierarchy2"/>
    <dgm:cxn modelId="{B94BA2F1-44C9-4A72-9D1D-F536D3502754}" type="presOf" srcId="{C20AD5C5-FEE6-4E59-8810-C1069D62156F}" destId="{3C6A1773-E741-4CEA-8E39-EE25511990B7}" srcOrd="1" destOrd="0" presId="urn:microsoft.com/office/officeart/2005/8/layout/hierarchy2"/>
    <dgm:cxn modelId="{3492D2F4-9F40-4B67-B8F1-61B6B401DA28}" type="presOf" srcId="{7D84912F-FC56-4A88-A21C-672736B74AD1}" destId="{A54732AF-C9F8-4609-86C7-3EB217D4FF51}" srcOrd="1" destOrd="0" presId="urn:microsoft.com/office/officeart/2005/8/layout/hierarchy2"/>
    <dgm:cxn modelId="{92041CF5-ACE7-4835-BD2E-A9CFD68192BF}" srcId="{07CA4E47-A6D0-4868-BF54-2A14D9097571}" destId="{5FA0259C-C1B3-4952-80B0-C0CC890839F3}" srcOrd="0" destOrd="0" parTransId="{9C858166-4250-4CAA-B258-0821DE49A7FB}" sibTransId="{6F612F69-D9C3-4923-9F72-DA2C117AD920}"/>
    <dgm:cxn modelId="{4CA2E3FA-16BF-4190-9E68-990D3B22251A}" type="presOf" srcId="{A8D65EEA-8FEB-4C89-BA26-2C596FB569DF}" destId="{0C70A37E-F114-420B-8A3F-C193EA710AE2}" srcOrd="0" destOrd="0" presId="urn:microsoft.com/office/officeart/2005/8/layout/hierarchy2"/>
    <dgm:cxn modelId="{129F0B64-435E-4C13-9178-FD801CD2271C}" type="presParOf" srcId="{0EBE71F0-0ABA-4310-91A5-B6401C3E0F15}" destId="{36FF63C2-AEB9-4564-94EC-6AE5E612B6DB}" srcOrd="0" destOrd="0" presId="urn:microsoft.com/office/officeart/2005/8/layout/hierarchy2"/>
    <dgm:cxn modelId="{11C9D3E3-671C-4BEE-A3C4-DF317EC328AF}" type="presParOf" srcId="{36FF63C2-AEB9-4564-94EC-6AE5E612B6DB}" destId="{34120C5C-F79A-4F97-A814-BC4E79B2EE6A}" srcOrd="0" destOrd="0" presId="urn:microsoft.com/office/officeart/2005/8/layout/hierarchy2"/>
    <dgm:cxn modelId="{AB9884C3-CC08-49E9-8D91-E5BB4FE9BD2D}" type="presParOf" srcId="{36FF63C2-AEB9-4564-94EC-6AE5E612B6DB}" destId="{8285887D-F53B-4B50-807C-66010DA07282}" srcOrd="1" destOrd="0" presId="urn:microsoft.com/office/officeart/2005/8/layout/hierarchy2"/>
    <dgm:cxn modelId="{A86D21BD-5889-480C-877F-D2D148AFAB00}" type="presParOf" srcId="{8285887D-F53B-4B50-807C-66010DA07282}" destId="{2E4D9F72-4B2F-4D0A-BFC7-8F3D3AE2C81F}" srcOrd="0" destOrd="0" presId="urn:microsoft.com/office/officeart/2005/8/layout/hierarchy2"/>
    <dgm:cxn modelId="{615A2514-0F06-4662-9F4E-4D4DD06FB76D}" type="presParOf" srcId="{2E4D9F72-4B2F-4D0A-BFC7-8F3D3AE2C81F}" destId="{E64A8199-4F07-4DB8-A489-A124DD156C53}" srcOrd="0" destOrd="0" presId="urn:microsoft.com/office/officeart/2005/8/layout/hierarchy2"/>
    <dgm:cxn modelId="{EF3D9A5A-DA51-40EB-8E04-F543CF8320C6}" type="presParOf" srcId="{8285887D-F53B-4B50-807C-66010DA07282}" destId="{1DBBA04C-05E0-44A1-9EC0-5C94B22EAF13}" srcOrd="1" destOrd="0" presId="urn:microsoft.com/office/officeart/2005/8/layout/hierarchy2"/>
    <dgm:cxn modelId="{316CD1FB-B76E-49F6-A5AE-EA19487FBDC2}" type="presParOf" srcId="{1DBBA04C-05E0-44A1-9EC0-5C94B22EAF13}" destId="{2C628622-1DE0-4F1B-BD8D-894EA561C11C}" srcOrd="0" destOrd="0" presId="urn:microsoft.com/office/officeart/2005/8/layout/hierarchy2"/>
    <dgm:cxn modelId="{49836B53-A13A-40A9-8655-1283425A43F7}" type="presParOf" srcId="{1DBBA04C-05E0-44A1-9EC0-5C94B22EAF13}" destId="{879365B4-1A05-43F8-8ECB-4DE99A1C4880}" srcOrd="1" destOrd="0" presId="urn:microsoft.com/office/officeart/2005/8/layout/hierarchy2"/>
    <dgm:cxn modelId="{0CA5ED3B-298F-4A8D-B52B-775E18166626}" type="presParOf" srcId="{879365B4-1A05-43F8-8ECB-4DE99A1C4880}" destId="{5A158560-D6B0-4738-BC7E-40CD849D40E9}" srcOrd="0" destOrd="0" presId="urn:microsoft.com/office/officeart/2005/8/layout/hierarchy2"/>
    <dgm:cxn modelId="{2835ECE6-D129-4286-A679-6FFEDF98DF9D}" type="presParOf" srcId="{5A158560-D6B0-4738-BC7E-40CD849D40E9}" destId="{BB41DAE6-AF3B-4077-B48D-045854A07F0B}" srcOrd="0" destOrd="0" presId="urn:microsoft.com/office/officeart/2005/8/layout/hierarchy2"/>
    <dgm:cxn modelId="{32526B12-822F-437B-A1AD-22AD501FC3BB}" type="presParOf" srcId="{879365B4-1A05-43F8-8ECB-4DE99A1C4880}" destId="{AA24346A-B200-4CE4-8D26-E84EA2260387}" srcOrd="1" destOrd="0" presId="urn:microsoft.com/office/officeart/2005/8/layout/hierarchy2"/>
    <dgm:cxn modelId="{8BFC5531-9979-4582-A794-C3BEFB430B57}" type="presParOf" srcId="{AA24346A-B200-4CE4-8D26-E84EA2260387}" destId="{54FB53C5-C435-444C-B49F-8260142BA39D}" srcOrd="0" destOrd="0" presId="urn:microsoft.com/office/officeart/2005/8/layout/hierarchy2"/>
    <dgm:cxn modelId="{EE2C3501-574E-442D-9992-966862803FE6}" type="presParOf" srcId="{AA24346A-B200-4CE4-8D26-E84EA2260387}" destId="{017C8C88-6F73-45F8-BBD5-9C1B585962F5}" srcOrd="1" destOrd="0" presId="urn:microsoft.com/office/officeart/2005/8/layout/hierarchy2"/>
    <dgm:cxn modelId="{91B4CF4F-8005-44BA-98FD-042965F92742}" type="presParOf" srcId="{879365B4-1A05-43F8-8ECB-4DE99A1C4880}" destId="{0C70A37E-F114-420B-8A3F-C193EA710AE2}" srcOrd="2" destOrd="0" presId="urn:microsoft.com/office/officeart/2005/8/layout/hierarchy2"/>
    <dgm:cxn modelId="{8E1F1086-7CBE-46DB-A45C-C4905A92E70C}" type="presParOf" srcId="{0C70A37E-F114-420B-8A3F-C193EA710AE2}" destId="{1E818691-27E2-441E-9EEE-3592883B2026}" srcOrd="0" destOrd="0" presId="urn:microsoft.com/office/officeart/2005/8/layout/hierarchy2"/>
    <dgm:cxn modelId="{CD74F955-B33E-478F-A91C-E0F76FB0BE12}" type="presParOf" srcId="{879365B4-1A05-43F8-8ECB-4DE99A1C4880}" destId="{69946227-4429-436F-85E6-6A844B43DA39}" srcOrd="3" destOrd="0" presId="urn:microsoft.com/office/officeart/2005/8/layout/hierarchy2"/>
    <dgm:cxn modelId="{4654CCEA-34E5-48AD-9D96-40E509E6EDAF}" type="presParOf" srcId="{69946227-4429-436F-85E6-6A844B43DA39}" destId="{67580B47-520E-468B-B650-9B0B893AA53E}" srcOrd="0" destOrd="0" presId="urn:microsoft.com/office/officeart/2005/8/layout/hierarchy2"/>
    <dgm:cxn modelId="{0EA4FABB-AAB3-4B07-B931-7EAA0A8B3F37}" type="presParOf" srcId="{69946227-4429-436F-85E6-6A844B43DA39}" destId="{03B589F7-2233-4BD6-B110-FC5756FE295F}" srcOrd="1" destOrd="0" presId="urn:microsoft.com/office/officeart/2005/8/layout/hierarchy2"/>
    <dgm:cxn modelId="{0FC79152-C1FF-492F-A480-229D3333BE31}" type="presParOf" srcId="{879365B4-1A05-43F8-8ECB-4DE99A1C4880}" destId="{9A7EB34A-3557-4122-AF50-278ABC1AE1B8}" srcOrd="4" destOrd="0" presId="urn:microsoft.com/office/officeart/2005/8/layout/hierarchy2"/>
    <dgm:cxn modelId="{F3510FD8-A07A-4165-855E-48D3228ABDF1}" type="presParOf" srcId="{9A7EB34A-3557-4122-AF50-278ABC1AE1B8}" destId="{3C6A1773-E741-4CEA-8E39-EE25511990B7}" srcOrd="0" destOrd="0" presId="urn:microsoft.com/office/officeart/2005/8/layout/hierarchy2"/>
    <dgm:cxn modelId="{7A183D48-7945-4A47-8FA6-71507DBDB846}" type="presParOf" srcId="{879365B4-1A05-43F8-8ECB-4DE99A1C4880}" destId="{B7809A10-F1EB-475A-9F47-77A6E0417F51}" srcOrd="5" destOrd="0" presId="urn:microsoft.com/office/officeart/2005/8/layout/hierarchy2"/>
    <dgm:cxn modelId="{45D2C1C6-8061-4F52-8452-C0596EB1BEDF}" type="presParOf" srcId="{B7809A10-F1EB-475A-9F47-77A6E0417F51}" destId="{9997B0CD-2218-4BDB-9181-9EA6560B848B}" srcOrd="0" destOrd="0" presId="urn:microsoft.com/office/officeart/2005/8/layout/hierarchy2"/>
    <dgm:cxn modelId="{F422F7CB-4DA0-44BC-BE60-ED4F6676877F}" type="presParOf" srcId="{B7809A10-F1EB-475A-9F47-77A6E0417F51}" destId="{C95B217F-A7C9-4936-A69F-535C8026ABA7}" srcOrd="1" destOrd="0" presId="urn:microsoft.com/office/officeart/2005/8/layout/hierarchy2"/>
    <dgm:cxn modelId="{6363DE6D-859B-4F54-B4DF-3E161633E93A}" type="presParOf" srcId="{8285887D-F53B-4B50-807C-66010DA07282}" destId="{95EF25A1-B54E-4656-8AE9-86D0A22F9B3B}" srcOrd="2" destOrd="0" presId="urn:microsoft.com/office/officeart/2005/8/layout/hierarchy2"/>
    <dgm:cxn modelId="{CAAAF748-EDCD-46DF-9DAA-96EFFBD77DCC}" type="presParOf" srcId="{95EF25A1-B54E-4656-8AE9-86D0A22F9B3B}" destId="{57F857A9-654C-483F-9833-14E0DF255F51}" srcOrd="0" destOrd="0" presId="urn:microsoft.com/office/officeart/2005/8/layout/hierarchy2"/>
    <dgm:cxn modelId="{C98B48E8-0325-411C-AC32-6906AC0774EA}" type="presParOf" srcId="{8285887D-F53B-4B50-807C-66010DA07282}" destId="{65BB2A37-FF04-4FA5-92C4-0BEF356E7A18}" srcOrd="3" destOrd="0" presId="urn:microsoft.com/office/officeart/2005/8/layout/hierarchy2"/>
    <dgm:cxn modelId="{95369656-364B-4BD2-8F09-C87B39CAD8DE}" type="presParOf" srcId="{65BB2A37-FF04-4FA5-92C4-0BEF356E7A18}" destId="{7A8B216C-C180-417B-82F6-27AA4B2884B6}" srcOrd="0" destOrd="0" presId="urn:microsoft.com/office/officeart/2005/8/layout/hierarchy2"/>
    <dgm:cxn modelId="{ED9D3A25-C9BD-489C-A430-70AC3F5FCA98}" type="presParOf" srcId="{65BB2A37-FF04-4FA5-92C4-0BEF356E7A18}" destId="{171E0200-9040-4C34-9DCF-6CC01DCD2F1A}" srcOrd="1" destOrd="0" presId="urn:microsoft.com/office/officeart/2005/8/layout/hierarchy2"/>
    <dgm:cxn modelId="{624C4581-A004-4BD7-B5F0-67E7B2BBF2B4}" type="presParOf" srcId="{171E0200-9040-4C34-9DCF-6CC01DCD2F1A}" destId="{0C32DF7B-DBFB-4FA6-A4A6-56F5FD8F25AF}" srcOrd="0" destOrd="0" presId="urn:microsoft.com/office/officeart/2005/8/layout/hierarchy2"/>
    <dgm:cxn modelId="{199CBC35-3B26-410B-A64D-F42829DCD44C}" type="presParOf" srcId="{0C32DF7B-DBFB-4FA6-A4A6-56F5FD8F25AF}" destId="{AF2DA475-AB1E-4A74-A62D-FD42F0D4BB1D}" srcOrd="0" destOrd="0" presId="urn:microsoft.com/office/officeart/2005/8/layout/hierarchy2"/>
    <dgm:cxn modelId="{8F67DEF6-D3C6-4134-86B7-D0C3538665E3}" type="presParOf" srcId="{171E0200-9040-4C34-9DCF-6CC01DCD2F1A}" destId="{980AC36F-942C-4D03-8E7E-7388DAB9AFC6}" srcOrd="1" destOrd="0" presId="urn:microsoft.com/office/officeart/2005/8/layout/hierarchy2"/>
    <dgm:cxn modelId="{2B8082DF-6731-41C6-AA11-0FE498F41769}" type="presParOf" srcId="{980AC36F-942C-4D03-8E7E-7388DAB9AFC6}" destId="{7AD888CC-35C0-460F-87B8-9A27C503F9EC}" srcOrd="0" destOrd="0" presId="urn:microsoft.com/office/officeart/2005/8/layout/hierarchy2"/>
    <dgm:cxn modelId="{956E819E-2706-44F1-BD17-D82ECB228764}" type="presParOf" srcId="{980AC36F-942C-4D03-8E7E-7388DAB9AFC6}" destId="{8AFE8D6A-5AEF-45B2-AA12-27A959B0DA23}" srcOrd="1" destOrd="0" presId="urn:microsoft.com/office/officeart/2005/8/layout/hierarchy2"/>
    <dgm:cxn modelId="{F49A7BAC-F683-4748-983F-36B001C739CD}" type="presParOf" srcId="{171E0200-9040-4C34-9DCF-6CC01DCD2F1A}" destId="{E5B6BF52-1873-407C-B27A-4C393E374AB9}" srcOrd="2" destOrd="0" presId="urn:microsoft.com/office/officeart/2005/8/layout/hierarchy2"/>
    <dgm:cxn modelId="{C4598453-328E-48AA-A5A9-1935FCA14E7F}" type="presParOf" srcId="{E5B6BF52-1873-407C-B27A-4C393E374AB9}" destId="{A54732AF-C9F8-4609-86C7-3EB217D4FF51}" srcOrd="0" destOrd="0" presId="urn:microsoft.com/office/officeart/2005/8/layout/hierarchy2"/>
    <dgm:cxn modelId="{E215C249-0896-49A1-A146-EF95D9C72D71}" type="presParOf" srcId="{171E0200-9040-4C34-9DCF-6CC01DCD2F1A}" destId="{9393D1AD-D38F-4A86-98F3-B81DECC920F1}" srcOrd="3" destOrd="0" presId="urn:microsoft.com/office/officeart/2005/8/layout/hierarchy2"/>
    <dgm:cxn modelId="{5362066A-5CF2-4D8C-B321-6F6CE01843B0}" type="presParOf" srcId="{9393D1AD-D38F-4A86-98F3-B81DECC920F1}" destId="{A0163C68-8995-4861-9D55-7245594CE7C0}" srcOrd="0" destOrd="0" presId="urn:microsoft.com/office/officeart/2005/8/layout/hierarchy2"/>
    <dgm:cxn modelId="{F661A038-07EF-4B36-9085-D099E8170B9D}" type="presParOf" srcId="{9393D1AD-D38F-4A86-98F3-B81DECC920F1}" destId="{4A4ED679-C1C7-4A36-9D5A-4A9E246ECE32}" srcOrd="1" destOrd="0" presId="urn:microsoft.com/office/officeart/2005/8/layout/hierarchy2"/>
    <dgm:cxn modelId="{ED45E55A-C451-49DC-8B0B-F25A88D09C64}" type="presParOf" srcId="{171E0200-9040-4C34-9DCF-6CC01DCD2F1A}" destId="{61B13AF8-7E10-4F16-8F46-3E7A93241B55}" srcOrd="4" destOrd="0" presId="urn:microsoft.com/office/officeart/2005/8/layout/hierarchy2"/>
    <dgm:cxn modelId="{D4F0B4A6-D194-4099-B466-14D75C849926}" type="presParOf" srcId="{61B13AF8-7E10-4F16-8F46-3E7A93241B55}" destId="{7E06B19F-36F5-46A8-8E39-AEF4587A6E33}" srcOrd="0" destOrd="0" presId="urn:microsoft.com/office/officeart/2005/8/layout/hierarchy2"/>
    <dgm:cxn modelId="{D53053C5-6EDE-437F-99DE-B3C116DEDC3F}" type="presParOf" srcId="{171E0200-9040-4C34-9DCF-6CC01DCD2F1A}" destId="{EE4640F4-0FD8-4D1D-B875-9768626DE298}" srcOrd="5" destOrd="0" presId="urn:microsoft.com/office/officeart/2005/8/layout/hierarchy2"/>
    <dgm:cxn modelId="{C6B73297-F35E-4854-9CE8-885D2D100002}" type="presParOf" srcId="{EE4640F4-0FD8-4D1D-B875-9768626DE298}" destId="{E465B84C-B477-4F3D-B5DF-6B406A17768C}" srcOrd="0" destOrd="0" presId="urn:microsoft.com/office/officeart/2005/8/layout/hierarchy2"/>
    <dgm:cxn modelId="{CB22CC5E-94A1-40CA-B310-838AB61A26C8}" type="presParOf" srcId="{EE4640F4-0FD8-4D1D-B875-9768626DE298}" destId="{54EC3391-6AB8-4A58-BE99-31DE5AC6295A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E1B8C66-494A-4C67-B3F1-09D19A0E774E}" type="doc">
      <dgm:prSet loTypeId="urn:microsoft.com/office/officeart/2008/layout/VerticalCurvedList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CF564E1A-33C6-4239-B341-4FDF28A414F2}">
      <dgm:prSet phldrT="[Текст]" custT="1"/>
      <dgm:spPr/>
      <dgm:t>
        <a:bodyPr/>
        <a:lstStyle/>
        <a:p>
          <a:r>
            <a:rPr lang="uz-Cyrl-UZ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sirt yuzalarini qirqib ishlash va markaziy teshikka qora va toza ishlov berish;</a:t>
          </a:r>
          <a:endParaRPr lang="ru-RU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8136CC-19B1-476B-A23F-07729CE5BDE2}" type="parTrans" cxnId="{F02590FB-7514-4D81-A0AA-3F2CFC1CFC11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88A44F-FD1D-4AB7-A663-9244788B3EF6}" type="sibTrans" cxnId="{F02590FB-7514-4D81-A0AA-3F2CFC1CFC11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CE20E8-00D5-471C-AF84-F1DAD55CF9C8}">
      <dgm:prSet phldrT="[Текст]" custT="1"/>
      <dgm:spPr/>
      <dgm:t>
        <a:bodyPr/>
        <a:lstStyle/>
        <a:p>
          <a:r>
            <a:rPr lang="uz-Cyrl-UZ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markaziy teshik bo‘yicha o‘rnatilgan holda tish ochiladigan yuzalarga va boshqa yuzalarga qora, yarim toza ishlov berish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E3AB56-603D-469E-9410-86511898172D}" type="parTrans" cxnId="{A835B0AD-9F58-412F-96B2-D30DD4C8C47C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9D368A-34D1-4A15-958D-A85B259CB561}" type="sibTrans" cxnId="{A835B0AD-9F58-412F-96B2-D30DD4C8C47C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2971B6-56DC-4F3C-A0C5-82C6009E7A95}">
      <dgm:prSet phldrT="[Текст]" custT="1"/>
      <dgm:spPr/>
      <dgm:t>
        <a:bodyPr/>
        <a:lstStyle/>
        <a:p>
          <a:r>
            <a:rPr lang="uz-Cyrl-UZ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tishlarni ochish (dastlabki va oxirgi marta tishlarni qirqish, agarda aniqlik darajasi talab etsa shever yordamida ishlov berish);</a:t>
          </a:r>
          <a:endParaRPr lang="ru-RU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94D9BB-537C-46A2-89B7-1AA0B268B4ED}" type="parTrans" cxnId="{9A25AF89-AF0C-40FA-A0DD-C190C7BC4A19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FAE385-8BFD-47F9-B80A-31F253DA8A4D}" type="sibTrans" cxnId="{9A25AF89-AF0C-40FA-A0DD-C190C7BC4A19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ADA5FF-A3B8-41EE-B5A4-6E31CDDB739A}" type="pres">
      <dgm:prSet presAssocID="{3E1B8C66-494A-4C67-B3F1-09D19A0E774E}" presName="Name0" presStyleCnt="0">
        <dgm:presLayoutVars>
          <dgm:chMax val="7"/>
          <dgm:chPref val="7"/>
          <dgm:dir/>
        </dgm:presLayoutVars>
      </dgm:prSet>
      <dgm:spPr/>
    </dgm:pt>
    <dgm:pt modelId="{101085DC-4ED0-456F-A5C4-7117A3606FD3}" type="pres">
      <dgm:prSet presAssocID="{3E1B8C66-494A-4C67-B3F1-09D19A0E774E}" presName="Name1" presStyleCnt="0"/>
      <dgm:spPr/>
    </dgm:pt>
    <dgm:pt modelId="{62041FE4-B74F-46BC-AFF4-749341953A69}" type="pres">
      <dgm:prSet presAssocID="{3E1B8C66-494A-4C67-B3F1-09D19A0E774E}" presName="cycle" presStyleCnt="0"/>
      <dgm:spPr/>
    </dgm:pt>
    <dgm:pt modelId="{292CCEEE-8CB7-44CF-B704-838E18175F59}" type="pres">
      <dgm:prSet presAssocID="{3E1B8C66-494A-4C67-B3F1-09D19A0E774E}" presName="srcNode" presStyleLbl="node1" presStyleIdx="0" presStyleCnt="3"/>
      <dgm:spPr/>
    </dgm:pt>
    <dgm:pt modelId="{0A7FABD0-6368-43A5-9AB9-4C01506B9DA9}" type="pres">
      <dgm:prSet presAssocID="{3E1B8C66-494A-4C67-B3F1-09D19A0E774E}" presName="conn" presStyleLbl="parChTrans1D2" presStyleIdx="0" presStyleCnt="1"/>
      <dgm:spPr/>
    </dgm:pt>
    <dgm:pt modelId="{F161CCDB-FA8F-4708-8900-171FAB603095}" type="pres">
      <dgm:prSet presAssocID="{3E1B8C66-494A-4C67-B3F1-09D19A0E774E}" presName="extraNode" presStyleLbl="node1" presStyleIdx="0" presStyleCnt="3"/>
      <dgm:spPr/>
    </dgm:pt>
    <dgm:pt modelId="{4CD62FDC-00EB-479A-A21B-96E89F2D93FD}" type="pres">
      <dgm:prSet presAssocID="{3E1B8C66-494A-4C67-B3F1-09D19A0E774E}" presName="dstNode" presStyleLbl="node1" presStyleIdx="0" presStyleCnt="3"/>
      <dgm:spPr/>
    </dgm:pt>
    <dgm:pt modelId="{7A51A5B0-9FAE-4F88-9769-E4E2ADBEA508}" type="pres">
      <dgm:prSet presAssocID="{CF564E1A-33C6-4239-B341-4FDF28A414F2}" presName="text_1" presStyleLbl="node1" presStyleIdx="0" presStyleCnt="3">
        <dgm:presLayoutVars>
          <dgm:bulletEnabled val="1"/>
        </dgm:presLayoutVars>
      </dgm:prSet>
      <dgm:spPr/>
    </dgm:pt>
    <dgm:pt modelId="{2C319C3B-E01A-4826-B4D5-2723C10676AA}" type="pres">
      <dgm:prSet presAssocID="{CF564E1A-33C6-4239-B341-4FDF28A414F2}" presName="accent_1" presStyleCnt="0"/>
      <dgm:spPr/>
    </dgm:pt>
    <dgm:pt modelId="{53D000EA-EF6B-4EC2-B610-5F2D1B9DDF97}" type="pres">
      <dgm:prSet presAssocID="{CF564E1A-33C6-4239-B341-4FDF28A414F2}" presName="accentRepeatNode" presStyleLbl="solidFgAcc1" presStyleIdx="0" presStyleCnt="3"/>
      <dgm:spPr>
        <a:prstGeom prst="notchedRightArrow">
          <a:avLst/>
        </a:prstGeom>
        <a:solidFill>
          <a:srgbClr val="FFFF00"/>
        </a:solidFill>
      </dgm:spPr>
    </dgm:pt>
    <dgm:pt modelId="{CF7BAC02-C885-41CF-94FE-1616B5107813}" type="pres">
      <dgm:prSet presAssocID="{0ACE20E8-00D5-471C-AF84-F1DAD55CF9C8}" presName="text_2" presStyleLbl="node1" presStyleIdx="1" presStyleCnt="3">
        <dgm:presLayoutVars>
          <dgm:bulletEnabled val="1"/>
        </dgm:presLayoutVars>
      </dgm:prSet>
      <dgm:spPr/>
    </dgm:pt>
    <dgm:pt modelId="{1E1834E4-731D-46FB-9677-4669F2BD89CD}" type="pres">
      <dgm:prSet presAssocID="{0ACE20E8-00D5-471C-AF84-F1DAD55CF9C8}" presName="accent_2" presStyleCnt="0"/>
      <dgm:spPr/>
    </dgm:pt>
    <dgm:pt modelId="{2F15490A-459B-4F03-A8C8-A310BAEFAB86}" type="pres">
      <dgm:prSet presAssocID="{0ACE20E8-00D5-471C-AF84-F1DAD55CF9C8}" presName="accentRepeatNode" presStyleLbl="solidFgAcc1" presStyleIdx="1" presStyleCnt="3"/>
      <dgm:spPr>
        <a:prstGeom prst="notchedRightArrow">
          <a:avLst/>
        </a:prstGeom>
        <a:solidFill>
          <a:schemeClr val="accent6">
            <a:lumMod val="75000"/>
          </a:schemeClr>
        </a:solidFill>
      </dgm:spPr>
    </dgm:pt>
    <dgm:pt modelId="{E8A5D3D0-9BC1-488B-9442-956C043F9558}" type="pres">
      <dgm:prSet presAssocID="{C12971B6-56DC-4F3C-A0C5-82C6009E7A95}" presName="text_3" presStyleLbl="node1" presStyleIdx="2" presStyleCnt="3">
        <dgm:presLayoutVars>
          <dgm:bulletEnabled val="1"/>
        </dgm:presLayoutVars>
      </dgm:prSet>
      <dgm:spPr/>
    </dgm:pt>
    <dgm:pt modelId="{5B1F6423-0283-4F58-B691-8C7099730B9B}" type="pres">
      <dgm:prSet presAssocID="{C12971B6-56DC-4F3C-A0C5-82C6009E7A95}" presName="accent_3" presStyleCnt="0"/>
      <dgm:spPr/>
    </dgm:pt>
    <dgm:pt modelId="{8DEA27E0-314C-4878-9C2F-436244619E3D}" type="pres">
      <dgm:prSet presAssocID="{C12971B6-56DC-4F3C-A0C5-82C6009E7A95}" presName="accentRepeatNode" presStyleLbl="solidFgAcc1" presStyleIdx="2" presStyleCnt="3"/>
      <dgm:spPr>
        <a:prstGeom prst="notchedRightArrow">
          <a:avLst/>
        </a:prstGeom>
        <a:solidFill>
          <a:schemeClr val="accent1">
            <a:lumMod val="50000"/>
          </a:schemeClr>
        </a:solidFill>
      </dgm:spPr>
    </dgm:pt>
  </dgm:ptLst>
  <dgm:cxnLst>
    <dgm:cxn modelId="{6A19631F-A13D-4FE2-BAEB-028002A0FDC9}" type="presOf" srcId="{CF564E1A-33C6-4239-B341-4FDF28A414F2}" destId="{7A51A5B0-9FAE-4F88-9769-E4E2ADBEA508}" srcOrd="0" destOrd="0" presId="urn:microsoft.com/office/officeart/2008/layout/VerticalCurvedList"/>
    <dgm:cxn modelId="{49E0F559-750C-4218-8267-A2154F402B02}" type="presOf" srcId="{0ACE20E8-00D5-471C-AF84-F1DAD55CF9C8}" destId="{CF7BAC02-C885-41CF-94FE-1616B5107813}" srcOrd="0" destOrd="0" presId="urn:microsoft.com/office/officeart/2008/layout/VerticalCurvedList"/>
    <dgm:cxn modelId="{20C8845A-10FA-4293-8783-92408BF621A2}" type="presOf" srcId="{3E1B8C66-494A-4C67-B3F1-09D19A0E774E}" destId="{ADADA5FF-A3B8-41EE-B5A4-6E31CDDB739A}" srcOrd="0" destOrd="0" presId="urn:microsoft.com/office/officeart/2008/layout/VerticalCurvedList"/>
    <dgm:cxn modelId="{9A25AF89-AF0C-40FA-A0DD-C190C7BC4A19}" srcId="{3E1B8C66-494A-4C67-B3F1-09D19A0E774E}" destId="{C12971B6-56DC-4F3C-A0C5-82C6009E7A95}" srcOrd="2" destOrd="0" parTransId="{7B94D9BB-537C-46A2-89B7-1AA0B268B4ED}" sibTransId="{BFFAE385-8BFD-47F9-B80A-31F253DA8A4D}"/>
    <dgm:cxn modelId="{A835B0AD-9F58-412F-96B2-D30DD4C8C47C}" srcId="{3E1B8C66-494A-4C67-B3F1-09D19A0E774E}" destId="{0ACE20E8-00D5-471C-AF84-F1DAD55CF9C8}" srcOrd="1" destOrd="0" parTransId="{37E3AB56-603D-469E-9410-86511898172D}" sibTransId="{879D368A-34D1-4A15-958D-A85B259CB561}"/>
    <dgm:cxn modelId="{EFA5F5C2-5F0D-41C9-9551-5B07DA580EC3}" type="presOf" srcId="{C12971B6-56DC-4F3C-A0C5-82C6009E7A95}" destId="{E8A5D3D0-9BC1-488B-9442-956C043F9558}" srcOrd="0" destOrd="0" presId="urn:microsoft.com/office/officeart/2008/layout/VerticalCurvedList"/>
    <dgm:cxn modelId="{C28102ED-81B8-44FA-AD97-5FE4BD86D6A4}" type="presOf" srcId="{3888A44F-FD1D-4AB7-A663-9244788B3EF6}" destId="{0A7FABD0-6368-43A5-9AB9-4C01506B9DA9}" srcOrd="0" destOrd="0" presId="urn:microsoft.com/office/officeart/2008/layout/VerticalCurvedList"/>
    <dgm:cxn modelId="{F02590FB-7514-4D81-A0AA-3F2CFC1CFC11}" srcId="{3E1B8C66-494A-4C67-B3F1-09D19A0E774E}" destId="{CF564E1A-33C6-4239-B341-4FDF28A414F2}" srcOrd="0" destOrd="0" parTransId="{078136CC-19B1-476B-A23F-07729CE5BDE2}" sibTransId="{3888A44F-FD1D-4AB7-A663-9244788B3EF6}"/>
    <dgm:cxn modelId="{6CCF0D6D-70B1-4606-A048-C5C83881601A}" type="presParOf" srcId="{ADADA5FF-A3B8-41EE-B5A4-6E31CDDB739A}" destId="{101085DC-4ED0-456F-A5C4-7117A3606FD3}" srcOrd="0" destOrd="0" presId="urn:microsoft.com/office/officeart/2008/layout/VerticalCurvedList"/>
    <dgm:cxn modelId="{3AE68E42-3608-4A28-BE9E-452B530781E3}" type="presParOf" srcId="{101085DC-4ED0-456F-A5C4-7117A3606FD3}" destId="{62041FE4-B74F-46BC-AFF4-749341953A69}" srcOrd="0" destOrd="0" presId="urn:microsoft.com/office/officeart/2008/layout/VerticalCurvedList"/>
    <dgm:cxn modelId="{36D7C700-CCE8-445C-929C-13DFEB752C70}" type="presParOf" srcId="{62041FE4-B74F-46BC-AFF4-749341953A69}" destId="{292CCEEE-8CB7-44CF-B704-838E18175F59}" srcOrd="0" destOrd="0" presId="urn:microsoft.com/office/officeart/2008/layout/VerticalCurvedList"/>
    <dgm:cxn modelId="{41C3E934-B157-4200-ABF1-AA5022E8496A}" type="presParOf" srcId="{62041FE4-B74F-46BC-AFF4-749341953A69}" destId="{0A7FABD0-6368-43A5-9AB9-4C01506B9DA9}" srcOrd="1" destOrd="0" presId="urn:microsoft.com/office/officeart/2008/layout/VerticalCurvedList"/>
    <dgm:cxn modelId="{16AC441A-A60D-4E00-84E7-209B4638ED94}" type="presParOf" srcId="{62041FE4-B74F-46BC-AFF4-749341953A69}" destId="{F161CCDB-FA8F-4708-8900-171FAB603095}" srcOrd="2" destOrd="0" presId="urn:microsoft.com/office/officeart/2008/layout/VerticalCurvedList"/>
    <dgm:cxn modelId="{EF1D3E9B-7B03-47F8-AD1B-628201EA3826}" type="presParOf" srcId="{62041FE4-B74F-46BC-AFF4-749341953A69}" destId="{4CD62FDC-00EB-479A-A21B-96E89F2D93FD}" srcOrd="3" destOrd="0" presId="urn:microsoft.com/office/officeart/2008/layout/VerticalCurvedList"/>
    <dgm:cxn modelId="{DF48592A-3B84-4102-982A-ACE3196D5D9A}" type="presParOf" srcId="{101085DC-4ED0-456F-A5C4-7117A3606FD3}" destId="{7A51A5B0-9FAE-4F88-9769-E4E2ADBEA508}" srcOrd="1" destOrd="0" presId="urn:microsoft.com/office/officeart/2008/layout/VerticalCurvedList"/>
    <dgm:cxn modelId="{AD063A33-A736-4678-BD55-28CCDD52C3C4}" type="presParOf" srcId="{101085DC-4ED0-456F-A5C4-7117A3606FD3}" destId="{2C319C3B-E01A-4826-B4D5-2723C10676AA}" srcOrd="2" destOrd="0" presId="urn:microsoft.com/office/officeart/2008/layout/VerticalCurvedList"/>
    <dgm:cxn modelId="{9D4DC614-AC62-488E-9606-0ADA4E9E4F1E}" type="presParOf" srcId="{2C319C3B-E01A-4826-B4D5-2723C10676AA}" destId="{53D000EA-EF6B-4EC2-B610-5F2D1B9DDF97}" srcOrd="0" destOrd="0" presId="urn:microsoft.com/office/officeart/2008/layout/VerticalCurvedList"/>
    <dgm:cxn modelId="{1B248561-7670-41C0-AC93-466809BD71C4}" type="presParOf" srcId="{101085DC-4ED0-456F-A5C4-7117A3606FD3}" destId="{CF7BAC02-C885-41CF-94FE-1616B5107813}" srcOrd="3" destOrd="0" presId="urn:microsoft.com/office/officeart/2008/layout/VerticalCurvedList"/>
    <dgm:cxn modelId="{3A759A88-9227-442A-B50A-0817EBA26F45}" type="presParOf" srcId="{101085DC-4ED0-456F-A5C4-7117A3606FD3}" destId="{1E1834E4-731D-46FB-9677-4669F2BD89CD}" srcOrd="4" destOrd="0" presId="urn:microsoft.com/office/officeart/2008/layout/VerticalCurvedList"/>
    <dgm:cxn modelId="{AB33EC99-3755-457E-89EF-665379888EB2}" type="presParOf" srcId="{1E1834E4-731D-46FB-9677-4669F2BD89CD}" destId="{2F15490A-459B-4F03-A8C8-A310BAEFAB86}" srcOrd="0" destOrd="0" presId="urn:microsoft.com/office/officeart/2008/layout/VerticalCurvedList"/>
    <dgm:cxn modelId="{5439369F-CDAD-4534-8358-FB6AA49A4572}" type="presParOf" srcId="{101085DC-4ED0-456F-A5C4-7117A3606FD3}" destId="{E8A5D3D0-9BC1-488B-9442-956C043F9558}" srcOrd="5" destOrd="0" presId="urn:microsoft.com/office/officeart/2008/layout/VerticalCurvedList"/>
    <dgm:cxn modelId="{92EC0AC7-D04F-4122-B33A-9A8852621FDC}" type="presParOf" srcId="{101085DC-4ED0-456F-A5C4-7117A3606FD3}" destId="{5B1F6423-0283-4F58-B691-8C7099730B9B}" srcOrd="6" destOrd="0" presId="urn:microsoft.com/office/officeart/2008/layout/VerticalCurvedList"/>
    <dgm:cxn modelId="{7B9DB63C-ED32-47A6-9101-7FB4C403F61B}" type="presParOf" srcId="{5B1F6423-0283-4F58-B691-8C7099730B9B}" destId="{8DEA27E0-314C-4878-9C2F-436244619E3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E1B8C66-494A-4C67-B3F1-09D19A0E774E}" type="doc">
      <dgm:prSet loTypeId="urn:microsoft.com/office/officeart/2008/layout/VerticalCurvedList" loCatId="list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CF564E1A-33C6-4239-B341-4FDF28A414F2}">
      <dgm:prSet phldrT="[Текст]" custT="1"/>
      <dgm:spPr/>
      <dgm:t>
        <a:bodyPr/>
        <a:lstStyle/>
        <a:p>
          <a:r>
            <a:rPr lang="en-US" sz="2800">
              <a:latin typeface="Times New Roman" panose="02020603050405020304" pitchFamily="18" charset="0"/>
              <a:cs typeface="Times New Roman" panose="02020603050405020304" pitchFamily="18" charset="0"/>
            </a:rPr>
            <a:t>termik ishlov berish;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8136CC-19B1-476B-A23F-07729CE5BDE2}" type="parTrans" cxnId="{F02590FB-7514-4D81-A0AA-3F2CFC1CFC11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88A44F-FD1D-4AB7-A663-9244788B3EF6}" type="sibTrans" cxnId="{F02590FB-7514-4D81-A0AA-3F2CFC1CFC11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CE20E8-00D5-471C-AF84-F1DAD55CF9C8}">
      <dgm:prSet phldrT="[Текст]" custT="1"/>
      <dgm:spPr/>
      <dgm:t>
        <a:bodyPr/>
        <a:lstStyle/>
        <a:p>
          <a:r>
            <a:rPr lang="uz-Cyrl-UZ" sz="2800">
              <a:latin typeface="Times New Roman" panose="02020603050405020304" pitchFamily="18" charset="0"/>
              <a:cs typeface="Times New Roman" panose="02020603050405020304" pitchFamily="18" charset="0"/>
            </a:rPr>
            <a:t>qirqilgan tishlarga o‘rnatilgan holda markaziy teshikka toza ishlov berish;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E3AB56-603D-469E-9410-86511898172D}" type="parTrans" cxnId="{A835B0AD-9F58-412F-96B2-D30DD4C8C47C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9D368A-34D1-4A15-958D-A85B259CB561}" type="sibTrans" cxnId="{A835B0AD-9F58-412F-96B2-D30DD4C8C47C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2971B6-56DC-4F3C-A0C5-82C6009E7A95}">
      <dgm:prSet phldrT="[Текст]" custT="1"/>
      <dgm:spPr/>
      <dgm:t>
        <a:bodyPr/>
        <a:lstStyle/>
        <a:p>
          <a:r>
            <a:rPr lang="uz-Cyrl-UZ" sz="2800">
              <a:latin typeface="Times New Roman" panose="02020603050405020304" pitchFamily="18" charset="0"/>
              <a:cs typeface="Times New Roman" panose="02020603050405020304" pitchFamily="18" charset="0"/>
            </a:rPr>
            <a:t>tishlarga yakunlovchi ishlov berish (bu holda tishli g‘ildirak markaziy teshik bo‘yicha o‘rnatiladi)</a:t>
          </a:r>
          <a:r>
            <a:rPr lang="en-US" sz="280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94D9BB-537C-46A2-89B7-1AA0B268B4ED}" type="parTrans" cxnId="{9A25AF89-AF0C-40FA-A0DD-C190C7BC4A19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FAE385-8BFD-47F9-B80A-31F253DA8A4D}" type="sibTrans" cxnId="{9A25AF89-AF0C-40FA-A0DD-C190C7BC4A19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ADA5FF-A3B8-41EE-B5A4-6E31CDDB739A}" type="pres">
      <dgm:prSet presAssocID="{3E1B8C66-494A-4C67-B3F1-09D19A0E774E}" presName="Name0" presStyleCnt="0">
        <dgm:presLayoutVars>
          <dgm:chMax val="7"/>
          <dgm:chPref val="7"/>
          <dgm:dir/>
        </dgm:presLayoutVars>
      </dgm:prSet>
      <dgm:spPr/>
    </dgm:pt>
    <dgm:pt modelId="{101085DC-4ED0-456F-A5C4-7117A3606FD3}" type="pres">
      <dgm:prSet presAssocID="{3E1B8C66-494A-4C67-B3F1-09D19A0E774E}" presName="Name1" presStyleCnt="0"/>
      <dgm:spPr/>
    </dgm:pt>
    <dgm:pt modelId="{62041FE4-B74F-46BC-AFF4-749341953A69}" type="pres">
      <dgm:prSet presAssocID="{3E1B8C66-494A-4C67-B3F1-09D19A0E774E}" presName="cycle" presStyleCnt="0"/>
      <dgm:spPr/>
    </dgm:pt>
    <dgm:pt modelId="{292CCEEE-8CB7-44CF-B704-838E18175F59}" type="pres">
      <dgm:prSet presAssocID="{3E1B8C66-494A-4C67-B3F1-09D19A0E774E}" presName="srcNode" presStyleLbl="node1" presStyleIdx="0" presStyleCnt="3"/>
      <dgm:spPr/>
    </dgm:pt>
    <dgm:pt modelId="{0A7FABD0-6368-43A5-9AB9-4C01506B9DA9}" type="pres">
      <dgm:prSet presAssocID="{3E1B8C66-494A-4C67-B3F1-09D19A0E774E}" presName="conn" presStyleLbl="parChTrans1D2" presStyleIdx="0" presStyleCnt="1"/>
      <dgm:spPr/>
    </dgm:pt>
    <dgm:pt modelId="{F161CCDB-FA8F-4708-8900-171FAB603095}" type="pres">
      <dgm:prSet presAssocID="{3E1B8C66-494A-4C67-B3F1-09D19A0E774E}" presName="extraNode" presStyleLbl="node1" presStyleIdx="0" presStyleCnt="3"/>
      <dgm:spPr/>
    </dgm:pt>
    <dgm:pt modelId="{4CD62FDC-00EB-479A-A21B-96E89F2D93FD}" type="pres">
      <dgm:prSet presAssocID="{3E1B8C66-494A-4C67-B3F1-09D19A0E774E}" presName="dstNode" presStyleLbl="node1" presStyleIdx="0" presStyleCnt="3"/>
      <dgm:spPr/>
    </dgm:pt>
    <dgm:pt modelId="{7A51A5B0-9FAE-4F88-9769-E4E2ADBEA508}" type="pres">
      <dgm:prSet presAssocID="{CF564E1A-33C6-4239-B341-4FDF28A414F2}" presName="text_1" presStyleLbl="node1" presStyleIdx="0" presStyleCnt="3">
        <dgm:presLayoutVars>
          <dgm:bulletEnabled val="1"/>
        </dgm:presLayoutVars>
      </dgm:prSet>
      <dgm:spPr/>
    </dgm:pt>
    <dgm:pt modelId="{2C319C3B-E01A-4826-B4D5-2723C10676AA}" type="pres">
      <dgm:prSet presAssocID="{CF564E1A-33C6-4239-B341-4FDF28A414F2}" presName="accent_1" presStyleCnt="0"/>
      <dgm:spPr/>
    </dgm:pt>
    <dgm:pt modelId="{53D000EA-EF6B-4EC2-B610-5F2D1B9DDF97}" type="pres">
      <dgm:prSet presAssocID="{CF564E1A-33C6-4239-B341-4FDF28A414F2}" presName="accentRepeatNode" presStyleLbl="solidFgAcc1" presStyleIdx="0" presStyleCnt="3"/>
      <dgm:spPr>
        <a:prstGeom prst="notchedRightArrow">
          <a:avLst/>
        </a:prstGeom>
        <a:solidFill>
          <a:schemeClr val="accent6">
            <a:lumMod val="60000"/>
            <a:lumOff val="40000"/>
          </a:schemeClr>
        </a:solidFill>
      </dgm:spPr>
    </dgm:pt>
    <dgm:pt modelId="{CF7BAC02-C885-41CF-94FE-1616B5107813}" type="pres">
      <dgm:prSet presAssocID="{0ACE20E8-00D5-471C-AF84-F1DAD55CF9C8}" presName="text_2" presStyleLbl="node1" presStyleIdx="1" presStyleCnt="3">
        <dgm:presLayoutVars>
          <dgm:bulletEnabled val="1"/>
        </dgm:presLayoutVars>
      </dgm:prSet>
      <dgm:spPr/>
    </dgm:pt>
    <dgm:pt modelId="{1E1834E4-731D-46FB-9677-4669F2BD89CD}" type="pres">
      <dgm:prSet presAssocID="{0ACE20E8-00D5-471C-AF84-F1DAD55CF9C8}" presName="accent_2" presStyleCnt="0"/>
      <dgm:spPr/>
    </dgm:pt>
    <dgm:pt modelId="{2F15490A-459B-4F03-A8C8-A310BAEFAB86}" type="pres">
      <dgm:prSet presAssocID="{0ACE20E8-00D5-471C-AF84-F1DAD55CF9C8}" presName="accentRepeatNode" presStyleLbl="solidFgAcc1" presStyleIdx="1" presStyleCnt="3"/>
      <dgm:spPr>
        <a:prstGeom prst="notchedRightArrow">
          <a:avLst/>
        </a:prstGeom>
        <a:solidFill>
          <a:srgbClr val="FF0000"/>
        </a:solidFill>
      </dgm:spPr>
    </dgm:pt>
    <dgm:pt modelId="{E8A5D3D0-9BC1-488B-9442-956C043F9558}" type="pres">
      <dgm:prSet presAssocID="{C12971B6-56DC-4F3C-A0C5-82C6009E7A95}" presName="text_3" presStyleLbl="node1" presStyleIdx="2" presStyleCnt="3">
        <dgm:presLayoutVars>
          <dgm:bulletEnabled val="1"/>
        </dgm:presLayoutVars>
      </dgm:prSet>
      <dgm:spPr/>
    </dgm:pt>
    <dgm:pt modelId="{5B1F6423-0283-4F58-B691-8C7099730B9B}" type="pres">
      <dgm:prSet presAssocID="{C12971B6-56DC-4F3C-A0C5-82C6009E7A95}" presName="accent_3" presStyleCnt="0"/>
      <dgm:spPr/>
    </dgm:pt>
    <dgm:pt modelId="{8DEA27E0-314C-4878-9C2F-436244619E3D}" type="pres">
      <dgm:prSet presAssocID="{C12971B6-56DC-4F3C-A0C5-82C6009E7A95}" presName="accentRepeatNode" presStyleLbl="solidFgAcc1" presStyleIdx="2" presStyleCnt="3"/>
      <dgm:spPr>
        <a:prstGeom prst="notchedRightArrow">
          <a:avLst/>
        </a:prstGeom>
        <a:solidFill>
          <a:schemeClr val="tx1">
            <a:lumMod val="50000"/>
            <a:lumOff val="50000"/>
          </a:schemeClr>
        </a:solidFill>
      </dgm:spPr>
    </dgm:pt>
  </dgm:ptLst>
  <dgm:cxnLst>
    <dgm:cxn modelId="{6A19631F-A13D-4FE2-BAEB-028002A0FDC9}" type="presOf" srcId="{CF564E1A-33C6-4239-B341-4FDF28A414F2}" destId="{7A51A5B0-9FAE-4F88-9769-E4E2ADBEA508}" srcOrd="0" destOrd="0" presId="urn:microsoft.com/office/officeart/2008/layout/VerticalCurvedList"/>
    <dgm:cxn modelId="{49E0F559-750C-4218-8267-A2154F402B02}" type="presOf" srcId="{0ACE20E8-00D5-471C-AF84-F1DAD55CF9C8}" destId="{CF7BAC02-C885-41CF-94FE-1616B5107813}" srcOrd="0" destOrd="0" presId="urn:microsoft.com/office/officeart/2008/layout/VerticalCurvedList"/>
    <dgm:cxn modelId="{20C8845A-10FA-4293-8783-92408BF621A2}" type="presOf" srcId="{3E1B8C66-494A-4C67-B3F1-09D19A0E774E}" destId="{ADADA5FF-A3B8-41EE-B5A4-6E31CDDB739A}" srcOrd="0" destOrd="0" presId="urn:microsoft.com/office/officeart/2008/layout/VerticalCurvedList"/>
    <dgm:cxn modelId="{9A25AF89-AF0C-40FA-A0DD-C190C7BC4A19}" srcId="{3E1B8C66-494A-4C67-B3F1-09D19A0E774E}" destId="{C12971B6-56DC-4F3C-A0C5-82C6009E7A95}" srcOrd="2" destOrd="0" parTransId="{7B94D9BB-537C-46A2-89B7-1AA0B268B4ED}" sibTransId="{BFFAE385-8BFD-47F9-B80A-31F253DA8A4D}"/>
    <dgm:cxn modelId="{A835B0AD-9F58-412F-96B2-D30DD4C8C47C}" srcId="{3E1B8C66-494A-4C67-B3F1-09D19A0E774E}" destId="{0ACE20E8-00D5-471C-AF84-F1DAD55CF9C8}" srcOrd="1" destOrd="0" parTransId="{37E3AB56-603D-469E-9410-86511898172D}" sibTransId="{879D368A-34D1-4A15-958D-A85B259CB561}"/>
    <dgm:cxn modelId="{EFA5F5C2-5F0D-41C9-9551-5B07DA580EC3}" type="presOf" srcId="{C12971B6-56DC-4F3C-A0C5-82C6009E7A95}" destId="{E8A5D3D0-9BC1-488B-9442-956C043F9558}" srcOrd="0" destOrd="0" presId="urn:microsoft.com/office/officeart/2008/layout/VerticalCurvedList"/>
    <dgm:cxn modelId="{C28102ED-81B8-44FA-AD97-5FE4BD86D6A4}" type="presOf" srcId="{3888A44F-FD1D-4AB7-A663-9244788B3EF6}" destId="{0A7FABD0-6368-43A5-9AB9-4C01506B9DA9}" srcOrd="0" destOrd="0" presId="urn:microsoft.com/office/officeart/2008/layout/VerticalCurvedList"/>
    <dgm:cxn modelId="{F02590FB-7514-4D81-A0AA-3F2CFC1CFC11}" srcId="{3E1B8C66-494A-4C67-B3F1-09D19A0E774E}" destId="{CF564E1A-33C6-4239-B341-4FDF28A414F2}" srcOrd="0" destOrd="0" parTransId="{078136CC-19B1-476B-A23F-07729CE5BDE2}" sibTransId="{3888A44F-FD1D-4AB7-A663-9244788B3EF6}"/>
    <dgm:cxn modelId="{6CCF0D6D-70B1-4606-A048-C5C83881601A}" type="presParOf" srcId="{ADADA5FF-A3B8-41EE-B5A4-6E31CDDB739A}" destId="{101085DC-4ED0-456F-A5C4-7117A3606FD3}" srcOrd="0" destOrd="0" presId="urn:microsoft.com/office/officeart/2008/layout/VerticalCurvedList"/>
    <dgm:cxn modelId="{3AE68E42-3608-4A28-BE9E-452B530781E3}" type="presParOf" srcId="{101085DC-4ED0-456F-A5C4-7117A3606FD3}" destId="{62041FE4-B74F-46BC-AFF4-749341953A69}" srcOrd="0" destOrd="0" presId="urn:microsoft.com/office/officeart/2008/layout/VerticalCurvedList"/>
    <dgm:cxn modelId="{36D7C700-CCE8-445C-929C-13DFEB752C70}" type="presParOf" srcId="{62041FE4-B74F-46BC-AFF4-749341953A69}" destId="{292CCEEE-8CB7-44CF-B704-838E18175F59}" srcOrd="0" destOrd="0" presId="urn:microsoft.com/office/officeart/2008/layout/VerticalCurvedList"/>
    <dgm:cxn modelId="{41C3E934-B157-4200-ABF1-AA5022E8496A}" type="presParOf" srcId="{62041FE4-B74F-46BC-AFF4-749341953A69}" destId="{0A7FABD0-6368-43A5-9AB9-4C01506B9DA9}" srcOrd="1" destOrd="0" presId="urn:microsoft.com/office/officeart/2008/layout/VerticalCurvedList"/>
    <dgm:cxn modelId="{16AC441A-A60D-4E00-84E7-209B4638ED94}" type="presParOf" srcId="{62041FE4-B74F-46BC-AFF4-749341953A69}" destId="{F161CCDB-FA8F-4708-8900-171FAB603095}" srcOrd="2" destOrd="0" presId="urn:microsoft.com/office/officeart/2008/layout/VerticalCurvedList"/>
    <dgm:cxn modelId="{EF1D3E9B-7B03-47F8-AD1B-628201EA3826}" type="presParOf" srcId="{62041FE4-B74F-46BC-AFF4-749341953A69}" destId="{4CD62FDC-00EB-479A-A21B-96E89F2D93FD}" srcOrd="3" destOrd="0" presId="urn:microsoft.com/office/officeart/2008/layout/VerticalCurvedList"/>
    <dgm:cxn modelId="{DF48592A-3B84-4102-982A-ACE3196D5D9A}" type="presParOf" srcId="{101085DC-4ED0-456F-A5C4-7117A3606FD3}" destId="{7A51A5B0-9FAE-4F88-9769-E4E2ADBEA508}" srcOrd="1" destOrd="0" presId="urn:microsoft.com/office/officeart/2008/layout/VerticalCurvedList"/>
    <dgm:cxn modelId="{AD063A33-A736-4678-BD55-28CCDD52C3C4}" type="presParOf" srcId="{101085DC-4ED0-456F-A5C4-7117A3606FD3}" destId="{2C319C3B-E01A-4826-B4D5-2723C10676AA}" srcOrd="2" destOrd="0" presId="urn:microsoft.com/office/officeart/2008/layout/VerticalCurvedList"/>
    <dgm:cxn modelId="{9D4DC614-AC62-488E-9606-0ADA4E9E4F1E}" type="presParOf" srcId="{2C319C3B-E01A-4826-B4D5-2723C10676AA}" destId="{53D000EA-EF6B-4EC2-B610-5F2D1B9DDF97}" srcOrd="0" destOrd="0" presId="urn:microsoft.com/office/officeart/2008/layout/VerticalCurvedList"/>
    <dgm:cxn modelId="{1B248561-7670-41C0-AC93-466809BD71C4}" type="presParOf" srcId="{101085DC-4ED0-456F-A5C4-7117A3606FD3}" destId="{CF7BAC02-C885-41CF-94FE-1616B5107813}" srcOrd="3" destOrd="0" presId="urn:microsoft.com/office/officeart/2008/layout/VerticalCurvedList"/>
    <dgm:cxn modelId="{3A759A88-9227-442A-B50A-0817EBA26F45}" type="presParOf" srcId="{101085DC-4ED0-456F-A5C4-7117A3606FD3}" destId="{1E1834E4-731D-46FB-9677-4669F2BD89CD}" srcOrd="4" destOrd="0" presId="urn:microsoft.com/office/officeart/2008/layout/VerticalCurvedList"/>
    <dgm:cxn modelId="{AB33EC99-3755-457E-89EF-665379888EB2}" type="presParOf" srcId="{1E1834E4-731D-46FB-9677-4669F2BD89CD}" destId="{2F15490A-459B-4F03-A8C8-A310BAEFAB86}" srcOrd="0" destOrd="0" presId="urn:microsoft.com/office/officeart/2008/layout/VerticalCurvedList"/>
    <dgm:cxn modelId="{5439369F-CDAD-4534-8358-FB6AA49A4572}" type="presParOf" srcId="{101085DC-4ED0-456F-A5C4-7117A3606FD3}" destId="{E8A5D3D0-9BC1-488B-9442-956C043F9558}" srcOrd="5" destOrd="0" presId="urn:microsoft.com/office/officeart/2008/layout/VerticalCurvedList"/>
    <dgm:cxn modelId="{92EC0AC7-D04F-4122-B33A-9A8852621FDC}" type="presParOf" srcId="{101085DC-4ED0-456F-A5C4-7117A3606FD3}" destId="{5B1F6423-0283-4F58-B691-8C7099730B9B}" srcOrd="6" destOrd="0" presId="urn:microsoft.com/office/officeart/2008/layout/VerticalCurvedList"/>
    <dgm:cxn modelId="{7B9DB63C-ED32-47A6-9101-7FB4C403F61B}" type="presParOf" srcId="{5B1F6423-0283-4F58-B691-8C7099730B9B}" destId="{8DEA27E0-314C-4878-9C2F-436244619E3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E1B8C66-494A-4C67-B3F1-09D19A0E774E}" type="doc">
      <dgm:prSet loTypeId="urn:microsoft.com/office/officeart/2008/layout/VerticalCurvedList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CF564E1A-33C6-4239-B341-4FDF28A414F2}">
      <dgm:prSet phldrT="[Текст]" custT="1"/>
      <dgm:spPr/>
      <dgm:t>
        <a:bodyPr/>
        <a:lstStyle/>
        <a:p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ichki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yuza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sirtini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qirqib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ishlash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shu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o‘rnatishda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yuzalarga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ishlov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berish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8136CC-19B1-476B-A23F-07729CE5BDE2}" type="parTrans" cxnId="{F02590FB-7514-4D81-A0AA-3F2CFC1CFC11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88A44F-FD1D-4AB7-A663-9244788B3EF6}" type="sibTrans" cxnId="{F02590FB-7514-4D81-A0AA-3F2CFC1CFC11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CE20E8-00D5-471C-AF84-F1DAD55CF9C8}">
      <dgm:prSet phldrT="[Текст]" custT="1"/>
      <dgm:spPr/>
      <dgm:t>
        <a:bodyPr/>
        <a:lstStyle/>
        <a:p>
          <a:r>
            <a:rPr lang="uz-Cyrl-UZ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markaziy teshik va ichki sirt yuza bo‘yicha o‘rnatilgan holda mahkamlash teshiklariga ishlov berish;</a:t>
          </a:r>
          <a:endParaRPr lang="ru-RU" sz="2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E3AB56-603D-469E-9410-86511898172D}" type="parTrans" cxnId="{A835B0AD-9F58-412F-96B2-D30DD4C8C47C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9D368A-34D1-4A15-958D-A85B259CB561}" type="sibTrans" cxnId="{A835B0AD-9F58-412F-96B2-D30DD4C8C47C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ADA5FF-A3B8-41EE-B5A4-6E31CDDB739A}" type="pres">
      <dgm:prSet presAssocID="{3E1B8C66-494A-4C67-B3F1-09D19A0E774E}" presName="Name0" presStyleCnt="0">
        <dgm:presLayoutVars>
          <dgm:chMax val="7"/>
          <dgm:chPref val="7"/>
          <dgm:dir/>
        </dgm:presLayoutVars>
      </dgm:prSet>
      <dgm:spPr/>
    </dgm:pt>
    <dgm:pt modelId="{101085DC-4ED0-456F-A5C4-7117A3606FD3}" type="pres">
      <dgm:prSet presAssocID="{3E1B8C66-494A-4C67-B3F1-09D19A0E774E}" presName="Name1" presStyleCnt="0"/>
      <dgm:spPr/>
    </dgm:pt>
    <dgm:pt modelId="{62041FE4-B74F-46BC-AFF4-749341953A69}" type="pres">
      <dgm:prSet presAssocID="{3E1B8C66-494A-4C67-B3F1-09D19A0E774E}" presName="cycle" presStyleCnt="0"/>
      <dgm:spPr/>
    </dgm:pt>
    <dgm:pt modelId="{292CCEEE-8CB7-44CF-B704-838E18175F59}" type="pres">
      <dgm:prSet presAssocID="{3E1B8C66-494A-4C67-B3F1-09D19A0E774E}" presName="srcNode" presStyleLbl="node1" presStyleIdx="0" presStyleCnt="2"/>
      <dgm:spPr/>
    </dgm:pt>
    <dgm:pt modelId="{0A7FABD0-6368-43A5-9AB9-4C01506B9DA9}" type="pres">
      <dgm:prSet presAssocID="{3E1B8C66-494A-4C67-B3F1-09D19A0E774E}" presName="conn" presStyleLbl="parChTrans1D2" presStyleIdx="0" presStyleCnt="1"/>
      <dgm:spPr/>
    </dgm:pt>
    <dgm:pt modelId="{F161CCDB-FA8F-4708-8900-171FAB603095}" type="pres">
      <dgm:prSet presAssocID="{3E1B8C66-494A-4C67-B3F1-09D19A0E774E}" presName="extraNode" presStyleLbl="node1" presStyleIdx="0" presStyleCnt="2"/>
      <dgm:spPr/>
    </dgm:pt>
    <dgm:pt modelId="{4CD62FDC-00EB-479A-A21B-96E89F2D93FD}" type="pres">
      <dgm:prSet presAssocID="{3E1B8C66-494A-4C67-B3F1-09D19A0E774E}" presName="dstNode" presStyleLbl="node1" presStyleIdx="0" presStyleCnt="2"/>
      <dgm:spPr/>
    </dgm:pt>
    <dgm:pt modelId="{7A51A5B0-9FAE-4F88-9769-E4E2ADBEA508}" type="pres">
      <dgm:prSet presAssocID="{CF564E1A-33C6-4239-B341-4FDF28A414F2}" presName="text_1" presStyleLbl="node1" presStyleIdx="0" presStyleCnt="2">
        <dgm:presLayoutVars>
          <dgm:bulletEnabled val="1"/>
        </dgm:presLayoutVars>
      </dgm:prSet>
      <dgm:spPr/>
    </dgm:pt>
    <dgm:pt modelId="{2C319C3B-E01A-4826-B4D5-2723C10676AA}" type="pres">
      <dgm:prSet presAssocID="{CF564E1A-33C6-4239-B341-4FDF28A414F2}" presName="accent_1" presStyleCnt="0"/>
      <dgm:spPr/>
    </dgm:pt>
    <dgm:pt modelId="{53D000EA-EF6B-4EC2-B610-5F2D1B9DDF97}" type="pres">
      <dgm:prSet presAssocID="{CF564E1A-33C6-4239-B341-4FDF28A414F2}" presName="accentRepeatNode" presStyleLbl="solidFgAcc1" presStyleIdx="0" presStyleCnt="2"/>
      <dgm:spPr>
        <a:prstGeom prst="stripedRightArrow">
          <a:avLst/>
        </a:prstGeom>
        <a:solidFill>
          <a:srgbClr val="FFFF00"/>
        </a:solidFill>
      </dgm:spPr>
    </dgm:pt>
    <dgm:pt modelId="{CF7BAC02-C885-41CF-94FE-1616B5107813}" type="pres">
      <dgm:prSet presAssocID="{0ACE20E8-00D5-471C-AF84-F1DAD55CF9C8}" presName="text_2" presStyleLbl="node1" presStyleIdx="1" presStyleCnt="2">
        <dgm:presLayoutVars>
          <dgm:bulletEnabled val="1"/>
        </dgm:presLayoutVars>
      </dgm:prSet>
      <dgm:spPr/>
    </dgm:pt>
    <dgm:pt modelId="{1E1834E4-731D-46FB-9677-4669F2BD89CD}" type="pres">
      <dgm:prSet presAssocID="{0ACE20E8-00D5-471C-AF84-F1DAD55CF9C8}" presName="accent_2" presStyleCnt="0"/>
      <dgm:spPr/>
    </dgm:pt>
    <dgm:pt modelId="{2F15490A-459B-4F03-A8C8-A310BAEFAB86}" type="pres">
      <dgm:prSet presAssocID="{0ACE20E8-00D5-471C-AF84-F1DAD55CF9C8}" presName="accentRepeatNode" presStyleLbl="solidFgAcc1" presStyleIdx="1" presStyleCnt="2"/>
      <dgm:spPr>
        <a:prstGeom prst="stripedRightArrow">
          <a:avLst/>
        </a:prstGeom>
        <a:solidFill>
          <a:schemeClr val="accent6">
            <a:lumMod val="75000"/>
          </a:schemeClr>
        </a:solidFill>
      </dgm:spPr>
    </dgm:pt>
  </dgm:ptLst>
  <dgm:cxnLst>
    <dgm:cxn modelId="{6A19631F-A13D-4FE2-BAEB-028002A0FDC9}" type="presOf" srcId="{CF564E1A-33C6-4239-B341-4FDF28A414F2}" destId="{7A51A5B0-9FAE-4F88-9769-E4E2ADBEA508}" srcOrd="0" destOrd="0" presId="urn:microsoft.com/office/officeart/2008/layout/VerticalCurvedList"/>
    <dgm:cxn modelId="{49E0F559-750C-4218-8267-A2154F402B02}" type="presOf" srcId="{0ACE20E8-00D5-471C-AF84-F1DAD55CF9C8}" destId="{CF7BAC02-C885-41CF-94FE-1616B5107813}" srcOrd="0" destOrd="0" presId="urn:microsoft.com/office/officeart/2008/layout/VerticalCurvedList"/>
    <dgm:cxn modelId="{20C8845A-10FA-4293-8783-92408BF621A2}" type="presOf" srcId="{3E1B8C66-494A-4C67-B3F1-09D19A0E774E}" destId="{ADADA5FF-A3B8-41EE-B5A4-6E31CDDB739A}" srcOrd="0" destOrd="0" presId="urn:microsoft.com/office/officeart/2008/layout/VerticalCurvedList"/>
    <dgm:cxn modelId="{A835B0AD-9F58-412F-96B2-D30DD4C8C47C}" srcId="{3E1B8C66-494A-4C67-B3F1-09D19A0E774E}" destId="{0ACE20E8-00D5-471C-AF84-F1DAD55CF9C8}" srcOrd="1" destOrd="0" parTransId="{37E3AB56-603D-469E-9410-86511898172D}" sibTransId="{879D368A-34D1-4A15-958D-A85B259CB561}"/>
    <dgm:cxn modelId="{C28102ED-81B8-44FA-AD97-5FE4BD86D6A4}" type="presOf" srcId="{3888A44F-FD1D-4AB7-A663-9244788B3EF6}" destId="{0A7FABD0-6368-43A5-9AB9-4C01506B9DA9}" srcOrd="0" destOrd="0" presId="urn:microsoft.com/office/officeart/2008/layout/VerticalCurvedList"/>
    <dgm:cxn modelId="{F02590FB-7514-4D81-A0AA-3F2CFC1CFC11}" srcId="{3E1B8C66-494A-4C67-B3F1-09D19A0E774E}" destId="{CF564E1A-33C6-4239-B341-4FDF28A414F2}" srcOrd="0" destOrd="0" parTransId="{078136CC-19B1-476B-A23F-07729CE5BDE2}" sibTransId="{3888A44F-FD1D-4AB7-A663-9244788B3EF6}"/>
    <dgm:cxn modelId="{6CCF0D6D-70B1-4606-A048-C5C83881601A}" type="presParOf" srcId="{ADADA5FF-A3B8-41EE-B5A4-6E31CDDB739A}" destId="{101085DC-4ED0-456F-A5C4-7117A3606FD3}" srcOrd="0" destOrd="0" presId="urn:microsoft.com/office/officeart/2008/layout/VerticalCurvedList"/>
    <dgm:cxn modelId="{3AE68E42-3608-4A28-BE9E-452B530781E3}" type="presParOf" srcId="{101085DC-4ED0-456F-A5C4-7117A3606FD3}" destId="{62041FE4-B74F-46BC-AFF4-749341953A69}" srcOrd="0" destOrd="0" presId="urn:microsoft.com/office/officeart/2008/layout/VerticalCurvedList"/>
    <dgm:cxn modelId="{36D7C700-CCE8-445C-929C-13DFEB752C70}" type="presParOf" srcId="{62041FE4-B74F-46BC-AFF4-749341953A69}" destId="{292CCEEE-8CB7-44CF-B704-838E18175F59}" srcOrd="0" destOrd="0" presId="urn:microsoft.com/office/officeart/2008/layout/VerticalCurvedList"/>
    <dgm:cxn modelId="{41C3E934-B157-4200-ABF1-AA5022E8496A}" type="presParOf" srcId="{62041FE4-B74F-46BC-AFF4-749341953A69}" destId="{0A7FABD0-6368-43A5-9AB9-4C01506B9DA9}" srcOrd="1" destOrd="0" presId="urn:microsoft.com/office/officeart/2008/layout/VerticalCurvedList"/>
    <dgm:cxn modelId="{16AC441A-A60D-4E00-84E7-209B4638ED94}" type="presParOf" srcId="{62041FE4-B74F-46BC-AFF4-749341953A69}" destId="{F161CCDB-FA8F-4708-8900-171FAB603095}" srcOrd="2" destOrd="0" presId="urn:microsoft.com/office/officeart/2008/layout/VerticalCurvedList"/>
    <dgm:cxn modelId="{EF1D3E9B-7B03-47F8-AD1B-628201EA3826}" type="presParOf" srcId="{62041FE4-B74F-46BC-AFF4-749341953A69}" destId="{4CD62FDC-00EB-479A-A21B-96E89F2D93FD}" srcOrd="3" destOrd="0" presId="urn:microsoft.com/office/officeart/2008/layout/VerticalCurvedList"/>
    <dgm:cxn modelId="{DF48592A-3B84-4102-982A-ACE3196D5D9A}" type="presParOf" srcId="{101085DC-4ED0-456F-A5C4-7117A3606FD3}" destId="{7A51A5B0-9FAE-4F88-9769-E4E2ADBEA508}" srcOrd="1" destOrd="0" presId="urn:microsoft.com/office/officeart/2008/layout/VerticalCurvedList"/>
    <dgm:cxn modelId="{AD063A33-A736-4678-BD55-28CCDD52C3C4}" type="presParOf" srcId="{101085DC-4ED0-456F-A5C4-7117A3606FD3}" destId="{2C319C3B-E01A-4826-B4D5-2723C10676AA}" srcOrd="2" destOrd="0" presId="urn:microsoft.com/office/officeart/2008/layout/VerticalCurvedList"/>
    <dgm:cxn modelId="{9D4DC614-AC62-488E-9606-0ADA4E9E4F1E}" type="presParOf" srcId="{2C319C3B-E01A-4826-B4D5-2723C10676AA}" destId="{53D000EA-EF6B-4EC2-B610-5F2D1B9DDF97}" srcOrd="0" destOrd="0" presId="urn:microsoft.com/office/officeart/2008/layout/VerticalCurvedList"/>
    <dgm:cxn modelId="{1B248561-7670-41C0-AC93-466809BD71C4}" type="presParOf" srcId="{101085DC-4ED0-456F-A5C4-7117A3606FD3}" destId="{CF7BAC02-C885-41CF-94FE-1616B5107813}" srcOrd="3" destOrd="0" presId="urn:microsoft.com/office/officeart/2008/layout/VerticalCurvedList"/>
    <dgm:cxn modelId="{3A759A88-9227-442A-B50A-0817EBA26F45}" type="presParOf" srcId="{101085DC-4ED0-456F-A5C4-7117A3606FD3}" destId="{1E1834E4-731D-46FB-9677-4669F2BD89CD}" srcOrd="4" destOrd="0" presId="urn:microsoft.com/office/officeart/2008/layout/VerticalCurvedList"/>
    <dgm:cxn modelId="{AB33EC99-3755-457E-89EF-665379888EB2}" type="presParOf" srcId="{1E1834E4-731D-46FB-9677-4669F2BD89CD}" destId="{2F15490A-459B-4F03-A8C8-A310BAEFAB8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E1B8C66-494A-4C67-B3F1-09D19A0E774E}" type="doc">
      <dgm:prSet loTypeId="urn:microsoft.com/office/officeart/2008/layout/VerticalCurvedList" loCatId="list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CF564E1A-33C6-4239-B341-4FDF28A414F2}">
      <dgm:prSet phldrT="[Текст]" custT="1"/>
      <dgm:spPr/>
      <dgm:t>
        <a:bodyPr/>
        <a:lstStyle/>
        <a:p>
          <a:r>
            <a:rPr lang="uz-Cyrl-UZ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tishli g‘ildirakni sirt yuzasi va ikkita mahkamlash teshiklari bilan o‘rnatilgan holda tish qirqiladigan gardishga qora va toza ishlov berish;</a:t>
          </a:r>
          <a:endParaRPr lang="ru-RU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8136CC-19B1-476B-A23F-07729CE5BDE2}" type="parTrans" cxnId="{F02590FB-7514-4D81-A0AA-3F2CFC1CFC11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88A44F-FD1D-4AB7-A663-9244788B3EF6}" type="sibTrans" cxnId="{F02590FB-7514-4D81-A0AA-3F2CFC1CFC11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CE20E8-00D5-471C-AF84-F1DAD55CF9C8}">
      <dgm:prSet phldrT="[Текст]" custT="1"/>
      <dgm:spPr/>
      <dgm:t>
        <a:bodyPr/>
        <a:lstStyle/>
        <a:p>
          <a:r>
            <a:rPr lang="uz-Cyrl-UZ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tishlarga dastlabki va oxirgi kesib ishlov berish</a:t>
          </a:r>
          <a:r>
            <a: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E3AB56-603D-469E-9410-86511898172D}" type="parTrans" cxnId="{A835B0AD-9F58-412F-96B2-D30DD4C8C47C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9D368A-34D1-4A15-958D-A85B259CB561}" type="sibTrans" cxnId="{A835B0AD-9F58-412F-96B2-D30DD4C8C47C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2971B6-56DC-4F3C-A0C5-82C6009E7A95}">
      <dgm:prSet phldrT="[Текст]" custT="1"/>
      <dgm:spPr/>
      <dgm:t>
        <a:bodyPr/>
        <a:lstStyle/>
        <a:p>
          <a:r>
            <a:rPr lang="uz-Cyrl-UZ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ichki sirt yuzaga toza kesib ishlov berish (tishlar bo‘yicha o‘rnatilgan holda);</a:t>
          </a:r>
          <a:endParaRPr lang="ru-RU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94D9BB-537C-46A2-89B7-1AA0B268B4ED}" type="parTrans" cxnId="{9A25AF89-AF0C-40FA-A0DD-C190C7BC4A19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FAE385-8BFD-47F9-B80A-31F253DA8A4D}" type="sibTrans" cxnId="{9A25AF89-AF0C-40FA-A0DD-C190C7BC4A19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73262E-EEC4-4513-8F6A-708B18302CB2}">
      <dgm:prSet phldrT="[Текст]" custT="1"/>
      <dgm:spPr/>
      <dgm:t>
        <a:bodyPr/>
        <a:lstStyle/>
        <a:p>
          <a:r>
            <a:rPr lang="uz-Cyrl-UZ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tishlarga yakunlovchi ishlov berish, bu holda tishli g‘ildirak sirt yuzasi va ikkita mahkamlash teshiklari bo‘yicha o‘rnatiladi;</a:t>
          </a:r>
          <a:endParaRPr lang="ru-RU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163E73-C50C-47A8-ACFF-34220923E149}" type="parTrans" cxnId="{E2BC60D1-49BE-46BD-816C-541745393782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9ED697-7A45-4EFD-96BA-FC0F1C5A878F}" type="sibTrans" cxnId="{E2BC60D1-49BE-46BD-816C-541745393782}">
      <dgm:prSet/>
      <dgm:spPr/>
      <dgm:t>
        <a:bodyPr/>
        <a:lstStyle/>
        <a:p>
          <a:endParaRPr lang="ru-RU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FEB1C3-5460-403A-9722-35724FC7E1D3}" type="pres">
      <dgm:prSet presAssocID="{3E1B8C66-494A-4C67-B3F1-09D19A0E774E}" presName="Name0" presStyleCnt="0">
        <dgm:presLayoutVars>
          <dgm:chMax val="7"/>
          <dgm:chPref val="7"/>
          <dgm:dir/>
        </dgm:presLayoutVars>
      </dgm:prSet>
      <dgm:spPr/>
    </dgm:pt>
    <dgm:pt modelId="{C19DE063-E72E-450E-BCAD-A0C375D26F86}" type="pres">
      <dgm:prSet presAssocID="{3E1B8C66-494A-4C67-B3F1-09D19A0E774E}" presName="Name1" presStyleCnt="0"/>
      <dgm:spPr/>
    </dgm:pt>
    <dgm:pt modelId="{042272AD-8B6A-47D9-B0BF-030439A5481D}" type="pres">
      <dgm:prSet presAssocID="{3E1B8C66-494A-4C67-B3F1-09D19A0E774E}" presName="cycle" presStyleCnt="0"/>
      <dgm:spPr/>
    </dgm:pt>
    <dgm:pt modelId="{27E7AD4D-6FC8-4C35-9944-6CCFA13E4938}" type="pres">
      <dgm:prSet presAssocID="{3E1B8C66-494A-4C67-B3F1-09D19A0E774E}" presName="srcNode" presStyleLbl="node1" presStyleIdx="0" presStyleCnt="4"/>
      <dgm:spPr/>
    </dgm:pt>
    <dgm:pt modelId="{921882D0-3ED7-4A6E-872D-26D665CADC80}" type="pres">
      <dgm:prSet presAssocID="{3E1B8C66-494A-4C67-B3F1-09D19A0E774E}" presName="conn" presStyleLbl="parChTrans1D2" presStyleIdx="0" presStyleCnt="1"/>
      <dgm:spPr/>
    </dgm:pt>
    <dgm:pt modelId="{92447805-9C63-4D72-94A0-50FED38B5E92}" type="pres">
      <dgm:prSet presAssocID="{3E1B8C66-494A-4C67-B3F1-09D19A0E774E}" presName="extraNode" presStyleLbl="node1" presStyleIdx="0" presStyleCnt="4"/>
      <dgm:spPr/>
    </dgm:pt>
    <dgm:pt modelId="{D53F63D1-B8CD-4E56-9BFB-E72CCF29C4CF}" type="pres">
      <dgm:prSet presAssocID="{3E1B8C66-494A-4C67-B3F1-09D19A0E774E}" presName="dstNode" presStyleLbl="node1" presStyleIdx="0" presStyleCnt="4"/>
      <dgm:spPr/>
    </dgm:pt>
    <dgm:pt modelId="{FC392B64-3026-4B36-817A-83776F660E91}" type="pres">
      <dgm:prSet presAssocID="{CF564E1A-33C6-4239-B341-4FDF28A414F2}" presName="text_1" presStyleLbl="node1" presStyleIdx="0" presStyleCnt="4">
        <dgm:presLayoutVars>
          <dgm:bulletEnabled val="1"/>
        </dgm:presLayoutVars>
      </dgm:prSet>
      <dgm:spPr/>
    </dgm:pt>
    <dgm:pt modelId="{628C9D00-AA4C-4600-8D43-379C9B7A50F3}" type="pres">
      <dgm:prSet presAssocID="{CF564E1A-33C6-4239-B341-4FDF28A414F2}" presName="accent_1" presStyleCnt="0"/>
      <dgm:spPr/>
    </dgm:pt>
    <dgm:pt modelId="{3B8CF573-0794-4D5A-93FE-2A77AEA0E7EB}" type="pres">
      <dgm:prSet presAssocID="{CF564E1A-33C6-4239-B341-4FDF28A414F2}" presName="accentRepeatNode" presStyleLbl="solidFgAcc1" presStyleIdx="0" presStyleCnt="4"/>
      <dgm:spPr>
        <a:prstGeom prst="stripedRightArrow">
          <a:avLst/>
        </a:prstGeom>
        <a:solidFill>
          <a:schemeClr val="accent6">
            <a:lumMod val="40000"/>
            <a:lumOff val="60000"/>
          </a:schemeClr>
        </a:solidFill>
      </dgm:spPr>
    </dgm:pt>
    <dgm:pt modelId="{397D5B27-7314-4261-BDB2-640236ADA92C}" type="pres">
      <dgm:prSet presAssocID="{0ACE20E8-00D5-471C-AF84-F1DAD55CF9C8}" presName="text_2" presStyleLbl="node1" presStyleIdx="1" presStyleCnt="4">
        <dgm:presLayoutVars>
          <dgm:bulletEnabled val="1"/>
        </dgm:presLayoutVars>
      </dgm:prSet>
      <dgm:spPr/>
    </dgm:pt>
    <dgm:pt modelId="{C6A79B16-9EEA-460A-9DEC-B14E3E1674F0}" type="pres">
      <dgm:prSet presAssocID="{0ACE20E8-00D5-471C-AF84-F1DAD55CF9C8}" presName="accent_2" presStyleCnt="0"/>
      <dgm:spPr/>
    </dgm:pt>
    <dgm:pt modelId="{C0434F3E-2D1A-417B-A1EE-BA6DF25B0863}" type="pres">
      <dgm:prSet presAssocID="{0ACE20E8-00D5-471C-AF84-F1DAD55CF9C8}" presName="accentRepeatNode" presStyleLbl="solidFgAcc1" presStyleIdx="1" presStyleCnt="4"/>
      <dgm:spPr>
        <a:prstGeom prst="stripedRightArrow">
          <a:avLst/>
        </a:prstGeom>
        <a:solidFill>
          <a:schemeClr val="accent5">
            <a:lumMod val="60000"/>
            <a:lumOff val="40000"/>
          </a:schemeClr>
        </a:solidFill>
      </dgm:spPr>
    </dgm:pt>
    <dgm:pt modelId="{186EFF2D-6849-498A-9DCD-918CDB03F04E}" type="pres">
      <dgm:prSet presAssocID="{C12971B6-56DC-4F3C-A0C5-82C6009E7A95}" presName="text_3" presStyleLbl="node1" presStyleIdx="2" presStyleCnt="4">
        <dgm:presLayoutVars>
          <dgm:bulletEnabled val="1"/>
        </dgm:presLayoutVars>
      </dgm:prSet>
      <dgm:spPr/>
    </dgm:pt>
    <dgm:pt modelId="{C4E9BF9E-5A3E-42A0-A24A-9623DA338FAC}" type="pres">
      <dgm:prSet presAssocID="{C12971B6-56DC-4F3C-A0C5-82C6009E7A95}" presName="accent_3" presStyleCnt="0"/>
      <dgm:spPr/>
    </dgm:pt>
    <dgm:pt modelId="{0ACA5100-5C03-4419-8647-7CB5810341DA}" type="pres">
      <dgm:prSet presAssocID="{C12971B6-56DC-4F3C-A0C5-82C6009E7A95}" presName="accentRepeatNode" presStyleLbl="solidFgAcc1" presStyleIdx="2" presStyleCnt="4"/>
      <dgm:spPr>
        <a:prstGeom prst="stripedRightArrow">
          <a:avLst/>
        </a:prstGeom>
        <a:solidFill>
          <a:schemeClr val="accent2">
            <a:lumMod val="75000"/>
          </a:schemeClr>
        </a:solidFill>
      </dgm:spPr>
    </dgm:pt>
    <dgm:pt modelId="{8DE49AAF-280E-4DA6-932B-EF33E4583114}" type="pres">
      <dgm:prSet presAssocID="{9D73262E-EEC4-4513-8F6A-708B18302CB2}" presName="text_4" presStyleLbl="node1" presStyleIdx="3" presStyleCnt="4">
        <dgm:presLayoutVars>
          <dgm:bulletEnabled val="1"/>
        </dgm:presLayoutVars>
      </dgm:prSet>
      <dgm:spPr/>
    </dgm:pt>
    <dgm:pt modelId="{AFD96594-1563-4EE8-B112-AFE8D5EE42F0}" type="pres">
      <dgm:prSet presAssocID="{9D73262E-EEC4-4513-8F6A-708B18302CB2}" presName="accent_4" presStyleCnt="0"/>
      <dgm:spPr/>
    </dgm:pt>
    <dgm:pt modelId="{34ADF372-82CE-42D8-8B08-48C45152F2A9}" type="pres">
      <dgm:prSet presAssocID="{9D73262E-EEC4-4513-8F6A-708B18302CB2}" presName="accentRepeatNode" presStyleLbl="solidFgAcc1" presStyleIdx="3" presStyleCnt="4"/>
      <dgm:spPr>
        <a:prstGeom prst="stripedRightArrow">
          <a:avLst/>
        </a:prstGeom>
        <a:solidFill>
          <a:schemeClr val="bg1">
            <a:lumMod val="95000"/>
          </a:schemeClr>
        </a:solidFill>
      </dgm:spPr>
    </dgm:pt>
  </dgm:ptLst>
  <dgm:cxnLst>
    <dgm:cxn modelId="{27A81B04-DBDF-468D-8007-07FBA7AB738A}" type="presOf" srcId="{3888A44F-FD1D-4AB7-A663-9244788B3EF6}" destId="{921882D0-3ED7-4A6E-872D-26D665CADC80}" srcOrd="0" destOrd="0" presId="urn:microsoft.com/office/officeart/2008/layout/VerticalCurvedList"/>
    <dgm:cxn modelId="{3129ED05-A864-4139-B5A2-2BA2639453EE}" type="presOf" srcId="{9D73262E-EEC4-4513-8F6A-708B18302CB2}" destId="{8DE49AAF-280E-4DA6-932B-EF33E4583114}" srcOrd="0" destOrd="0" presId="urn:microsoft.com/office/officeart/2008/layout/VerticalCurvedList"/>
    <dgm:cxn modelId="{6478580D-3498-40AB-B713-20BA791B6B75}" type="presOf" srcId="{0ACE20E8-00D5-471C-AF84-F1DAD55CF9C8}" destId="{397D5B27-7314-4261-BDB2-640236ADA92C}" srcOrd="0" destOrd="0" presId="urn:microsoft.com/office/officeart/2008/layout/VerticalCurvedList"/>
    <dgm:cxn modelId="{E95BC941-6FEB-482B-8F97-A1B8C609B1F1}" type="presOf" srcId="{3E1B8C66-494A-4C67-B3F1-09D19A0E774E}" destId="{41FEB1C3-5460-403A-9722-35724FC7E1D3}" srcOrd="0" destOrd="0" presId="urn:microsoft.com/office/officeart/2008/layout/VerticalCurvedList"/>
    <dgm:cxn modelId="{9A25AF89-AF0C-40FA-A0DD-C190C7BC4A19}" srcId="{3E1B8C66-494A-4C67-B3F1-09D19A0E774E}" destId="{C12971B6-56DC-4F3C-A0C5-82C6009E7A95}" srcOrd="2" destOrd="0" parTransId="{7B94D9BB-537C-46A2-89B7-1AA0B268B4ED}" sibTransId="{BFFAE385-8BFD-47F9-B80A-31F253DA8A4D}"/>
    <dgm:cxn modelId="{5C9CAD97-5D57-4C5A-83F2-49669A5D31C8}" type="presOf" srcId="{CF564E1A-33C6-4239-B341-4FDF28A414F2}" destId="{FC392B64-3026-4B36-817A-83776F660E91}" srcOrd="0" destOrd="0" presId="urn:microsoft.com/office/officeart/2008/layout/VerticalCurvedList"/>
    <dgm:cxn modelId="{A835B0AD-9F58-412F-96B2-D30DD4C8C47C}" srcId="{3E1B8C66-494A-4C67-B3F1-09D19A0E774E}" destId="{0ACE20E8-00D5-471C-AF84-F1DAD55CF9C8}" srcOrd="1" destOrd="0" parTransId="{37E3AB56-603D-469E-9410-86511898172D}" sibTransId="{879D368A-34D1-4A15-958D-A85B259CB561}"/>
    <dgm:cxn modelId="{E8B98FB5-10B6-4E52-B415-8001D8044A00}" type="presOf" srcId="{C12971B6-56DC-4F3C-A0C5-82C6009E7A95}" destId="{186EFF2D-6849-498A-9DCD-918CDB03F04E}" srcOrd="0" destOrd="0" presId="urn:microsoft.com/office/officeart/2008/layout/VerticalCurvedList"/>
    <dgm:cxn modelId="{E2BC60D1-49BE-46BD-816C-541745393782}" srcId="{3E1B8C66-494A-4C67-B3F1-09D19A0E774E}" destId="{9D73262E-EEC4-4513-8F6A-708B18302CB2}" srcOrd="3" destOrd="0" parTransId="{FB163E73-C50C-47A8-ACFF-34220923E149}" sibTransId="{629ED697-7A45-4EFD-96BA-FC0F1C5A878F}"/>
    <dgm:cxn modelId="{F02590FB-7514-4D81-A0AA-3F2CFC1CFC11}" srcId="{3E1B8C66-494A-4C67-B3F1-09D19A0E774E}" destId="{CF564E1A-33C6-4239-B341-4FDF28A414F2}" srcOrd="0" destOrd="0" parTransId="{078136CC-19B1-476B-A23F-07729CE5BDE2}" sibTransId="{3888A44F-FD1D-4AB7-A663-9244788B3EF6}"/>
    <dgm:cxn modelId="{F64143B1-5666-4DFB-B24A-1F28A3B55FB3}" type="presParOf" srcId="{41FEB1C3-5460-403A-9722-35724FC7E1D3}" destId="{C19DE063-E72E-450E-BCAD-A0C375D26F86}" srcOrd="0" destOrd="0" presId="urn:microsoft.com/office/officeart/2008/layout/VerticalCurvedList"/>
    <dgm:cxn modelId="{8E026051-9434-477D-985E-C7A880A0EC0E}" type="presParOf" srcId="{C19DE063-E72E-450E-BCAD-A0C375D26F86}" destId="{042272AD-8B6A-47D9-B0BF-030439A5481D}" srcOrd="0" destOrd="0" presId="urn:microsoft.com/office/officeart/2008/layout/VerticalCurvedList"/>
    <dgm:cxn modelId="{64921750-BE89-4D36-8EDF-127B8AC1A161}" type="presParOf" srcId="{042272AD-8B6A-47D9-B0BF-030439A5481D}" destId="{27E7AD4D-6FC8-4C35-9944-6CCFA13E4938}" srcOrd="0" destOrd="0" presId="urn:microsoft.com/office/officeart/2008/layout/VerticalCurvedList"/>
    <dgm:cxn modelId="{63EDD656-3289-4631-8A25-B062F895668D}" type="presParOf" srcId="{042272AD-8B6A-47D9-B0BF-030439A5481D}" destId="{921882D0-3ED7-4A6E-872D-26D665CADC80}" srcOrd="1" destOrd="0" presId="urn:microsoft.com/office/officeart/2008/layout/VerticalCurvedList"/>
    <dgm:cxn modelId="{9753D1C6-D717-456A-AD9B-55588D9FDB5C}" type="presParOf" srcId="{042272AD-8B6A-47D9-B0BF-030439A5481D}" destId="{92447805-9C63-4D72-94A0-50FED38B5E92}" srcOrd="2" destOrd="0" presId="urn:microsoft.com/office/officeart/2008/layout/VerticalCurvedList"/>
    <dgm:cxn modelId="{161B4A83-8D8B-4CCC-990C-0479724C6D4F}" type="presParOf" srcId="{042272AD-8B6A-47D9-B0BF-030439A5481D}" destId="{D53F63D1-B8CD-4E56-9BFB-E72CCF29C4CF}" srcOrd="3" destOrd="0" presId="urn:microsoft.com/office/officeart/2008/layout/VerticalCurvedList"/>
    <dgm:cxn modelId="{FAD9EC18-61F3-4528-9ED1-90D318FE7A22}" type="presParOf" srcId="{C19DE063-E72E-450E-BCAD-A0C375D26F86}" destId="{FC392B64-3026-4B36-817A-83776F660E91}" srcOrd="1" destOrd="0" presId="urn:microsoft.com/office/officeart/2008/layout/VerticalCurvedList"/>
    <dgm:cxn modelId="{93FB1546-3139-4E9F-BD74-CBBDD0824C5E}" type="presParOf" srcId="{C19DE063-E72E-450E-BCAD-A0C375D26F86}" destId="{628C9D00-AA4C-4600-8D43-379C9B7A50F3}" srcOrd="2" destOrd="0" presId="urn:microsoft.com/office/officeart/2008/layout/VerticalCurvedList"/>
    <dgm:cxn modelId="{7487C05A-B6AD-4B13-89C9-7E39AC899769}" type="presParOf" srcId="{628C9D00-AA4C-4600-8D43-379C9B7A50F3}" destId="{3B8CF573-0794-4D5A-93FE-2A77AEA0E7EB}" srcOrd="0" destOrd="0" presId="urn:microsoft.com/office/officeart/2008/layout/VerticalCurvedList"/>
    <dgm:cxn modelId="{DBAA0566-462C-4F30-AEB2-4C0403624783}" type="presParOf" srcId="{C19DE063-E72E-450E-BCAD-A0C375D26F86}" destId="{397D5B27-7314-4261-BDB2-640236ADA92C}" srcOrd="3" destOrd="0" presId="urn:microsoft.com/office/officeart/2008/layout/VerticalCurvedList"/>
    <dgm:cxn modelId="{AE0DE6A4-A832-4AB3-878B-7B084F5CE5DC}" type="presParOf" srcId="{C19DE063-E72E-450E-BCAD-A0C375D26F86}" destId="{C6A79B16-9EEA-460A-9DEC-B14E3E1674F0}" srcOrd="4" destOrd="0" presId="urn:microsoft.com/office/officeart/2008/layout/VerticalCurvedList"/>
    <dgm:cxn modelId="{26268C66-B632-4221-B689-4D988E32EA36}" type="presParOf" srcId="{C6A79B16-9EEA-460A-9DEC-B14E3E1674F0}" destId="{C0434F3E-2D1A-417B-A1EE-BA6DF25B0863}" srcOrd="0" destOrd="0" presId="urn:microsoft.com/office/officeart/2008/layout/VerticalCurvedList"/>
    <dgm:cxn modelId="{18D464B9-D2FD-4E6B-9668-51953A25347D}" type="presParOf" srcId="{C19DE063-E72E-450E-BCAD-A0C375D26F86}" destId="{186EFF2D-6849-498A-9DCD-918CDB03F04E}" srcOrd="5" destOrd="0" presId="urn:microsoft.com/office/officeart/2008/layout/VerticalCurvedList"/>
    <dgm:cxn modelId="{351E78E4-409C-4002-8737-B235F49D48BF}" type="presParOf" srcId="{C19DE063-E72E-450E-BCAD-A0C375D26F86}" destId="{C4E9BF9E-5A3E-42A0-A24A-9623DA338FAC}" srcOrd="6" destOrd="0" presId="urn:microsoft.com/office/officeart/2008/layout/VerticalCurvedList"/>
    <dgm:cxn modelId="{5B8ADC0D-16ED-46B2-ADCC-4179FA8462C3}" type="presParOf" srcId="{C4E9BF9E-5A3E-42A0-A24A-9623DA338FAC}" destId="{0ACA5100-5C03-4419-8647-7CB5810341DA}" srcOrd="0" destOrd="0" presId="urn:microsoft.com/office/officeart/2008/layout/VerticalCurvedList"/>
    <dgm:cxn modelId="{7ABAF80F-7920-4CAC-87B2-A6BC2D64F0F9}" type="presParOf" srcId="{C19DE063-E72E-450E-BCAD-A0C375D26F86}" destId="{8DE49AAF-280E-4DA6-932B-EF33E4583114}" srcOrd="7" destOrd="0" presId="urn:microsoft.com/office/officeart/2008/layout/VerticalCurvedList"/>
    <dgm:cxn modelId="{ADCFFEEF-69D7-4A18-A47A-2EBE5F581A08}" type="presParOf" srcId="{C19DE063-E72E-450E-BCAD-A0C375D26F86}" destId="{AFD96594-1563-4EE8-B112-AFE8D5EE42F0}" srcOrd="8" destOrd="0" presId="urn:microsoft.com/office/officeart/2008/layout/VerticalCurvedList"/>
    <dgm:cxn modelId="{222FB35C-1387-4CA9-8F93-1349EFF91238}" type="presParOf" srcId="{AFD96594-1563-4EE8-B112-AFE8D5EE42F0}" destId="{34ADF372-82CE-42D8-8B08-48C45152F2A9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E1B8C66-494A-4C67-B3F1-09D19A0E774E}" type="doc">
      <dgm:prSet loTypeId="urn:microsoft.com/office/officeart/2005/8/layout/vProcess5" loCatId="process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CF564E1A-33C6-4239-B341-4FDF28A414F2}">
      <dgm:prSet phldrT="[Текст]" custT="1"/>
      <dgm:spPr/>
      <dgm:t>
        <a:bodyPr/>
        <a:lstStyle/>
        <a:p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sirt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yuzalariga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kesib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ishlov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berish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markaziy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teshiklarni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ochish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8136CC-19B1-476B-A23F-07729CE5BDE2}" type="parTrans" cxnId="{F02590FB-7514-4D81-A0AA-3F2CFC1CFC11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88A44F-FD1D-4AB7-A663-9244788B3EF6}" type="sibTrans" cxnId="{F02590FB-7514-4D81-A0AA-3F2CFC1CFC11}">
      <dgm:prSet custT="1"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CE20E8-00D5-471C-AF84-F1DAD55CF9C8}">
      <dgm:prSet phldrT="[Текст]" custT="1"/>
      <dgm:spPr/>
      <dgm:t>
        <a:bodyPr/>
        <a:lstStyle/>
        <a:p>
          <a:r>
            <a:rPr lang="uz-Cyrl-UZ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tashqi aylanish yuzalariga qora va toza ishlov berish;</a:t>
          </a:r>
          <a:endParaRPr lang="ru-RU" sz="2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E3AB56-603D-469E-9410-86511898172D}" type="parTrans" cxnId="{A835B0AD-9F58-412F-96B2-D30DD4C8C47C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9D368A-34D1-4A15-958D-A85B259CB561}" type="sibTrans" cxnId="{A835B0AD-9F58-412F-96B2-D30DD4C8C47C}">
      <dgm:prSet custT="1"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939B34-D543-48E0-8084-0094840E1D20}">
      <dgm:prSet phldrT="[Текст]" custT="1"/>
      <dgm:spPr/>
      <dgm:t>
        <a:bodyPr/>
        <a:lstStyle/>
        <a:p>
          <a:r>
            <a:rPr lang="uz-Cyrl-UZ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tishli g‘ildiraklarda mavjud teshiklar, shlitsali yuzalar, shponka uyalari, rezbali yuzalarga ishlov berish;</a:t>
          </a:r>
          <a:endParaRPr lang="ru-RU" sz="2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268B01-E528-4C14-949E-5C0868F0D334}" type="parTrans" cxnId="{D96DF85E-D254-44C7-A04E-84DF6B4C76B9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2AFE3C-5BF5-4794-A666-AD5CE89E4B01}" type="sibTrans" cxnId="{D96DF85E-D254-44C7-A04E-84DF6B4C76B9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6CB153-DB74-4E1F-8D67-41239EE1A221}" type="pres">
      <dgm:prSet presAssocID="{3E1B8C66-494A-4C67-B3F1-09D19A0E774E}" presName="outerComposite" presStyleCnt="0">
        <dgm:presLayoutVars>
          <dgm:chMax val="5"/>
          <dgm:dir/>
          <dgm:resizeHandles val="exact"/>
        </dgm:presLayoutVars>
      </dgm:prSet>
      <dgm:spPr/>
    </dgm:pt>
    <dgm:pt modelId="{9AA322DC-8217-49E4-B95C-DEB1F49AEC19}" type="pres">
      <dgm:prSet presAssocID="{3E1B8C66-494A-4C67-B3F1-09D19A0E774E}" presName="dummyMaxCanvas" presStyleCnt="0">
        <dgm:presLayoutVars/>
      </dgm:prSet>
      <dgm:spPr/>
    </dgm:pt>
    <dgm:pt modelId="{A170DEBF-360F-4250-BBF5-0A8882A8F11E}" type="pres">
      <dgm:prSet presAssocID="{3E1B8C66-494A-4C67-B3F1-09D19A0E774E}" presName="ThreeNodes_1" presStyleLbl="node1" presStyleIdx="0" presStyleCnt="3">
        <dgm:presLayoutVars>
          <dgm:bulletEnabled val="1"/>
        </dgm:presLayoutVars>
      </dgm:prSet>
      <dgm:spPr/>
    </dgm:pt>
    <dgm:pt modelId="{A570FEA3-25CB-4C22-8711-3ABA3888EC05}" type="pres">
      <dgm:prSet presAssocID="{3E1B8C66-494A-4C67-B3F1-09D19A0E774E}" presName="ThreeNodes_2" presStyleLbl="node1" presStyleIdx="1" presStyleCnt="3">
        <dgm:presLayoutVars>
          <dgm:bulletEnabled val="1"/>
        </dgm:presLayoutVars>
      </dgm:prSet>
      <dgm:spPr/>
    </dgm:pt>
    <dgm:pt modelId="{8EE57161-2281-485C-B376-92C0547F783E}" type="pres">
      <dgm:prSet presAssocID="{3E1B8C66-494A-4C67-B3F1-09D19A0E774E}" presName="ThreeNodes_3" presStyleLbl="node1" presStyleIdx="2" presStyleCnt="3">
        <dgm:presLayoutVars>
          <dgm:bulletEnabled val="1"/>
        </dgm:presLayoutVars>
      </dgm:prSet>
      <dgm:spPr/>
    </dgm:pt>
    <dgm:pt modelId="{EEEF85DD-8CA9-4640-AB70-B15BD0821FE9}" type="pres">
      <dgm:prSet presAssocID="{3E1B8C66-494A-4C67-B3F1-09D19A0E774E}" presName="ThreeConn_1-2" presStyleLbl="fgAccFollowNode1" presStyleIdx="0" presStyleCnt="2">
        <dgm:presLayoutVars>
          <dgm:bulletEnabled val="1"/>
        </dgm:presLayoutVars>
      </dgm:prSet>
      <dgm:spPr/>
    </dgm:pt>
    <dgm:pt modelId="{D71E0B7D-EB1F-4B64-A68A-57B36D9EA40A}" type="pres">
      <dgm:prSet presAssocID="{3E1B8C66-494A-4C67-B3F1-09D19A0E774E}" presName="ThreeConn_2-3" presStyleLbl="fgAccFollowNode1" presStyleIdx="1" presStyleCnt="2">
        <dgm:presLayoutVars>
          <dgm:bulletEnabled val="1"/>
        </dgm:presLayoutVars>
      </dgm:prSet>
      <dgm:spPr/>
    </dgm:pt>
    <dgm:pt modelId="{5B68D8D9-D1BF-41EB-AFAD-FEF7E4AA9CE5}" type="pres">
      <dgm:prSet presAssocID="{3E1B8C66-494A-4C67-B3F1-09D19A0E774E}" presName="ThreeNodes_1_text" presStyleLbl="node1" presStyleIdx="2" presStyleCnt="3">
        <dgm:presLayoutVars>
          <dgm:bulletEnabled val="1"/>
        </dgm:presLayoutVars>
      </dgm:prSet>
      <dgm:spPr/>
    </dgm:pt>
    <dgm:pt modelId="{1F6A867E-1F1B-4FDB-A6B0-A3344BE3D5B6}" type="pres">
      <dgm:prSet presAssocID="{3E1B8C66-494A-4C67-B3F1-09D19A0E774E}" presName="ThreeNodes_2_text" presStyleLbl="node1" presStyleIdx="2" presStyleCnt="3">
        <dgm:presLayoutVars>
          <dgm:bulletEnabled val="1"/>
        </dgm:presLayoutVars>
      </dgm:prSet>
      <dgm:spPr/>
    </dgm:pt>
    <dgm:pt modelId="{76318557-AA38-413C-BED1-579A8791B2D7}" type="pres">
      <dgm:prSet presAssocID="{3E1B8C66-494A-4C67-B3F1-09D19A0E774E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51BC3F04-79CB-4C07-BA2F-57BD073149F0}" type="presOf" srcId="{5A939B34-D543-48E0-8084-0094840E1D20}" destId="{8EE57161-2281-485C-B376-92C0547F783E}" srcOrd="0" destOrd="0" presId="urn:microsoft.com/office/officeart/2005/8/layout/vProcess5"/>
    <dgm:cxn modelId="{92AEA210-A41C-4DD9-A44C-64D223BDAAD9}" type="presOf" srcId="{5A939B34-D543-48E0-8084-0094840E1D20}" destId="{76318557-AA38-413C-BED1-579A8791B2D7}" srcOrd="1" destOrd="0" presId="urn:microsoft.com/office/officeart/2005/8/layout/vProcess5"/>
    <dgm:cxn modelId="{89D87A3B-FF6A-41FE-8F39-D2C1F5B04B57}" type="presOf" srcId="{0ACE20E8-00D5-471C-AF84-F1DAD55CF9C8}" destId="{1F6A867E-1F1B-4FDB-A6B0-A3344BE3D5B6}" srcOrd="1" destOrd="0" presId="urn:microsoft.com/office/officeart/2005/8/layout/vProcess5"/>
    <dgm:cxn modelId="{D96DF85E-D254-44C7-A04E-84DF6B4C76B9}" srcId="{3E1B8C66-494A-4C67-B3F1-09D19A0E774E}" destId="{5A939B34-D543-48E0-8084-0094840E1D20}" srcOrd="2" destOrd="0" parTransId="{87268B01-E528-4C14-949E-5C0868F0D334}" sibTransId="{7E2AFE3C-5BF5-4794-A666-AD5CE89E4B01}"/>
    <dgm:cxn modelId="{37CF6950-6F12-4CDA-B45E-398B65B4D31E}" type="presOf" srcId="{0ACE20E8-00D5-471C-AF84-F1DAD55CF9C8}" destId="{A570FEA3-25CB-4C22-8711-3ABA3888EC05}" srcOrd="0" destOrd="0" presId="urn:microsoft.com/office/officeart/2005/8/layout/vProcess5"/>
    <dgm:cxn modelId="{6D9CF48C-C7F5-4FE8-B72F-C42D3513E431}" type="presOf" srcId="{879D368A-34D1-4A15-958D-A85B259CB561}" destId="{D71E0B7D-EB1F-4B64-A68A-57B36D9EA40A}" srcOrd="0" destOrd="0" presId="urn:microsoft.com/office/officeart/2005/8/layout/vProcess5"/>
    <dgm:cxn modelId="{768A0CAA-6ECD-47C2-AF57-6679C0C10062}" type="presOf" srcId="{3E1B8C66-494A-4C67-B3F1-09D19A0E774E}" destId="{726CB153-DB74-4E1F-8D67-41239EE1A221}" srcOrd="0" destOrd="0" presId="urn:microsoft.com/office/officeart/2005/8/layout/vProcess5"/>
    <dgm:cxn modelId="{82550AAB-AD56-4B9A-BE06-5886759007E3}" type="presOf" srcId="{3888A44F-FD1D-4AB7-A663-9244788B3EF6}" destId="{EEEF85DD-8CA9-4640-AB70-B15BD0821FE9}" srcOrd="0" destOrd="0" presId="urn:microsoft.com/office/officeart/2005/8/layout/vProcess5"/>
    <dgm:cxn modelId="{A835B0AD-9F58-412F-96B2-D30DD4C8C47C}" srcId="{3E1B8C66-494A-4C67-B3F1-09D19A0E774E}" destId="{0ACE20E8-00D5-471C-AF84-F1DAD55CF9C8}" srcOrd="1" destOrd="0" parTransId="{37E3AB56-603D-469E-9410-86511898172D}" sibTransId="{879D368A-34D1-4A15-958D-A85B259CB561}"/>
    <dgm:cxn modelId="{6C33DAC9-EB49-45F1-88B3-15B9321C660D}" type="presOf" srcId="{CF564E1A-33C6-4239-B341-4FDF28A414F2}" destId="{5B68D8D9-D1BF-41EB-AFAD-FEF7E4AA9CE5}" srcOrd="1" destOrd="0" presId="urn:microsoft.com/office/officeart/2005/8/layout/vProcess5"/>
    <dgm:cxn modelId="{082901F4-B06E-4BC2-9229-446A40E040AD}" type="presOf" srcId="{CF564E1A-33C6-4239-B341-4FDF28A414F2}" destId="{A170DEBF-360F-4250-BBF5-0A8882A8F11E}" srcOrd="0" destOrd="0" presId="urn:microsoft.com/office/officeart/2005/8/layout/vProcess5"/>
    <dgm:cxn modelId="{F02590FB-7514-4D81-A0AA-3F2CFC1CFC11}" srcId="{3E1B8C66-494A-4C67-B3F1-09D19A0E774E}" destId="{CF564E1A-33C6-4239-B341-4FDF28A414F2}" srcOrd="0" destOrd="0" parTransId="{078136CC-19B1-476B-A23F-07729CE5BDE2}" sibTransId="{3888A44F-FD1D-4AB7-A663-9244788B3EF6}"/>
    <dgm:cxn modelId="{DD57E848-09A1-458A-B21E-233347257AC7}" type="presParOf" srcId="{726CB153-DB74-4E1F-8D67-41239EE1A221}" destId="{9AA322DC-8217-49E4-B95C-DEB1F49AEC19}" srcOrd="0" destOrd="0" presId="urn:microsoft.com/office/officeart/2005/8/layout/vProcess5"/>
    <dgm:cxn modelId="{CB2FC002-1CD2-4D6D-B6D2-DB5376795900}" type="presParOf" srcId="{726CB153-DB74-4E1F-8D67-41239EE1A221}" destId="{A170DEBF-360F-4250-BBF5-0A8882A8F11E}" srcOrd="1" destOrd="0" presId="urn:microsoft.com/office/officeart/2005/8/layout/vProcess5"/>
    <dgm:cxn modelId="{B4217114-5DE7-4A0E-B54F-BA684F761250}" type="presParOf" srcId="{726CB153-DB74-4E1F-8D67-41239EE1A221}" destId="{A570FEA3-25CB-4C22-8711-3ABA3888EC05}" srcOrd="2" destOrd="0" presId="urn:microsoft.com/office/officeart/2005/8/layout/vProcess5"/>
    <dgm:cxn modelId="{75B1C7F0-D5DD-4451-B881-B615088227FC}" type="presParOf" srcId="{726CB153-DB74-4E1F-8D67-41239EE1A221}" destId="{8EE57161-2281-485C-B376-92C0547F783E}" srcOrd="3" destOrd="0" presId="urn:microsoft.com/office/officeart/2005/8/layout/vProcess5"/>
    <dgm:cxn modelId="{3C645348-9D90-4F5C-B6DB-EDC132989158}" type="presParOf" srcId="{726CB153-DB74-4E1F-8D67-41239EE1A221}" destId="{EEEF85DD-8CA9-4640-AB70-B15BD0821FE9}" srcOrd="4" destOrd="0" presId="urn:microsoft.com/office/officeart/2005/8/layout/vProcess5"/>
    <dgm:cxn modelId="{4F19AEDA-DEF7-4A1F-9372-4393B028009C}" type="presParOf" srcId="{726CB153-DB74-4E1F-8D67-41239EE1A221}" destId="{D71E0B7D-EB1F-4B64-A68A-57B36D9EA40A}" srcOrd="5" destOrd="0" presId="urn:microsoft.com/office/officeart/2005/8/layout/vProcess5"/>
    <dgm:cxn modelId="{C40DDC05-4C24-4215-B06D-E19B11922FB4}" type="presParOf" srcId="{726CB153-DB74-4E1F-8D67-41239EE1A221}" destId="{5B68D8D9-D1BF-41EB-AFAD-FEF7E4AA9CE5}" srcOrd="6" destOrd="0" presId="urn:microsoft.com/office/officeart/2005/8/layout/vProcess5"/>
    <dgm:cxn modelId="{166D3803-D66C-46E3-B8DA-65CBABBB0BCB}" type="presParOf" srcId="{726CB153-DB74-4E1F-8D67-41239EE1A221}" destId="{1F6A867E-1F1B-4FDB-A6B0-A3344BE3D5B6}" srcOrd="7" destOrd="0" presId="urn:microsoft.com/office/officeart/2005/8/layout/vProcess5"/>
    <dgm:cxn modelId="{F710FF44-735F-4574-BFE1-C3D45F900A6B}" type="presParOf" srcId="{726CB153-DB74-4E1F-8D67-41239EE1A221}" destId="{76318557-AA38-413C-BED1-579A8791B2D7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E1B8C66-494A-4C67-B3F1-09D19A0E774E}" type="doc">
      <dgm:prSet loTypeId="urn:microsoft.com/office/officeart/2005/8/layout/vProcess5" loCatId="process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CF564E1A-33C6-4239-B341-4FDF28A414F2}">
      <dgm:prSet phldrT="[Текст]" custT="1"/>
      <dgm:spPr/>
      <dgm:t>
        <a:bodyPr/>
        <a:lstStyle/>
        <a:p>
          <a:r>
            <a:rPr lang="uz-Cyrl-UZ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tishlarni ochish;</a:t>
          </a:r>
          <a:endParaRPr lang="ru-RU" sz="2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8136CC-19B1-476B-A23F-07729CE5BDE2}" type="parTrans" cxnId="{F02590FB-7514-4D81-A0AA-3F2CFC1CFC11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88A44F-FD1D-4AB7-A663-9244788B3EF6}" type="sibTrans" cxnId="{F02590FB-7514-4D81-A0AA-3F2CFC1CFC11}">
      <dgm:prSet custT="1"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CE20E8-00D5-471C-AF84-F1DAD55CF9C8}">
      <dgm:prSet phldrT="[Текст]" custT="1"/>
      <dgm:spPr/>
      <dgm:t>
        <a:bodyPr/>
        <a:lstStyle/>
        <a:p>
          <a:r>
            <a:rPr lang="uz-Cyrl-UZ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termik ishlov berish; </a:t>
          </a:r>
          <a:endParaRPr lang="ru-RU" sz="2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E3AB56-603D-469E-9410-86511898172D}" type="parTrans" cxnId="{A835B0AD-9F58-412F-96B2-D30DD4C8C47C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9D368A-34D1-4A15-958D-A85B259CB561}" type="sibTrans" cxnId="{A835B0AD-9F58-412F-96B2-D30DD4C8C47C}">
      <dgm:prSet custT="1"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939B34-D543-48E0-8084-0094840E1D20}">
      <dgm:prSet phldrT="[Текст]" custT="1"/>
      <dgm:spPr/>
      <dgm:t>
        <a:bodyPr/>
        <a:lstStyle/>
        <a:p>
          <a:r>
            <a:rPr lang="uz-Cyrl-UZ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yuqori aniqlikka ega bo‘lgan pog‘onalar yakunlovchi ishlov berish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268B01-E528-4C14-949E-5C0868F0D334}" type="parTrans" cxnId="{D96DF85E-D254-44C7-A04E-84DF6B4C76B9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2AFE3C-5BF5-4794-A666-AD5CE89E4B01}" type="sibTrans" cxnId="{D96DF85E-D254-44C7-A04E-84DF6B4C76B9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FC3B93-522A-403A-A617-1DCCE6333210}">
      <dgm:prSet phldrT="[Текст]" custT="1"/>
      <dgm:spPr/>
      <dgm:t>
        <a:bodyPr/>
        <a:lstStyle/>
        <a:p>
          <a:r>
            <a:rPr lang="uz-Cyrl-UZ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tish yuzalariga ishlov berish.</a:t>
          </a:r>
          <a:endParaRPr lang="ru-RU" sz="2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05348D-2E83-43E6-B924-938B31800298}" type="parTrans" cxnId="{0EF060B2-C691-4E23-8050-D7DC4693B54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E0FCC6-C319-44FE-A2D7-6358247354BD}" type="sibTrans" cxnId="{0EF060B2-C691-4E23-8050-D7DC4693B54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E5CDDB-5B74-4ABE-8B14-84392979A132}" type="pres">
      <dgm:prSet presAssocID="{3E1B8C66-494A-4C67-B3F1-09D19A0E774E}" presName="outerComposite" presStyleCnt="0">
        <dgm:presLayoutVars>
          <dgm:chMax val="5"/>
          <dgm:dir/>
          <dgm:resizeHandles val="exact"/>
        </dgm:presLayoutVars>
      </dgm:prSet>
      <dgm:spPr/>
    </dgm:pt>
    <dgm:pt modelId="{690F3AAA-31E3-4A73-AC1C-9B5DA984A24E}" type="pres">
      <dgm:prSet presAssocID="{3E1B8C66-494A-4C67-B3F1-09D19A0E774E}" presName="dummyMaxCanvas" presStyleCnt="0">
        <dgm:presLayoutVars/>
      </dgm:prSet>
      <dgm:spPr/>
    </dgm:pt>
    <dgm:pt modelId="{3ED8CB39-EDB0-415A-A757-A1F42BC21678}" type="pres">
      <dgm:prSet presAssocID="{3E1B8C66-494A-4C67-B3F1-09D19A0E774E}" presName="FourNodes_1" presStyleLbl="node1" presStyleIdx="0" presStyleCnt="4">
        <dgm:presLayoutVars>
          <dgm:bulletEnabled val="1"/>
        </dgm:presLayoutVars>
      </dgm:prSet>
      <dgm:spPr/>
    </dgm:pt>
    <dgm:pt modelId="{AC3F9391-AF0D-46D5-950B-6C3C7250DC0D}" type="pres">
      <dgm:prSet presAssocID="{3E1B8C66-494A-4C67-B3F1-09D19A0E774E}" presName="FourNodes_2" presStyleLbl="node1" presStyleIdx="1" presStyleCnt="4">
        <dgm:presLayoutVars>
          <dgm:bulletEnabled val="1"/>
        </dgm:presLayoutVars>
      </dgm:prSet>
      <dgm:spPr/>
    </dgm:pt>
    <dgm:pt modelId="{7348038B-357F-499F-9B5C-708E95AD5B01}" type="pres">
      <dgm:prSet presAssocID="{3E1B8C66-494A-4C67-B3F1-09D19A0E774E}" presName="FourNodes_3" presStyleLbl="node1" presStyleIdx="2" presStyleCnt="4">
        <dgm:presLayoutVars>
          <dgm:bulletEnabled val="1"/>
        </dgm:presLayoutVars>
      </dgm:prSet>
      <dgm:spPr/>
    </dgm:pt>
    <dgm:pt modelId="{1AFD3F0A-75D5-4D4B-83A3-ED8F33CFF6D6}" type="pres">
      <dgm:prSet presAssocID="{3E1B8C66-494A-4C67-B3F1-09D19A0E774E}" presName="FourNodes_4" presStyleLbl="node1" presStyleIdx="3" presStyleCnt="4">
        <dgm:presLayoutVars>
          <dgm:bulletEnabled val="1"/>
        </dgm:presLayoutVars>
      </dgm:prSet>
      <dgm:spPr/>
    </dgm:pt>
    <dgm:pt modelId="{73F5BD14-2095-475D-B584-EE4B460094C5}" type="pres">
      <dgm:prSet presAssocID="{3E1B8C66-494A-4C67-B3F1-09D19A0E774E}" presName="FourConn_1-2" presStyleLbl="fgAccFollowNode1" presStyleIdx="0" presStyleCnt="3">
        <dgm:presLayoutVars>
          <dgm:bulletEnabled val="1"/>
        </dgm:presLayoutVars>
      </dgm:prSet>
      <dgm:spPr/>
    </dgm:pt>
    <dgm:pt modelId="{3D04B11B-7558-4D9A-86E2-472C0A3B89AD}" type="pres">
      <dgm:prSet presAssocID="{3E1B8C66-494A-4C67-B3F1-09D19A0E774E}" presName="FourConn_2-3" presStyleLbl="fgAccFollowNode1" presStyleIdx="1" presStyleCnt="3">
        <dgm:presLayoutVars>
          <dgm:bulletEnabled val="1"/>
        </dgm:presLayoutVars>
      </dgm:prSet>
      <dgm:spPr/>
    </dgm:pt>
    <dgm:pt modelId="{95B81800-8B12-4C1D-8C0F-41781437C529}" type="pres">
      <dgm:prSet presAssocID="{3E1B8C66-494A-4C67-B3F1-09D19A0E774E}" presName="FourConn_3-4" presStyleLbl="fgAccFollowNode1" presStyleIdx="2" presStyleCnt="3">
        <dgm:presLayoutVars>
          <dgm:bulletEnabled val="1"/>
        </dgm:presLayoutVars>
      </dgm:prSet>
      <dgm:spPr/>
    </dgm:pt>
    <dgm:pt modelId="{2ED13267-4308-40E3-A8E7-84DEC202AB9C}" type="pres">
      <dgm:prSet presAssocID="{3E1B8C66-494A-4C67-B3F1-09D19A0E774E}" presName="FourNodes_1_text" presStyleLbl="node1" presStyleIdx="3" presStyleCnt="4">
        <dgm:presLayoutVars>
          <dgm:bulletEnabled val="1"/>
        </dgm:presLayoutVars>
      </dgm:prSet>
      <dgm:spPr/>
    </dgm:pt>
    <dgm:pt modelId="{7C355E62-3C67-4BFA-B2C4-EB196EB6A2DD}" type="pres">
      <dgm:prSet presAssocID="{3E1B8C66-494A-4C67-B3F1-09D19A0E774E}" presName="FourNodes_2_text" presStyleLbl="node1" presStyleIdx="3" presStyleCnt="4">
        <dgm:presLayoutVars>
          <dgm:bulletEnabled val="1"/>
        </dgm:presLayoutVars>
      </dgm:prSet>
      <dgm:spPr/>
    </dgm:pt>
    <dgm:pt modelId="{B3833517-759E-4C09-8B84-8BAA21182B3F}" type="pres">
      <dgm:prSet presAssocID="{3E1B8C66-494A-4C67-B3F1-09D19A0E774E}" presName="FourNodes_3_text" presStyleLbl="node1" presStyleIdx="3" presStyleCnt="4">
        <dgm:presLayoutVars>
          <dgm:bulletEnabled val="1"/>
        </dgm:presLayoutVars>
      </dgm:prSet>
      <dgm:spPr/>
    </dgm:pt>
    <dgm:pt modelId="{11C217B3-1C21-4220-9B5E-A9F46E950B9C}" type="pres">
      <dgm:prSet presAssocID="{3E1B8C66-494A-4C67-B3F1-09D19A0E774E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464AFC19-551B-4260-A70D-209540A85A16}" type="presOf" srcId="{CF564E1A-33C6-4239-B341-4FDF28A414F2}" destId="{3ED8CB39-EDB0-415A-A757-A1F42BC21678}" srcOrd="0" destOrd="0" presId="urn:microsoft.com/office/officeart/2005/8/layout/vProcess5"/>
    <dgm:cxn modelId="{C687851E-0D29-461F-A4A6-EE46EEBC4E90}" type="presOf" srcId="{3888A44F-FD1D-4AB7-A663-9244788B3EF6}" destId="{73F5BD14-2095-475D-B584-EE4B460094C5}" srcOrd="0" destOrd="0" presId="urn:microsoft.com/office/officeart/2005/8/layout/vProcess5"/>
    <dgm:cxn modelId="{07264E27-8799-459B-BA40-4265FEF7F4B1}" type="presOf" srcId="{0ACE20E8-00D5-471C-AF84-F1DAD55CF9C8}" destId="{7C355E62-3C67-4BFA-B2C4-EB196EB6A2DD}" srcOrd="1" destOrd="0" presId="urn:microsoft.com/office/officeart/2005/8/layout/vProcess5"/>
    <dgm:cxn modelId="{D96DF85E-D254-44C7-A04E-84DF6B4C76B9}" srcId="{3E1B8C66-494A-4C67-B3F1-09D19A0E774E}" destId="{5A939B34-D543-48E0-8084-0094840E1D20}" srcOrd="2" destOrd="0" parTransId="{87268B01-E528-4C14-949E-5C0868F0D334}" sibTransId="{7E2AFE3C-5BF5-4794-A666-AD5CE89E4B01}"/>
    <dgm:cxn modelId="{F675966A-F3DF-4BF5-BBDE-B5DD8A7DCAB0}" type="presOf" srcId="{5A939B34-D543-48E0-8084-0094840E1D20}" destId="{7348038B-357F-499F-9B5C-708E95AD5B01}" srcOrd="0" destOrd="0" presId="urn:microsoft.com/office/officeart/2005/8/layout/vProcess5"/>
    <dgm:cxn modelId="{AB2C1275-2D26-4B74-8AEB-28ED6BA6CE9A}" type="presOf" srcId="{FFFC3B93-522A-403A-A617-1DCCE6333210}" destId="{1AFD3F0A-75D5-4D4B-83A3-ED8F33CFF6D6}" srcOrd="0" destOrd="0" presId="urn:microsoft.com/office/officeart/2005/8/layout/vProcess5"/>
    <dgm:cxn modelId="{1268A888-E881-4255-964C-3E3DF0961314}" type="presOf" srcId="{5A939B34-D543-48E0-8084-0094840E1D20}" destId="{B3833517-759E-4C09-8B84-8BAA21182B3F}" srcOrd="1" destOrd="0" presId="urn:microsoft.com/office/officeart/2005/8/layout/vProcess5"/>
    <dgm:cxn modelId="{B8A4D48D-3EDF-468D-A193-603E5A82FAD2}" type="presOf" srcId="{879D368A-34D1-4A15-958D-A85B259CB561}" destId="{3D04B11B-7558-4D9A-86E2-472C0A3B89AD}" srcOrd="0" destOrd="0" presId="urn:microsoft.com/office/officeart/2005/8/layout/vProcess5"/>
    <dgm:cxn modelId="{73E03E91-A0E3-4073-94D8-9639802E0062}" type="presOf" srcId="{7E2AFE3C-5BF5-4794-A666-AD5CE89E4B01}" destId="{95B81800-8B12-4C1D-8C0F-41781437C529}" srcOrd="0" destOrd="0" presId="urn:microsoft.com/office/officeart/2005/8/layout/vProcess5"/>
    <dgm:cxn modelId="{82399EAA-67B0-4EFA-B6D0-94B0173FB680}" type="presOf" srcId="{3E1B8C66-494A-4C67-B3F1-09D19A0E774E}" destId="{8FE5CDDB-5B74-4ABE-8B14-84392979A132}" srcOrd="0" destOrd="0" presId="urn:microsoft.com/office/officeart/2005/8/layout/vProcess5"/>
    <dgm:cxn modelId="{A835B0AD-9F58-412F-96B2-D30DD4C8C47C}" srcId="{3E1B8C66-494A-4C67-B3F1-09D19A0E774E}" destId="{0ACE20E8-00D5-471C-AF84-F1DAD55CF9C8}" srcOrd="1" destOrd="0" parTransId="{37E3AB56-603D-469E-9410-86511898172D}" sibTransId="{879D368A-34D1-4A15-958D-A85B259CB561}"/>
    <dgm:cxn modelId="{0EF060B2-C691-4E23-8050-D7DC4693B54A}" srcId="{3E1B8C66-494A-4C67-B3F1-09D19A0E774E}" destId="{FFFC3B93-522A-403A-A617-1DCCE6333210}" srcOrd="3" destOrd="0" parTransId="{6505348D-2E83-43E6-B924-938B31800298}" sibTransId="{5BE0FCC6-C319-44FE-A2D7-6358247354BD}"/>
    <dgm:cxn modelId="{33F269DF-AC15-43D1-9137-9221F76851B8}" type="presOf" srcId="{FFFC3B93-522A-403A-A617-1DCCE6333210}" destId="{11C217B3-1C21-4220-9B5E-A9F46E950B9C}" srcOrd="1" destOrd="0" presId="urn:microsoft.com/office/officeart/2005/8/layout/vProcess5"/>
    <dgm:cxn modelId="{5B26C1E4-4E34-46E7-8A78-81BE0EE3DE93}" type="presOf" srcId="{CF564E1A-33C6-4239-B341-4FDF28A414F2}" destId="{2ED13267-4308-40E3-A8E7-84DEC202AB9C}" srcOrd="1" destOrd="0" presId="urn:microsoft.com/office/officeart/2005/8/layout/vProcess5"/>
    <dgm:cxn modelId="{8E16E9ED-FAA0-40B5-9506-AB0D654F7DFA}" type="presOf" srcId="{0ACE20E8-00D5-471C-AF84-F1DAD55CF9C8}" destId="{AC3F9391-AF0D-46D5-950B-6C3C7250DC0D}" srcOrd="0" destOrd="0" presId="urn:microsoft.com/office/officeart/2005/8/layout/vProcess5"/>
    <dgm:cxn modelId="{F02590FB-7514-4D81-A0AA-3F2CFC1CFC11}" srcId="{3E1B8C66-494A-4C67-B3F1-09D19A0E774E}" destId="{CF564E1A-33C6-4239-B341-4FDF28A414F2}" srcOrd="0" destOrd="0" parTransId="{078136CC-19B1-476B-A23F-07729CE5BDE2}" sibTransId="{3888A44F-FD1D-4AB7-A663-9244788B3EF6}"/>
    <dgm:cxn modelId="{D053EB2D-79AA-45CD-A7FE-A5C1EE0994BD}" type="presParOf" srcId="{8FE5CDDB-5B74-4ABE-8B14-84392979A132}" destId="{690F3AAA-31E3-4A73-AC1C-9B5DA984A24E}" srcOrd="0" destOrd="0" presId="urn:microsoft.com/office/officeart/2005/8/layout/vProcess5"/>
    <dgm:cxn modelId="{71415E80-B9F1-4BBA-A2D3-EEA388A90A7F}" type="presParOf" srcId="{8FE5CDDB-5B74-4ABE-8B14-84392979A132}" destId="{3ED8CB39-EDB0-415A-A757-A1F42BC21678}" srcOrd="1" destOrd="0" presId="urn:microsoft.com/office/officeart/2005/8/layout/vProcess5"/>
    <dgm:cxn modelId="{4CF99C1D-1318-454E-B6C4-42346E12B7DF}" type="presParOf" srcId="{8FE5CDDB-5B74-4ABE-8B14-84392979A132}" destId="{AC3F9391-AF0D-46D5-950B-6C3C7250DC0D}" srcOrd="2" destOrd="0" presId="urn:microsoft.com/office/officeart/2005/8/layout/vProcess5"/>
    <dgm:cxn modelId="{0890455A-B0A2-4680-9F56-E03091068702}" type="presParOf" srcId="{8FE5CDDB-5B74-4ABE-8B14-84392979A132}" destId="{7348038B-357F-499F-9B5C-708E95AD5B01}" srcOrd="3" destOrd="0" presId="urn:microsoft.com/office/officeart/2005/8/layout/vProcess5"/>
    <dgm:cxn modelId="{00D6EE9B-7D46-4A8D-91EE-B8434BE9F23A}" type="presParOf" srcId="{8FE5CDDB-5B74-4ABE-8B14-84392979A132}" destId="{1AFD3F0A-75D5-4D4B-83A3-ED8F33CFF6D6}" srcOrd="4" destOrd="0" presId="urn:microsoft.com/office/officeart/2005/8/layout/vProcess5"/>
    <dgm:cxn modelId="{8FEBFD25-9DB3-44E7-AE1E-B36F8C921CAA}" type="presParOf" srcId="{8FE5CDDB-5B74-4ABE-8B14-84392979A132}" destId="{73F5BD14-2095-475D-B584-EE4B460094C5}" srcOrd="5" destOrd="0" presId="urn:microsoft.com/office/officeart/2005/8/layout/vProcess5"/>
    <dgm:cxn modelId="{93BAB301-31BE-441D-858A-3D550CD4FF4E}" type="presParOf" srcId="{8FE5CDDB-5B74-4ABE-8B14-84392979A132}" destId="{3D04B11B-7558-4D9A-86E2-472C0A3B89AD}" srcOrd="6" destOrd="0" presId="urn:microsoft.com/office/officeart/2005/8/layout/vProcess5"/>
    <dgm:cxn modelId="{C25EAED3-4810-4964-8C4C-A513508AAF19}" type="presParOf" srcId="{8FE5CDDB-5B74-4ABE-8B14-84392979A132}" destId="{95B81800-8B12-4C1D-8C0F-41781437C529}" srcOrd="7" destOrd="0" presId="urn:microsoft.com/office/officeart/2005/8/layout/vProcess5"/>
    <dgm:cxn modelId="{83F05823-50E0-40B7-B581-DB040943BB90}" type="presParOf" srcId="{8FE5CDDB-5B74-4ABE-8B14-84392979A132}" destId="{2ED13267-4308-40E3-A8E7-84DEC202AB9C}" srcOrd="8" destOrd="0" presId="urn:microsoft.com/office/officeart/2005/8/layout/vProcess5"/>
    <dgm:cxn modelId="{425C5248-0E83-4529-A99F-17D5CE3D8331}" type="presParOf" srcId="{8FE5CDDB-5B74-4ABE-8B14-84392979A132}" destId="{7C355E62-3C67-4BFA-B2C4-EB196EB6A2DD}" srcOrd="9" destOrd="0" presId="urn:microsoft.com/office/officeart/2005/8/layout/vProcess5"/>
    <dgm:cxn modelId="{3C146738-0FE5-4C8A-920D-B053B61B599C}" type="presParOf" srcId="{8FE5CDDB-5B74-4ABE-8B14-84392979A132}" destId="{B3833517-759E-4C09-8B84-8BAA21182B3F}" srcOrd="10" destOrd="0" presId="urn:microsoft.com/office/officeart/2005/8/layout/vProcess5"/>
    <dgm:cxn modelId="{6336321D-AEDA-4CEF-89CD-F6745989256D}" type="presParOf" srcId="{8FE5CDDB-5B74-4ABE-8B14-84392979A132}" destId="{11C217B3-1C21-4220-9B5E-A9F46E950B9C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120C5C-F79A-4F97-A814-BC4E79B2EE6A}">
      <dsp:nvSpPr>
        <dsp:cNvPr id="0" name=""/>
        <dsp:cNvSpPr/>
      </dsp:nvSpPr>
      <dsp:spPr>
        <a:xfrm>
          <a:off x="78552" y="2741185"/>
          <a:ext cx="1937188" cy="96859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Silindrik </a:t>
          </a:r>
          <a:r>
            <a:rPr lang="en-US" sz="24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tishli</a:t>
          </a:r>
          <a:r>
            <a:rPr lang="en-US" sz="24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g‘ildirak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06921" y="2769554"/>
        <a:ext cx="1880450" cy="911856"/>
      </dsp:txXfrm>
    </dsp:sp>
    <dsp:sp modelId="{2E4D9F72-4B2F-4D0A-BFC7-8F3D3AE2C81F}">
      <dsp:nvSpPr>
        <dsp:cNvPr id="0" name=""/>
        <dsp:cNvSpPr/>
      </dsp:nvSpPr>
      <dsp:spPr>
        <a:xfrm rot="18008160">
          <a:off x="1549432" y="2402292"/>
          <a:ext cx="1872927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1872927" y="13302"/>
              </a:lnTo>
            </a:path>
          </a:pathLst>
        </a:custGeom>
        <a:noFill/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39073" y="2368771"/>
        <a:ext cx="93646" cy="93646"/>
      </dsp:txXfrm>
    </dsp:sp>
    <dsp:sp modelId="{2C628622-1DE0-4F1B-BD8D-894EA561C11C}">
      <dsp:nvSpPr>
        <dsp:cNvPr id="0" name=""/>
        <dsp:cNvSpPr/>
      </dsp:nvSpPr>
      <dsp:spPr>
        <a:xfrm>
          <a:off x="2956051" y="979438"/>
          <a:ext cx="2083581" cy="125253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Konstruktiv tuzilishiga ko‘ra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992737" y="1016124"/>
        <a:ext cx="2010209" cy="1179165"/>
      </dsp:txXfrm>
    </dsp:sp>
    <dsp:sp modelId="{5A158560-D6B0-4738-BC7E-40CD849D40E9}">
      <dsp:nvSpPr>
        <dsp:cNvPr id="0" name=""/>
        <dsp:cNvSpPr/>
      </dsp:nvSpPr>
      <dsp:spPr>
        <a:xfrm rot="18764380">
          <a:off x="4795977" y="1035497"/>
          <a:ext cx="1516540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1516540" y="13302"/>
              </a:lnTo>
            </a:path>
          </a:pathLst>
        </a:cu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16333" y="1010886"/>
        <a:ext cx="75827" cy="75827"/>
      </dsp:txXfrm>
    </dsp:sp>
    <dsp:sp modelId="{54FB53C5-C435-444C-B49F-8260142BA39D}">
      <dsp:nvSpPr>
        <dsp:cNvPr id="0" name=""/>
        <dsp:cNvSpPr/>
      </dsp:nvSpPr>
      <dsp:spPr>
        <a:xfrm>
          <a:off x="6068861" y="7595"/>
          <a:ext cx="2218022" cy="96859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disksimon 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097230" y="35964"/>
        <a:ext cx="2161284" cy="911856"/>
      </dsp:txXfrm>
    </dsp:sp>
    <dsp:sp modelId="{0C70A37E-F114-420B-8A3F-C193EA710AE2}">
      <dsp:nvSpPr>
        <dsp:cNvPr id="0" name=""/>
        <dsp:cNvSpPr/>
      </dsp:nvSpPr>
      <dsp:spPr>
        <a:xfrm rot="226">
          <a:off x="5039633" y="1592439"/>
          <a:ext cx="1029227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1029227" y="13302"/>
              </a:lnTo>
            </a:path>
          </a:pathLst>
        </a:cu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28516" y="1580010"/>
        <a:ext cx="51461" cy="51461"/>
      </dsp:txXfrm>
    </dsp:sp>
    <dsp:sp modelId="{67580B47-520E-468B-B650-9B0B893AA53E}">
      <dsp:nvSpPr>
        <dsp:cNvPr id="0" name=""/>
        <dsp:cNvSpPr/>
      </dsp:nvSpPr>
      <dsp:spPr>
        <a:xfrm>
          <a:off x="6068861" y="1121478"/>
          <a:ext cx="2206340" cy="96859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spitsali (ignali)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097230" y="1149847"/>
        <a:ext cx="2149602" cy="911856"/>
      </dsp:txXfrm>
    </dsp:sp>
    <dsp:sp modelId="{9A7EB34A-3557-4122-AF50-278ABC1AE1B8}">
      <dsp:nvSpPr>
        <dsp:cNvPr id="0" name=""/>
        <dsp:cNvSpPr/>
      </dsp:nvSpPr>
      <dsp:spPr>
        <a:xfrm rot="2835828">
          <a:off x="4795927" y="2149380"/>
          <a:ext cx="1516639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1516639" y="13302"/>
              </a:lnTo>
            </a:path>
          </a:pathLst>
        </a:cu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16331" y="2124766"/>
        <a:ext cx="75831" cy="75831"/>
      </dsp:txXfrm>
    </dsp:sp>
    <dsp:sp modelId="{9997B0CD-2218-4BDB-9181-9EA6560B848B}">
      <dsp:nvSpPr>
        <dsp:cNvPr id="0" name=""/>
        <dsp:cNvSpPr/>
      </dsp:nvSpPr>
      <dsp:spPr>
        <a:xfrm>
          <a:off x="6068861" y="2235361"/>
          <a:ext cx="2199153" cy="96859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to‘liq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097230" y="2263730"/>
        <a:ext cx="2142415" cy="911856"/>
      </dsp:txXfrm>
    </dsp:sp>
    <dsp:sp modelId="{95EF25A1-B54E-4656-8AE9-86D0A22F9B3B}">
      <dsp:nvSpPr>
        <dsp:cNvPr id="0" name=""/>
        <dsp:cNvSpPr/>
      </dsp:nvSpPr>
      <dsp:spPr>
        <a:xfrm rot="3681670">
          <a:off x="1504948" y="4073117"/>
          <a:ext cx="1961896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1961896" y="13302"/>
              </a:lnTo>
            </a:path>
          </a:pathLst>
        </a:custGeom>
        <a:noFill/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36849" y="4037372"/>
        <a:ext cx="98094" cy="98094"/>
      </dsp:txXfrm>
    </dsp:sp>
    <dsp:sp modelId="{7A8B216C-C180-417B-82F6-27AA4B2884B6}">
      <dsp:nvSpPr>
        <dsp:cNvPr id="0" name=""/>
        <dsp:cNvSpPr/>
      </dsp:nvSpPr>
      <dsp:spPr>
        <a:xfrm>
          <a:off x="2956051" y="4350368"/>
          <a:ext cx="2095262" cy="119397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Tishlarining yo‘nalishi bo‘yicha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991021" y="4385338"/>
        <a:ext cx="2025322" cy="1124036"/>
      </dsp:txXfrm>
    </dsp:sp>
    <dsp:sp modelId="{0C32DF7B-DBFB-4FA6-A4A6-56F5FD8F25AF}">
      <dsp:nvSpPr>
        <dsp:cNvPr id="0" name=""/>
        <dsp:cNvSpPr/>
      </dsp:nvSpPr>
      <dsp:spPr>
        <a:xfrm rot="18764380">
          <a:off x="4807658" y="4377146"/>
          <a:ext cx="1516540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1516540" y="13302"/>
              </a:lnTo>
            </a:path>
          </a:pathLst>
        </a:cu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28015" y="4352535"/>
        <a:ext cx="75827" cy="75827"/>
      </dsp:txXfrm>
    </dsp:sp>
    <dsp:sp modelId="{7AD888CC-35C0-460F-87B8-9A27C503F9EC}">
      <dsp:nvSpPr>
        <dsp:cNvPr id="0" name=""/>
        <dsp:cNvSpPr/>
      </dsp:nvSpPr>
      <dsp:spPr>
        <a:xfrm>
          <a:off x="6080542" y="3349244"/>
          <a:ext cx="2175791" cy="96859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to‘g‘ri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108911" y="3377613"/>
        <a:ext cx="2119053" cy="911856"/>
      </dsp:txXfrm>
    </dsp:sp>
    <dsp:sp modelId="{E5B6BF52-1873-407C-B27A-4C393E374AB9}">
      <dsp:nvSpPr>
        <dsp:cNvPr id="0" name=""/>
        <dsp:cNvSpPr/>
      </dsp:nvSpPr>
      <dsp:spPr>
        <a:xfrm rot="226">
          <a:off x="5051314" y="4934088"/>
          <a:ext cx="1029227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1029227" y="13302"/>
              </a:lnTo>
            </a:path>
          </a:pathLst>
        </a:cu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40197" y="4921660"/>
        <a:ext cx="51461" cy="51461"/>
      </dsp:txXfrm>
    </dsp:sp>
    <dsp:sp modelId="{A0163C68-8995-4861-9D55-7245594CE7C0}">
      <dsp:nvSpPr>
        <dsp:cNvPr id="0" name=""/>
        <dsp:cNvSpPr/>
      </dsp:nvSpPr>
      <dsp:spPr>
        <a:xfrm>
          <a:off x="6080542" y="4463127"/>
          <a:ext cx="2175791" cy="96859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qiya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108911" y="4491496"/>
        <a:ext cx="2119053" cy="911856"/>
      </dsp:txXfrm>
    </dsp:sp>
    <dsp:sp modelId="{61B13AF8-7E10-4F16-8F46-3E7A93241B55}">
      <dsp:nvSpPr>
        <dsp:cNvPr id="0" name=""/>
        <dsp:cNvSpPr/>
      </dsp:nvSpPr>
      <dsp:spPr>
        <a:xfrm rot="2835828">
          <a:off x="4807608" y="5491029"/>
          <a:ext cx="1516639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1516639" y="13302"/>
              </a:lnTo>
            </a:path>
          </a:pathLst>
        </a:cu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28012" y="5466416"/>
        <a:ext cx="75831" cy="75831"/>
      </dsp:txXfrm>
    </dsp:sp>
    <dsp:sp modelId="{E465B84C-B477-4F3D-B5DF-6B406A17768C}">
      <dsp:nvSpPr>
        <dsp:cNvPr id="0" name=""/>
        <dsp:cNvSpPr/>
      </dsp:nvSpPr>
      <dsp:spPr>
        <a:xfrm>
          <a:off x="6080542" y="5577010"/>
          <a:ext cx="2175791" cy="96859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egilgan 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108911" y="5605379"/>
        <a:ext cx="2119053" cy="91185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7FABD0-6368-43A5-9AB9-4C01506B9DA9}">
      <dsp:nvSpPr>
        <dsp:cNvPr id="0" name=""/>
        <dsp:cNvSpPr/>
      </dsp:nvSpPr>
      <dsp:spPr>
        <a:xfrm>
          <a:off x="-5942122" y="-909532"/>
          <a:ext cx="7075648" cy="7075648"/>
        </a:xfrm>
        <a:prstGeom prst="blockArc">
          <a:avLst>
            <a:gd name="adj1" fmla="val 18900000"/>
            <a:gd name="adj2" fmla="val 2700000"/>
            <a:gd name="adj3" fmla="val 305"/>
          </a:avLst>
        </a:pr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51A5B0-9FAE-4F88-9769-E4E2ADBEA508}">
      <dsp:nvSpPr>
        <dsp:cNvPr id="0" name=""/>
        <dsp:cNvSpPr/>
      </dsp:nvSpPr>
      <dsp:spPr>
        <a:xfrm>
          <a:off x="729613" y="525658"/>
          <a:ext cx="7982821" cy="105131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4483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sirt yuzalarini qirqib ishlash va markaziy teshikka qora va toza ishlov berish;</a:t>
          </a:r>
          <a:endParaRPr lang="ru-RU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29613" y="525658"/>
        <a:ext cx="7982821" cy="1051316"/>
      </dsp:txXfrm>
    </dsp:sp>
    <dsp:sp modelId="{53D000EA-EF6B-4EC2-B610-5F2D1B9DDF97}">
      <dsp:nvSpPr>
        <dsp:cNvPr id="0" name=""/>
        <dsp:cNvSpPr/>
      </dsp:nvSpPr>
      <dsp:spPr>
        <a:xfrm>
          <a:off x="72540" y="394243"/>
          <a:ext cx="1314145" cy="1314145"/>
        </a:xfrm>
        <a:prstGeom prst="notchedRightArrow">
          <a:avLst/>
        </a:prstGeom>
        <a:solidFill>
          <a:srgbClr val="FFFF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7BAC02-C885-41CF-94FE-1616B5107813}">
      <dsp:nvSpPr>
        <dsp:cNvPr id="0" name=""/>
        <dsp:cNvSpPr/>
      </dsp:nvSpPr>
      <dsp:spPr>
        <a:xfrm>
          <a:off x="1111767" y="2102633"/>
          <a:ext cx="7600667" cy="105131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4483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markaziy teshik bo‘yicha o‘rnatilgan holda tish ochiladigan yuzalarga va boshqa yuzalarga qora, yarim toza ishlov berish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11767" y="2102633"/>
        <a:ext cx="7600667" cy="1051316"/>
      </dsp:txXfrm>
    </dsp:sp>
    <dsp:sp modelId="{2F15490A-459B-4F03-A8C8-A310BAEFAB86}">
      <dsp:nvSpPr>
        <dsp:cNvPr id="0" name=""/>
        <dsp:cNvSpPr/>
      </dsp:nvSpPr>
      <dsp:spPr>
        <a:xfrm>
          <a:off x="454694" y="1971219"/>
          <a:ext cx="1314145" cy="1314145"/>
        </a:xfrm>
        <a:prstGeom prst="notchedRightArrow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A5D3D0-9BC1-488B-9442-956C043F9558}">
      <dsp:nvSpPr>
        <dsp:cNvPr id="0" name=""/>
        <dsp:cNvSpPr/>
      </dsp:nvSpPr>
      <dsp:spPr>
        <a:xfrm>
          <a:off x="729613" y="3679608"/>
          <a:ext cx="7982821" cy="105131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4483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tishlarni ochish (dastlabki va oxirgi marta tishlarni qirqish, agarda aniqlik darajasi talab etsa shever yordamida ishlov berish);</a:t>
          </a:r>
          <a:endParaRPr lang="ru-RU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29613" y="3679608"/>
        <a:ext cx="7982821" cy="1051316"/>
      </dsp:txXfrm>
    </dsp:sp>
    <dsp:sp modelId="{8DEA27E0-314C-4878-9C2F-436244619E3D}">
      <dsp:nvSpPr>
        <dsp:cNvPr id="0" name=""/>
        <dsp:cNvSpPr/>
      </dsp:nvSpPr>
      <dsp:spPr>
        <a:xfrm>
          <a:off x="72540" y="3548194"/>
          <a:ext cx="1314145" cy="1314145"/>
        </a:xfrm>
        <a:prstGeom prst="notchedRightArrow">
          <a:avLst/>
        </a:prstGeom>
        <a:solidFill>
          <a:schemeClr val="accent1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7FABD0-6368-43A5-9AB9-4C01506B9DA9}">
      <dsp:nvSpPr>
        <dsp:cNvPr id="0" name=""/>
        <dsp:cNvSpPr/>
      </dsp:nvSpPr>
      <dsp:spPr>
        <a:xfrm>
          <a:off x="-7405971" y="-1132469"/>
          <a:ext cx="8817666" cy="8817666"/>
        </a:xfrm>
        <a:prstGeom prst="blockArc">
          <a:avLst>
            <a:gd name="adj1" fmla="val 18900000"/>
            <a:gd name="adj2" fmla="val 2700000"/>
            <a:gd name="adj3" fmla="val 245"/>
          </a:avLst>
        </a:prstGeom>
        <a:noFill/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51A5B0-9FAE-4F88-9769-E4E2ADBEA508}">
      <dsp:nvSpPr>
        <dsp:cNvPr id="0" name=""/>
        <dsp:cNvSpPr/>
      </dsp:nvSpPr>
      <dsp:spPr>
        <a:xfrm>
          <a:off x="909518" y="655272"/>
          <a:ext cx="7785029" cy="131054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40246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>
              <a:latin typeface="Times New Roman" panose="02020603050405020304" pitchFamily="18" charset="0"/>
              <a:cs typeface="Times New Roman" panose="02020603050405020304" pitchFamily="18" charset="0"/>
            </a:rPr>
            <a:t>termik ishlov berish;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09518" y="655272"/>
        <a:ext cx="7785029" cy="1310545"/>
      </dsp:txXfrm>
    </dsp:sp>
    <dsp:sp modelId="{53D000EA-EF6B-4EC2-B610-5F2D1B9DDF97}">
      <dsp:nvSpPr>
        <dsp:cNvPr id="0" name=""/>
        <dsp:cNvSpPr/>
      </dsp:nvSpPr>
      <dsp:spPr>
        <a:xfrm>
          <a:off x="90427" y="491454"/>
          <a:ext cx="1638182" cy="1638182"/>
        </a:xfrm>
        <a:prstGeom prst="notchedRightArrow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7BAC02-C885-41CF-94FE-1616B5107813}">
      <dsp:nvSpPr>
        <dsp:cNvPr id="0" name=""/>
        <dsp:cNvSpPr/>
      </dsp:nvSpPr>
      <dsp:spPr>
        <a:xfrm>
          <a:off x="1385901" y="2621091"/>
          <a:ext cx="7308646" cy="1310545"/>
        </a:xfrm>
        <a:prstGeom prst="rect">
          <a:avLst/>
        </a:prstGeom>
        <a:solidFill>
          <a:schemeClr val="accent5">
            <a:hueOff val="4085978"/>
            <a:satOff val="2788"/>
            <a:lumOff val="-7843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40246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800" kern="1200">
              <a:latin typeface="Times New Roman" panose="02020603050405020304" pitchFamily="18" charset="0"/>
              <a:cs typeface="Times New Roman" panose="02020603050405020304" pitchFamily="18" charset="0"/>
            </a:rPr>
            <a:t>qirqilgan tishlarga o‘rnatilgan holda markaziy teshikka toza ishlov berish;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85901" y="2621091"/>
        <a:ext cx="7308646" cy="1310545"/>
      </dsp:txXfrm>
    </dsp:sp>
    <dsp:sp modelId="{2F15490A-459B-4F03-A8C8-A310BAEFAB86}">
      <dsp:nvSpPr>
        <dsp:cNvPr id="0" name=""/>
        <dsp:cNvSpPr/>
      </dsp:nvSpPr>
      <dsp:spPr>
        <a:xfrm>
          <a:off x="566810" y="2457273"/>
          <a:ext cx="1638182" cy="1638182"/>
        </a:xfrm>
        <a:prstGeom prst="notchedRightArrow">
          <a:avLst/>
        </a:prstGeom>
        <a:solidFill>
          <a:srgbClr val="FF0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A5D3D0-9BC1-488B-9442-956C043F9558}">
      <dsp:nvSpPr>
        <dsp:cNvPr id="0" name=""/>
        <dsp:cNvSpPr/>
      </dsp:nvSpPr>
      <dsp:spPr>
        <a:xfrm>
          <a:off x="909518" y="4586909"/>
          <a:ext cx="7785029" cy="1310545"/>
        </a:xfrm>
        <a:prstGeom prst="rect">
          <a:avLst/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40246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800" kern="1200">
              <a:latin typeface="Times New Roman" panose="02020603050405020304" pitchFamily="18" charset="0"/>
              <a:cs typeface="Times New Roman" panose="02020603050405020304" pitchFamily="18" charset="0"/>
            </a:rPr>
            <a:t>tishlarga yakunlovchi ishlov berish (bu holda tishli g‘ildirak markaziy teshik bo‘yicha o‘rnatiladi)</a:t>
          </a:r>
          <a:r>
            <a:rPr lang="en-US" sz="2800" kern="120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09518" y="4586909"/>
        <a:ext cx="7785029" cy="1310545"/>
      </dsp:txXfrm>
    </dsp:sp>
    <dsp:sp modelId="{8DEA27E0-314C-4878-9C2F-436244619E3D}">
      <dsp:nvSpPr>
        <dsp:cNvPr id="0" name=""/>
        <dsp:cNvSpPr/>
      </dsp:nvSpPr>
      <dsp:spPr>
        <a:xfrm>
          <a:off x="90427" y="4423091"/>
          <a:ext cx="1638182" cy="1638182"/>
        </a:xfrm>
        <a:prstGeom prst="notchedRightArrow">
          <a:avLst/>
        </a:prstGeom>
        <a:solidFill>
          <a:schemeClr val="tx1">
            <a:lumMod val="50000"/>
            <a:lumOff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7FABD0-6368-43A5-9AB9-4C01506B9DA9}">
      <dsp:nvSpPr>
        <dsp:cNvPr id="0" name=""/>
        <dsp:cNvSpPr/>
      </dsp:nvSpPr>
      <dsp:spPr>
        <a:xfrm>
          <a:off x="-5090198" y="-785678"/>
          <a:ext cx="6107861" cy="6107861"/>
        </a:xfrm>
        <a:prstGeom prst="blockArc">
          <a:avLst>
            <a:gd name="adj1" fmla="val 18900000"/>
            <a:gd name="adj2" fmla="val 2700000"/>
            <a:gd name="adj3" fmla="val 354"/>
          </a:avLst>
        </a:pr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51A5B0-9FAE-4F88-9769-E4E2ADBEA508}">
      <dsp:nvSpPr>
        <dsp:cNvPr id="0" name=""/>
        <dsp:cNvSpPr/>
      </dsp:nvSpPr>
      <dsp:spPr>
        <a:xfrm>
          <a:off x="833922" y="648084"/>
          <a:ext cx="7927123" cy="129598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691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ichki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yuza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sirtini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qirqib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ishlash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shu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o‘rnatishda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yuzalarga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ishlov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berish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33922" y="648084"/>
        <a:ext cx="7927123" cy="1295988"/>
      </dsp:txXfrm>
    </dsp:sp>
    <dsp:sp modelId="{53D000EA-EF6B-4EC2-B610-5F2D1B9DDF97}">
      <dsp:nvSpPr>
        <dsp:cNvPr id="0" name=""/>
        <dsp:cNvSpPr/>
      </dsp:nvSpPr>
      <dsp:spPr>
        <a:xfrm>
          <a:off x="23930" y="486086"/>
          <a:ext cx="1619985" cy="1619985"/>
        </a:xfrm>
        <a:prstGeom prst="stripedRightArrow">
          <a:avLst/>
        </a:prstGeom>
        <a:solidFill>
          <a:srgbClr val="FFFF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7BAC02-C885-41CF-94FE-1616B5107813}">
      <dsp:nvSpPr>
        <dsp:cNvPr id="0" name=""/>
        <dsp:cNvSpPr/>
      </dsp:nvSpPr>
      <dsp:spPr>
        <a:xfrm>
          <a:off x="833922" y="2592430"/>
          <a:ext cx="7927123" cy="129598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691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markaziy teshik va ichki sirt yuza bo‘yicha o‘rnatilgan holda mahkamlash teshiklariga ishlov berish;</a:t>
          </a:r>
          <a:endParaRPr lang="ru-RU" sz="2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33922" y="2592430"/>
        <a:ext cx="7927123" cy="1295988"/>
      </dsp:txXfrm>
    </dsp:sp>
    <dsp:sp modelId="{2F15490A-459B-4F03-A8C8-A310BAEFAB86}">
      <dsp:nvSpPr>
        <dsp:cNvPr id="0" name=""/>
        <dsp:cNvSpPr/>
      </dsp:nvSpPr>
      <dsp:spPr>
        <a:xfrm>
          <a:off x="23930" y="2430432"/>
          <a:ext cx="1619985" cy="1619985"/>
        </a:xfrm>
        <a:prstGeom prst="stripedRightArrow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1882D0-3ED7-4A6E-872D-26D665CADC80}">
      <dsp:nvSpPr>
        <dsp:cNvPr id="0" name=""/>
        <dsp:cNvSpPr/>
      </dsp:nvSpPr>
      <dsp:spPr>
        <a:xfrm>
          <a:off x="-7572974" y="-1157239"/>
          <a:ext cx="9011223" cy="9011223"/>
        </a:xfrm>
        <a:prstGeom prst="blockArc">
          <a:avLst>
            <a:gd name="adj1" fmla="val 18900000"/>
            <a:gd name="adj2" fmla="val 2700000"/>
            <a:gd name="adj3" fmla="val 240"/>
          </a:avLst>
        </a:prstGeom>
        <a:noFill/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392B64-3026-4B36-817A-83776F660E91}">
      <dsp:nvSpPr>
        <dsp:cNvPr id="0" name=""/>
        <dsp:cNvSpPr/>
      </dsp:nvSpPr>
      <dsp:spPr>
        <a:xfrm>
          <a:off x="752379" y="514845"/>
          <a:ext cx="7935828" cy="103022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17743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tishli g‘ildirakni sirt yuzasi va ikkita mahkamlash teshiklari bilan o‘rnatilgan holda tish qirqiladigan gardishga qora va toza ishlov berish;</a:t>
          </a:r>
          <a:endParaRPr lang="ru-RU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52379" y="514845"/>
        <a:ext cx="7935828" cy="1030227"/>
      </dsp:txXfrm>
    </dsp:sp>
    <dsp:sp modelId="{3B8CF573-0794-4D5A-93FE-2A77AEA0E7EB}">
      <dsp:nvSpPr>
        <dsp:cNvPr id="0" name=""/>
        <dsp:cNvSpPr/>
      </dsp:nvSpPr>
      <dsp:spPr>
        <a:xfrm>
          <a:off x="108487" y="386067"/>
          <a:ext cx="1287783" cy="1287783"/>
        </a:xfrm>
        <a:prstGeom prst="stripedRightArrow">
          <a:avLst/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7D5B27-7314-4261-BDB2-640236ADA92C}">
      <dsp:nvSpPr>
        <dsp:cNvPr id="0" name=""/>
        <dsp:cNvSpPr/>
      </dsp:nvSpPr>
      <dsp:spPr>
        <a:xfrm>
          <a:off x="1343031" y="2060454"/>
          <a:ext cx="7345176" cy="1030227"/>
        </a:xfrm>
        <a:prstGeom prst="rect">
          <a:avLst/>
        </a:prstGeom>
        <a:solidFill>
          <a:schemeClr val="accent5">
            <a:hueOff val="2723985"/>
            <a:satOff val="1859"/>
            <a:lumOff val="-5228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17743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tishlarga dastlabki va oxirgi kesib ishlov berish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43031" y="2060454"/>
        <a:ext cx="7345176" cy="1030227"/>
      </dsp:txXfrm>
    </dsp:sp>
    <dsp:sp modelId="{C0434F3E-2D1A-417B-A1EE-BA6DF25B0863}">
      <dsp:nvSpPr>
        <dsp:cNvPr id="0" name=""/>
        <dsp:cNvSpPr/>
      </dsp:nvSpPr>
      <dsp:spPr>
        <a:xfrm>
          <a:off x="699140" y="1931675"/>
          <a:ext cx="1287783" cy="1287783"/>
        </a:xfrm>
        <a:prstGeom prst="stripedRightArrow">
          <a:avLst/>
        </a:prstGeom>
        <a:solidFill>
          <a:schemeClr val="accent5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6EFF2D-6849-498A-9DCD-918CDB03F04E}">
      <dsp:nvSpPr>
        <dsp:cNvPr id="0" name=""/>
        <dsp:cNvSpPr/>
      </dsp:nvSpPr>
      <dsp:spPr>
        <a:xfrm>
          <a:off x="1343031" y="3606062"/>
          <a:ext cx="7345176" cy="1030227"/>
        </a:xfrm>
        <a:prstGeom prst="rect">
          <a:avLst/>
        </a:prstGeom>
        <a:solidFill>
          <a:schemeClr val="accent5">
            <a:hueOff val="5447971"/>
            <a:satOff val="3718"/>
            <a:lumOff val="-10457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17743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ichki sirt yuzaga toza kesib ishlov berish (tishlar bo‘yicha o‘rnatilgan holda);</a:t>
          </a:r>
          <a:endParaRPr lang="ru-RU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43031" y="3606062"/>
        <a:ext cx="7345176" cy="1030227"/>
      </dsp:txXfrm>
    </dsp:sp>
    <dsp:sp modelId="{0ACA5100-5C03-4419-8647-7CB5810341DA}">
      <dsp:nvSpPr>
        <dsp:cNvPr id="0" name=""/>
        <dsp:cNvSpPr/>
      </dsp:nvSpPr>
      <dsp:spPr>
        <a:xfrm>
          <a:off x="699140" y="3477284"/>
          <a:ext cx="1287783" cy="1287783"/>
        </a:xfrm>
        <a:prstGeom prst="stripedRightArrow">
          <a:avLst/>
        </a:prstGeom>
        <a:solidFill>
          <a:schemeClr val="accent2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E49AAF-280E-4DA6-932B-EF33E4583114}">
      <dsp:nvSpPr>
        <dsp:cNvPr id="0" name=""/>
        <dsp:cNvSpPr/>
      </dsp:nvSpPr>
      <dsp:spPr>
        <a:xfrm>
          <a:off x="752379" y="5151671"/>
          <a:ext cx="7935828" cy="1030227"/>
        </a:xfrm>
        <a:prstGeom prst="rect">
          <a:avLst/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17743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tishlarga yakunlovchi ishlov berish, bu holda tishli g‘ildirak sirt yuzasi va ikkita mahkamlash teshiklari bo‘yicha o‘rnatiladi;</a:t>
          </a:r>
          <a:endParaRPr lang="ru-RU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52379" y="5151671"/>
        <a:ext cx="7935828" cy="1030227"/>
      </dsp:txXfrm>
    </dsp:sp>
    <dsp:sp modelId="{34ADF372-82CE-42D8-8B08-48C45152F2A9}">
      <dsp:nvSpPr>
        <dsp:cNvPr id="0" name=""/>
        <dsp:cNvSpPr/>
      </dsp:nvSpPr>
      <dsp:spPr>
        <a:xfrm>
          <a:off x="108487" y="5022892"/>
          <a:ext cx="1287783" cy="1287783"/>
        </a:xfrm>
        <a:prstGeom prst="stripedRightArrow">
          <a:avLst/>
        </a:prstGeom>
        <a:solidFill>
          <a:schemeClr val="bg1">
            <a:lumMod val="9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70DEBF-360F-4250-BBF5-0A8882A8F11E}">
      <dsp:nvSpPr>
        <dsp:cNvPr id="0" name=""/>
        <dsp:cNvSpPr/>
      </dsp:nvSpPr>
      <dsp:spPr>
        <a:xfrm>
          <a:off x="0" y="0"/>
          <a:ext cx="7467229" cy="146896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sirt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yuzalariga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kesib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ishlov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berish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markaziy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teshiklarni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ochish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024" y="43024"/>
        <a:ext cx="5882104" cy="1382915"/>
      </dsp:txXfrm>
    </dsp:sp>
    <dsp:sp modelId="{A570FEA3-25CB-4C22-8711-3ABA3888EC05}">
      <dsp:nvSpPr>
        <dsp:cNvPr id="0" name=""/>
        <dsp:cNvSpPr/>
      </dsp:nvSpPr>
      <dsp:spPr>
        <a:xfrm>
          <a:off x="658873" y="1713790"/>
          <a:ext cx="7467229" cy="1468963"/>
        </a:xfrm>
        <a:prstGeom prst="roundRect">
          <a:avLst>
            <a:gd name="adj" fmla="val 10000"/>
          </a:avLst>
        </a:prstGeom>
        <a:solidFill>
          <a:schemeClr val="accent5">
            <a:hueOff val="4085978"/>
            <a:satOff val="2788"/>
            <a:lumOff val="-7843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tashqi aylanish yuzalariga qora va toza ishlov berish;</a:t>
          </a:r>
          <a:endParaRPr lang="ru-RU" sz="2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01897" y="1756814"/>
        <a:ext cx="5767482" cy="1382915"/>
      </dsp:txXfrm>
    </dsp:sp>
    <dsp:sp modelId="{8EE57161-2281-485C-B376-92C0547F783E}">
      <dsp:nvSpPr>
        <dsp:cNvPr id="0" name=""/>
        <dsp:cNvSpPr/>
      </dsp:nvSpPr>
      <dsp:spPr>
        <a:xfrm>
          <a:off x="1317746" y="3427580"/>
          <a:ext cx="7467229" cy="1468963"/>
        </a:xfrm>
        <a:prstGeom prst="roundRect">
          <a:avLst>
            <a:gd name="adj" fmla="val 10000"/>
          </a:avLst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tishli g‘ildiraklarda mavjud teshiklar, shlitsali yuzalar, shponka uyalari, rezbali yuzalarga ishlov berish;</a:t>
          </a:r>
          <a:endParaRPr lang="ru-RU" sz="2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60770" y="3470604"/>
        <a:ext cx="5767482" cy="1382915"/>
      </dsp:txXfrm>
    </dsp:sp>
    <dsp:sp modelId="{EEEF85DD-8CA9-4640-AB70-B15BD0821FE9}">
      <dsp:nvSpPr>
        <dsp:cNvPr id="0" name=""/>
        <dsp:cNvSpPr/>
      </dsp:nvSpPr>
      <dsp:spPr>
        <a:xfrm>
          <a:off x="6512403" y="1113963"/>
          <a:ext cx="954826" cy="954826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727239" y="1113963"/>
        <a:ext cx="525154" cy="718507"/>
      </dsp:txXfrm>
    </dsp:sp>
    <dsp:sp modelId="{D71E0B7D-EB1F-4B64-A68A-57B36D9EA40A}">
      <dsp:nvSpPr>
        <dsp:cNvPr id="0" name=""/>
        <dsp:cNvSpPr/>
      </dsp:nvSpPr>
      <dsp:spPr>
        <a:xfrm>
          <a:off x="7171276" y="2817961"/>
          <a:ext cx="954826" cy="954826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8538722"/>
            <a:satOff val="-22214"/>
            <a:lumOff val="-212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386112" y="2817961"/>
        <a:ext cx="525154" cy="71850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D8CB39-EDB0-415A-A757-A1F42BC21678}">
      <dsp:nvSpPr>
        <dsp:cNvPr id="0" name=""/>
        <dsp:cNvSpPr/>
      </dsp:nvSpPr>
      <dsp:spPr>
        <a:xfrm>
          <a:off x="0" y="0"/>
          <a:ext cx="7027980" cy="144160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tishlarni ochish;</a:t>
          </a:r>
          <a:endParaRPr lang="ru-RU" sz="2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223" y="42223"/>
        <a:ext cx="5350566" cy="1357154"/>
      </dsp:txXfrm>
    </dsp:sp>
    <dsp:sp modelId="{AC3F9391-AF0D-46D5-950B-6C3C7250DC0D}">
      <dsp:nvSpPr>
        <dsp:cNvPr id="0" name=""/>
        <dsp:cNvSpPr/>
      </dsp:nvSpPr>
      <dsp:spPr>
        <a:xfrm>
          <a:off x="588593" y="1703709"/>
          <a:ext cx="7027980" cy="1441600"/>
        </a:xfrm>
        <a:prstGeom prst="roundRect">
          <a:avLst>
            <a:gd name="adj" fmla="val 10000"/>
          </a:avLst>
        </a:prstGeom>
        <a:solidFill>
          <a:schemeClr val="accent5">
            <a:hueOff val="2723985"/>
            <a:satOff val="1859"/>
            <a:lumOff val="-5228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termik ishlov berish; </a:t>
          </a:r>
          <a:endParaRPr lang="ru-RU" sz="2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30816" y="1745932"/>
        <a:ext cx="5417901" cy="1357154"/>
      </dsp:txXfrm>
    </dsp:sp>
    <dsp:sp modelId="{7348038B-357F-499F-9B5C-708E95AD5B01}">
      <dsp:nvSpPr>
        <dsp:cNvPr id="0" name=""/>
        <dsp:cNvSpPr/>
      </dsp:nvSpPr>
      <dsp:spPr>
        <a:xfrm>
          <a:off x="1168401" y="3407418"/>
          <a:ext cx="7027980" cy="1441600"/>
        </a:xfrm>
        <a:prstGeom prst="roundRect">
          <a:avLst>
            <a:gd name="adj" fmla="val 10000"/>
          </a:avLst>
        </a:prstGeom>
        <a:solidFill>
          <a:schemeClr val="accent5">
            <a:hueOff val="5447971"/>
            <a:satOff val="3718"/>
            <a:lumOff val="-10457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yuqori aniqlikka ega bo‘lgan pog‘onalar yakunlovchi ishlov berish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10624" y="3449641"/>
        <a:ext cx="5426686" cy="1357154"/>
      </dsp:txXfrm>
    </dsp:sp>
    <dsp:sp modelId="{1AFD3F0A-75D5-4D4B-83A3-ED8F33CFF6D6}">
      <dsp:nvSpPr>
        <dsp:cNvPr id="0" name=""/>
        <dsp:cNvSpPr/>
      </dsp:nvSpPr>
      <dsp:spPr>
        <a:xfrm>
          <a:off x="1756995" y="5111127"/>
          <a:ext cx="7027980" cy="1441600"/>
        </a:xfrm>
        <a:prstGeom prst="roundRect">
          <a:avLst>
            <a:gd name="adj" fmla="val 10000"/>
          </a:avLst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tish yuzalariga ishlov berish.</a:t>
          </a:r>
          <a:endParaRPr lang="ru-RU" sz="2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99218" y="5153350"/>
        <a:ext cx="5417901" cy="1357154"/>
      </dsp:txXfrm>
    </dsp:sp>
    <dsp:sp modelId="{73F5BD14-2095-475D-B584-EE4B460094C5}">
      <dsp:nvSpPr>
        <dsp:cNvPr id="0" name=""/>
        <dsp:cNvSpPr/>
      </dsp:nvSpPr>
      <dsp:spPr>
        <a:xfrm>
          <a:off x="6090940" y="1104134"/>
          <a:ext cx="937040" cy="937040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301774" y="1104134"/>
        <a:ext cx="515372" cy="705123"/>
      </dsp:txXfrm>
    </dsp:sp>
    <dsp:sp modelId="{3D04B11B-7558-4D9A-86E2-472C0A3B89AD}">
      <dsp:nvSpPr>
        <dsp:cNvPr id="0" name=""/>
        <dsp:cNvSpPr/>
      </dsp:nvSpPr>
      <dsp:spPr>
        <a:xfrm>
          <a:off x="6679534" y="2807843"/>
          <a:ext cx="937040" cy="937040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4269361"/>
            <a:satOff val="-11107"/>
            <a:lumOff val="-106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890368" y="2807843"/>
        <a:ext cx="515372" cy="705123"/>
      </dsp:txXfrm>
    </dsp:sp>
    <dsp:sp modelId="{95B81800-8B12-4C1D-8C0F-41781437C529}">
      <dsp:nvSpPr>
        <dsp:cNvPr id="0" name=""/>
        <dsp:cNvSpPr/>
      </dsp:nvSpPr>
      <dsp:spPr>
        <a:xfrm>
          <a:off x="7259342" y="4511553"/>
          <a:ext cx="937040" cy="937040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8538722"/>
            <a:satOff val="-22214"/>
            <a:lumOff val="-212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470176" y="4511553"/>
        <a:ext cx="515372" cy="7051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AB9124-DD63-467B-9ACE-753B7598FC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E40C58B-8A81-48CE-8AB1-718F5093CF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941BAA1-D9B8-485B-90B0-5199CA1585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D0EBA4D-81E1-4F1A-836F-BB7EBD490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3EBCB4-4236-4F0B-91C9-7CF910145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92758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3BD190-F862-4D4F-960F-715CDDB4E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ABD911B-98BD-46F1-A12A-3C6FD961F7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6BCB527-BAC7-4DAC-BEED-E99588156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CE6F1A6-D37F-458A-B2D1-D14E04468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F99CEF7-62F4-42FA-AC39-E529E39E3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74857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5A6B0A-9531-4CBE-B647-D63FFC6F3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EAB7273-90A3-4F47-988A-011468AD68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EDA873E-6566-4355-9F8C-23D1E51F29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679E2A7-0834-43D1-BFFC-179CD830B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44A0B4A-577A-4BA7-A098-AE57CC4C1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24492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57F4C6-9E30-4A74-A107-A53BF2F57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6F9EDA-2E51-479E-99F6-FFF5BAC8C0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27E2869-0706-443D-A5E0-286503F967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F0610E7-74AC-46F8-BA4D-878477133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6A9CA5F-4AC1-43DD-AC5F-1C39F077C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E133A90-2925-4C45-B979-A0FC64594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66725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49FD1D-CB41-4F63-9F30-4453197CF1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72165AC-20EE-48ED-8A6C-2F67470F6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0F6CE0C-6FD0-4724-A5FA-86C29B811F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35AB30F-B65F-4DBD-A276-EE7AFCFFD9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7B8E277-0DD8-4576-8DF8-479710E5A4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F12E30A-EB66-45DA-9E9F-F25E82AFE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1B51EE41-B491-450B-BC7C-992CF96ED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404D3D6-9156-4574-8A59-80EE03A9C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81384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622C6E-A5F0-41B8-9D62-C2B9F80D7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AF4EE4B-AF05-4CF2-A248-B643D9A55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EEB026E-2B40-4DB6-B021-B741A425BE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F7BAB81-8B70-4629-8CBE-1010BF928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56285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799142A-570C-487A-BE67-18603F3B4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65160EF-89C0-4521-A93C-752727C1EF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797C162-1798-4085-B50E-66EC3D30F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77167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36D90A-2B99-4C00-B4C8-A936AF06D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D3D1555-DA10-4533-9DC9-8DA7198700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E874D91-ADA8-414B-B775-DC9DF0805E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7F97882-E9FB-4833-B9A4-806DEA774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3D0E10B-DB7B-44BA-99D7-A71CB69D0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F54F0D1-8DF2-4CCA-892E-8413B3B0A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9855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A3F81D-E1AD-4DCB-AB41-4428F4932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83AB280-5AC9-4135-BC10-A8E44D5CFF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C77B727-0799-48D6-8741-96E9243E9A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E16976-4D77-4EAC-9792-A653084FB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7F8201A-785B-410B-B84B-11C62EC02F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CAA8426-AA99-4098-A21C-4831C72B1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619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D8E6C6-3B4D-4EFC-AEC1-FBFDEE8CB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C90DFE7-888C-4FA9-BC8E-49D53A704F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8D6F043-A420-4A23-895F-37E55971E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6355656-EC53-48FC-A421-5D68A83006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A0FB800-68BE-40D5-A2B0-EA4A0BEB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60168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EA09F9B-BD02-4A0E-960C-23A3634449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E7352DD-2512-4A87-8F03-5F4B93D961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1A1A2A8-6E12-43EC-A969-43CB65F3B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B594F81-22DE-4638-9041-01DF32D77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0176009-ADF8-4803-855C-A29C2429D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58990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6319" y="802299"/>
            <a:ext cx="5618515" cy="2541431"/>
          </a:xfrm>
        </p:spPr>
        <p:txBody>
          <a:bodyPr bIns="0" anchor="b">
            <a:normAutofit/>
          </a:bodyPr>
          <a:lstStyle>
            <a:lvl1pPr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6319" y="3531205"/>
            <a:ext cx="5618515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96319" y="329308"/>
            <a:ext cx="3086292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4703" y="798973"/>
            <a:ext cx="802005" cy="503578"/>
          </a:xfrm>
        </p:spPr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396319" y="3528542"/>
            <a:ext cx="561851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17666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84776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756130"/>
            <a:ext cx="5617002" cy="188795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2" y="3806196"/>
            <a:ext cx="5617002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43491" y="3804985"/>
            <a:ext cx="561700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3971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890"/>
            <a:ext cx="6571343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3490" y="2013936"/>
            <a:ext cx="3125871" cy="34375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9182" y="2013936"/>
            <a:ext cx="3125652" cy="343755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17779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164"/>
            <a:ext cx="6571344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9550"/>
            <a:ext cx="312576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3491" y="2824270"/>
            <a:ext cx="3125766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9182" y="2023004"/>
            <a:ext cx="31256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89182" y="2821491"/>
            <a:ext cx="31256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995813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04764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99828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042" y="798973"/>
            <a:ext cx="2425950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656" y="798974"/>
            <a:ext cx="3828178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9042" y="3205492"/>
            <a:ext cx="2427369" cy="2248181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1748" y="3205491"/>
            <a:ext cx="242327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21839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996501" y="482171"/>
            <a:ext cx="3511387" cy="5149101"/>
            <a:chOff x="6852919" y="583365"/>
            <a:chExt cx="4681849" cy="5181928"/>
          </a:xfrm>
        </p:grpSpPr>
        <p:sp>
          <p:nvSpPr>
            <p:cNvPr id="14" name="Rectangle 13"/>
            <p:cNvSpPr/>
            <p:nvPr/>
          </p:nvSpPr>
          <p:spPr>
            <a:xfrm>
              <a:off x="6852919" y="583365"/>
              <a:ext cx="4681849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7273787" y="915806"/>
              <a:ext cx="3844017" cy="450791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148" y="1129513"/>
            <a:ext cx="3244935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40128" y="1122543"/>
            <a:ext cx="2234998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3492" y="3145992"/>
            <a:ext cx="3240286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36664" y="5469857"/>
            <a:ext cx="3252420" cy="320123"/>
          </a:xfrm>
        </p:spPr>
        <p:txBody>
          <a:bodyPr/>
          <a:lstStyle>
            <a:lvl1pPr algn="l">
              <a:defRPr/>
            </a:lvl1pPr>
          </a:lstStyle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37530" y="318641"/>
            <a:ext cx="3251553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1281" y="3143605"/>
            <a:ext cx="324201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222001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7000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8028" y="798974"/>
            <a:ext cx="1103027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3491" y="798974"/>
            <a:ext cx="5301095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6918028" y="798974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789551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F74F71-5650-468A-97A6-A48DC6F041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5495954-A2A0-483D-88ED-5BF6D40EB6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9A84C45-B0AB-44AD-BCF7-0B4DD7493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8002C6-2E50-44F3-A246-867513AF7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B5D8823-11AE-4526-A86A-F4004A495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495638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F38E51-7515-4B30-AAF8-4476D0659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28EFBC1-8D4F-4909-835E-CB3C5DC08F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26F94D2-5F55-47CA-B14B-3153E7953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0A92FD6-C8E7-4896-89E8-D363C0523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2595334-4B85-4219-BEB8-BA406C8EC2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339718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306002-548F-4734-B390-DC693ED558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C16EF2E-61B6-40CC-B928-21BED2421D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919EB5F-8858-4A5B-91DC-8F5CED2E8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4CCFFE6-11F7-4A7C-8901-E84AF7925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D9299A1-179F-4AB0-8080-BE79A7388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023076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F3B243-DDCC-4A73-A1C8-75A68C291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D5311B-89FB-403D-9E0D-A48FB6D50E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DB6CA23-9773-49A1-877A-CEC1E9BBEC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3B6B540-7326-4FFF-8D32-C114CDB5F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EFA9962-B6F2-4EC3-8712-4ED3C64E5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2B823C3-35E1-4E57-9529-8A4216F54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20019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489754-4EB9-4F6B-8C75-1BB888ABD6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B570842-16E0-4A83-AF39-2D2E38AD05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4DDDA9B-C923-491A-BE16-60628A25D1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727DB1D-5E58-4416-80F0-89EAE4C76C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387E503-5FB6-4B8C-9FCC-F8238D7631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FE77A2A-5764-4698-BEF3-95100BF9C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4A0DD02-859B-4E8C-8D36-5E302B359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78DE170-DBCF-4B77-BED3-D9512E2DB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129103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8B9B9-F746-48D2-AD7F-B6BDD5B2C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5A0D90C-FA58-49A5-BC3E-16F85F127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D545503-4390-45DC-BE6C-6F6991191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2222A6A-8AEC-4FC3-A1B4-22169E6E2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958476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ED7265B-300F-4C5C-9877-17D95A2F15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17EA269-99EE-4E68-B88F-8834C2C33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52F34E8-32F0-4654-A970-EBB2F478F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934133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7285C7-BBA2-46BB-BA9C-DBBB283D7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644E38A-B28F-46E8-8605-305FFABD86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D98E675-76E6-4439-933B-E3B6523EED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D9E4993-F9C2-4B5A-9616-87534B2D6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23C7337-E6D0-4E0F-B99F-95EF7983D2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E90B0AF-4395-4E19-BE5E-E8A487994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18330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83A845-4EB1-409C-8B53-065393388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A0C0FA7-3ECB-4DCD-90AD-8AB3A8D55E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5EE43D4-E6CE-44DA-96F2-6B9D8ECF6D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CBA2969-C272-421D-8749-C9035920E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94F05AB-10C6-4E75-981E-197E7C8763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A0423B7-7E3B-4AB6-BE1B-B46B7D4A3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475539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75EEDD-1AD4-4352-89D3-EEC9F333F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C9A2B47-BF81-4EE5-AF3F-F111865441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DFABCB-7653-4033-B9CB-9C179C6E1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B64CABA-F05D-4888-AF7C-593966306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4316BD2-D3B9-480F-8BA4-DCCD349BE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782753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7664739-61CB-41E2-9151-91C10E6DE9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6811441-91F8-451E-8432-A00D794503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2FBA3E4-558C-4361-B6E2-A19FA1675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5604863-48E3-45E2-88C6-4D6E750F1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65B559A-7317-487C-B8E7-D3A89C77C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500054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F74F71-5650-468A-97A6-A48DC6F041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5495954-A2A0-483D-88ED-5BF6D40EB6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9A84C45-B0AB-44AD-BCF7-0B4DD7493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8002C6-2E50-44F3-A246-867513AF7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B5D8823-11AE-4526-A86A-F4004A495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510183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F38E51-7515-4B30-AAF8-4476D0659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28EFBC1-8D4F-4909-835E-CB3C5DC08F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26F94D2-5F55-47CA-B14B-3153E7953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0A92FD6-C8E7-4896-89E8-D363C0523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2595334-4B85-4219-BEB8-BA406C8EC2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915695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306002-548F-4734-B390-DC693ED558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C16EF2E-61B6-40CC-B928-21BED2421D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919EB5F-8858-4A5B-91DC-8F5CED2E8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4CCFFE6-11F7-4A7C-8901-E84AF7925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D9299A1-179F-4AB0-8080-BE79A7388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735904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F3B243-DDCC-4A73-A1C8-75A68C291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D5311B-89FB-403D-9E0D-A48FB6D50E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DB6CA23-9773-49A1-877A-CEC1E9BBEC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3B6B540-7326-4FFF-8D32-C114CDB5F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EFA9962-B6F2-4EC3-8712-4ED3C64E5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2B823C3-35E1-4E57-9529-8A4216F54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59772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489754-4EB9-4F6B-8C75-1BB888ABD6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B570842-16E0-4A83-AF39-2D2E38AD05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4DDDA9B-C923-491A-BE16-60628A25D1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727DB1D-5E58-4416-80F0-89EAE4C76C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387E503-5FB6-4B8C-9FCC-F8238D7631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FE77A2A-5764-4698-BEF3-95100BF9C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4A0DD02-859B-4E8C-8D36-5E302B359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78DE170-DBCF-4B77-BED3-D9512E2DB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70103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8B9B9-F746-48D2-AD7F-B6BDD5B2C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5A0D90C-FA58-49A5-BC3E-16F85F127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D545503-4390-45DC-BE6C-6F6991191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2222A6A-8AEC-4FC3-A1B4-22169E6E2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12124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ED7265B-300F-4C5C-9877-17D95A2F15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17EA269-99EE-4E68-B88F-8834C2C33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52F34E8-32F0-4654-A970-EBB2F478F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61145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7285C7-BBA2-46BB-BA9C-DBBB283D7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644E38A-B28F-46E8-8605-305FFABD86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D98E675-76E6-4439-933B-E3B6523EED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D9E4993-F9C2-4B5A-9616-87534B2D6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23C7337-E6D0-4E0F-B99F-95EF7983D2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E90B0AF-4395-4E19-BE5E-E8A487994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093626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83A845-4EB1-409C-8B53-065393388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A0C0FA7-3ECB-4DCD-90AD-8AB3A8D55E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5EE43D4-E6CE-44DA-96F2-6B9D8ECF6D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CBA2969-C272-421D-8749-C9035920E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94F05AB-10C6-4E75-981E-197E7C8763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A0423B7-7E3B-4AB6-BE1B-B46B7D4A3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266099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75EEDD-1AD4-4352-89D3-EEC9F333F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C9A2B47-BF81-4EE5-AF3F-F111865441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DFABCB-7653-4033-B9CB-9C179C6E1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B64CABA-F05D-4888-AF7C-593966306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4316BD2-D3B9-480F-8BA4-DCCD349BE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410522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7664739-61CB-41E2-9151-91C10E6DE9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6811441-91F8-451E-8432-A00D794503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2FBA3E4-558C-4361-B6E2-A19FA1675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5604863-48E3-45E2-88C6-4D6E750F1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65B559A-7317-487C-B8E7-D3A89C77C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5122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3.jp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 l="-40000" r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 l="-40000" r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86F199-43DA-4B81-ADEE-31213B762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54DEA76-007C-43FC-9112-F52427AC47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F218D6F-8FE2-4275-8E9F-45F7D2880C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3F6558F-EAA2-468E-97F2-112C9DB1E3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974A44C-7D33-4F84-A731-22A272B8B2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267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 l="-40000" r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015734"/>
            <a:ext cx="9144000" cy="407952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538" r="12500" b="-1538"/>
          <a:stretch/>
        </p:blipFill>
        <p:spPr>
          <a:xfrm>
            <a:off x="-1" y="6095253"/>
            <a:ext cx="9144001" cy="77472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6101127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3491" y="804520"/>
            <a:ext cx="6571343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5733"/>
            <a:ext cx="6571343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46542" y="330370"/>
            <a:ext cx="2368292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3491" y="329308"/>
            <a:ext cx="403400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7725" y="798973"/>
            <a:ext cx="795746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7100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66B2B9-E0F8-4208-9B86-70A836546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7813B04-E95C-4701-AD5F-22AC7C7BFE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9968F95-E24D-4DB2-92CF-A3B465B2BB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4697FCA-C6B0-4ABC-80C0-4C24346F8E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B149A50-208F-4552-B925-8CD2A8243C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1648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66B2B9-E0F8-4208-9B86-70A836546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7813B04-E95C-4701-AD5F-22AC7C7BFE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9968F95-E24D-4DB2-92CF-A3B465B2BB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4697FCA-C6B0-4ABC-80C0-4C24346F8E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B149A50-208F-4552-B925-8CD2A8243C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3970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 l="-3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404664"/>
            <a:ext cx="8280920" cy="2232248"/>
          </a:xfrm>
        </p:spPr>
        <p:txBody>
          <a:bodyPr anchor="ctr">
            <a:normAutofit/>
          </a:bodyPr>
          <a:lstStyle/>
          <a:p>
            <a:r>
              <a:rPr lang="en-US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Course: Manufacturing of parts in mechanical engineering</a:t>
            </a:r>
            <a:endParaRPr lang="ru-RU" dirty="0">
              <a:solidFill>
                <a:schemeClr val="accent6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8903" y="3176972"/>
            <a:ext cx="8208912" cy="3276363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Lecture 5. Technological processes of mechanical processing of cylindrical gears.</a:t>
            </a:r>
          </a:p>
          <a:p>
            <a:endParaRPr lang="en-US" sz="3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Lecturer: </a:t>
            </a:r>
            <a:r>
              <a:rPr lang="en-US" sz="32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Mukhammadazim</a:t>
            </a:r>
            <a:r>
              <a:rPr lang="en-US" sz="32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Rustamov</a:t>
            </a:r>
            <a:endParaRPr lang="ru-RU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343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8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 fontScale="92500"/>
          </a:bodyPr>
          <a:lstStyle/>
          <a:p>
            <a:pPr marL="0" indent="0" algn="ctr">
              <a:lnSpc>
                <a:spcPct val="140000"/>
              </a:lnSpc>
              <a:spcBef>
                <a:spcPts val="0"/>
              </a:spcBef>
              <a:buNone/>
            </a:pP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5-ma’ruza. Silindrik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g‘ildiraklarga</a:t>
            </a: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</a:t>
            </a:r>
            <a:endParaRPr lang="ru-RU" sz="3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19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uz-Cyrl-UZ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Silindrik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g‘ildiraklarning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shartlar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zagotovka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Silindrik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g‘ildiraklarga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jarayonlarining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Silindrik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g‘ildiraklarni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32614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96" end="19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charRg st="96" end="19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94" end="29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charRg st="194" end="29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93" end="3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charRg st="293" end="3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Silindrik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g‘ildiraklarning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shartlar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materiallari</a:t>
            </a:r>
            <a:endParaRPr lang="uz-Cyrl-UZ" sz="3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endParaRPr lang="uz-Cyrl-UZ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uchraydigan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belgilangan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uzatishlar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soniga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valdan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ikkinchisiga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burovchi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momentni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avtomobillar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traktorlar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kesish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dastgohlarining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tezliklar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uzatishlar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qutilarida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reduktorlar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ko‘tarish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tushirish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asboblari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soatli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shunga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o‘xshash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qurilmalarda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qo‘llaniladi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5752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E1BB2D8B-B9A2-4F5F-AEF3-54610C4CEBB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029471"/>
              </p:ext>
            </p:extLst>
          </p:nvPr>
        </p:nvGraphicFramePr>
        <p:xfrm>
          <a:off x="179388" y="188913"/>
          <a:ext cx="8785225" cy="6553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5682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4120C5C-F79A-4F97-A814-BC4E79B2EE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34120C5C-F79A-4F97-A814-BC4E79B2EE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2">
                                            <p:graphicEl>
                                              <a:dgm id="{34120C5C-F79A-4F97-A814-BC4E79B2EE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E4D9F72-4B2F-4D0A-BFC7-8F3D3AE2C8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graphicEl>
                                              <a:dgm id="{2E4D9F72-4B2F-4D0A-BFC7-8F3D3AE2C8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>
                                            <p:graphicEl>
                                              <a:dgm id="{2E4D9F72-4B2F-4D0A-BFC7-8F3D3AE2C81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C628622-1DE0-4F1B-BD8D-894EA561C1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">
                                            <p:graphicEl>
                                              <a:dgm id="{2C628622-1DE0-4F1B-BD8D-894EA561C1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">
                                            <p:graphicEl>
                                              <a:dgm id="{2C628622-1DE0-4F1B-BD8D-894EA561C11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A158560-D6B0-4738-BC7E-40CD849D40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">
                                            <p:graphicEl>
                                              <a:dgm id="{5A158560-D6B0-4738-BC7E-40CD849D40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">
                                            <p:graphicEl>
                                              <a:dgm id="{5A158560-D6B0-4738-BC7E-40CD849D40E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4FB53C5-C435-444C-B49F-8260142BA3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">
                                            <p:graphicEl>
                                              <a:dgm id="{54FB53C5-C435-444C-B49F-8260142BA3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">
                                            <p:graphicEl>
                                              <a:dgm id="{54FB53C5-C435-444C-B49F-8260142BA39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C70A37E-F114-420B-8A3F-C193EA710A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">
                                            <p:graphicEl>
                                              <a:dgm id="{0C70A37E-F114-420B-8A3F-C193EA710A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">
                                            <p:graphicEl>
                                              <a:dgm id="{0C70A37E-F114-420B-8A3F-C193EA710A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7580B47-520E-468B-B650-9B0B893AA5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">
                                            <p:graphicEl>
                                              <a:dgm id="{67580B47-520E-468B-B650-9B0B893AA5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">
                                            <p:graphicEl>
                                              <a:dgm id="{67580B47-520E-468B-B650-9B0B893AA5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A7EB34A-3557-4122-AF50-278ABC1AE1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">
                                            <p:graphicEl>
                                              <a:dgm id="{9A7EB34A-3557-4122-AF50-278ABC1AE1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">
                                            <p:graphicEl>
                                              <a:dgm id="{9A7EB34A-3557-4122-AF50-278ABC1AE1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997B0CD-2218-4BDB-9181-9EA6560B84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">
                                            <p:graphicEl>
                                              <a:dgm id="{9997B0CD-2218-4BDB-9181-9EA6560B84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">
                                            <p:graphicEl>
                                              <a:dgm id="{9997B0CD-2218-4BDB-9181-9EA6560B848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5EF25A1-B54E-4656-8AE9-86D0A22F9B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2">
                                            <p:graphicEl>
                                              <a:dgm id="{95EF25A1-B54E-4656-8AE9-86D0A22F9B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">
                                            <p:graphicEl>
                                              <a:dgm id="{95EF25A1-B54E-4656-8AE9-86D0A22F9B3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A8B216C-C180-417B-82F6-27AA4B2884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">
                                            <p:graphicEl>
                                              <a:dgm id="{7A8B216C-C180-417B-82F6-27AA4B2884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">
                                            <p:graphicEl>
                                              <a:dgm id="{7A8B216C-C180-417B-82F6-27AA4B2884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C32DF7B-DBFB-4FA6-A4A6-56F5FD8F25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2">
                                            <p:graphicEl>
                                              <a:dgm id="{0C32DF7B-DBFB-4FA6-A4A6-56F5FD8F25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">
                                            <p:graphicEl>
                                              <a:dgm id="{0C32DF7B-DBFB-4FA6-A4A6-56F5FD8F25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AD888CC-35C0-460F-87B8-9A27C503F9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2">
                                            <p:graphicEl>
                                              <a:dgm id="{7AD888CC-35C0-460F-87B8-9A27C503F9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">
                                            <p:graphicEl>
                                              <a:dgm id="{7AD888CC-35C0-460F-87B8-9A27C503F9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5B6BF52-1873-407C-B27A-4C393E374A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2">
                                            <p:graphicEl>
                                              <a:dgm id="{E5B6BF52-1873-407C-B27A-4C393E374A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">
                                            <p:graphicEl>
                                              <a:dgm id="{E5B6BF52-1873-407C-B27A-4C393E374A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0163C68-8995-4861-9D55-7245594CE7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">
                                            <p:graphicEl>
                                              <a:dgm id="{A0163C68-8995-4861-9D55-7245594CE7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">
                                            <p:graphicEl>
                                              <a:dgm id="{A0163C68-8995-4861-9D55-7245594CE7C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1B13AF8-7E10-4F16-8F46-3E7A93241B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2">
                                            <p:graphicEl>
                                              <a:dgm id="{61B13AF8-7E10-4F16-8F46-3E7A93241B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">
                                            <p:graphicEl>
                                              <a:dgm id="{61B13AF8-7E10-4F16-8F46-3E7A93241B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465B84C-B477-4F3D-B5DF-6B406A1776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2">
                                            <p:graphicEl>
                                              <a:dgm id="{E465B84C-B477-4F3D-B5DF-6B406A1776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">
                                            <p:graphicEl>
                                              <a:dgm id="{E465B84C-B477-4F3D-B5DF-6B406A1776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7881" y="4725144"/>
            <a:ext cx="3544618" cy="1224136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50234" y="6159946"/>
            <a:ext cx="3779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</a:t>
            </a:r>
            <a:r>
              <a:rPr lang="ru-RU" i="1" dirty="0"/>
              <a:t> </a:t>
            </a:r>
            <a:r>
              <a:rPr lang="en-US" i="1" dirty="0"/>
              <a:t>https://rusolymp.ru/wp-content/uploads/2019/04/32.jpg</a:t>
            </a:r>
            <a:endParaRPr lang="ru-RU" i="1" dirty="0"/>
          </a:p>
        </p:txBody>
      </p:sp>
      <p:pic>
        <p:nvPicPr>
          <p:cNvPr id="1026" name="Picture 2" descr="https://rusolymp.ru/wp-content/uploads/2019/04/32.jpg">
            <a:extLst>
              <a:ext uri="{FF2B5EF4-FFF2-40B4-BE49-F238E27FC236}">
                <a16:creationId xmlns:a16="http://schemas.microsoft.com/office/drawing/2014/main" id="{975EBC98-8EC2-4363-9577-D8A25412DD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2874" r="11901" b="13818"/>
          <a:stretch/>
        </p:blipFill>
        <p:spPr bwMode="auto">
          <a:xfrm>
            <a:off x="50234" y="571700"/>
            <a:ext cx="4017710" cy="3895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D27D705-CAF2-42B3-821A-74016D13204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350" t="15993" r="15350" b="14462"/>
          <a:stretch/>
        </p:blipFill>
        <p:spPr>
          <a:xfrm>
            <a:off x="4178554" y="980728"/>
            <a:ext cx="4929950" cy="3436950"/>
          </a:xfrm>
          <a:prstGeom prst="rect">
            <a:avLst/>
          </a:prstGeom>
        </p:spPr>
      </p:pic>
      <p:sp>
        <p:nvSpPr>
          <p:cNvPr id="7" name="Объект 2">
            <a:extLst>
              <a:ext uri="{FF2B5EF4-FFF2-40B4-BE49-F238E27FC236}">
                <a16:creationId xmlns:a16="http://schemas.microsoft.com/office/drawing/2014/main" id="{3E810861-7D38-4542-AF6A-DFA18EA89A2D}"/>
              </a:ext>
            </a:extLst>
          </p:cNvPr>
          <p:cNvSpPr txBox="1">
            <a:spLocks/>
          </p:cNvSpPr>
          <p:nvPr/>
        </p:nvSpPr>
        <p:spPr>
          <a:xfrm>
            <a:off x="5004048" y="4725144"/>
            <a:ext cx="3544618" cy="1224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Disksimon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84D2086F-42D3-4146-954F-F466BC7C652F}"/>
              </a:ext>
            </a:extLst>
          </p:cNvPr>
          <p:cNvSpPr/>
          <p:nvPr/>
        </p:nvSpPr>
        <p:spPr>
          <a:xfrm>
            <a:off x="4886400" y="6159946"/>
            <a:ext cx="41693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</a:t>
            </a:r>
            <a:r>
              <a:rPr lang="ru-RU" i="1" dirty="0"/>
              <a:t> </a:t>
            </a:r>
            <a:r>
              <a:rPr lang="en-US" i="1" dirty="0"/>
              <a:t>https://ms-74.ru/img/parts-30351/Zubchatoe-koleco-16-03-37.webp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2793039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7" grpId="0" build="p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90" y="188641"/>
            <a:ext cx="9015806" cy="6597352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Silindrik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vazifasidan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chiqqan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e’tibor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qaratilishi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talab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joylashishining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xatoligi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0,01-0,1 mm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chegarasida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gardish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sirtini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perpendikulyarligi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0,05-0,1 mm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talab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IT6...IT8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kvalitet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aniqligida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tozaligi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 1,25…Ra 2,5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344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90" y="188641"/>
            <a:ext cx="9015806" cy="6597352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Silindrik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belgilanadi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 dan 10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qo‘llaniladi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9 dan 10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darajasidagilari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ochiq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uzatmalarda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qo‘llanilsa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5-6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darajasidagilar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aniqlikdagi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mexanizmlarda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qo‘llaniladi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Ra0,63…Ra2,5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6061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50698" y="1124744"/>
            <a:ext cx="2664296" cy="1512168"/>
          </a:xfrm>
        </p:spPr>
        <p:txBody>
          <a:bodyPr>
            <a:noAutofit/>
          </a:bodyPr>
          <a:lstStyle/>
          <a:p>
            <a:pPr marL="0" indent="0" algn="ctr">
              <a:lnSpc>
                <a:spcPct val="140000"/>
              </a:lnSpc>
              <a:buNone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Po‘lat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materialidan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2052" name="Picture 4" descr="https://www.zuborez.ru/images/news/izgotovlenye-zubchatyh-koles.jpg">
            <a:extLst>
              <a:ext uri="{FF2B5EF4-FFF2-40B4-BE49-F238E27FC236}">
                <a16:creationId xmlns:a16="http://schemas.microsoft.com/office/drawing/2014/main" id="{1387F08D-57B9-4A17-B18A-F64E45EF52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2" r="2817"/>
          <a:stretch/>
        </p:blipFill>
        <p:spPr bwMode="auto">
          <a:xfrm>
            <a:off x="107504" y="40375"/>
            <a:ext cx="6048672" cy="296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2C4054B-F517-411A-8B12-F9C71FAE2FDC}"/>
              </a:ext>
            </a:extLst>
          </p:cNvPr>
          <p:cNvSpPr/>
          <p:nvPr/>
        </p:nvSpPr>
        <p:spPr>
          <a:xfrm>
            <a:off x="107504" y="2816534"/>
            <a:ext cx="81863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</a:t>
            </a:r>
            <a:r>
              <a:rPr lang="ru-RU" i="1" dirty="0"/>
              <a:t> </a:t>
            </a:r>
            <a:r>
              <a:rPr lang="en-US" i="1" dirty="0"/>
              <a:t>https://www.zuborez.ru/images/news/izgotovlenye-zubchatyh-koles.jpg</a:t>
            </a:r>
            <a:endParaRPr lang="ru-RU" i="1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FF1594F-BA99-4629-B1B5-6D4BAFA714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3325113"/>
            <a:ext cx="3686991" cy="3492512"/>
          </a:xfrm>
          <a:prstGeom prst="rect">
            <a:avLst/>
          </a:prstGeom>
        </p:spPr>
      </p:pic>
      <p:sp>
        <p:nvSpPr>
          <p:cNvPr id="6" name="Объект 2">
            <a:extLst>
              <a:ext uri="{FF2B5EF4-FFF2-40B4-BE49-F238E27FC236}">
                <a16:creationId xmlns:a16="http://schemas.microsoft.com/office/drawing/2014/main" id="{BF0420FD-B653-49E2-B9AA-DDC3B0984371}"/>
              </a:ext>
            </a:extLst>
          </p:cNvPr>
          <p:cNvSpPr txBox="1">
            <a:spLocks/>
          </p:cNvSpPr>
          <p:nvPr/>
        </p:nvSpPr>
        <p:spPr>
          <a:xfrm>
            <a:off x="4355976" y="3641506"/>
            <a:ext cx="2952328" cy="15121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Cho‘yan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materialidan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</a:t>
            </a:r>
            <a:endParaRPr lang="ru-RU" sz="2400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D91A33B-D8BE-4678-80DB-E88EDA1E9457}"/>
              </a:ext>
            </a:extLst>
          </p:cNvPr>
          <p:cNvSpPr/>
          <p:nvPr/>
        </p:nvSpPr>
        <p:spPr>
          <a:xfrm>
            <a:off x="3923928" y="5777359"/>
            <a:ext cx="519106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Manba:https</a:t>
            </a:r>
            <a:r>
              <a:rPr lang="en-US" i="1" dirty="0"/>
              <a:t>://fonderia.by/wp-content/uploads/2020/07/otlivka-%C2%ABzvezdochka-dlya-betonomeshalki-z14.jpg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3390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6" grpId="0" build="p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90" y="188641"/>
            <a:ext cx="9015806" cy="6597352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40000"/>
              </a:lnSpc>
              <a:buNone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Silindrik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material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uzatiladigan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burovchi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momentning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aylanma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tanlanadi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ishlovchi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rangli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plastmassalar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kulrang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bolg‘alangan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cho‘yanlardan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toblanmagan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konstruksion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po‘latlar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30, 35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45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lardan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tayyorlanadi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Katta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ishlovchi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uzatmalar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po‘lat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45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legirlangan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po‘latlar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40X, 12XN3A, 18XGT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kabilardan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tayyorlanadi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022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bg1"/>
            </a:gs>
            <a:gs pos="91000">
              <a:schemeClr val="bg1"/>
            </a:gs>
            <a:gs pos="100000">
              <a:srgbClr val="35E7CE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007" y="4221088"/>
            <a:ext cx="3822913" cy="1728192"/>
          </a:xfrm>
        </p:spPr>
        <p:txBody>
          <a:bodyPr>
            <a:noAutofit/>
          </a:bodyPr>
          <a:lstStyle/>
          <a:p>
            <a:pPr marL="0" indent="0" algn="ctr">
              <a:lnSpc>
                <a:spcPct val="140000"/>
              </a:lnSpc>
              <a:buNone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Plasmassa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D91A33B-D8BE-4678-80DB-E88EDA1E9457}"/>
              </a:ext>
            </a:extLst>
          </p:cNvPr>
          <p:cNvSpPr/>
          <p:nvPr/>
        </p:nvSpPr>
        <p:spPr>
          <a:xfrm>
            <a:off x="29008" y="6123355"/>
            <a:ext cx="4254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Manba:https</a:t>
            </a:r>
            <a:r>
              <a:rPr lang="en-US" i="1" dirty="0"/>
              <a:t>://www.texnologia.ru/services/gear/gear_4.jpg</a:t>
            </a:r>
            <a:endParaRPr lang="ru-RU" i="1" dirty="0"/>
          </a:p>
        </p:txBody>
      </p:sp>
      <p:pic>
        <p:nvPicPr>
          <p:cNvPr id="3074" name="Picture 2" descr="https://www.texnologia.ru/services/gear/gear_4.jpg">
            <a:extLst>
              <a:ext uri="{FF2B5EF4-FFF2-40B4-BE49-F238E27FC236}">
                <a16:creationId xmlns:a16="http://schemas.microsoft.com/office/drawing/2014/main" id="{277DC285-E1B6-4BF1-A15C-8D410F342A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4860032" cy="3547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technobearing.ru/upload/baza-znaniy/zubchatyye-kolesa_2.jpg">
            <a:extLst>
              <a:ext uri="{FF2B5EF4-FFF2-40B4-BE49-F238E27FC236}">
                <a16:creationId xmlns:a16="http://schemas.microsoft.com/office/drawing/2014/main" id="{2231F08F-2C03-4FA0-92E5-0597D4C3A0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60" t="9695" r="10124" b="15811"/>
          <a:stretch/>
        </p:blipFill>
        <p:spPr bwMode="auto">
          <a:xfrm>
            <a:off x="5004048" y="598482"/>
            <a:ext cx="4032447" cy="4054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>
            <a:extLst>
              <a:ext uri="{FF2B5EF4-FFF2-40B4-BE49-F238E27FC236}">
                <a16:creationId xmlns:a16="http://schemas.microsoft.com/office/drawing/2014/main" id="{C09D0F7B-5B71-4A2C-A852-2F8ED0538875}"/>
              </a:ext>
            </a:extLst>
          </p:cNvPr>
          <p:cNvSpPr txBox="1">
            <a:spLocks/>
          </p:cNvSpPr>
          <p:nvPr/>
        </p:nvSpPr>
        <p:spPr>
          <a:xfrm>
            <a:off x="4860032" y="4797152"/>
            <a:ext cx="4254961" cy="12241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Rangli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</a:t>
            </a:r>
            <a:endParaRPr lang="ru-RU" sz="2400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08CCDD7D-1B6A-452F-B90B-103A5456B607}"/>
              </a:ext>
            </a:extLst>
          </p:cNvPr>
          <p:cNvSpPr/>
          <p:nvPr/>
        </p:nvSpPr>
        <p:spPr>
          <a:xfrm>
            <a:off x="4764496" y="6123354"/>
            <a:ext cx="4254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Manba:https</a:t>
            </a:r>
            <a:r>
              <a:rPr lang="en-US" i="1" dirty="0"/>
              <a:t>://technobearing.ru/upload/</a:t>
            </a:r>
            <a:r>
              <a:rPr lang="en-US" i="1" dirty="0" err="1"/>
              <a:t>baza-znaniy</a:t>
            </a:r>
            <a:r>
              <a:rPr lang="en-US" i="1" dirty="0"/>
              <a:t>/zubchatyye-kolesa_2.jpg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2244869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11" grpId="0" build="p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90" y="188641"/>
            <a:ext cx="9015806" cy="6597352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40000"/>
              </a:lnSpc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Silindrik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ashyolarning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Cho‘yandan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tayyorlanadigan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ashyolar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quyma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o‘lchamlari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(50 mm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turdagi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ashyo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prokatdan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o‘lchamlarda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qirqib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5520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90" y="188641"/>
            <a:ext cx="9015806" cy="6597352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40000"/>
              </a:lnSpc>
              <a:buNone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Donali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seriyali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o‘lchamlari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xom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ashyolari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bolg‘alash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mashinalarida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bolg‘alash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tayyorlanadi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partiyadagi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o‘rtacha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o‘lchamlarga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xom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ashyo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shtamplash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tayyorlanadi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Ko‘p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seriyali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yalpi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xom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ashyo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yopiq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shtamplarda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bolg‘alash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mashinalarida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presslarda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gorizontal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bolg‘alash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mashinalarida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tayyorlanib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birdaniga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32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552728"/>
          </a:xfrm>
        </p:spPr>
        <p:txBody>
          <a:bodyPr>
            <a:normAutofit fontScale="925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Silindrik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g‘ildiraklarga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jarayonlarining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bosqichlari</a:t>
            </a:r>
            <a:endParaRPr lang="en-US" sz="3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endParaRPr lang="ru-RU" sz="35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Silindrik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g‘ildiraklarga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jarayonining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amallarini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bajarish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ketma-ketligi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tartibi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yuqorida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ko‘rib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chiqilgan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turlarning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qaysi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biriga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mosligiga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bog‘liq</a:t>
            </a:r>
            <a:r>
              <a:rPr lang="ru-RU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82376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983F8A70-EF14-47B6-9C73-F06FE8F827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3888748"/>
              </p:ext>
            </p:extLst>
          </p:nvPr>
        </p:nvGraphicFramePr>
        <p:xfrm>
          <a:off x="179512" y="1484784"/>
          <a:ext cx="8784976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926BB137-64F3-4490-8674-AE23E136277C}"/>
              </a:ext>
            </a:extLst>
          </p:cNvPr>
          <p:cNvSpPr/>
          <p:nvPr/>
        </p:nvSpPr>
        <p:spPr>
          <a:xfrm>
            <a:off x="179512" y="116632"/>
            <a:ext cx="8784976" cy="1224136"/>
          </a:xfrm>
          <a:prstGeom prst="roundRect">
            <a:avLst>
              <a:gd name="adj" fmla="val 3452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inchi</a:t>
            </a:r>
            <a:r>
              <a:rPr lang="uz-Cyrl-UZ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va ikkinchi turdagi </a:t>
            </a:r>
            <a:r>
              <a:rPr lang="uz-Cyrl-UZ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“vtulka” ko‘rinishidagi bir va bir necha gardishli tishli g‘ildiraklarni tayyorlash texnologik jarayonining ketma-ketligi quyidagicha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tartibda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uz-Cyrl-UZ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330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A7FABD0-6368-43A5-9AB9-4C01506B9D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"/>
                                        <p:tgtEl>
                                          <p:spTgt spid="6">
                                            <p:graphicEl>
                                              <a:dgm id="{0A7FABD0-6368-43A5-9AB9-4C01506B9D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3D000EA-EF6B-4EC2-B610-5F2D1B9DDF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6">
                                            <p:graphicEl>
                                              <a:dgm id="{53D000EA-EF6B-4EC2-B610-5F2D1B9DDF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A51A5B0-9FAE-4F88-9769-E4E2ADBEA5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"/>
                                        <p:tgtEl>
                                          <p:spTgt spid="6">
                                            <p:graphicEl>
                                              <a:dgm id="{7A51A5B0-9FAE-4F88-9769-E4E2ADBEA50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F15490A-459B-4F03-A8C8-A310BAEFAB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"/>
                                        <p:tgtEl>
                                          <p:spTgt spid="6">
                                            <p:graphicEl>
                                              <a:dgm id="{2F15490A-459B-4F03-A8C8-A310BAEFAB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F7BAC02-C885-41CF-94FE-1616B51078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500"/>
                                        <p:tgtEl>
                                          <p:spTgt spid="6">
                                            <p:graphicEl>
                                              <a:dgm id="{CF7BAC02-C885-41CF-94FE-1616B510781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DEA27E0-314C-4878-9C2F-436244619E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500"/>
                                        <p:tgtEl>
                                          <p:spTgt spid="6">
                                            <p:graphicEl>
                                              <a:dgm id="{8DEA27E0-314C-4878-9C2F-436244619E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8A5D3D0-9BC1-488B-9442-956C043F95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500"/>
                                        <p:tgtEl>
                                          <p:spTgt spid="6">
                                            <p:graphicEl>
                                              <a:dgm id="{E8A5D3D0-9BC1-488B-9442-956C043F955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983F8A70-EF14-47B6-9C73-F06FE8F827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7772037"/>
              </p:ext>
            </p:extLst>
          </p:nvPr>
        </p:nvGraphicFramePr>
        <p:xfrm>
          <a:off x="179512" y="188640"/>
          <a:ext cx="8784976" cy="6552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40105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A7FABD0-6368-43A5-9AB9-4C01506B9D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graphicEl>
                                              <a:dgm id="{0A7FABD0-6368-43A5-9AB9-4C01506B9D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3D000EA-EF6B-4EC2-B610-5F2D1B9DDF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6">
                                            <p:graphicEl>
                                              <a:dgm id="{53D000EA-EF6B-4EC2-B610-5F2D1B9DDF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A51A5B0-9FAE-4F88-9769-E4E2ADBEA5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"/>
                                        <p:tgtEl>
                                          <p:spTgt spid="6">
                                            <p:graphicEl>
                                              <a:dgm id="{7A51A5B0-9FAE-4F88-9769-E4E2ADBEA50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F15490A-459B-4F03-A8C8-A310BAEFAB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"/>
                                        <p:tgtEl>
                                          <p:spTgt spid="6">
                                            <p:graphicEl>
                                              <a:dgm id="{2F15490A-459B-4F03-A8C8-A310BAEFAB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F7BAC02-C885-41CF-94FE-1616B51078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"/>
                                        <p:tgtEl>
                                          <p:spTgt spid="6">
                                            <p:graphicEl>
                                              <a:dgm id="{CF7BAC02-C885-41CF-94FE-1616B510781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DEA27E0-314C-4878-9C2F-436244619E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"/>
                                        <p:tgtEl>
                                          <p:spTgt spid="6">
                                            <p:graphicEl>
                                              <a:dgm id="{8DEA27E0-314C-4878-9C2F-436244619E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8A5D3D0-9BC1-488B-9442-956C043F95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500"/>
                                        <p:tgtEl>
                                          <p:spTgt spid="6">
                                            <p:graphicEl>
                                              <a:dgm id="{E8A5D3D0-9BC1-488B-9442-956C043F955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5031" y="3573016"/>
            <a:ext cx="3822913" cy="1584176"/>
          </a:xfrm>
        </p:spPr>
        <p:txBody>
          <a:bodyPr>
            <a:noAutofit/>
          </a:bodyPr>
          <a:lstStyle/>
          <a:p>
            <a:pPr marL="0" indent="0" algn="ctr">
              <a:lnSpc>
                <a:spcPct val="140000"/>
              </a:lnSpc>
              <a:buNone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tishlarini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chervyak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freza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D91A33B-D8BE-4678-80DB-E88EDA1E9457}"/>
              </a:ext>
            </a:extLst>
          </p:cNvPr>
          <p:cNvSpPr/>
          <p:nvPr/>
        </p:nvSpPr>
        <p:spPr>
          <a:xfrm>
            <a:off x="29008" y="6123355"/>
            <a:ext cx="4254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/>
              <a:t>Manba:https://img.directindustry.com.ru/</a:t>
            </a:r>
            <a:r>
              <a:rPr lang="en-US" i="1" dirty="0" err="1"/>
              <a:t>images_di</a:t>
            </a:r>
            <a:r>
              <a:rPr lang="en-US" i="1" dirty="0"/>
              <a:t>/photo-g/11966-13766295.webp</a:t>
            </a:r>
            <a:endParaRPr lang="ru-RU" i="1" dirty="0"/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C09D0F7B-5B71-4A2C-A852-2F8ED0538875}"/>
              </a:ext>
            </a:extLst>
          </p:cNvPr>
          <p:cNvSpPr txBox="1">
            <a:spLocks/>
          </p:cNvSpPr>
          <p:nvPr/>
        </p:nvSpPr>
        <p:spPr>
          <a:xfrm>
            <a:off x="4644008" y="4869160"/>
            <a:ext cx="4254961" cy="12241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40000"/>
              </a:lnSpc>
              <a:buNone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tishlarini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jilvirtoshlar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endParaRPr lang="ru-RU" sz="2400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08CCDD7D-1B6A-452F-B90B-103A5456B607}"/>
              </a:ext>
            </a:extLst>
          </p:cNvPr>
          <p:cNvSpPr/>
          <p:nvPr/>
        </p:nvSpPr>
        <p:spPr>
          <a:xfrm>
            <a:off x="4764496" y="6123354"/>
            <a:ext cx="4254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/>
              <a:t>Manba:https://protochka.su/wp-content/uploads/2019/10/3-47.jpg</a:t>
            </a:r>
            <a:endParaRPr lang="ru-RU" i="1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E2A9CBB-C523-4790-8327-5D40AC914B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732"/>
            <a:ext cx="4536504" cy="340237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57E9DDF-A187-4415-99B9-EA754688B3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988041"/>
            <a:ext cx="4572000" cy="2823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11" grpId="0" build="p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усеченные противолежащие углы 5">
            <a:extLst>
              <a:ext uri="{FF2B5EF4-FFF2-40B4-BE49-F238E27FC236}">
                <a16:creationId xmlns:a16="http://schemas.microsoft.com/office/drawing/2014/main" id="{032B15A8-45B9-4154-A32F-BA71FCAD4438}"/>
              </a:ext>
            </a:extLst>
          </p:cNvPr>
          <p:cNvSpPr/>
          <p:nvPr/>
        </p:nvSpPr>
        <p:spPr>
          <a:xfrm>
            <a:off x="179512" y="188640"/>
            <a:ext cx="8784976" cy="6480720"/>
          </a:xfrm>
          <a:prstGeom prst="snip2DiagRect">
            <a:avLst>
              <a:gd name="adj1" fmla="val 13099"/>
              <a:gd name="adj2" fmla="val 16667"/>
            </a:avLst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uz-Cyrl-UZ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Uchinchi turga </a:t>
            </a:r>
            <a:r>
              <a:rPr lang="uz-Cyrl-UZ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xos bo‘lgan “Disk” ko‘rinishidagi tishli g‘ildiraklarga mexanik ishlov berish ketma-ketligi yuqorida keltirilgan holda saqlanib qolsada, markaziy teshik uzunligining qisqaligini e’tiborga olib asosiy texnologik yuza vazifasini tishli g‘ildirak gardishining sirti bajaradi.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0088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983F8A70-EF14-47B6-9C73-F06FE8F827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6850118"/>
              </p:ext>
            </p:extLst>
          </p:nvPr>
        </p:nvGraphicFramePr>
        <p:xfrm>
          <a:off x="179512" y="2204864"/>
          <a:ext cx="8784976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ик: усеченные верхние углы 6">
            <a:extLst>
              <a:ext uri="{FF2B5EF4-FFF2-40B4-BE49-F238E27FC236}">
                <a16:creationId xmlns:a16="http://schemas.microsoft.com/office/drawing/2014/main" id="{926BB137-64F3-4490-8674-AE23E136277C}"/>
              </a:ext>
            </a:extLst>
          </p:cNvPr>
          <p:cNvSpPr/>
          <p:nvPr/>
        </p:nvSpPr>
        <p:spPr>
          <a:xfrm>
            <a:off x="179512" y="116632"/>
            <a:ext cx="8784976" cy="2088232"/>
          </a:xfrm>
          <a:prstGeom prst="snip2SameRect">
            <a:avLst>
              <a:gd name="adj1" fmla="val 0"/>
              <a:gd name="adj2" fmla="val 1593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Gardish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turidagi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yig‘ish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bazasi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pog‘onali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markaziy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teshikning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sirti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gardishni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gupchak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biriktirish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teshiklar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bajarganligi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yuzalarga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ketma-ketligi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6893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A7FABD0-6368-43A5-9AB9-4C01506B9D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6">
                                            <p:graphicEl>
                                              <a:dgm id="{0A7FABD0-6368-43A5-9AB9-4C01506B9D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3D000EA-EF6B-4EC2-B610-5F2D1B9DDF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>
                                            <p:graphicEl>
                                              <a:dgm id="{53D000EA-EF6B-4EC2-B610-5F2D1B9DDF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A51A5B0-9FAE-4F88-9769-E4E2ADBEA5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">
                                            <p:graphicEl>
                                              <a:dgm id="{7A51A5B0-9FAE-4F88-9769-E4E2ADBEA50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F15490A-459B-4F03-A8C8-A310BAEFAB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">
                                            <p:graphicEl>
                                              <a:dgm id="{2F15490A-459B-4F03-A8C8-A310BAEFAB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F7BAC02-C885-41CF-94FE-1616B51078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6">
                                            <p:graphicEl>
                                              <a:dgm id="{CF7BAC02-C885-41CF-94FE-1616B510781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983F8A70-EF14-47B6-9C73-F06FE8F827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6287315"/>
              </p:ext>
            </p:extLst>
          </p:nvPr>
        </p:nvGraphicFramePr>
        <p:xfrm>
          <a:off x="179512" y="44624"/>
          <a:ext cx="8784976" cy="66967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7999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21882D0-3ED7-4A6E-872D-26D665CADC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>
                                            <p:graphicEl>
                                              <a:dgm id="{921882D0-3ED7-4A6E-872D-26D665CADC8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B8CF573-0794-4D5A-93FE-2A77AEA0E7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>
                                            <p:graphicEl>
                                              <a:dgm id="{3B8CF573-0794-4D5A-93FE-2A77AEA0E7E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C392B64-3026-4B36-817A-83776F660E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">
                                            <p:graphicEl>
                                              <a:dgm id="{FC392B64-3026-4B36-817A-83776F660E9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0434F3E-2D1A-417B-A1EE-BA6DF25B08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6">
                                            <p:graphicEl>
                                              <a:dgm id="{C0434F3E-2D1A-417B-A1EE-BA6DF25B086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97D5B27-7314-4261-BDB2-640236ADA9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6">
                                            <p:graphicEl>
                                              <a:dgm id="{397D5B27-7314-4261-BDB2-640236ADA9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ACA5100-5C03-4419-8647-7CB5810341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6">
                                            <p:graphicEl>
                                              <a:dgm id="{0ACA5100-5C03-4419-8647-7CB5810341D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86EFF2D-6849-498A-9DCD-918CDB03F0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6">
                                            <p:graphicEl>
                                              <a:dgm id="{186EFF2D-6849-498A-9DCD-918CDB03F0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4ADF372-82CE-42D8-8B08-48C45152F2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6">
                                            <p:graphicEl>
                                              <a:dgm id="{34ADF372-82CE-42D8-8B08-48C45152F2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DE49AAF-280E-4DA6-932B-EF33E45831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6">
                                            <p:graphicEl>
                                              <a:dgm id="{8DE49AAF-280E-4DA6-932B-EF33E45831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983F8A70-EF14-47B6-9C73-F06FE8F827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4518096"/>
              </p:ext>
            </p:extLst>
          </p:nvPr>
        </p:nvGraphicFramePr>
        <p:xfrm>
          <a:off x="179512" y="1844824"/>
          <a:ext cx="8784976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ик: скругленные противолежащие углы 6">
            <a:extLst>
              <a:ext uri="{FF2B5EF4-FFF2-40B4-BE49-F238E27FC236}">
                <a16:creationId xmlns:a16="http://schemas.microsoft.com/office/drawing/2014/main" id="{926BB137-64F3-4490-8674-AE23E136277C}"/>
              </a:ext>
            </a:extLst>
          </p:cNvPr>
          <p:cNvSpPr/>
          <p:nvPr/>
        </p:nvSpPr>
        <p:spPr>
          <a:xfrm>
            <a:off x="179512" y="116632"/>
            <a:ext cx="8784976" cy="1368152"/>
          </a:xfrm>
          <a:prstGeom prst="round2DiagRect">
            <a:avLst>
              <a:gd name="adj1" fmla="val 45726"/>
              <a:gd name="adj2" fmla="val 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ko‘rinishidagi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maxnik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tartibda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677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170DEBF-360F-4250-BBF5-0A8882A8F1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graphicEl>
                                              <a:dgm id="{A170DEBF-360F-4250-BBF5-0A8882A8F11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graphicEl>
                                              <a:dgm id="{A170DEBF-360F-4250-BBF5-0A8882A8F1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6">
                                            <p:graphicEl>
                                              <a:dgm id="{A170DEBF-360F-4250-BBF5-0A8882A8F1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170DEBF-360F-4250-BBF5-0A8882A8F1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EEF85DD-8CA9-4640-AB70-B15BD0821F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>
                                            <p:graphicEl>
                                              <a:dgm id="{EEEF85DD-8CA9-4640-AB70-B15BD0821FE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graphicEl>
                                              <a:dgm id="{EEEF85DD-8CA9-4640-AB70-B15BD0821F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6">
                                            <p:graphicEl>
                                              <a:dgm id="{EEEF85DD-8CA9-4640-AB70-B15BD0821F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EEF85DD-8CA9-4640-AB70-B15BD0821F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570FEA3-25CB-4C22-8711-3ABA3888EC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graphicEl>
                                              <a:dgm id="{A570FEA3-25CB-4C22-8711-3ABA3888EC0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graphicEl>
                                              <a:dgm id="{A570FEA3-25CB-4C22-8711-3ABA3888EC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6">
                                            <p:graphicEl>
                                              <a:dgm id="{A570FEA3-25CB-4C22-8711-3ABA3888EC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570FEA3-25CB-4C22-8711-3ABA3888EC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71E0B7D-EB1F-4B64-A68A-57B36D9EA4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>
                                            <p:graphicEl>
                                              <a:dgm id="{D71E0B7D-EB1F-4B64-A68A-57B36D9EA40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graphicEl>
                                              <a:dgm id="{D71E0B7D-EB1F-4B64-A68A-57B36D9EA4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6">
                                            <p:graphicEl>
                                              <a:dgm id="{D71E0B7D-EB1F-4B64-A68A-57B36D9EA4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71E0B7D-EB1F-4B64-A68A-57B36D9EA4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EE57161-2281-485C-B376-92C0547F78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graphicEl>
                                              <a:dgm id="{8EE57161-2281-485C-B376-92C0547F78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graphicEl>
                                              <a:dgm id="{8EE57161-2281-485C-B376-92C0547F78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900" decel="100000" fill="hold"/>
                                        <p:tgtEl>
                                          <p:spTgt spid="6">
                                            <p:graphicEl>
                                              <a:dgm id="{8EE57161-2281-485C-B376-92C0547F78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EE57161-2281-485C-B376-92C0547F78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983F8A70-EF14-47B6-9C73-F06FE8F827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9618910"/>
              </p:ext>
            </p:extLst>
          </p:nvPr>
        </p:nvGraphicFramePr>
        <p:xfrm>
          <a:off x="179512" y="188640"/>
          <a:ext cx="8784976" cy="6552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84451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ED8CB39-EDB0-415A-A757-A1F42BC216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graphicEl>
                                              <a:dgm id="{3ED8CB39-EDB0-415A-A757-A1F42BC2167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graphicEl>
                                              <a:dgm id="{3ED8CB39-EDB0-415A-A757-A1F42BC216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>
                                            <p:graphicEl>
                                              <a:dgm id="{3ED8CB39-EDB0-415A-A757-A1F42BC216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ED8CB39-EDB0-415A-A757-A1F42BC216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3F5BD14-2095-475D-B584-EE4B460094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graphicEl>
                                              <a:dgm id="{73F5BD14-2095-475D-B584-EE4B460094C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graphicEl>
                                              <a:dgm id="{73F5BD14-2095-475D-B584-EE4B460094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6">
                                            <p:graphicEl>
                                              <a:dgm id="{73F5BD14-2095-475D-B584-EE4B460094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3F5BD14-2095-475D-B584-EE4B460094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C3F9391-AF0D-46D5-950B-6C3C7250DC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graphicEl>
                                              <a:dgm id="{AC3F9391-AF0D-46D5-950B-6C3C7250DC0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graphicEl>
                                              <a:dgm id="{AC3F9391-AF0D-46D5-950B-6C3C7250DC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6">
                                            <p:graphicEl>
                                              <a:dgm id="{AC3F9391-AF0D-46D5-950B-6C3C7250DC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C3F9391-AF0D-46D5-950B-6C3C7250DC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D04B11B-7558-4D9A-86E2-472C0A3B89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>
                                            <p:graphicEl>
                                              <a:dgm id="{3D04B11B-7558-4D9A-86E2-472C0A3B89A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graphicEl>
                                              <a:dgm id="{3D04B11B-7558-4D9A-86E2-472C0A3B89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6">
                                            <p:graphicEl>
                                              <a:dgm id="{3D04B11B-7558-4D9A-86E2-472C0A3B89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D04B11B-7558-4D9A-86E2-472C0A3B89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348038B-357F-499F-9B5C-708E95AD5B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graphicEl>
                                              <a:dgm id="{7348038B-357F-499F-9B5C-708E95AD5B0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graphicEl>
                                              <a:dgm id="{7348038B-357F-499F-9B5C-708E95AD5B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6">
                                            <p:graphicEl>
                                              <a:dgm id="{7348038B-357F-499F-9B5C-708E95AD5B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348038B-357F-499F-9B5C-708E95AD5B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5B81800-8B12-4C1D-8C0F-41781437C5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>
                                            <p:graphicEl>
                                              <a:dgm id="{95B81800-8B12-4C1D-8C0F-41781437C5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graphicEl>
                                              <a:dgm id="{95B81800-8B12-4C1D-8C0F-41781437C5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00" decel="100000" fill="hold"/>
                                        <p:tgtEl>
                                          <p:spTgt spid="6">
                                            <p:graphicEl>
                                              <a:dgm id="{95B81800-8B12-4C1D-8C0F-41781437C5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5B81800-8B12-4C1D-8C0F-41781437C5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AFD3F0A-75D5-4D4B-83A3-ED8F33CFF6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graphicEl>
                                              <a:dgm id="{1AFD3F0A-75D5-4D4B-83A3-ED8F33CFF6D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graphicEl>
                                              <a:dgm id="{1AFD3F0A-75D5-4D4B-83A3-ED8F33CFF6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900" decel="100000" fill="hold"/>
                                        <p:tgtEl>
                                          <p:spTgt spid="6">
                                            <p:graphicEl>
                                              <a:dgm id="{1AFD3F0A-75D5-4D4B-83A3-ED8F33CFF6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AFD3F0A-75D5-4D4B-83A3-ED8F33CFF6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12967" cy="6552728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Silindrik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yuzalarga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tokarlik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guruhidagi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dastgohlarda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boriladi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universal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tokarlik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vint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qirqish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donali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seriyali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tokarlik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revolver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keskichli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dastgohlar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seriyali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shpindelli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tokarlik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avtomatlar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seriyali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yalpi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sharoitida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qo‘llaniladi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26230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Silindrik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g‘ildiraklarni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Silindrik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amallararo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amallaridan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so‘ng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boriladi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Chiziqli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o‘lchamlar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ichki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silindrik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yuzalarning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diametrlari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o‘lchov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aniqligi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darajasini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inobatga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o‘lchov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asboblari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tekshiriladi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chegaraviy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kalibrlaridan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Tishlarni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sifati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qadam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o‘lchagichlar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o‘lchagichlar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shablonlar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evolventalli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yuzalarni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o‘lchagichlari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683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4E10CF3-C6AC-409F-B23F-A398EFC533C9}"/>
              </a:ext>
            </a:extLst>
          </p:cNvPr>
          <p:cNvSpPr/>
          <p:nvPr/>
        </p:nvSpPr>
        <p:spPr>
          <a:xfrm>
            <a:off x="4759304" y="5853139"/>
            <a:ext cx="426206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https://neonmakine.com.tr/wp-content/uploads/neon-makine-fabrika-23-1024x683.jpg</a:t>
            </a:r>
            <a:endParaRPr lang="ru-RU" i="1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F01A471-CDD9-4314-9246-441D7F0D5400}"/>
              </a:ext>
            </a:extLst>
          </p:cNvPr>
          <p:cNvSpPr/>
          <p:nvPr/>
        </p:nvSpPr>
        <p:spPr>
          <a:xfrm>
            <a:off x="4716017" y="620688"/>
            <a:ext cx="44060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Tishli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g‘ildiraklar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400" b="1" spc="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spc="3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usullari</a:t>
            </a:r>
            <a:endParaRPr lang="ru-RU" sz="2400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FD7C248-96C5-4835-A122-82FF22A87C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1" y="-21764"/>
            <a:ext cx="4762500" cy="357187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52B31C0-BEF1-400A-B7E3-A8B3D2C779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5125" y="2732871"/>
            <a:ext cx="4390421" cy="2928377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1B86DA0-DEAA-4569-8FE4-06DF2F1F4AD3}"/>
              </a:ext>
            </a:extLst>
          </p:cNvPr>
          <p:cNvSpPr/>
          <p:nvPr/>
        </p:nvSpPr>
        <p:spPr>
          <a:xfrm>
            <a:off x="58454" y="4221088"/>
            <a:ext cx="42620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/>
              <a:t>Manba:https://www.micron.ru/themes/micron/images/5137.jpg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326037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2808312"/>
          </a:xfrm>
        </p:spPr>
        <p:txBody>
          <a:bodyPr>
            <a:noAutofit/>
          </a:bodyPr>
          <a:lstStyle/>
          <a:p>
            <a:pPr marL="0" lvl="8" indent="893763" algn="ctr">
              <a:spcBef>
                <a:spcPts val="600"/>
              </a:spcBef>
              <a:spcAft>
                <a:spcPts val="1200"/>
              </a:spcAft>
              <a:buNone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179388" algn="just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	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Mirzayev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A.A.,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Sotvoldiyev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A.E.,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Mamurov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E.T. “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yurtlari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Farg‘ona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–2010. 195 b. </a:t>
            </a:r>
          </a:p>
          <a:p>
            <a:pPr marL="0" indent="179388" algn="just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Вороненко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В.П.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Проектирование машиностроительного производства: учебное пособие/ В. П. Вороненко, М. С.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Чепчуров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А. Г.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Сиртладзе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ред. В. П. Вороненко. - 2-е изд., стер. – Санкт – Петербург: Лань, 2019. - 416 с. </a:t>
            </a:r>
          </a:p>
          <a:p>
            <a:pPr marL="0" indent="179388" algn="just">
              <a:lnSpc>
                <a:spcPct val="100000"/>
              </a:lnSpc>
              <a:spcBef>
                <a:spcPts val="600"/>
              </a:spcBef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	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Шрубченко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И.В. Технология изготовления типовых деталей машин. Учеб. пособие. – М.: ИНФРА-М. 2018 – 358 с.</a:t>
            </a:r>
          </a:p>
          <a:p>
            <a:pPr marL="0" indent="179388" algn="just">
              <a:lnSpc>
                <a:spcPct val="100000"/>
              </a:lnSpc>
              <a:spcBef>
                <a:spcPts val="600"/>
              </a:spcBef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	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Маталин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А. А. Технология машиностроения: учебное пособие/ А. А.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Маталин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-  4-е изд., сост. – Санкт – Петербург: Лань, 2016. - 512 с. </a:t>
            </a:r>
          </a:p>
        </p:txBody>
      </p:sp>
    </p:spTree>
    <p:extLst>
      <p:ext uri="{BB962C8B-B14F-4D97-AF65-F5344CB8AC3E}">
        <p14:creationId xmlns:p14="http://schemas.microsoft.com/office/powerpoint/2010/main" val="2155009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7" end="1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charRg st="27" end="18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7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16B9B51-5ADD-4A24-A00D-B5D668CB1A4B}"/>
              </a:ext>
            </a:extLst>
          </p:cNvPr>
          <p:cNvSpPr/>
          <p:nvPr/>
        </p:nvSpPr>
        <p:spPr>
          <a:xfrm>
            <a:off x="467544" y="548680"/>
            <a:ext cx="8208912" cy="453650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en-US" sz="5400" b="1" dirty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E’TIBORINGIZ</a:t>
            </a:r>
          </a:p>
          <a:p>
            <a:pPr algn="ctr"/>
            <a:r>
              <a:rPr lang="en-US" sz="5400" b="1" dirty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UCHUN RAHMAT</a:t>
            </a:r>
            <a:endParaRPr lang="ru-RU" sz="5400" b="1" dirty="0">
              <a:ln w="0"/>
              <a:solidFill>
                <a:srgbClr val="FFC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0682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4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3300</TotalTime>
  <Words>1399</Words>
  <Application>Microsoft Office PowerPoint</Application>
  <PresentationFormat>Экран (4:3)</PresentationFormat>
  <Paragraphs>82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26</vt:i4>
      </vt:variant>
    </vt:vector>
  </HeadingPairs>
  <TitlesOfParts>
    <vt:vector size="38" baseType="lpstr">
      <vt:lpstr>Arial</vt:lpstr>
      <vt:lpstr>Calibri</vt:lpstr>
      <vt:lpstr>Calibri Light</vt:lpstr>
      <vt:lpstr>Candara</vt:lpstr>
      <vt:lpstr>Gill Sans MT</vt:lpstr>
      <vt:lpstr>Symbol</vt:lpstr>
      <vt:lpstr>Times New Roman</vt:lpstr>
      <vt:lpstr>Волна</vt:lpstr>
      <vt:lpstr>Тема Office</vt:lpstr>
      <vt:lpstr>Галерея</vt:lpstr>
      <vt:lpstr>1_Тема Office</vt:lpstr>
      <vt:lpstr>2_Тема Office</vt:lpstr>
      <vt:lpstr>Course: Manufacturing of parts in mechanical engineering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2-MA’RUZA. Zagotovkalarni moslamalarda bazalashtirish.</dc:title>
  <dc:creator>User</dc:creator>
  <cp:lastModifiedBy>Muhammadazim Rustamov</cp:lastModifiedBy>
  <cp:revision>146</cp:revision>
  <dcterms:created xsi:type="dcterms:W3CDTF">2021-09-15T07:41:13Z</dcterms:created>
  <dcterms:modified xsi:type="dcterms:W3CDTF">2024-10-12T16:04:05Z</dcterms:modified>
</cp:coreProperties>
</file>