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  <p:sldMasterId id="2147483708" r:id="rId3"/>
    <p:sldMasterId id="2147483720" r:id="rId4"/>
  </p:sldMasterIdLst>
  <p:sldIdLst>
    <p:sldId id="256" r:id="rId5"/>
    <p:sldId id="257" r:id="rId6"/>
    <p:sldId id="258" r:id="rId7"/>
    <p:sldId id="259" r:id="rId8"/>
    <p:sldId id="300" r:id="rId9"/>
    <p:sldId id="301" r:id="rId10"/>
    <p:sldId id="260" r:id="rId11"/>
    <p:sldId id="302" r:id="rId12"/>
    <p:sldId id="270" r:id="rId13"/>
    <p:sldId id="303" r:id="rId14"/>
    <p:sldId id="263" r:id="rId15"/>
    <p:sldId id="265" r:id="rId16"/>
    <p:sldId id="304" r:id="rId17"/>
    <p:sldId id="272" r:id="rId18"/>
    <p:sldId id="305" r:id="rId19"/>
    <p:sldId id="312" r:id="rId20"/>
    <p:sldId id="273" r:id="rId21"/>
    <p:sldId id="306" r:id="rId22"/>
    <p:sldId id="307" r:id="rId23"/>
    <p:sldId id="308" r:id="rId24"/>
    <p:sldId id="309" r:id="rId25"/>
    <p:sldId id="310" r:id="rId26"/>
    <p:sldId id="267" r:id="rId27"/>
    <p:sldId id="313" r:id="rId28"/>
    <p:sldId id="311" r:id="rId29"/>
    <p:sldId id="297" r:id="rId30"/>
    <p:sldId id="293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EB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505E3EF-67EA-436B-97B2-0124C06EBD24}" styleName="Средний стиль 4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65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bleStyles" Target="tableStyles.xml"/><Relationship Id="rId8" Type="http://schemas.openxmlformats.org/officeDocument/2006/relationships/slide" Target="slides/slide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67EC402-673F-441B-AD68-88E994153A9F}" type="doc">
      <dgm:prSet loTypeId="urn:microsoft.com/office/officeart/2005/8/layout/process5" loCatId="process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6C0616D1-EF6B-4C42-BDE4-D8FF8CB5A33F}">
      <dgm:prSet phldrT="[Текст]" custT="1"/>
      <dgm:spPr/>
      <dgm:t>
        <a:bodyPr/>
        <a:lstStyle/>
        <a:p>
          <a:r>
            <a:rPr lang="uz-Cyrl-UZ" sz="2200" b="1">
              <a:solidFill>
                <a:schemeClr val="tx1"/>
              </a:solidFill>
            </a:rPr>
            <a:t>Ikkinchi tur </a:t>
          </a:r>
          <a:r>
            <a:rPr lang="uz-Cyrl-UZ" sz="2200">
              <a:solidFill>
                <a:schemeClr val="tx1"/>
              </a:solidFill>
            </a:rPr>
            <a:t>ko‘p gardishli tekis shponka uyali va shlitsali markaziy teshikka ega tishli g‘ildiraklar.</a:t>
          </a:r>
          <a:endParaRPr lang="ru-RU" sz="2200" dirty="0">
            <a:solidFill>
              <a:schemeClr val="tx1"/>
            </a:solidFill>
          </a:endParaRPr>
        </a:p>
      </dgm:t>
    </dgm:pt>
    <dgm:pt modelId="{3C39B582-1152-4C62-98C2-152BD2CD316F}" type="parTrans" cxnId="{632B34DB-600E-4DF4-9470-E66234D5BD82}">
      <dgm:prSet/>
      <dgm:spPr/>
      <dgm:t>
        <a:bodyPr/>
        <a:lstStyle/>
        <a:p>
          <a:endParaRPr lang="ru-RU" sz="2200">
            <a:solidFill>
              <a:schemeClr val="tx1"/>
            </a:solidFill>
          </a:endParaRPr>
        </a:p>
      </dgm:t>
    </dgm:pt>
    <dgm:pt modelId="{E1D36FFA-A468-4E80-9394-B6A337597407}" type="sibTrans" cxnId="{632B34DB-600E-4DF4-9470-E66234D5BD82}">
      <dgm:prSet custT="1"/>
      <dgm:spPr/>
      <dgm:t>
        <a:bodyPr/>
        <a:lstStyle/>
        <a:p>
          <a:endParaRPr lang="ru-RU" sz="2200">
            <a:solidFill>
              <a:schemeClr val="tx1"/>
            </a:solidFill>
          </a:endParaRPr>
        </a:p>
      </dgm:t>
    </dgm:pt>
    <dgm:pt modelId="{CB2A7724-BC1D-4CA6-83CD-6E86025DC7C7}">
      <dgm:prSet phldrT="[Текст]" custT="1"/>
      <dgm:spPr/>
      <dgm:t>
        <a:bodyPr/>
        <a:lstStyle/>
        <a:p>
          <a:r>
            <a:rPr lang="uz-Cyrl-UZ" sz="2200" b="1">
              <a:solidFill>
                <a:schemeClr val="tx1"/>
              </a:solidFill>
            </a:rPr>
            <a:t>Uchinchi tur </a:t>
          </a:r>
          <a:r>
            <a:rPr lang="uz-Cyrl-UZ" sz="2200">
              <a:solidFill>
                <a:schemeClr val="tx1"/>
              </a:solidFill>
            </a:rPr>
            <a:t>bir gardishli tekis, shponka uyali shlitsali markaziy teshikka ega va 1d&lt;1 ya’ni “Disk” ko‘rinishidagi tishli g‘ildiraklar.</a:t>
          </a:r>
          <a:endParaRPr lang="ru-RU" sz="2200" dirty="0">
            <a:solidFill>
              <a:schemeClr val="tx1"/>
            </a:solidFill>
          </a:endParaRPr>
        </a:p>
      </dgm:t>
    </dgm:pt>
    <dgm:pt modelId="{EA7D218A-8968-4D12-B46D-9A3D1D4F5CF4}" type="parTrans" cxnId="{5CC80D22-061A-4E34-81CF-35568C33BA5C}">
      <dgm:prSet/>
      <dgm:spPr/>
      <dgm:t>
        <a:bodyPr/>
        <a:lstStyle/>
        <a:p>
          <a:endParaRPr lang="ru-RU" sz="2200">
            <a:solidFill>
              <a:schemeClr val="tx1"/>
            </a:solidFill>
          </a:endParaRPr>
        </a:p>
      </dgm:t>
    </dgm:pt>
    <dgm:pt modelId="{C8FC50F0-8A3F-4305-A965-446ED643B642}" type="sibTrans" cxnId="{5CC80D22-061A-4E34-81CF-35568C33BA5C}">
      <dgm:prSet custT="1"/>
      <dgm:spPr/>
      <dgm:t>
        <a:bodyPr/>
        <a:lstStyle/>
        <a:p>
          <a:endParaRPr lang="ru-RU" sz="2200">
            <a:solidFill>
              <a:schemeClr val="tx1"/>
            </a:solidFill>
          </a:endParaRPr>
        </a:p>
      </dgm:t>
    </dgm:pt>
    <dgm:pt modelId="{40DE5B86-C502-4772-B794-0D7439D8935E}">
      <dgm:prSet phldrT="[Текст]" custT="1"/>
      <dgm:spPr/>
      <dgm:t>
        <a:bodyPr/>
        <a:lstStyle/>
        <a:p>
          <a:r>
            <a:rPr lang="uz-Cyrl-UZ" sz="2200" b="1" dirty="0">
              <a:solidFill>
                <a:schemeClr val="tx1"/>
              </a:solidFill>
            </a:rPr>
            <a:t>To‘rtinchi tur </a:t>
          </a:r>
          <a:r>
            <a:rPr lang="uz-Cyrl-UZ" sz="2200" dirty="0">
              <a:solidFill>
                <a:schemeClr val="tx1"/>
              </a:solidFill>
            </a:rPr>
            <a:t>mexanik ishlov berilgandan so‘ng gupchak bilan yig‘iladigan silindrik, konussimon, chervyakli tishli g‘ildiraklar yoki </a:t>
          </a:r>
          <a:r>
            <a:rPr lang="en-US" sz="2200" dirty="0">
              <a:solidFill>
                <a:schemeClr val="tx1"/>
              </a:solidFill>
            </a:rPr>
            <a:t>“</a:t>
          </a:r>
          <a:r>
            <a:rPr lang="uz-Cyrl-UZ" sz="2200" dirty="0">
              <a:solidFill>
                <a:schemeClr val="tx1"/>
              </a:solidFill>
            </a:rPr>
            <a:t>gardishlar</a:t>
          </a:r>
          <a:r>
            <a:rPr lang="en-US" sz="2200" dirty="0">
              <a:solidFill>
                <a:schemeClr val="tx1"/>
              </a:solidFill>
            </a:rPr>
            <a:t>”</a:t>
          </a:r>
          <a:r>
            <a:rPr lang="uz-Cyrl-UZ" sz="2200" dirty="0">
              <a:solidFill>
                <a:schemeClr val="tx1"/>
              </a:solidFill>
            </a:rPr>
            <a:t>.</a:t>
          </a:r>
          <a:endParaRPr lang="ru-RU" sz="2200" dirty="0">
            <a:solidFill>
              <a:schemeClr val="tx1"/>
            </a:solidFill>
          </a:endParaRPr>
        </a:p>
      </dgm:t>
    </dgm:pt>
    <dgm:pt modelId="{7B979B1D-A4F0-4877-885D-210AD690ACDA}" type="parTrans" cxnId="{CB4FA784-8024-4C4D-8F3D-B200E5DB052C}">
      <dgm:prSet/>
      <dgm:spPr/>
      <dgm:t>
        <a:bodyPr/>
        <a:lstStyle/>
        <a:p>
          <a:endParaRPr lang="ru-RU" sz="2200">
            <a:solidFill>
              <a:schemeClr val="tx1"/>
            </a:solidFill>
          </a:endParaRPr>
        </a:p>
      </dgm:t>
    </dgm:pt>
    <dgm:pt modelId="{9A89BEA1-D47B-4728-BC4A-07F26FA35DCA}" type="sibTrans" cxnId="{CB4FA784-8024-4C4D-8F3D-B200E5DB052C}">
      <dgm:prSet custT="1"/>
      <dgm:spPr/>
      <dgm:t>
        <a:bodyPr/>
        <a:lstStyle/>
        <a:p>
          <a:endParaRPr lang="ru-RU" sz="2200">
            <a:solidFill>
              <a:schemeClr val="tx1"/>
            </a:solidFill>
          </a:endParaRPr>
        </a:p>
      </dgm:t>
    </dgm:pt>
    <dgm:pt modelId="{D1337DFB-81A8-4672-9A69-79CDC1E7F762}">
      <dgm:prSet phldrT="[Текст]" custT="1"/>
      <dgm:spPr/>
      <dgm:t>
        <a:bodyPr/>
        <a:lstStyle/>
        <a:p>
          <a:r>
            <a:rPr lang="uz-Cyrl-UZ" sz="2200" b="1" dirty="0">
              <a:solidFill>
                <a:schemeClr val="tx1"/>
              </a:solidFill>
            </a:rPr>
            <a:t>Beshinchi tur </a:t>
          </a:r>
          <a:r>
            <a:rPr lang="uz-Cyrl-UZ" sz="2200" dirty="0">
              <a:solidFill>
                <a:schemeClr val="tx1"/>
              </a:solidFill>
            </a:rPr>
            <a:t>quyruq qismiga ega (tishli val ko‘rinishidagi) silindrik va konussimon tishli g‘ildiraklar.</a:t>
          </a:r>
          <a:endParaRPr lang="ru-RU" sz="2200" dirty="0">
            <a:solidFill>
              <a:schemeClr val="tx1"/>
            </a:solidFill>
          </a:endParaRPr>
        </a:p>
      </dgm:t>
    </dgm:pt>
    <dgm:pt modelId="{FCBF3D9A-9EA0-4BEE-BE6B-DFC03DACB2A6}" type="parTrans" cxnId="{576020D9-B774-49FD-A1C1-9F9E3C89595B}">
      <dgm:prSet/>
      <dgm:spPr/>
      <dgm:t>
        <a:bodyPr/>
        <a:lstStyle/>
        <a:p>
          <a:endParaRPr lang="ru-RU" sz="2200">
            <a:solidFill>
              <a:schemeClr val="tx1"/>
            </a:solidFill>
          </a:endParaRPr>
        </a:p>
      </dgm:t>
    </dgm:pt>
    <dgm:pt modelId="{B407F3EE-E29D-4BBC-9A66-D7AD65597E77}" type="sibTrans" cxnId="{576020D9-B774-49FD-A1C1-9F9E3C89595B}">
      <dgm:prSet/>
      <dgm:spPr/>
      <dgm:t>
        <a:bodyPr/>
        <a:lstStyle/>
        <a:p>
          <a:endParaRPr lang="ru-RU" sz="2200">
            <a:solidFill>
              <a:schemeClr val="tx1"/>
            </a:solidFill>
          </a:endParaRPr>
        </a:p>
      </dgm:t>
    </dgm:pt>
    <dgm:pt modelId="{1F451FF6-7F41-4A1D-8A16-BA1015EC9B50}" type="pres">
      <dgm:prSet presAssocID="{367EC402-673F-441B-AD68-88E994153A9F}" presName="diagram" presStyleCnt="0">
        <dgm:presLayoutVars>
          <dgm:dir/>
          <dgm:resizeHandles val="exact"/>
        </dgm:presLayoutVars>
      </dgm:prSet>
      <dgm:spPr/>
    </dgm:pt>
    <dgm:pt modelId="{23176396-9580-4FDA-B414-CB4609FAE7A8}" type="pres">
      <dgm:prSet presAssocID="{6C0616D1-EF6B-4C42-BDE4-D8FF8CB5A33F}" presName="node" presStyleLbl="node1" presStyleIdx="0" presStyleCnt="4">
        <dgm:presLayoutVars>
          <dgm:bulletEnabled val="1"/>
        </dgm:presLayoutVars>
      </dgm:prSet>
      <dgm:spPr/>
    </dgm:pt>
    <dgm:pt modelId="{1E157B80-4E18-4F59-8597-27101D56C3CA}" type="pres">
      <dgm:prSet presAssocID="{E1D36FFA-A468-4E80-9394-B6A337597407}" presName="sibTrans" presStyleLbl="sibTrans2D1" presStyleIdx="0" presStyleCnt="3"/>
      <dgm:spPr/>
    </dgm:pt>
    <dgm:pt modelId="{06583F1F-9366-4FEF-A4E5-F373648DA648}" type="pres">
      <dgm:prSet presAssocID="{E1D36FFA-A468-4E80-9394-B6A337597407}" presName="connectorText" presStyleLbl="sibTrans2D1" presStyleIdx="0" presStyleCnt="3"/>
      <dgm:spPr/>
    </dgm:pt>
    <dgm:pt modelId="{4D91193B-82B9-48E0-9D33-90052413F71B}" type="pres">
      <dgm:prSet presAssocID="{CB2A7724-BC1D-4CA6-83CD-6E86025DC7C7}" presName="node" presStyleLbl="node1" presStyleIdx="1" presStyleCnt="4">
        <dgm:presLayoutVars>
          <dgm:bulletEnabled val="1"/>
        </dgm:presLayoutVars>
      </dgm:prSet>
      <dgm:spPr/>
    </dgm:pt>
    <dgm:pt modelId="{AD98807B-026D-47F3-A863-7D1839A32CB9}" type="pres">
      <dgm:prSet presAssocID="{C8FC50F0-8A3F-4305-A965-446ED643B642}" presName="sibTrans" presStyleLbl="sibTrans2D1" presStyleIdx="1" presStyleCnt="3"/>
      <dgm:spPr/>
    </dgm:pt>
    <dgm:pt modelId="{D2B9239A-1BD4-45A0-9972-7C84A5973634}" type="pres">
      <dgm:prSet presAssocID="{C8FC50F0-8A3F-4305-A965-446ED643B642}" presName="connectorText" presStyleLbl="sibTrans2D1" presStyleIdx="1" presStyleCnt="3"/>
      <dgm:spPr/>
    </dgm:pt>
    <dgm:pt modelId="{284F9C97-95CD-45BC-B474-563BE990C581}" type="pres">
      <dgm:prSet presAssocID="{40DE5B86-C502-4772-B794-0D7439D8935E}" presName="node" presStyleLbl="node1" presStyleIdx="2" presStyleCnt="4">
        <dgm:presLayoutVars>
          <dgm:bulletEnabled val="1"/>
        </dgm:presLayoutVars>
      </dgm:prSet>
      <dgm:spPr/>
    </dgm:pt>
    <dgm:pt modelId="{EAFC8473-DC7D-42F6-959E-86D401CD36A7}" type="pres">
      <dgm:prSet presAssocID="{9A89BEA1-D47B-4728-BC4A-07F26FA35DCA}" presName="sibTrans" presStyleLbl="sibTrans2D1" presStyleIdx="2" presStyleCnt="3"/>
      <dgm:spPr/>
    </dgm:pt>
    <dgm:pt modelId="{D6BA6D05-8B0E-41D9-9117-49B4A8027B4B}" type="pres">
      <dgm:prSet presAssocID="{9A89BEA1-D47B-4728-BC4A-07F26FA35DCA}" presName="connectorText" presStyleLbl="sibTrans2D1" presStyleIdx="2" presStyleCnt="3"/>
      <dgm:spPr/>
    </dgm:pt>
    <dgm:pt modelId="{504EA07A-0C0E-42D5-B189-1A9F412DE137}" type="pres">
      <dgm:prSet presAssocID="{D1337DFB-81A8-4672-9A69-79CDC1E7F762}" presName="node" presStyleLbl="node1" presStyleIdx="3" presStyleCnt="4">
        <dgm:presLayoutVars>
          <dgm:bulletEnabled val="1"/>
        </dgm:presLayoutVars>
      </dgm:prSet>
      <dgm:spPr/>
    </dgm:pt>
  </dgm:ptLst>
  <dgm:cxnLst>
    <dgm:cxn modelId="{9B9C8B0E-ED1C-4769-98D4-05EDED62082E}" type="presOf" srcId="{C8FC50F0-8A3F-4305-A965-446ED643B642}" destId="{D2B9239A-1BD4-45A0-9972-7C84A5973634}" srcOrd="1" destOrd="0" presId="urn:microsoft.com/office/officeart/2005/8/layout/process5"/>
    <dgm:cxn modelId="{06459913-ADCC-4ECC-B87D-E21F4591F3D2}" type="presOf" srcId="{40DE5B86-C502-4772-B794-0D7439D8935E}" destId="{284F9C97-95CD-45BC-B474-563BE990C581}" srcOrd="0" destOrd="0" presId="urn:microsoft.com/office/officeart/2005/8/layout/process5"/>
    <dgm:cxn modelId="{16C5E413-CB97-4904-8CB1-FF0D2E9C97A3}" type="presOf" srcId="{D1337DFB-81A8-4672-9A69-79CDC1E7F762}" destId="{504EA07A-0C0E-42D5-B189-1A9F412DE137}" srcOrd="0" destOrd="0" presId="urn:microsoft.com/office/officeart/2005/8/layout/process5"/>
    <dgm:cxn modelId="{BC8E321A-B4B2-4830-87A6-312C80E33A96}" type="presOf" srcId="{E1D36FFA-A468-4E80-9394-B6A337597407}" destId="{1E157B80-4E18-4F59-8597-27101D56C3CA}" srcOrd="0" destOrd="0" presId="urn:microsoft.com/office/officeart/2005/8/layout/process5"/>
    <dgm:cxn modelId="{5CC80D22-061A-4E34-81CF-35568C33BA5C}" srcId="{367EC402-673F-441B-AD68-88E994153A9F}" destId="{CB2A7724-BC1D-4CA6-83CD-6E86025DC7C7}" srcOrd="1" destOrd="0" parTransId="{EA7D218A-8968-4D12-B46D-9A3D1D4F5CF4}" sibTransId="{C8FC50F0-8A3F-4305-A965-446ED643B642}"/>
    <dgm:cxn modelId="{AD982964-B6E2-4640-907D-DAF76B891427}" type="presOf" srcId="{C8FC50F0-8A3F-4305-A965-446ED643B642}" destId="{AD98807B-026D-47F3-A863-7D1839A32CB9}" srcOrd="0" destOrd="0" presId="urn:microsoft.com/office/officeart/2005/8/layout/process5"/>
    <dgm:cxn modelId="{65F29444-B2BD-4D95-BD3B-D0EAB0AE0593}" type="presOf" srcId="{9A89BEA1-D47B-4728-BC4A-07F26FA35DCA}" destId="{EAFC8473-DC7D-42F6-959E-86D401CD36A7}" srcOrd="0" destOrd="0" presId="urn:microsoft.com/office/officeart/2005/8/layout/process5"/>
    <dgm:cxn modelId="{1F9A3A83-82B0-41CC-97A8-0CC767070A4F}" type="presOf" srcId="{9A89BEA1-D47B-4728-BC4A-07F26FA35DCA}" destId="{D6BA6D05-8B0E-41D9-9117-49B4A8027B4B}" srcOrd="1" destOrd="0" presId="urn:microsoft.com/office/officeart/2005/8/layout/process5"/>
    <dgm:cxn modelId="{CB4FA784-8024-4C4D-8F3D-B200E5DB052C}" srcId="{367EC402-673F-441B-AD68-88E994153A9F}" destId="{40DE5B86-C502-4772-B794-0D7439D8935E}" srcOrd="2" destOrd="0" parTransId="{7B979B1D-A4F0-4877-885D-210AD690ACDA}" sibTransId="{9A89BEA1-D47B-4728-BC4A-07F26FA35DCA}"/>
    <dgm:cxn modelId="{8995078D-21E4-4617-8C75-BDDD2D599367}" type="presOf" srcId="{CB2A7724-BC1D-4CA6-83CD-6E86025DC7C7}" destId="{4D91193B-82B9-48E0-9D33-90052413F71B}" srcOrd="0" destOrd="0" presId="urn:microsoft.com/office/officeart/2005/8/layout/process5"/>
    <dgm:cxn modelId="{1432B3BF-32DB-4370-B6B1-67D30E185AD5}" type="presOf" srcId="{367EC402-673F-441B-AD68-88E994153A9F}" destId="{1F451FF6-7F41-4A1D-8A16-BA1015EC9B50}" srcOrd="0" destOrd="0" presId="urn:microsoft.com/office/officeart/2005/8/layout/process5"/>
    <dgm:cxn modelId="{576020D9-B774-49FD-A1C1-9F9E3C89595B}" srcId="{367EC402-673F-441B-AD68-88E994153A9F}" destId="{D1337DFB-81A8-4672-9A69-79CDC1E7F762}" srcOrd="3" destOrd="0" parTransId="{FCBF3D9A-9EA0-4BEE-BE6B-DFC03DACB2A6}" sibTransId="{B407F3EE-E29D-4BBC-9A66-D7AD65597E77}"/>
    <dgm:cxn modelId="{632B34DB-600E-4DF4-9470-E66234D5BD82}" srcId="{367EC402-673F-441B-AD68-88E994153A9F}" destId="{6C0616D1-EF6B-4C42-BDE4-D8FF8CB5A33F}" srcOrd="0" destOrd="0" parTransId="{3C39B582-1152-4C62-98C2-152BD2CD316F}" sibTransId="{E1D36FFA-A468-4E80-9394-B6A337597407}"/>
    <dgm:cxn modelId="{92D347EF-19DB-4483-81A7-3BFA5789E30D}" type="presOf" srcId="{E1D36FFA-A468-4E80-9394-B6A337597407}" destId="{06583F1F-9366-4FEF-A4E5-F373648DA648}" srcOrd="1" destOrd="0" presId="urn:microsoft.com/office/officeart/2005/8/layout/process5"/>
    <dgm:cxn modelId="{DF2BF3F3-E8C1-4A75-891C-2C5CCFCE5A5A}" type="presOf" srcId="{6C0616D1-EF6B-4C42-BDE4-D8FF8CB5A33F}" destId="{23176396-9580-4FDA-B414-CB4609FAE7A8}" srcOrd="0" destOrd="0" presId="urn:microsoft.com/office/officeart/2005/8/layout/process5"/>
    <dgm:cxn modelId="{2F6DB18B-699E-45FE-9E08-F9F8D76907A3}" type="presParOf" srcId="{1F451FF6-7F41-4A1D-8A16-BA1015EC9B50}" destId="{23176396-9580-4FDA-B414-CB4609FAE7A8}" srcOrd="0" destOrd="0" presId="urn:microsoft.com/office/officeart/2005/8/layout/process5"/>
    <dgm:cxn modelId="{11E7DB78-0F88-41FF-B3E9-40FE15E8A4AA}" type="presParOf" srcId="{1F451FF6-7F41-4A1D-8A16-BA1015EC9B50}" destId="{1E157B80-4E18-4F59-8597-27101D56C3CA}" srcOrd="1" destOrd="0" presId="urn:microsoft.com/office/officeart/2005/8/layout/process5"/>
    <dgm:cxn modelId="{C16DA98B-FE37-4CF1-9C9D-7C86EF48CCB7}" type="presParOf" srcId="{1E157B80-4E18-4F59-8597-27101D56C3CA}" destId="{06583F1F-9366-4FEF-A4E5-F373648DA648}" srcOrd="0" destOrd="0" presId="urn:microsoft.com/office/officeart/2005/8/layout/process5"/>
    <dgm:cxn modelId="{6348A6BF-AD28-48A0-B341-6451A5109735}" type="presParOf" srcId="{1F451FF6-7F41-4A1D-8A16-BA1015EC9B50}" destId="{4D91193B-82B9-48E0-9D33-90052413F71B}" srcOrd="2" destOrd="0" presId="urn:microsoft.com/office/officeart/2005/8/layout/process5"/>
    <dgm:cxn modelId="{0BB0797E-9041-4F3D-999B-DD02FE1FBEF9}" type="presParOf" srcId="{1F451FF6-7F41-4A1D-8A16-BA1015EC9B50}" destId="{AD98807B-026D-47F3-A863-7D1839A32CB9}" srcOrd="3" destOrd="0" presId="urn:microsoft.com/office/officeart/2005/8/layout/process5"/>
    <dgm:cxn modelId="{3B63192A-C070-4B27-9447-BAF03A5E3C8D}" type="presParOf" srcId="{AD98807B-026D-47F3-A863-7D1839A32CB9}" destId="{D2B9239A-1BD4-45A0-9972-7C84A5973634}" srcOrd="0" destOrd="0" presId="urn:microsoft.com/office/officeart/2005/8/layout/process5"/>
    <dgm:cxn modelId="{B5A9FEC9-3DE5-413E-B198-88BBE52ADD21}" type="presParOf" srcId="{1F451FF6-7F41-4A1D-8A16-BA1015EC9B50}" destId="{284F9C97-95CD-45BC-B474-563BE990C581}" srcOrd="4" destOrd="0" presId="urn:microsoft.com/office/officeart/2005/8/layout/process5"/>
    <dgm:cxn modelId="{DF33BE53-34A7-49A0-BEA9-DB80AE7968EB}" type="presParOf" srcId="{1F451FF6-7F41-4A1D-8A16-BA1015EC9B50}" destId="{EAFC8473-DC7D-42F6-959E-86D401CD36A7}" srcOrd="5" destOrd="0" presId="urn:microsoft.com/office/officeart/2005/8/layout/process5"/>
    <dgm:cxn modelId="{977EEDE5-7B14-4C0C-84DD-9A1565A70984}" type="presParOf" srcId="{EAFC8473-DC7D-42F6-959E-86D401CD36A7}" destId="{D6BA6D05-8B0E-41D9-9117-49B4A8027B4B}" srcOrd="0" destOrd="0" presId="urn:microsoft.com/office/officeart/2005/8/layout/process5"/>
    <dgm:cxn modelId="{0AA4B64F-84C2-42C3-9B80-35291694E26F}" type="presParOf" srcId="{1F451FF6-7F41-4A1D-8A16-BA1015EC9B50}" destId="{504EA07A-0C0E-42D5-B189-1A9F412DE137}" srcOrd="6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8C6B8A7-4CE1-4A90-BADE-E026A100D41B}" type="doc">
      <dgm:prSet loTypeId="urn:microsoft.com/office/officeart/2009/3/layout/HorizontalOrganizationChart" loCatId="hierarchy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84B1B0BB-82C9-4D6A-AE6D-F499835D676A}">
      <dgm:prSet phldrT="[Текст]" custT="1"/>
      <dgm:spPr/>
      <dgm:t>
        <a:bodyPr/>
        <a:lstStyle/>
        <a:p>
          <a:pPr>
            <a:buNone/>
          </a:pPr>
          <a:r>
            <a:rPr lang="en-US" sz="24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Konussimon</a:t>
          </a:r>
          <a:r>
            <a:rPr lang="en-US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tishli</a:t>
          </a:r>
          <a:r>
            <a:rPr lang="en-US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g‘ildirak</a:t>
          </a:r>
          <a:endParaRPr lang="ru-RU" sz="2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099DDC1-6520-46BE-B8D8-466CB199F2EB}" type="parTrans" cxnId="{1D1371ED-835E-40B1-9E94-E142BFDD98FD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9B9C4B4-CDCA-4453-87FD-9BC125AA6E08}" type="sibTrans" cxnId="{1D1371ED-835E-40B1-9E94-E142BFDD98FD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C142EFE-4604-4096-9605-3728E4A1C1F1}">
      <dgm:prSet custT="1"/>
      <dgm:spPr/>
      <dgm:t>
        <a:bodyPr/>
        <a:lstStyle/>
        <a:p>
          <a:pPr>
            <a:buNone/>
          </a:pPr>
          <a:r>
            <a:rPr lang="en-US" sz="24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Tishlarining</a:t>
          </a:r>
          <a:r>
            <a:rPr lang="en-US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yo‘nalishi</a:t>
          </a:r>
          <a:r>
            <a:rPr lang="en-US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bo‘yicha</a:t>
          </a:r>
          <a:endParaRPr lang="ru-RU" sz="2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4134F2B-5F50-40C5-8F87-217E7B645212}" type="parTrans" cxnId="{FB24E416-79AE-4771-8241-EDBFD946F5A6}">
      <dgm:prSet custT="1"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F09F632-4F94-4B27-85E8-079E7F849903}" type="sibTrans" cxnId="{FB24E416-79AE-4771-8241-EDBFD946F5A6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260C96-9B96-4B21-A6C2-0B7E2DEFB916}">
      <dgm:prSet phldrT="[Текст]" custT="1"/>
      <dgm:spPr/>
      <dgm:t>
        <a:bodyPr/>
        <a:lstStyle/>
        <a:p>
          <a:r>
            <a:rPr lang="en-US" sz="24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to‘g‘ri</a:t>
          </a:r>
          <a:endParaRPr lang="ru-RU" sz="2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DE4026E-DBE9-47B1-A82E-93A19931FB2B}" type="parTrans" cxnId="{F0588F76-D025-48EF-AB03-E4CA53AEC449}">
      <dgm:prSet custT="1"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26A7707-8F74-4A8E-8C8F-6032EBE34EAE}" type="sibTrans" cxnId="{F0588F76-D025-48EF-AB03-E4CA53AEC449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3D2D235-F6BC-4260-96AD-47933EDFA445}">
      <dgm:prSet phldrT="[Текст]" custT="1"/>
      <dgm:spPr/>
      <dgm:t>
        <a:bodyPr/>
        <a:lstStyle/>
        <a:p>
          <a:r>
            <a:rPr lang="en-US" sz="24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qiya</a:t>
          </a:r>
          <a:r>
            <a:rPr lang="en-US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(</a:t>
          </a:r>
          <a:r>
            <a:rPr lang="en-US" sz="24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tangensial</a:t>
          </a:r>
          <a:r>
            <a:rPr lang="en-US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)</a:t>
          </a:r>
          <a:endParaRPr lang="ru-RU" sz="2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D84912F-FC56-4A88-A21C-672736B74AD1}" type="parTrans" cxnId="{8A311C6F-DDE4-449D-89C6-6C748C192747}">
      <dgm:prSet custT="1"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52532DF-18B8-456D-B406-2FF99225DEA6}" type="sibTrans" cxnId="{8A311C6F-DDE4-449D-89C6-6C748C192747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78F0EA6-7018-4319-ABD2-92B4C4C8E691}">
      <dgm:prSet phldrT="[Текст]" custT="1"/>
      <dgm:spPr/>
      <dgm:t>
        <a:bodyPr/>
        <a:lstStyle/>
        <a:p>
          <a:r>
            <a:rPr lang="en-US" sz="24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doiraviy</a:t>
          </a:r>
          <a:r>
            <a:rPr lang="en-US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sz="2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F3F80D8-0841-479B-97C3-3C05E9FCBBA6}" type="parTrans" cxnId="{550D400B-2A6B-4240-8783-62C85BEE6BB3}">
      <dgm:prSet custT="1"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35866A2-ECC8-4C2F-9183-54F02F5079E7}" type="sibTrans" cxnId="{550D400B-2A6B-4240-8783-62C85BEE6BB3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05F76F9-C132-488A-9670-7C9395610D08}" type="pres">
      <dgm:prSet presAssocID="{28C6B8A7-4CE1-4A90-BADE-E026A100D41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F25F450A-709B-4FC3-9DDC-8440F3831A40}" type="pres">
      <dgm:prSet presAssocID="{84B1B0BB-82C9-4D6A-AE6D-F499835D676A}" presName="hierRoot1" presStyleCnt="0">
        <dgm:presLayoutVars>
          <dgm:hierBranch val="init"/>
        </dgm:presLayoutVars>
      </dgm:prSet>
      <dgm:spPr/>
    </dgm:pt>
    <dgm:pt modelId="{32232537-E6CF-4A27-946D-AEF3EEF09A43}" type="pres">
      <dgm:prSet presAssocID="{84B1B0BB-82C9-4D6A-AE6D-F499835D676A}" presName="rootComposite1" presStyleCnt="0"/>
      <dgm:spPr/>
    </dgm:pt>
    <dgm:pt modelId="{16DD328F-43C3-4B3D-B1B4-EB6D5FAFE9F0}" type="pres">
      <dgm:prSet presAssocID="{84B1B0BB-82C9-4D6A-AE6D-F499835D676A}" presName="rootText1" presStyleLbl="node0" presStyleIdx="0" presStyleCnt="1">
        <dgm:presLayoutVars>
          <dgm:chPref val="3"/>
        </dgm:presLayoutVars>
      </dgm:prSet>
      <dgm:spPr/>
    </dgm:pt>
    <dgm:pt modelId="{7D0DBE69-4103-4245-B6C1-280164237180}" type="pres">
      <dgm:prSet presAssocID="{84B1B0BB-82C9-4D6A-AE6D-F499835D676A}" presName="rootConnector1" presStyleLbl="node1" presStyleIdx="0" presStyleCnt="0"/>
      <dgm:spPr/>
    </dgm:pt>
    <dgm:pt modelId="{DDC81A6C-4719-48C3-96B1-B0F1FAB611D3}" type="pres">
      <dgm:prSet presAssocID="{84B1B0BB-82C9-4D6A-AE6D-F499835D676A}" presName="hierChild2" presStyleCnt="0"/>
      <dgm:spPr/>
    </dgm:pt>
    <dgm:pt modelId="{5838C8DD-41F3-4B47-AEA8-7BF088B3BD95}" type="pres">
      <dgm:prSet presAssocID="{04134F2B-5F50-40C5-8F87-217E7B645212}" presName="Name64" presStyleLbl="parChTrans1D2" presStyleIdx="0" presStyleCnt="1"/>
      <dgm:spPr/>
    </dgm:pt>
    <dgm:pt modelId="{D15F1F30-8FCD-4184-9446-B27096EF59F7}" type="pres">
      <dgm:prSet presAssocID="{FC142EFE-4604-4096-9605-3728E4A1C1F1}" presName="hierRoot2" presStyleCnt="0">
        <dgm:presLayoutVars>
          <dgm:hierBranch val="init"/>
        </dgm:presLayoutVars>
      </dgm:prSet>
      <dgm:spPr/>
    </dgm:pt>
    <dgm:pt modelId="{05E6750A-02CD-4FA9-A535-3AD2EAED46C6}" type="pres">
      <dgm:prSet presAssocID="{FC142EFE-4604-4096-9605-3728E4A1C1F1}" presName="rootComposite" presStyleCnt="0"/>
      <dgm:spPr/>
    </dgm:pt>
    <dgm:pt modelId="{B6F93D99-DFAB-4779-862F-545211CD4F44}" type="pres">
      <dgm:prSet presAssocID="{FC142EFE-4604-4096-9605-3728E4A1C1F1}" presName="rootText" presStyleLbl="node2" presStyleIdx="0" presStyleCnt="1" custScaleX="110000" custScaleY="110000">
        <dgm:presLayoutVars>
          <dgm:chPref val="3"/>
        </dgm:presLayoutVars>
      </dgm:prSet>
      <dgm:spPr/>
    </dgm:pt>
    <dgm:pt modelId="{0C6F2FC6-EDB0-4EA7-894F-FB6E433911DD}" type="pres">
      <dgm:prSet presAssocID="{FC142EFE-4604-4096-9605-3728E4A1C1F1}" presName="rootConnector" presStyleLbl="node2" presStyleIdx="0" presStyleCnt="1"/>
      <dgm:spPr/>
    </dgm:pt>
    <dgm:pt modelId="{BE7BDB69-8BD3-4970-907B-DD9C5E24C3AC}" type="pres">
      <dgm:prSet presAssocID="{FC142EFE-4604-4096-9605-3728E4A1C1F1}" presName="hierChild4" presStyleCnt="0"/>
      <dgm:spPr/>
    </dgm:pt>
    <dgm:pt modelId="{5256736D-2B2D-45BB-9CA8-544DF192D10D}" type="pres">
      <dgm:prSet presAssocID="{0DE4026E-DBE9-47B1-A82E-93A19931FB2B}" presName="Name64" presStyleLbl="parChTrans1D3" presStyleIdx="0" presStyleCnt="3"/>
      <dgm:spPr/>
    </dgm:pt>
    <dgm:pt modelId="{E9F4456B-2FD7-49D5-A613-78B3F426550E}" type="pres">
      <dgm:prSet presAssocID="{97260C96-9B96-4B21-A6C2-0B7E2DEFB916}" presName="hierRoot2" presStyleCnt="0">
        <dgm:presLayoutVars>
          <dgm:hierBranch val="init"/>
        </dgm:presLayoutVars>
      </dgm:prSet>
      <dgm:spPr/>
    </dgm:pt>
    <dgm:pt modelId="{0024076E-4164-428B-8B20-BB0A2260370F}" type="pres">
      <dgm:prSet presAssocID="{97260C96-9B96-4B21-A6C2-0B7E2DEFB916}" presName="rootComposite" presStyleCnt="0"/>
      <dgm:spPr/>
    </dgm:pt>
    <dgm:pt modelId="{9023D3F8-9C28-4F43-AC94-BDF7542294AF}" type="pres">
      <dgm:prSet presAssocID="{97260C96-9B96-4B21-A6C2-0B7E2DEFB916}" presName="rootText" presStyleLbl="node3" presStyleIdx="0" presStyleCnt="3">
        <dgm:presLayoutVars>
          <dgm:chPref val="3"/>
        </dgm:presLayoutVars>
      </dgm:prSet>
      <dgm:spPr/>
    </dgm:pt>
    <dgm:pt modelId="{B98945F6-83C6-46E0-B704-2B0C35F9E461}" type="pres">
      <dgm:prSet presAssocID="{97260C96-9B96-4B21-A6C2-0B7E2DEFB916}" presName="rootConnector" presStyleLbl="node3" presStyleIdx="0" presStyleCnt="3"/>
      <dgm:spPr/>
    </dgm:pt>
    <dgm:pt modelId="{D247F627-3003-4B2D-B055-81EA68814903}" type="pres">
      <dgm:prSet presAssocID="{97260C96-9B96-4B21-A6C2-0B7E2DEFB916}" presName="hierChild4" presStyleCnt="0"/>
      <dgm:spPr/>
    </dgm:pt>
    <dgm:pt modelId="{A2AF27D8-5718-431D-9541-72C2AB99665B}" type="pres">
      <dgm:prSet presAssocID="{97260C96-9B96-4B21-A6C2-0B7E2DEFB916}" presName="hierChild5" presStyleCnt="0"/>
      <dgm:spPr/>
    </dgm:pt>
    <dgm:pt modelId="{49B007BB-A992-427D-A439-31BE739087B4}" type="pres">
      <dgm:prSet presAssocID="{7D84912F-FC56-4A88-A21C-672736B74AD1}" presName="Name64" presStyleLbl="parChTrans1D3" presStyleIdx="1" presStyleCnt="3"/>
      <dgm:spPr/>
    </dgm:pt>
    <dgm:pt modelId="{59FE167B-082B-4F7D-8C68-8A3D69D215FA}" type="pres">
      <dgm:prSet presAssocID="{63D2D235-F6BC-4260-96AD-47933EDFA445}" presName="hierRoot2" presStyleCnt="0">
        <dgm:presLayoutVars>
          <dgm:hierBranch val="init"/>
        </dgm:presLayoutVars>
      </dgm:prSet>
      <dgm:spPr/>
    </dgm:pt>
    <dgm:pt modelId="{A4FA142A-8F69-45CE-B389-45693224853F}" type="pres">
      <dgm:prSet presAssocID="{63D2D235-F6BC-4260-96AD-47933EDFA445}" presName="rootComposite" presStyleCnt="0"/>
      <dgm:spPr/>
    </dgm:pt>
    <dgm:pt modelId="{5EFE6943-CA1B-4A27-8283-3B439B7271A1}" type="pres">
      <dgm:prSet presAssocID="{63D2D235-F6BC-4260-96AD-47933EDFA445}" presName="rootText" presStyleLbl="node3" presStyleIdx="1" presStyleCnt="3">
        <dgm:presLayoutVars>
          <dgm:chPref val="3"/>
        </dgm:presLayoutVars>
      </dgm:prSet>
      <dgm:spPr/>
    </dgm:pt>
    <dgm:pt modelId="{207D5D0F-DB7A-436C-81EB-5FCC19C49228}" type="pres">
      <dgm:prSet presAssocID="{63D2D235-F6BC-4260-96AD-47933EDFA445}" presName="rootConnector" presStyleLbl="node3" presStyleIdx="1" presStyleCnt="3"/>
      <dgm:spPr/>
    </dgm:pt>
    <dgm:pt modelId="{4F13FBCC-B420-4841-8051-7405800D531A}" type="pres">
      <dgm:prSet presAssocID="{63D2D235-F6BC-4260-96AD-47933EDFA445}" presName="hierChild4" presStyleCnt="0"/>
      <dgm:spPr/>
    </dgm:pt>
    <dgm:pt modelId="{3872A162-71EC-410C-8F26-2FA7D0059BAB}" type="pres">
      <dgm:prSet presAssocID="{63D2D235-F6BC-4260-96AD-47933EDFA445}" presName="hierChild5" presStyleCnt="0"/>
      <dgm:spPr/>
    </dgm:pt>
    <dgm:pt modelId="{5ABC971C-31BA-4A68-8E2E-5E4D9A393441}" type="pres">
      <dgm:prSet presAssocID="{1F3F80D8-0841-479B-97C3-3C05E9FCBBA6}" presName="Name64" presStyleLbl="parChTrans1D3" presStyleIdx="2" presStyleCnt="3"/>
      <dgm:spPr/>
    </dgm:pt>
    <dgm:pt modelId="{059159BA-5FC4-4CC9-8EBF-34E482D7510E}" type="pres">
      <dgm:prSet presAssocID="{778F0EA6-7018-4319-ABD2-92B4C4C8E691}" presName="hierRoot2" presStyleCnt="0">
        <dgm:presLayoutVars>
          <dgm:hierBranch val="init"/>
        </dgm:presLayoutVars>
      </dgm:prSet>
      <dgm:spPr/>
    </dgm:pt>
    <dgm:pt modelId="{BD26216F-2F0D-4DE3-BD0F-EFC9AD5DE180}" type="pres">
      <dgm:prSet presAssocID="{778F0EA6-7018-4319-ABD2-92B4C4C8E691}" presName="rootComposite" presStyleCnt="0"/>
      <dgm:spPr/>
    </dgm:pt>
    <dgm:pt modelId="{F446D80A-4CF6-4AF2-89A4-DF3F86D6C4D5}" type="pres">
      <dgm:prSet presAssocID="{778F0EA6-7018-4319-ABD2-92B4C4C8E691}" presName="rootText" presStyleLbl="node3" presStyleIdx="2" presStyleCnt="3">
        <dgm:presLayoutVars>
          <dgm:chPref val="3"/>
        </dgm:presLayoutVars>
      </dgm:prSet>
      <dgm:spPr/>
    </dgm:pt>
    <dgm:pt modelId="{DDCECA4D-1A7A-4A05-B411-C27FA3494902}" type="pres">
      <dgm:prSet presAssocID="{778F0EA6-7018-4319-ABD2-92B4C4C8E691}" presName="rootConnector" presStyleLbl="node3" presStyleIdx="2" presStyleCnt="3"/>
      <dgm:spPr/>
    </dgm:pt>
    <dgm:pt modelId="{7E66CC8C-B047-4C19-A247-BFFF5F9C2FC8}" type="pres">
      <dgm:prSet presAssocID="{778F0EA6-7018-4319-ABD2-92B4C4C8E691}" presName="hierChild4" presStyleCnt="0"/>
      <dgm:spPr/>
    </dgm:pt>
    <dgm:pt modelId="{D1581F6E-FF14-496F-88A0-DA750A751C31}" type="pres">
      <dgm:prSet presAssocID="{778F0EA6-7018-4319-ABD2-92B4C4C8E691}" presName="hierChild5" presStyleCnt="0"/>
      <dgm:spPr/>
    </dgm:pt>
    <dgm:pt modelId="{A017AE7D-9FE3-424F-A42F-DF31BB5293D4}" type="pres">
      <dgm:prSet presAssocID="{FC142EFE-4604-4096-9605-3728E4A1C1F1}" presName="hierChild5" presStyleCnt="0"/>
      <dgm:spPr/>
    </dgm:pt>
    <dgm:pt modelId="{FA764969-49E6-450A-AC37-418F572AF56F}" type="pres">
      <dgm:prSet presAssocID="{84B1B0BB-82C9-4D6A-AE6D-F499835D676A}" presName="hierChild3" presStyleCnt="0"/>
      <dgm:spPr/>
    </dgm:pt>
  </dgm:ptLst>
  <dgm:cxnLst>
    <dgm:cxn modelId="{4CD53400-26C3-4DFD-AAF9-478AB5F28BD0}" type="presOf" srcId="{97260C96-9B96-4B21-A6C2-0B7E2DEFB916}" destId="{9023D3F8-9C28-4F43-AC94-BDF7542294AF}" srcOrd="0" destOrd="0" presId="urn:microsoft.com/office/officeart/2009/3/layout/HorizontalOrganizationChart"/>
    <dgm:cxn modelId="{8766EF05-2B2D-439B-86F2-7A9014085D0C}" type="presOf" srcId="{84B1B0BB-82C9-4D6A-AE6D-F499835D676A}" destId="{16DD328F-43C3-4B3D-B1B4-EB6D5FAFE9F0}" srcOrd="0" destOrd="0" presId="urn:microsoft.com/office/officeart/2009/3/layout/HorizontalOrganizationChart"/>
    <dgm:cxn modelId="{550D400B-2A6B-4240-8783-62C85BEE6BB3}" srcId="{FC142EFE-4604-4096-9605-3728E4A1C1F1}" destId="{778F0EA6-7018-4319-ABD2-92B4C4C8E691}" srcOrd="2" destOrd="0" parTransId="{1F3F80D8-0841-479B-97C3-3C05E9FCBBA6}" sibTransId="{F35866A2-ECC8-4C2F-9183-54F02F5079E7}"/>
    <dgm:cxn modelId="{EEFDD314-D594-41CC-A7B3-D94128C04BEE}" type="presOf" srcId="{778F0EA6-7018-4319-ABD2-92B4C4C8E691}" destId="{DDCECA4D-1A7A-4A05-B411-C27FA3494902}" srcOrd="1" destOrd="0" presId="urn:microsoft.com/office/officeart/2009/3/layout/HorizontalOrganizationChart"/>
    <dgm:cxn modelId="{EAD6F015-B2DE-471D-BEF7-EF5CA30AC311}" type="presOf" srcId="{778F0EA6-7018-4319-ABD2-92B4C4C8E691}" destId="{F446D80A-4CF6-4AF2-89A4-DF3F86D6C4D5}" srcOrd="0" destOrd="0" presId="urn:microsoft.com/office/officeart/2009/3/layout/HorizontalOrganizationChart"/>
    <dgm:cxn modelId="{FB24E416-79AE-4771-8241-EDBFD946F5A6}" srcId="{84B1B0BB-82C9-4D6A-AE6D-F499835D676A}" destId="{FC142EFE-4604-4096-9605-3728E4A1C1F1}" srcOrd="0" destOrd="0" parTransId="{04134F2B-5F50-40C5-8F87-217E7B645212}" sibTransId="{1F09F632-4F94-4B27-85E8-079E7F849903}"/>
    <dgm:cxn modelId="{262D5B17-4CCA-43B6-B2E8-2B073398358B}" type="presOf" srcId="{04134F2B-5F50-40C5-8F87-217E7B645212}" destId="{5838C8DD-41F3-4B47-AEA8-7BF088B3BD95}" srcOrd="0" destOrd="0" presId="urn:microsoft.com/office/officeart/2009/3/layout/HorizontalOrganizationChart"/>
    <dgm:cxn modelId="{ADC60A28-B272-4B09-A70B-EC6BC7C4D4F0}" type="presOf" srcId="{FC142EFE-4604-4096-9605-3728E4A1C1F1}" destId="{0C6F2FC6-EDB0-4EA7-894F-FB6E433911DD}" srcOrd="1" destOrd="0" presId="urn:microsoft.com/office/officeart/2009/3/layout/HorizontalOrganizationChart"/>
    <dgm:cxn modelId="{B81D2641-E4B3-454A-8774-DC51F1277D9B}" type="presOf" srcId="{1F3F80D8-0841-479B-97C3-3C05E9FCBBA6}" destId="{5ABC971C-31BA-4A68-8E2E-5E4D9A393441}" srcOrd="0" destOrd="0" presId="urn:microsoft.com/office/officeart/2009/3/layout/HorizontalOrganizationChart"/>
    <dgm:cxn modelId="{5A09D54E-1C8D-42AF-AF83-80CE01B8F224}" type="presOf" srcId="{63D2D235-F6BC-4260-96AD-47933EDFA445}" destId="{5EFE6943-CA1B-4A27-8283-3B439B7271A1}" srcOrd="0" destOrd="0" presId="urn:microsoft.com/office/officeart/2009/3/layout/HorizontalOrganizationChart"/>
    <dgm:cxn modelId="{8A311C6F-DDE4-449D-89C6-6C748C192747}" srcId="{FC142EFE-4604-4096-9605-3728E4A1C1F1}" destId="{63D2D235-F6BC-4260-96AD-47933EDFA445}" srcOrd="1" destOrd="0" parTransId="{7D84912F-FC56-4A88-A21C-672736B74AD1}" sibTransId="{A52532DF-18B8-456D-B406-2FF99225DEA6}"/>
    <dgm:cxn modelId="{E17F5E72-85F4-4EE7-8AD3-D20ADF4EEE21}" type="presOf" srcId="{84B1B0BB-82C9-4D6A-AE6D-F499835D676A}" destId="{7D0DBE69-4103-4245-B6C1-280164237180}" srcOrd="1" destOrd="0" presId="urn:microsoft.com/office/officeart/2009/3/layout/HorizontalOrganizationChart"/>
    <dgm:cxn modelId="{53186152-6B29-414D-A4D1-9DAF235367A0}" type="presOf" srcId="{28C6B8A7-4CE1-4A90-BADE-E026A100D41B}" destId="{005F76F9-C132-488A-9670-7C9395610D08}" srcOrd="0" destOrd="0" presId="urn:microsoft.com/office/officeart/2009/3/layout/HorizontalOrganizationChart"/>
    <dgm:cxn modelId="{A2A1C454-AFEB-47A4-A6BD-2D0F27BB3FF8}" type="presOf" srcId="{63D2D235-F6BC-4260-96AD-47933EDFA445}" destId="{207D5D0F-DB7A-436C-81EB-5FCC19C49228}" srcOrd="1" destOrd="0" presId="urn:microsoft.com/office/officeart/2009/3/layout/HorizontalOrganizationChart"/>
    <dgm:cxn modelId="{F0588F76-D025-48EF-AB03-E4CA53AEC449}" srcId="{FC142EFE-4604-4096-9605-3728E4A1C1F1}" destId="{97260C96-9B96-4B21-A6C2-0B7E2DEFB916}" srcOrd="0" destOrd="0" parTransId="{0DE4026E-DBE9-47B1-A82E-93A19931FB2B}" sibTransId="{226A7707-8F74-4A8E-8C8F-6032EBE34EAE}"/>
    <dgm:cxn modelId="{1507DC87-22A8-441A-8A4B-AC0402D7DF37}" type="presOf" srcId="{FC142EFE-4604-4096-9605-3728E4A1C1F1}" destId="{B6F93D99-DFAB-4779-862F-545211CD4F44}" srcOrd="0" destOrd="0" presId="urn:microsoft.com/office/officeart/2009/3/layout/HorizontalOrganizationChart"/>
    <dgm:cxn modelId="{D07BD099-C057-4628-977A-3DCBA0CBA2DB}" type="presOf" srcId="{97260C96-9B96-4B21-A6C2-0B7E2DEFB916}" destId="{B98945F6-83C6-46E0-B704-2B0C35F9E461}" srcOrd="1" destOrd="0" presId="urn:microsoft.com/office/officeart/2009/3/layout/HorizontalOrganizationChart"/>
    <dgm:cxn modelId="{35B391A6-3CF2-4092-8285-8E3F81E4B77D}" type="presOf" srcId="{0DE4026E-DBE9-47B1-A82E-93A19931FB2B}" destId="{5256736D-2B2D-45BB-9CA8-544DF192D10D}" srcOrd="0" destOrd="0" presId="urn:microsoft.com/office/officeart/2009/3/layout/HorizontalOrganizationChart"/>
    <dgm:cxn modelId="{11D89BD4-0600-46B2-8AF0-FE8878BD9BB6}" type="presOf" srcId="{7D84912F-FC56-4A88-A21C-672736B74AD1}" destId="{49B007BB-A992-427D-A439-31BE739087B4}" srcOrd="0" destOrd="0" presId="urn:microsoft.com/office/officeart/2009/3/layout/HorizontalOrganizationChart"/>
    <dgm:cxn modelId="{1D1371ED-835E-40B1-9E94-E142BFDD98FD}" srcId="{28C6B8A7-4CE1-4A90-BADE-E026A100D41B}" destId="{84B1B0BB-82C9-4D6A-AE6D-F499835D676A}" srcOrd="0" destOrd="0" parTransId="{1099DDC1-6520-46BE-B8D8-466CB199F2EB}" sibTransId="{F9B9C4B4-CDCA-4453-87FD-9BC125AA6E08}"/>
    <dgm:cxn modelId="{8E036AA1-C1D7-4969-8526-391B804E7C7D}" type="presParOf" srcId="{005F76F9-C132-488A-9670-7C9395610D08}" destId="{F25F450A-709B-4FC3-9DDC-8440F3831A40}" srcOrd="0" destOrd="0" presId="urn:microsoft.com/office/officeart/2009/3/layout/HorizontalOrganizationChart"/>
    <dgm:cxn modelId="{4EBA089A-188C-432C-81D2-9BA574069CF1}" type="presParOf" srcId="{F25F450A-709B-4FC3-9DDC-8440F3831A40}" destId="{32232537-E6CF-4A27-946D-AEF3EEF09A43}" srcOrd="0" destOrd="0" presId="urn:microsoft.com/office/officeart/2009/3/layout/HorizontalOrganizationChart"/>
    <dgm:cxn modelId="{4F86F298-DA26-4170-B981-07744DC6BC54}" type="presParOf" srcId="{32232537-E6CF-4A27-946D-AEF3EEF09A43}" destId="{16DD328F-43C3-4B3D-B1B4-EB6D5FAFE9F0}" srcOrd="0" destOrd="0" presId="urn:microsoft.com/office/officeart/2009/3/layout/HorizontalOrganizationChart"/>
    <dgm:cxn modelId="{A31DAB4E-F110-41A2-80CC-8580C3962F1F}" type="presParOf" srcId="{32232537-E6CF-4A27-946D-AEF3EEF09A43}" destId="{7D0DBE69-4103-4245-B6C1-280164237180}" srcOrd="1" destOrd="0" presId="urn:microsoft.com/office/officeart/2009/3/layout/HorizontalOrganizationChart"/>
    <dgm:cxn modelId="{D982F678-6DC1-4FD3-9CBB-63ED5C41B803}" type="presParOf" srcId="{F25F450A-709B-4FC3-9DDC-8440F3831A40}" destId="{DDC81A6C-4719-48C3-96B1-B0F1FAB611D3}" srcOrd="1" destOrd="0" presId="urn:microsoft.com/office/officeart/2009/3/layout/HorizontalOrganizationChart"/>
    <dgm:cxn modelId="{1DC50717-F991-4F28-9B84-86333A2967E1}" type="presParOf" srcId="{DDC81A6C-4719-48C3-96B1-B0F1FAB611D3}" destId="{5838C8DD-41F3-4B47-AEA8-7BF088B3BD95}" srcOrd="0" destOrd="0" presId="urn:microsoft.com/office/officeart/2009/3/layout/HorizontalOrganizationChart"/>
    <dgm:cxn modelId="{80DC18BB-2A33-4F80-8DFA-5924C0307937}" type="presParOf" srcId="{DDC81A6C-4719-48C3-96B1-B0F1FAB611D3}" destId="{D15F1F30-8FCD-4184-9446-B27096EF59F7}" srcOrd="1" destOrd="0" presId="urn:microsoft.com/office/officeart/2009/3/layout/HorizontalOrganizationChart"/>
    <dgm:cxn modelId="{9C4E6BD2-3E8F-480E-8AED-2BC64DAB7A83}" type="presParOf" srcId="{D15F1F30-8FCD-4184-9446-B27096EF59F7}" destId="{05E6750A-02CD-4FA9-A535-3AD2EAED46C6}" srcOrd="0" destOrd="0" presId="urn:microsoft.com/office/officeart/2009/3/layout/HorizontalOrganizationChart"/>
    <dgm:cxn modelId="{27DB8023-F0D7-458E-988C-0EFF6BB26F0E}" type="presParOf" srcId="{05E6750A-02CD-4FA9-A535-3AD2EAED46C6}" destId="{B6F93D99-DFAB-4779-862F-545211CD4F44}" srcOrd="0" destOrd="0" presId="urn:microsoft.com/office/officeart/2009/3/layout/HorizontalOrganizationChart"/>
    <dgm:cxn modelId="{7734B125-5291-41A5-B311-705A34BEA3A5}" type="presParOf" srcId="{05E6750A-02CD-4FA9-A535-3AD2EAED46C6}" destId="{0C6F2FC6-EDB0-4EA7-894F-FB6E433911DD}" srcOrd="1" destOrd="0" presId="urn:microsoft.com/office/officeart/2009/3/layout/HorizontalOrganizationChart"/>
    <dgm:cxn modelId="{DF84A0B0-8ECD-4C73-8DB8-5C85EA93F463}" type="presParOf" srcId="{D15F1F30-8FCD-4184-9446-B27096EF59F7}" destId="{BE7BDB69-8BD3-4970-907B-DD9C5E24C3AC}" srcOrd="1" destOrd="0" presId="urn:microsoft.com/office/officeart/2009/3/layout/HorizontalOrganizationChart"/>
    <dgm:cxn modelId="{1F9FDC87-3090-40B0-AA61-2C5CD1544B2A}" type="presParOf" srcId="{BE7BDB69-8BD3-4970-907B-DD9C5E24C3AC}" destId="{5256736D-2B2D-45BB-9CA8-544DF192D10D}" srcOrd="0" destOrd="0" presId="urn:microsoft.com/office/officeart/2009/3/layout/HorizontalOrganizationChart"/>
    <dgm:cxn modelId="{D7626539-2E22-4483-9375-1E3BA44781ED}" type="presParOf" srcId="{BE7BDB69-8BD3-4970-907B-DD9C5E24C3AC}" destId="{E9F4456B-2FD7-49D5-A613-78B3F426550E}" srcOrd="1" destOrd="0" presId="urn:microsoft.com/office/officeart/2009/3/layout/HorizontalOrganizationChart"/>
    <dgm:cxn modelId="{8845613D-84F9-4490-9B31-BE6951C97FC7}" type="presParOf" srcId="{E9F4456B-2FD7-49D5-A613-78B3F426550E}" destId="{0024076E-4164-428B-8B20-BB0A2260370F}" srcOrd="0" destOrd="0" presId="urn:microsoft.com/office/officeart/2009/3/layout/HorizontalOrganizationChart"/>
    <dgm:cxn modelId="{A1C9A55B-3498-42E6-9188-791D22C4B989}" type="presParOf" srcId="{0024076E-4164-428B-8B20-BB0A2260370F}" destId="{9023D3F8-9C28-4F43-AC94-BDF7542294AF}" srcOrd="0" destOrd="0" presId="urn:microsoft.com/office/officeart/2009/3/layout/HorizontalOrganizationChart"/>
    <dgm:cxn modelId="{92288635-838B-4E9E-B8E2-A00F61195F15}" type="presParOf" srcId="{0024076E-4164-428B-8B20-BB0A2260370F}" destId="{B98945F6-83C6-46E0-B704-2B0C35F9E461}" srcOrd="1" destOrd="0" presId="urn:microsoft.com/office/officeart/2009/3/layout/HorizontalOrganizationChart"/>
    <dgm:cxn modelId="{8255F982-3686-4C7B-980C-ABC0AF9EB913}" type="presParOf" srcId="{E9F4456B-2FD7-49D5-A613-78B3F426550E}" destId="{D247F627-3003-4B2D-B055-81EA68814903}" srcOrd="1" destOrd="0" presId="urn:microsoft.com/office/officeart/2009/3/layout/HorizontalOrganizationChart"/>
    <dgm:cxn modelId="{D8C77722-093F-4705-A0B6-DBE6C724500C}" type="presParOf" srcId="{E9F4456B-2FD7-49D5-A613-78B3F426550E}" destId="{A2AF27D8-5718-431D-9541-72C2AB99665B}" srcOrd="2" destOrd="0" presId="urn:microsoft.com/office/officeart/2009/3/layout/HorizontalOrganizationChart"/>
    <dgm:cxn modelId="{C53A526B-AD78-409C-9049-E0179B8B2731}" type="presParOf" srcId="{BE7BDB69-8BD3-4970-907B-DD9C5E24C3AC}" destId="{49B007BB-A992-427D-A439-31BE739087B4}" srcOrd="2" destOrd="0" presId="urn:microsoft.com/office/officeart/2009/3/layout/HorizontalOrganizationChart"/>
    <dgm:cxn modelId="{905914F1-938D-4765-AC89-73163694C5B3}" type="presParOf" srcId="{BE7BDB69-8BD3-4970-907B-DD9C5E24C3AC}" destId="{59FE167B-082B-4F7D-8C68-8A3D69D215FA}" srcOrd="3" destOrd="0" presId="urn:microsoft.com/office/officeart/2009/3/layout/HorizontalOrganizationChart"/>
    <dgm:cxn modelId="{FCC1AC64-BDF8-4358-81E6-EDD2F4D88001}" type="presParOf" srcId="{59FE167B-082B-4F7D-8C68-8A3D69D215FA}" destId="{A4FA142A-8F69-45CE-B389-45693224853F}" srcOrd="0" destOrd="0" presId="urn:microsoft.com/office/officeart/2009/3/layout/HorizontalOrganizationChart"/>
    <dgm:cxn modelId="{2404D4AD-B833-4CA3-BA8B-2E6EC6F1A994}" type="presParOf" srcId="{A4FA142A-8F69-45CE-B389-45693224853F}" destId="{5EFE6943-CA1B-4A27-8283-3B439B7271A1}" srcOrd="0" destOrd="0" presId="urn:microsoft.com/office/officeart/2009/3/layout/HorizontalOrganizationChart"/>
    <dgm:cxn modelId="{959995D7-83F8-45CF-92EF-0224BF86E9D7}" type="presParOf" srcId="{A4FA142A-8F69-45CE-B389-45693224853F}" destId="{207D5D0F-DB7A-436C-81EB-5FCC19C49228}" srcOrd="1" destOrd="0" presId="urn:microsoft.com/office/officeart/2009/3/layout/HorizontalOrganizationChart"/>
    <dgm:cxn modelId="{5B172523-2B66-4580-AAAF-17211CCA9BC0}" type="presParOf" srcId="{59FE167B-082B-4F7D-8C68-8A3D69D215FA}" destId="{4F13FBCC-B420-4841-8051-7405800D531A}" srcOrd="1" destOrd="0" presId="urn:microsoft.com/office/officeart/2009/3/layout/HorizontalOrganizationChart"/>
    <dgm:cxn modelId="{82D75327-DFC4-4F70-9D8B-A0C763658C00}" type="presParOf" srcId="{59FE167B-082B-4F7D-8C68-8A3D69D215FA}" destId="{3872A162-71EC-410C-8F26-2FA7D0059BAB}" srcOrd="2" destOrd="0" presId="urn:microsoft.com/office/officeart/2009/3/layout/HorizontalOrganizationChart"/>
    <dgm:cxn modelId="{931C637B-665F-4899-86E5-72DFE87EA020}" type="presParOf" srcId="{BE7BDB69-8BD3-4970-907B-DD9C5E24C3AC}" destId="{5ABC971C-31BA-4A68-8E2E-5E4D9A393441}" srcOrd="4" destOrd="0" presId="urn:microsoft.com/office/officeart/2009/3/layout/HorizontalOrganizationChart"/>
    <dgm:cxn modelId="{7348C62C-39AF-4936-9495-2870D8DBB21E}" type="presParOf" srcId="{BE7BDB69-8BD3-4970-907B-DD9C5E24C3AC}" destId="{059159BA-5FC4-4CC9-8EBF-34E482D7510E}" srcOrd="5" destOrd="0" presId="urn:microsoft.com/office/officeart/2009/3/layout/HorizontalOrganizationChart"/>
    <dgm:cxn modelId="{FB2E6D7F-A501-4FEA-B8E0-0AD8B988F478}" type="presParOf" srcId="{059159BA-5FC4-4CC9-8EBF-34E482D7510E}" destId="{BD26216F-2F0D-4DE3-BD0F-EFC9AD5DE180}" srcOrd="0" destOrd="0" presId="urn:microsoft.com/office/officeart/2009/3/layout/HorizontalOrganizationChart"/>
    <dgm:cxn modelId="{5676CB70-347D-4533-A5DA-FB511B7C1609}" type="presParOf" srcId="{BD26216F-2F0D-4DE3-BD0F-EFC9AD5DE180}" destId="{F446D80A-4CF6-4AF2-89A4-DF3F86D6C4D5}" srcOrd="0" destOrd="0" presId="urn:microsoft.com/office/officeart/2009/3/layout/HorizontalOrganizationChart"/>
    <dgm:cxn modelId="{7DCA75BA-66BD-45B5-8FA2-F4AAA456569C}" type="presParOf" srcId="{BD26216F-2F0D-4DE3-BD0F-EFC9AD5DE180}" destId="{DDCECA4D-1A7A-4A05-B411-C27FA3494902}" srcOrd="1" destOrd="0" presId="urn:microsoft.com/office/officeart/2009/3/layout/HorizontalOrganizationChart"/>
    <dgm:cxn modelId="{C093B19E-452E-4818-AFD6-B80B0797DC05}" type="presParOf" srcId="{059159BA-5FC4-4CC9-8EBF-34E482D7510E}" destId="{7E66CC8C-B047-4C19-A247-BFFF5F9C2FC8}" srcOrd="1" destOrd="0" presId="urn:microsoft.com/office/officeart/2009/3/layout/HorizontalOrganizationChart"/>
    <dgm:cxn modelId="{89423171-CB7A-4138-A244-F64AC365FC98}" type="presParOf" srcId="{059159BA-5FC4-4CC9-8EBF-34E482D7510E}" destId="{D1581F6E-FF14-496F-88A0-DA750A751C31}" srcOrd="2" destOrd="0" presId="urn:microsoft.com/office/officeart/2009/3/layout/HorizontalOrganizationChart"/>
    <dgm:cxn modelId="{0BE22141-57D4-4D59-B2F9-54742DD997FE}" type="presParOf" srcId="{D15F1F30-8FCD-4184-9446-B27096EF59F7}" destId="{A017AE7D-9FE3-424F-A42F-DF31BB5293D4}" srcOrd="2" destOrd="0" presId="urn:microsoft.com/office/officeart/2009/3/layout/HorizontalOrganizationChart"/>
    <dgm:cxn modelId="{BC325F47-D961-44CE-808A-D492D3851F16}" type="presParOf" srcId="{F25F450A-709B-4FC3-9DDC-8440F3831A40}" destId="{FA764969-49E6-450A-AC37-418F572AF56F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D44AAE7-19C8-48EF-B042-A5C5021E5032}" type="doc">
      <dgm:prSet loTypeId="urn:microsoft.com/office/officeart/2005/8/layout/orgChart1" loCatId="hierarchy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2528FEA8-9D47-48E9-B381-B6F5C28340ED}">
      <dgm:prSet phldrT="[Текст]" custT="1"/>
      <dgm:spPr/>
      <dgm:t>
        <a:bodyPr/>
        <a:lstStyle/>
        <a:p>
          <a:r>
            <a:rPr lang="en-US" sz="3200" dirty="0" err="1">
              <a:solidFill>
                <a:schemeClr val="tx1"/>
              </a:solidFill>
            </a:rPr>
            <a:t>Konussimon</a:t>
          </a:r>
          <a:r>
            <a:rPr lang="en-US" sz="3200" dirty="0">
              <a:solidFill>
                <a:schemeClr val="tx1"/>
              </a:solidFill>
            </a:rPr>
            <a:t> </a:t>
          </a:r>
          <a:r>
            <a:rPr lang="en-US" sz="3200" dirty="0" err="1">
              <a:solidFill>
                <a:schemeClr val="tx1"/>
              </a:solidFill>
            </a:rPr>
            <a:t>tishli</a:t>
          </a:r>
          <a:r>
            <a:rPr lang="en-US" sz="3200" dirty="0">
              <a:solidFill>
                <a:schemeClr val="tx1"/>
              </a:solidFill>
            </a:rPr>
            <a:t> </a:t>
          </a:r>
          <a:r>
            <a:rPr lang="en-US" sz="3200" dirty="0" err="1">
              <a:solidFill>
                <a:schemeClr val="tx1"/>
              </a:solidFill>
            </a:rPr>
            <a:t>g‘ildirak</a:t>
          </a:r>
          <a:endParaRPr lang="ru-RU" sz="3200" dirty="0">
            <a:solidFill>
              <a:schemeClr val="tx1"/>
            </a:solidFill>
          </a:endParaRPr>
        </a:p>
      </dgm:t>
    </dgm:pt>
    <dgm:pt modelId="{7BA14A3F-86B2-4D4B-91F0-31C2DDFB9FC4}" type="parTrans" cxnId="{7365FA3A-3888-4419-AFF2-E6E81354D141}">
      <dgm:prSet/>
      <dgm:spPr/>
      <dgm:t>
        <a:bodyPr/>
        <a:lstStyle/>
        <a:p>
          <a:endParaRPr lang="ru-RU" sz="3200">
            <a:solidFill>
              <a:schemeClr val="tx1"/>
            </a:solidFill>
          </a:endParaRPr>
        </a:p>
      </dgm:t>
    </dgm:pt>
    <dgm:pt modelId="{DA0C5D72-7B36-42FD-8230-22E95EEC4481}" type="sibTrans" cxnId="{7365FA3A-3888-4419-AFF2-E6E81354D141}">
      <dgm:prSet/>
      <dgm:spPr/>
      <dgm:t>
        <a:bodyPr/>
        <a:lstStyle/>
        <a:p>
          <a:endParaRPr lang="ru-RU" sz="3200">
            <a:solidFill>
              <a:schemeClr val="tx1"/>
            </a:solidFill>
          </a:endParaRPr>
        </a:p>
      </dgm:t>
    </dgm:pt>
    <dgm:pt modelId="{CB09214F-0618-440B-86A1-E4CF4D407950}">
      <dgm:prSet custT="1"/>
      <dgm:spPr/>
      <dgm:t>
        <a:bodyPr/>
        <a:lstStyle/>
        <a:p>
          <a:r>
            <a:rPr lang="en-US" sz="3200" dirty="0" err="1">
              <a:solidFill>
                <a:schemeClr val="tx1"/>
              </a:solidFill>
            </a:rPr>
            <a:t>To‘g‘ri</a:t>
          </a:r>
          <a:endParaRPr lang="ru-RU" sz="3200" dirty="0">
            <a:solidFill>
              <a:schemeClr val="tx1"/>
            </a:solidFill>
          </a:endParaRPr>
        </a:p>
      </dgm:t>
    </dgm:pt>
    <dgm:pt modelId="{2A9108FD-8AC2-414F-9AB3-526D720D3FE4}" type="parTrans" cxnId="{C63CE170-36DB-4079-91C4-D91113CEB8D3}">
      <dgm:prSet/>
      <dgm:spPr/>
      <dgm:t>
        <a:bodyPr/>
        <a:lstStyle/>
        <a:p>
          <a:endParaRPr lang="ru-RU" sz="3200">
            <a:solidFill>
              <a:schemeClr val="tx1"/>
            </a:solidFill>
          </a:endParaRPr>
        </a:p>
      </dgm:t>
    </dgm:pt>
    <dgm:pt modelId="{0DB024E9-7060-49ED-BF36-7F0C5B8094B3}" type="sibTrans" cxnId="{C63CE170-36DB-4079-91C4-D91113CEB8D3}">
      <dgm:prSet/>
      <dgm:spPr/>
      <dgm:t>
        <a:bodyPr/>
        <a:lstStyle/>
        <a:p>
          <a:endParaRPr lang="ru-RU" sz="3200">
            <a:solidFill>
              <a:schemeClr val="tx1"/>
            </a:solidFill>
          </a:endParaRPr>
        </a:p>
      </dgm:t>
    </dgm:pt>
    <dgm:pt modelId="{2B8C7004-E2AC-417F-91AA-E1F20F09AB12}">
      <dgm:prSet custT="1"/>
      <dgm:spPr/>
      <dgm:t>
        <a:bodyPr/>
        <a:lstStyle/>
        <a:p>
          <a:r>
            <a:rPr lang="en-US" sz="3200" dirty="0" err="1">
              <a:solidFill>
                <a:schemeClr val="tx1"/>
              </a:solidFill>
            </a:rPr>
            <a:t>Qiya</a:t>
          </a:r>
          <a:r>
            <a:rPr lang="en-US" sz="3200" dirty="0">
              <a:solidFill>
                <a:schemeClr val="tx1"/>
              </a:solidFill>
            </a:rPr>
            <a:t> (</a:t>
          </a:r>
          <a:r>
            <a:rPr lang="en-US" sz="3200" dirty="0" err="1">
              <a:solidFill>
                <a:schemeClr val="tx1"/>
              </a:solidFill>
            </a:rPr>
            <a:t>tangensial</a:t>
          </a:r>
          <a:r>
            <a:rPr lang="en-US" sz="3200" dirty="0">
              <a:solidFill>
                <a:schemeClr val="tx1"/>
              </a:solidFill>
            </a:rPr>
            <a:t>)</a:t>
          </a:r>
          <a:endParaRPr lang="ru-RU" sz="3200" dirty="0">
            <a:solidFill>
              <a:schemeClr val="tx1"/>
            </a:solidFill>
          </a:endParaRPr>
        </a:p>
      </dgm:t>
    </dgm:pt>
    <dgm:pt modelId="{2BF5DF25-6F5D-48A7-B484-A37D0CDCA152}" type="parTrans" cxnId="{7CA42C29-67CB-478D-93E9-6C5C377F8C1C}">
      <dgm:prSet/>
      <dgm:spPr/>
      <dgm:t>
        <a:bodyPr/>
        <a:lstStyle/>
        <a:p>
          <a:endParaRPr lang="ru-RU" sz="3200">
            <a:solidFill>
              <a:schemeClr val="tx1"/>
            </a:solidFill>
          </a:endParaRPr>
        </a:p>
      </dgm:t>
    </dgm:pt>
    <dgm:pt modelId="{FD3DFA25-7A43-4B2F-BD8D-0395F8DBE35B}" type="sibTrans" cxnId="{7CA42C29-67CB-478D-93E9-6C5C377F8C1C}">
      <dgm:prSet/>
      <dgm:spPr/>
      <dgm:t>
        <a:bodyPr/>
        <a:lstStyle/>
        <a:p>
          <a:endParaRPr lang="ru-RU" sz="3200">
            <a:solidFill>
              <a:schemeClr val="tx1"/>
            </a:solidFill>
          </a:endParaRPr>
        </a:p>
      </dgm:t>
    </dgm:pt>
    <dgm:pt modelId="{26EE1645-EF93-4D3E-9652-EE8660288431}">
      <dgm:prSet custT="1"/>
      <dgm:spPr/>
      <dgm:t>
        <a:bodyPr/>
        <a:lstStyle/>
        <a:p>
          <a:r>
            <a:rPr lang="en-US" sz="3200" dirty="0" err="1">
              <a:solidFill>
                <a:schemeClr val="tx1"/>
              </a:solidFill>
            </a:rPr>
            <a:t>Doiraviy</a:t>
          </a:r>
          <a:endParaRPr lang="ru-RU" sz="3200" dirty="0">
            <a:solidFill>
              <a:schemeClr val="tx1"/>
            </a:solidFill>
          </a:endParaRPr>
        </a:p>
      </dgm:t>
    </dgm:pt>
    <dgm:pt modelId="{AF2F15D7-E168-49D9-A864-B950D096E342}" type="parTrans" cxnId="{AE7488A4-9D47-4C83-8127-C0852733C3EC}">
      <dgm:prSet/>
      <dgm:spPr/>
      <dgm:t>
        <a:bodyPr/>
        <a:lstStyle/>
        <a:p>
          <a:endParaRPr lang="ru-RU" sz="3200">
            <a:solidFill>
              <a:schemeClr val="tx1"/>
            </a:solidFill>
          </a:endParaRPr>
        </a:p>
      </dgm:t>
    </dgm:pt>
    <dgm:pt modelId="{E96B11E8-4E2A-4AAA-B9B3-B7AEFE78F48A}" type="sibTrans" cxnId="{AE7488A4-9D47-4C83-8127-C0852733C3EC}">
      <dgm:prSet/>
      <dgm:spPr/>
      <dgm:t>
        <a:bodyPr/>
        <a:lstStyle/>
        <a:p>
          <a:endParaRPr lang="ru-RU" sz="3200">
            <a:solidFill>
              <a:schemeClr val="tx1"/>
            </a:solidFill>
          </a:endParaRPr>
        </a:p>
      </dgm:t>
    </dgm:pt>
    <dgm:pt modelId="{F22525BB-9AFF-4B8A-842E-CF6EE07E73AE}" type="pres">
      <dgm:prSet presAssocID="{2D44AAE7-19C8-48EF-B042-A5C5021E503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D0D9711D-3D6C-4E73-AB20-8D09FE3678D8}" type="pres">
      <dgm:prSet presAssocID="{2528FEA8-9D47-48E9-B381-B6F5C28340ED}" presName="hierRoot1" presStyleCnt="0">
        <dgm:presLayoutVars>
          <dgm:hierBranch/>
        </dgm:presLayoutVars>
      </dgm:prSet>
      <dgm:spPr/>
    </dgm:pt>
    <dgm:pt modelId="{33C19BEC-8453-4542-B907-C453C2528AD7}" type="pres">
      <dgm:prSet presAssocID="{2528FEA8-9D47-48E9-B381-B6F5C28340ED}" presName="rootComposite1" presStyleCnt="0"/>
      <dgm:spPr/>
    </dgm:pt>
    <dgm:pt modelId="{02B61A98-E749-42EC-908F-4BFE0FB0D99B}" type="pres">
      <dgm:prSet presAssocID="{2528FEA8-9D47-48E9-B381-B6F5C28340ED}" presName="rootText1" presStyleLbl="node0" presStyleIdx="0" presStyleCnt="1" custScaleX="125142">
        <dgm:presLayoutVars>
          <dgm:chPref val="3"/>
        </dgm:presLayoutVars>
      </dgm:prSet>
      <dgm:spPr/>
    </dgm:pt>
    <dgm:pt modelId="{BFEB59D6-B946-48DC-ADA0-EE450379C1EF}" type="pres">
      <dgm:prSet presAssocID="{2528FEA8-9D47-48E9-B381-B6F5C28340ED}" presName="rootConnector1" presStyleLbl="node1" presStyleIdx="0" presStyleCnt="0"/>
      <dgm:spPr/>
    </dgm:pt>
    <dgm:pt modelId="{2DBEF78F-C68E-431C-AAE3-796986D0FE3C}" type="pres">
      <dgm:prSet presAssocID="{2528FEA8-9D47-48E9-B381-B6F5C28340ED}" presName="hierChild2" presStyleCnt="0"/>
      <dgm:spPr/>
    </dgm:pt>
    <dgm:pt modelId="{5C00ACD0-AD4E-48B6-8E7C-4BC5ACC5A41A}" type="pres">
      <dgm:prSet presAssocID="{2A9108FD-8AC2-414F-9AB3-526D720D3FE4}" presName="Name35" presStyleLbl="parChTrans1D2" presStyleIdx="0" presStyleCnt="3"/>
      <dgm:spPr/>
    </dgm:pt>
    <dgm:pt modelId="{C76FCC6A-E654-415D-BA64-44FAFF2A008F}" type="pres">
      <dgm:prSet presAssocID="{CB09214F-0618-440B-86A1-E4CF4D407950}" presName="hierRoot2" presStyleCnt="0">
        <dgm:presLayoutVars>
          <dgm:hierBranch val="init"/>
        </dgm:presLayoutVars>
      </dgm:prSet>
      <dgm:spPr/>
    </dgm:pt>
    <dgm:pt modelId="{C9A5E704-6CF9-4D2F-9BDF-ACCA07C2FBE1}" type="pres">
      <dgm:prSet presAssocID="{CB09214F-0618-440B-86A1-E4CF4D407950}" presName="rootComposite" presStyleCnt="0"/>
      <dgm:spPr/>
    </dgm:pt>
    <dgm:pt modelId="{90276E66-3D8B-4FA6-BFBF-E8C507F9C682}" type="pres">
      <dgm:prSet presAssocID="{CB09214F-0618-440B-86A1-E4CF4D407950}" presName="rootText" presStyleLbl="node2" presStyleIdx="0" presStyleCnt="3">
        <dgm:presLayoutVars>
          <dgm:chPref val="3"/>
        </dgm:presLayoutVars>
      </dgm:prSet>
      <dgm:spPr/>
    </dgm:pt>
    <dgm:pt modelId="{9C8B0464-6270-43C4-827D-31E9C560C4E2}" type="pres">
      <dgm:prSet presAssocID="{CB09214F-0618-440B-86A1-E4CF4D407950}" presName="rootConnector" presStyleLbl="node2" presStyleIdx="0" presStyleCnt="3"/>
      <dgm:spPr/>
    </dgm:pt>
    <dgm:pt modelId="{035040CA-99AE-4D9F-8839-DF55AFD8C187}" type="pres">
      <dgm:prSet presAssocID="{CB09214F-0618-440B-86A1-E4CF4D407950}" presName="hierChild4" presStyleCnt="0"/>
      <dgm:spPr/>
    </dgm:pt>
    <dgm:pt modelId="{232F04F7-08F4-4A90-BB25-6FA7E942E5F5}" type="pres">
      <dgm:prSet presAssocID="{CB09214F-0618-440B-86A1-E4CF4D407950}" presName="hierChild5" presStyleCnt="0"/>
      <dgm:spPr/>
    </dgm:pt>
    <dgm:pt modelId="{060126BE-7AD2-4270-998C-ACD215CA9B47}" type="pres">
      <dgm:prSet presAssocID="{2BF5DF25-6F5D-48A7-B484-A37D0CDCA152}" presName="Name35" presStyleLbl="parChTrans1D2" presStyleIdx="1" presStyleCnt="3"/>
      <dgm:spPr/>
    </dgm:pt>
    <dgm:pt modelId="{535E4817-B63A-4548-B6CA-4F1CEBE50038}" type="pres">
      <dgm:prSet presAssocID="{2B8C7004-E2AC-417F-91AA-E1F20F09AB12}" presName="hierRoot2" presStyleCnt="0">
        <dgm:presLayoutVars>
          <dgm:hierBranch val="init"/>
        </dgm:presLayoutVars>
      </dgm:prSet>
      <dgm:spPr/>
    </dgm:pt>
    <dgm:pt modelId="{4E1D0330-BF70-401B-838B-132AD66E5E03}" type="pres">
      <dgm:prSet presAssocID="{2B8C7004-E2AC-417F-91AA-E1F20F09AB12}" presName="rootComposite" presStyleCnt="0"/>
      <dgm:spPr/>
    </dgm:pt>
    <dgm:pt modelId="{69EE1B35-8ADA-452D-9E49-838E83DA793C}" type="pres">
      <dgm:prSet presAssocID="{2B8C7004-E2AC-417F-91AA-E1F20F09AB12}" presName="rootText" presStyleLbl="node2" presStyleIdx="1" presStyleCnt="3">
        <dgm:presLayoutVars>
          <dgm:chPref val="3"/>
        </dgm:presLayoutVars>
      </dgm:prSet>
      <dgm:spPr/>
    </dgm:pt>
    <dgm:pt modelId="{9C16A703-4989-4958-AAA5-DAB366B2486E}" type="pres">
      <dgm:prSet presAssocID="{2B8C7004-E2AC-417F-91AA-E1F20F09AB12}" presName="rootConnector" presStyleLbl="node2" presStyleIdx="1" presStyleCnt="3"/>
      <dgm:spPr/>
    </dgm:pt>
    <dgm:pt modelId="{0DC8EE49-C9D7-45D1-A123-E20E7D25312A}" type="pres">
      <dgm:prSet presAssocID="{2B8C7004-E2AC-417F-91AA-E1F20F09AB12}" presName="hierChild4" presStyleCnt="0"/>
      <dgm:spPr/>
    </dgm:pt>
    <dgm:pt modelId="{C5C7CF39-B5FF-44D0-BECD-FF93458FF2B4}" type="pres">
      <dgm:prSet presAssocID="{2B8C7004-E2AC-417F-91AA-E1F20F09AB12}" presName="hierChild5" presStyleCnt="0"/>
      <dgm:spPr/>
    </dgm:pt>
    <dgm:pt modelId="{D5DF4FBE-7A74-443D-B462-F7BE307B0A23}" type="pres">
      <dgm:prSet presAssocID="{AF2F15D7-E168-49D9-A864-B950D096E342}" presName="Name35" presStyleLbl="parChTrans1D2" presStyleIdx="2" presStyleCnt="3"/>
      <dgm:spPr/>
    </dgm:pt>
    <dgm:pt modelId="{1C3D8C14-48E9-4726-9E94-137FDF7BEEA7}" type="pres">
      <dgm:prSet presAssocID="{26EE1645-EF93-4D3E-9652-EE8660288431}" presName="hierRoot2" presStyleCnt="0">
        <dgm:presLayoutVars>
          <dgm:hierBranch val="init"/>
        </dgm:presLayoutVars>
      </dgm:prSet>
      <dgm:spPr/>
    </dgm:pt>
    <dgm:pt modelId="{BB36BC59-1A97-4CDF-A691-590AD26E5C90}" type="pres">
      <dgm:prSet presAssocID="{26EE1645-EF93-4D3E-9652-EE8660288431}" presName="rootComposite" presStyleCnt="0"/>
      <dgm:spPr/>
    </dgm:pt>
    <dgm:pt modelId="{5CA2D641-FEF8-49F8-A5C5-420CA58A1558}" type="pres">
      <dgm:prSet presAssocID="{26EE1645-EF93-4D3E-9652-EE8660288431}" presName="rootText" presStyleLbl="node2" presStyleIdx="2" presStyleCnt="3">
        <dgm:presLayoutVars>
          <dgm:chPref val="3"/>
        </dgm:presLayoutVars>
      </dgm:prSet>
      <dgm:spPr/>
    </dgm:pt>
    <dgm:pt modelId="{7BDEFA2D-0E64-4D16-B99D-75A5124E9168}" type="pres">
      <dgm:prSet presAssocID="{26EE1645-EF93-4D3E-9652-EE8660288431}" presName="rootConnector" presStyleLbl="node2" presStyleIdx="2" presStyleCnt="3"/>
      <dgm:spPr/>
    </dgm:pt>
    <dgm:pt modelId="{A3AEE003-95FD-4C03-897F-23040E552AB1}" type="pres">
      <dgm:prSet presAssocID="{26EE1645-EF93-4D3E-9652-EE8660288431}" presName="hierChild4" presStyleCnt="0"/>
      <dgm:spPr/>
    </dgm:pt>
    <dgm:pt modelId="{47738C97-7321-441A-9DD9-D6496CE91980}" type="pres">
      <dgm:prSet presAssocID="{26EE1645-EF93-4D3E-9652-EE8660288431}" presName="hierChild5" presStyleCnt="0"/>
      <dgm:spPr/>
    </dgm:pt>
    <dgm:pt modelId="{87ED8E72-CB56-48D7-ABDC-A72BB81CB6FE}" type="pres">
      <dgm:prSet presAssocID="{2528FEA8-9D47-48E9-B381-B6F5C28340ED}" presName="hierChild3" presStyleCnt="0"/>
      <dgm:spPr/>
    </dgm:pt>
  </dgm:ptLst>
  <dgm:cxnLst>
    <dgm:cxn modelId="{7CA42C29-67CB-478D-93E9-6C5C377F8C1C}" srcId="{2528FEA8-9D47-48E9-B381-B6F5C28340ED}" destId="{2B8C7004-E2AC-417F-91AA-E1F20F09AB12}" srcOrd="1" destOrd="0" parTransId="{2BF5DF25-6F5D-48A7-B484-A37D0CDCA152}" sibTransId="{FD3DFA25-7A43-4B2F-BD8D-0395F8DBE35B}"/>
    <dgm:cxn modelId="{76C6E931-3517-4917-98C6-3E6FAC4BFD77}" type="presOf" srcId="{CB09214F-0618-440B-86A1-E4CF4D407950}" destId="{9C8B0464-6270-43C4-827D-31E9C560C4E2}" srcOrd="1" destOrd="0" presId="urn:microsoft.com/office/officeart/2005/8/layout/orgChart1"/>
    <dgm:cxn modelId="{1C2C1A32-0253-4E3C-BD03-6EAD49756ADC}" type="presOf" srcId="{2BF5DF25-6F5D-48A7-B484-A37D0CDCA152}" destId="{060126BE-7AD2-4270-998C-ACD215CA9B47}" srcOrd="0" destOrd="0" presId="urn:microsoft.com/office/officeart/2005/8/layout/orgChart1"/>
    <dgm:cxn modelId="{B756DE36-D85B-4894-A5A6-A33E9C3F348D}" type="presOf" srcId="{CB09214F-0618-440B-86A1-E4CF4D407950}" destId="{90276E66-3D8B-4FA6-BFBF-E8C507F9C682}" srcOrd="0" destOrd="0" presId="urn:microsoft.com/office/officeart/2005/8/layout/orgChart1"/>
    <dgm:cxn modelId="{7365FA3A-3888-4419-AFF2-E6E81354D141}" srcId="{2D44AAE7-19C8-48EF-B042-A5C5021E5032}" destId="{2528FEA8-9D47-48E9-B381-B6F5C28340ED}" srcOrd="0" destOrd="0" parTransId="{7BA14A3F-86B2-4D4B-91F0-31C2DDFB9FC4}" sibTransId="{DA0C5D72-7B36-42FD-8230-22E95EEC4481}"/>
    <dgm:cxn modelId="{6A082344-F405-4C65-B3CC-9C23F81D4DCA}" type="presOf" srcId="{26EE1645-EF93-4D3E-9652-EE8660288431}" destId="{7BDEFA2D-0E64-4D16-B99D-75A5124E9168}" srcOrd="1" destOrd="0" presId="urn:microsoft.com/office/officeart/2005/8/layout/orgChart1"/>
    <dgm:cxn modelId="{C63CE170-36DB-4079-91C4-D91113CEB8D3}" srcId="{2528FEA8-9D47-48E9-B381-B6F5C28340ED}" destId="{CB09214F-0618-440B-86A1-E4CF4D407950}" srcOrd="0" destOrd="0" parTransId="{2A9108FD-8AC2-414F-9AB3-526D720D3FE4}" sibTransId="{0DB024E9-7060-49ED-BF36-7F0C5B8094B3}"/>
    <dgm:cxn modelId="{AB97C573-9BA1-47E1-A601-858EB35250E4}" type="presOf" srcId="{2D44AAE7-19C8-48EF-B042-A5C5021E5032}" destId="{F22525BB-9AFF-4B8A-842E-CF6EE07E73AE}" srcOrd="0" destOrd="0" presId="urn:microsoft.com/office/officeart/2005/8/layout/orgChart1"/>
    <dgm:cxn modelId="{0E00DE82-3B0D-4BDF-8D5A-E66D466B8DA8}" type="presOf" srcId="{26EE1645-EF93-4D3E-9652-EE8660288431}" destId="{5CA2D641-FEF8-49F8-A5C5-420CA58A1558}" srcOrd="0" destOrd="0" presId="urn:microsoft.com/office/officeart/2005/8/layout/orgChart1"/>
    <dgm:cxn modelId="{04E3B790-D0D0-4ADB-9681-66C91C21EF49}" type="presOf" srcId="{AF2F15D7-E168-49D9-A864-B950D096E342}" destId="{D5DF4FBE-7A74-443D-B462-F7BE307B0A23}" srcOrd="0" destOrd="0" presId="urn:microsoft.com/office/officeart/2005/8/layout/orgChart1"/>
    <dgm:cxn modelId="{4F1FA2A0-C241-465A-A37A-4FB3C52B2AE1}" type="presOf" srcId="{2528FEA8-9D47-48E9-B381-B6F5C28340ED}" destId="{02B61A98-E749-42EC-908F-4BFE0FB0D99B}" srcOrd="0" destOrd="0" presId="urn:microsoft.com/office/officeart/2005/8/layout/orgChart1"/>
    <dgm:cxn modelId="{AE7488A4-9D47-4C83-8127-C0852733C3EC}" srcId="{2528FEA8-9D47-48E9-B381-B6F5C28340ED}" destId="{26EE1645-EF93-4D3E-9652-EE8660288431}" srcOrd="2" destOrd="0" parTransId="{AF2F15D7-E168-49D9-A864-B950D096E342}" sibTransId="{E96B11E8-4E2A-4AAA-B9B3-B7AEFE78F48A}"/>
    <dgm:cxn modelId="{ED3039B0-7E24-434D-8DAB-0FDA18CBD4AD}" type="presOf" srcId="{2A9108FD-8AC2-414F-9AB3-526D720D3FE4}" destId="{5C00ACD0-AD4E-48B6-8E7C-4BC5ACC5A41A}" srcOrd="0" destOrd="0" presId="urn:microsoft.com/office/officeart/2005/8/layout/orgChart1"/>
    <dgm:cxn modelId="{5ABE50F1-35D6-49F6-BC67-820CB0C06BC2}" type="presOf" srcId="{2B8C7004-E2AC-417F-91AA-E1F20F09AB12}" destId="{69EE1B35-8ADA-452D-9E49-838E83DA793C}" srcOrd="0" destOrd="0" presId="urn:microsoft.com/office/officeart/2005/8/layout/orgChart1"/>
    <dgm:cxn modelId="{DBDA60F7-6A7C-4CF9-BF55-6411905CAA3C}" type="presOf" srcId="{2528FEA8-9D47-48E9-B381-B6F5C28340ED}" destId="{BFEB59D6-B946-48DC-ADA0-EE450379C1EF}" srcOrd="1" destOrd="0" presId="urn:microsoft.com/office/officeart/2005/8/layout/orgChart1"/>
    <dgm:cxn modelId="{674FF1FE-5B91-49E2-A057-83B7F4C8B0C2}" type="presOf" srcId="{2B8C7004-E2AC-417F-91AA-E1F20F09AB12}" destId="{9C16A703-4989-4958-AAA5-DAB366B2486E}" srcOrd="1" destOrd="0" presId="urn:microsoft.com/office/officeart/2005/8/layout/orgChart1"/>
    <dgm:cxn modelId="{9C6104C3-099F-45EF-AE2D-7715CF1F8E72}" type="presParOf" srcId="{F22525BB-9AFF-4B8A-842E-CF6EE07E73AE}" destId="{D0D9711D-3D6C-4E73-AB20-8D09FE3678D8}" srcOrd="0" destOrd="0" presId="urn:microsoft.com/office/officeart/2005/8/layout/orgChart1"/>
    <dgm:cxn modelId="{F4044A49-BA9B-4B8F-A013-30129C15A54E}" type="presParOf" srcId="{D0D9711D-3D6C-4E73-AB20-8D09FE3678D8}" destId="{33C19BEC-8453-4542-B907-C453C2528AD7}" srcOrd="0" destOrd="0" presId="urn:microsoft.com/office/officeart/2005/8/layout/orgChart1"/>
    <dgm:cxn modelId="{E7C77729-7558-422D-BA7C-F84DC37D666A}" type="presParOf" srcId="{33C19BEC-8453-4542-B907-C453C2528AD7}" destId="{02B61A98-E749-42EC-908F-4BFE0FB0D99B}" srcOrd="0" destOrd="0" presId="urn:microsoft.com/office/officeart/2005/8/layout/orgChart1"/>
    <dgm:cxn modelId="{CE4D47BD-414E-4B23-9437-D5ABAEF5FC74}" type="presParOf" srcId="{33C19BEC-8453-4542-B907-C453C2528AD7}" destId="{BFEB59D6-B946-48DC-ADA0-EE450379C1EF}" srcOrd="1" destOrd="0" presId="urn:microsoft.com/office/officeart/2005/8/layout/orgChart1"/>
    <dgm:cxn modelId="{6ABB1CA2-FA72-4F2D-92A3-6E1C82E017E2}" type="presParOf" srcId="{D0D9711D-3D6C-4E73-AB20-8D09FE3678D8}" destId="{2DBEF78F-C68E-431C-AAE3-796986D0FE3C}" srcOrd="1" destOrd="0" presId="urn:microsoft.com/office/officeart/2005/8/layout/orgChart1"/>
    <dgm:cxn modelId="{6B97E283-081F-40E6-A5CA-62C0CE6D9D5E}" type="presParOf" srcId="{2DBEF78F-C68E-431C-AAE3-796986D0FE3C}" destId="{5C00ACD0-AD4E-48B6-8E7C-4BC5ACC5A41A}" srcOrd="0" destOrd="0" presId="urn:microsoft.com/office/officeart/2005/8/layout/orgChart1"/>
    <dgm:cxn modelId="{AE78D2B6-56E7-42D5-B61D-64EC3B608193}" type="presParOf" srcId="{2DBEF78F-C68E-431C-AAE3-796986D0FE3C}" destId="{C76FCC6A-E654-415D-BA64-44FAFF2A008F}" srcOrd="1" destOrd="0" presId="urn:microsoft.com/office/officeart/2005/8/layout/orgChart1"/>
    <dgm:cxn modelId="{9C2D53D0-7E37-4A21-A67C-FC23E4AE0761}" type="presParOf" srcId="{C76FCC6A-E654-415D-BA64-44FAFF2A008F}" destId="{C9A5E704-6CF9-4D2F-9BDF-ACCA07C2FBE1}" srcOrd="0" destOrd="0" presId="urn:microsoft.com/office/officeart/2005/8/layout/orgChart1"/>
    <dgm:cxn modelId="{66380FF4-006E-4AD3-AC24-0C8F5C680BBA}" type="presParOf" srcId="{C9A5E704-6CF9-4D2F-9BDF-ACCA07C2FBE1}" destId="{90276E66-3D8B-4FA6-BFBF-E8C507F9C682}" srcOrd="0" destOrd="0" presId="urn:microsoft.com/office/officeart/2005/8/layout/orgChart1"/>
    <dgm:cxn modelId="{CBB7591B-10D3-4B74-8748-030413131E3E}" type="presParOf" srcId="{C9A5E704-6CF9-4D2F-9BDF-ACCA07C2FBE1}" destId="{9C8B0464-6270-43C4-827D-31E9C560C4E2}" srcOrd="1" destOrd="0" presId="urn:microsoft.com/office/officeart/2005/8/layout/orgChart1"/>
    <dgm:cxn modelId="{2E6332FD-DFDD-42A7-8F1C-664FCFECDC2B}" type="presParOf" srcId="{C76FCC6A-E654-415D-BA64-44FAFF2A008F}" destId="{035040CA-99AE-4D9F-8839-DF55AFD8C187}" srcOrd="1" destOrd="0" presId="urn:microsoft.com/office/officeart/2005/8/layout/orgChart1"/>
    <dgm:cxn modelId="{FBEEDABD-BBD2-4B8F-8F34-8FD7BE1C1B9C}" type="presParOf" srcId="{C76FCC6A-E654-415D-BA64-44FAFF2A008F}" destId="{232F04F7-08F4-4A90-BB25-6FA7E942E5F5}" srcOrd="2" destOrd="0" presId="urn:microsoft.com/office/officeart/2005/8/layout/orgChart1"/>
    <dgm:cxn modelId="{EB443975-1CC1-4FED-BCE1-01E3559A3AF1}" type="presParOf" srcId="{2DBEF78F-C68E-431C-AAE3-796986D0FE3C}" destId="{060126BE-7AD2-4270-998C-ACD215CA9B47}" srcOrd="2" destOrd="0" presId="urn:microsoft.com/office/officeart/2005/8/layout/orgChart1"/>
    <dgm:cxn modelId="{AC012D15-DE84-47AD-9D1F-38B1A0F24E39}" type="presParOf" srcId="{2DBEF78F-C68E-431C-AAE3-796986D0FE3C}" destId="{535E4817-B63A-4548-B6CA-4F1CEBE50038}" srcOrd="3" destOrd="0" presId="urn:microsoft.com/office/officeart/2005/8/layout/orgChart1"/>
    <dgm:cxn modelId="{206CA625-5273-4099-BDDD-E783C1568159}" type="presParOf" srcId="{535E4817-B63A-4548-B6CA-4F1CEBE50038}" destId="{4E1D0330-BF70-401B-838B-132AD66E5E03}" srcOrd="0" destOrd="0" presId="urn:microsoft.com/office/officeart/2005/8/layout/orgChart1"/>
    <dgm:cxn modelId="{FF1CD766-6701-41B5-882D-E09605029C9B}" type="presParOf" srcId="{4E1D0330-BF70-401B-838B-132AD66E5E03}" destId="{69EE1B35-8ADA-452D-9E49-838E83DA793C}" srcOrd="0" destOrd="0" presId="urn:microsoft.com/office/officeart/2005/8/layout/orgChart1"/>
    <dgm:cxn modelId="{CF1F5A8D-6736-43A3-B630-AB23D3DCC4BD}" type="presParOf" srcId="{4E1D0330-BF70-401B-838B-132AD66E5E03}" destId="{9C16A703-4989-4958-AAA5-DAB366B2486E}" srcOrd="1" destOrd="0" presId="urn:microsoft.com/office/officeart/2005/8/layout/orgChart1"/>
    <dgm:cxn modelId="{B9EAFD55-60C9-4126-B751-409A38B12C3D}" type="presParOf" srcId="{535E4817-B63A-4548-B6CA-4F1CEBE50038}" destId="{0DC8EE49-C9D7-45D1-A123-E20E7D25312A}" srcOrd="1" destOrd="0" presId="urn:microsoft.com/office/officeart/2005/8/layout/orgChart1"/>
    <dgm:cxn modelId="{A0DBA82D-F1DE-44FF-B9DA-65AFA487DAE8}" type="presParOf" srcId="{535E4817-B63A-4548-B6CA-4F1CEBE50038}" destId="{C5C7CF39-B5FF-44D0-BECD-FF93458FF2B4}" srcOrd="2" destOrd="0" presId="urn:microsoft.com/office/officeart/2005/8/layout/orgChart1"/>
    <dgm:cxn modelId="{54EEC3F8-D309-4E2E-8456-F1DA9A72F158}" type="presParOf" srcId="{2DBEF78F-C68E-431C-AAE3-796986D0FE3C}" destId="{D5DF4FBE-7A74-443D-B462-F7BE307B0A23}" srcOrd="4" destOrd="0" presId="urn:microsoft.com/office/officeart/2005/8/layout/orgChart1"/>
    <dgm:cxn modelId="{54D69CA6-D843-4BF0-83DF-CAEF1B6A31BD}" type="presParOf" srcId="{2DBEF78F-C68E-431C-AAE3-796986D0FE3C}" destId="{1C3D8C14-48E9-4726-9E94-137FDF7BEEA7}" srcOrd="5" destOrd="0" presId="urn:microsoft.com/office/officeart/2005/8/layout/orgChart1"/>
    <dgm:cxn modelId="{E25EE350-415E-43A9-A1D1-52FA478A7908}" type="presParOf" srcId="{1C3D8C14-48E9-4726-9E94-137FDF7BEEA7}" destId="{BB36BC59-1A97-4CDF-A691-590AD26E5C90}" srcOrd="0" destOrd="0" presId="urn:microsoft.com/office/officeart/2005/8/layout/orgChart1"/>
    <dgm:cxn modelId="{C778E488-CC48-4A2C-8534-C8454CBEBFC9}" type="presParOf" srcId="{BB36BC59-1A97-4CDF-A691-590AD26E5C90}" destId="{5CA2D641-FEF8-49F8-A5C5-420CA58A1558}" srcOrd="0" destOrd="0" presId="urn:microsoft.com/office/officeart/2005/8/layout/orgChart1"/>
    <dgm:cxn modelId="{C4D4CEA3-7338-4648-9467-1D3206B84238}" type="presParOf" srcId="{BB36BC59-1A97-4CDF-A691-590AD26E5C90}" destId="{7BDEFA2D-0E64-4D16-B99D-75A5124E9168}" srcOrd="1" destOrd="0" presId="urn:microsoft.com/office/officeart/2005/8/layout/orgChart1"/>
    <dgm:cxn modelId="{AFFD3271-402B-44AD-A5B1-AAEC979D2637}" type="presParOf" srcId="{1C3D8C14-48E9-4726-9E94-137FDF7BEEA7}" destId="{A3AEE003-95FD-4C03-897F-23040E552AB1}" srcOrd="1" destOrd="0" presId="urn:microsoft.com/office/officeart/2005/8/layout/orgChart1"/>
    <dgm:cxn modelId="{1BF6268E-DEBB-40FB-9AD0-39520F15FA01}" type="presParOf" srcId="{1C3D8C14-48E9-4726-9E94-137FDF7BEEA7}" destId="{47738C97-7321-441A-9DD9-D6496CE91980}" srcOrd="2" destOrd="0" presId="urn:microsoft.com/office/officeart/2005/8/layout/orgChart1"/>
    <dgm:cxn modelId="{0BF03391-F136-48E4-BF23-9B9F8E4D495D}" type="presParOf" srcId="{D0D9711D-3D6C-4E73-AB20-8D09FE3678D8}" destId="{87ED8E72-CB56-48D7-ABDC-A72BB81CB6F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D44AAE7-19C8-48EF-B042-A5C5021E5032}" type="doc">
      <dgm:prSet loTypeId="urn:microsoft.com/office/officeart/2005/8/layout/orgChart1" loCatId="hierarchy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2528FEA8-9D47-48E9-B381-B6F5C28340ED}">
      <dgm:prSet phldrT="[Текст]" custT="1"/>
      <dgm:spPr/>
      <dgm:t>
        <a:bodyPr/>
        <a:lstStyle/>
        <a:p>
          <a:r>
            <a:rPr lang="en-US" sz="2400" dirty="0" err="1">
              <a:solidFill>
                <a:schemeClr val="tx1"/>
              </a:solidFill>
            </a:rPr>
            <a:t>Nusxalash</a:t>
          </a:r>
          <a:endParaRPr lang="ru-RU" sz="2400" dirty="0">
            <a:solidFill>
              <a:schemeClr val="tx1"/>
            </a:solidFill>
          </a:endParaRPr>
        </a:p>
      </dgm:t>
    </dgm:pt>
    <dgm:pt modelId="{7BA14A3F-86B2-4D4B-91F0-31C2DDFB9FC4}" type="parTrans" cxnId="{7365FA3A-3888-4419-AFF2-E6E81354D141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DA0C5D72-7B36-42FD-8230-22E95EEC4481}" type="sibTrans" cxnId="{7365FA3A-3888-4419-AFF2-E6E81354D141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77AFAD0C-0E91-41B4-8FC7-4CE16C47F29A}">
      <dgm:prSet custT="1"/>
      <dgm:spPr/>
      <dgm:t>
        <a:bodyPr/>
        <a:lstStyle/>
        <a:p>
          <a:r>
            <a:rPr lang="en-US" sz="2400" dirty="0" err="1">
              <a:solidFill>
                <a:schemeClr val="tx1"/>
              </a:solidFill>
            </a:rPr>
            <a:t>Qirqish</a:t>
          </a:r>
          <a:endParaRPr lang="ru-RU" sz="2400" dirty="0">
            <a:solidFill>
              <a:schemeClr val="tx1"/>
            </a:solidFill>
          </a:endParaRPr>
        </a:p>
      </dgm:t>
    </dgm:pt>
    <dgm:pt modelId="{8F5A22DD-5577-45A2-A498-EE9F9E3D0DFC}" type="parTrans" cxnId="{D931C169-EB9F-4411-B9F6-387E0E3E0A33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8CC84134-495D-4898-9A14-9A40E074AA47}" type="sibTrans" cxnId="{D931C169-EB9F-4411-B9F6-387E0E3E0A33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227E4E3D-25B1-4C79-8982-6CDE80942B73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en-US" sz="2400" dirty="0" err="1">
              <a:solidFill>
                <a:schemeClr val="tx1"/>
              </a:solidFill>
            </a:rPr>
            <a:t>Qirqish</a:t>
          </a:r>
          <a:r>
            <a:rPr lang="en-US" sz="2400" dirty="0">
              <a:solidFill>
                <a:schemeClr val="tx1"/>
              </a:solidFill>
            </a:rPr>
            <a:t>,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en-US" sz="2400" dirty="0" err="1">
              <a:solidFill>
                <a:schemeClr val="tx1"/>
              </a:solidFill>
            </a:rPr>
            <a:t>yarim</a:t>
          </a:r>
          <a:r>
            <a:rPr lang="en-US" sz="2400" dirty="0">
              <a:solidFill>
                <a:schemeClr val="tx1"/>
              </a:solidFill>
            </a:rPr>
            <a:t> </a:t>
          </a:r>
          <a:r>
            <a:rPr lang="en-US" sz="2400" dirty="0" err="1">
              <a:solidFill>
                <a:schemeClr val="tx1"/>
              </a:solidFill>
            </a:rPr>
            <a:t>qirqish</a:t>
          </a:r>
          <a:endParaRPr lang="ru-RU" sz="2400" dirty="0">
            <a:solidFill>
              <a:schemeClr val="tx1"/>
            </a:solidFill>
          </a:endParaRPr>
        </a:p>
      </dgm:t>
    </dgm:pt>
    <dgm:pt modelId="{2162190A-676B-43F4-87E5-7037F8CA1540}" type="parTrans" cxnId="{CC1826A6-599F-42DD-8B44-E54B9B94BE15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99037FB8-DF6C-45FF-B268-8C1A32B8D6CF}" type="sibTrans" cxnId="{CC1826A6-599F-42DD-8B44-E54B9B94BE15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CBC3A186-E301-484B-865C-C5FCB8618FF8}">
      <dgm:prSet custT="1"/>
      <dgm:spPr/>
      <dgm:t>
        <a:bodyPr/>
        <a:lstStyle/>
        <a:p>
          <a:r>
            <a:rPr lang="en-US" sz="2400" dirty="0" err="1">
              <a:solidFill>
                <a:schemeClr val="tx1"/>
              </a:solidFill>
            </a:rPr>
            <a:t>Nusxalash</a:t>
          </a:r>
          <a:r>
            <a:rPr lang="en-US" sz="2400" dirty="0">
              <a:solidFill>
                <a:schemeClr val="tx1"/>
              </a:solidFill>
            </a:rPr>
            <a:t> (</a:t>
          </a:r>
          <a:r>
            <a:rPr lang="en-US" sz="2400" dirty="0" err="1">
              <a:solidFill>
                <a:schemeClr val="tx1"/>
              </a:solidFill>
            </a:rPr>
            <a:t>kesish</a:t>
          </a:r>
          <a:r>
            <a:rPr lang="en-US" sz="2400" dirty="0">
              <a:solidFill>
                <a:schemeClr val="tx1"/>
              </a:solidFill>
            </a:rPr>
            <a:t>)</a:t>
          </a:r>
          <a:endParaRPr lang="ru-RU" sz="2400" dirty="0">
            <a:solidFill>
              <a:schemeClr val="tx1"/>
            </a:solidFill>
          </a:endParaRPr>
        </a:p>
      </dgm:t>
    </dgm:pt>
    <dgm:pt modelId="{777B9236-6364-4B89-8AA0-A365BB688771}" type="parTrans" cxnId="{6C956E7B-DE46-4C45-8ECC-ECD117EB2BCA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BF5CFA23-5653-49FE-95C1-F591658CAD28}" type="sibTrans" cxnId="{6C956E7B-DE46-4C45-8ECC-ECD117EB2BCA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38B4D467-C918-45B2-A943-03E575D14A80}">
      <dgm:prSet custT="1"/>
      <dgm:spPr/>
      <dgm:t>
        <a:bodyPr anchor="t"/>
        <a:lstStyle/>
        <a:p>
          <a:pPr algn="ctr">
            <a:spcBef>
              <a:spcPts val="1200"/>
            </a:spcBef>
            <a:spcAft>
              <a:spcPts val="1200"/>
            </a:spcAft>
          </a:pPr>
          <a:r>
            <a:rPr lang="en-US" sz="2400" dirty="0" err="1">
              <a:solidFill>
                <a:schemeClr val="tx1"/>
              </a:solidFill>
            </a:rPr>
            <a:t>Diskli</a:t>
          </a:r>
          <a:r>
            <a:rPr lang="en-US" sz="2400" dirty="0">
              <a:solidFill>
                <a:schemeClr val="tx1"/>
              </a:solidFill>
            </a:rPr>
            <a:t> </a:t>
          </a:r>
          <a:r>
            <a:rPr lang="en-US" sz="2400" dirty="0" err="1">
              <a:solidFill>
                <a:schemeClr val="tx1"/>
              </a:solidFill>
            </a:rPr>
            <a:t>sidirgich</a:t>
          </a:r>
          <a:endParaRPr lang="en-US" sz="2400" dirty="0">
            <a:solidFill>
              <a:schemeClr val="tx1"/>
            </a:solidFill>
          </a:endParaRPr>
        </a:p>
        <a:p>
          <a:pPr algn="ctr">
            <a:spcBef>
              <a:spcPts val="1200"/>
            </a:spcBef>
            <a:spcAft>
              <a:spcPts val="1200"/>
            </a:spcAft>
          </a:pPr>
          <a:r>
            <a:rPr lang="en-US" sz="2400" dirty="0">
              <a:solidFill>
                <a:schemeClr val="tx1"/>
              </a:solidFill>
            </a:rPr>
            <a:t>2 ta </a:t>
          </a:r>
          <a:r>
            <a:rPr lang="en-US" sz="2400" dirty="0" err="1">
              <a:solidFill>
                <a:schemeClr val="tx1"/>
              </a:solidFill>
            </a:rPr>
            <a:t>randalsh</a:t>
          </a:r>
          <a:r>
            <a:rPr lang="en-US" sz="2400" dirty="0">
              <a:solidFill>
                <a:schemeClr val="tx1"/>
              </a:solidFill>
            </a:rPr>
            <a:t> </a:t>
          </a:r>
          <a:r>
            <a:rPr lang="en-US" sz="2400" dirty="0" err="1">
              <a:solidFill>
                <a:schemeClr val="tx1"/>
              </a:solidFill>
            </a:rPr>
            <a:t>keskichi</a:t>
          </a:r>
          <a:endParaRPr lang="en-US" sz="2400" dirty="0">
            <a:solidFill>
              <a:schemeClr val="tx1"/>
            </a:solidFill>
          </a:endParaRPr>
        </a:p>
        <a:p>
          <a:pPr algn="ctr">
            <a:spcBef>
              <a:spcPts val="1200"/>
            </a:spcBef>
            <a:spcAft>
              <a:spcPts val="1200"/>
            </a:spcAft>
          </a:pPr>
          <a:r>
            <a:rPr lang="en-US" sz="2400" dirty="0" err="1">
              <a:solidFill>
                <a:schemeClr val="tx1"/>
              </a:solidFill>
            </a:rPr>
            <a:t>Diskli</a:t>
          </a:r>
          <a:r>
            <a:rPr lang="en-US" sz="2400" dirty="0">
              <a:solidFill>
                <a:schemeClr val="tx1"/>
              </a:solidFill>
            </a:rPr>
            <a:t> </a:t>
          </a:r>
          <a:r>
            <a:rPr lang="en-US" sz="2400" dirty="0" err="1">
              <a:solidFill>
                <a:schemeClr val="tx1"/>
              </a:solidFill>
            </a:rPr>
            <a:t>va</a:t>
          </a:r>
          <a:r>
            <a:rPr lang="en-US" sz="2400" dirty="0">
              <a:solidFill>
                <a:schemeClr val="tx1"/>
              </a:solidFill>
            </a:rPr>
            <a:t> </a:t>
          </a:r>
          <a:r>
            <a:rPr lang="en-US" sz="2400" dirty="0" err="1">
              <a:solidFill>
                <a:schemeClr val="tx1"/>
              </a:solidFill>
            </a:rPr>
            <a:t>barmoqli</a:t>
          </a:r>
          <a:r>
            <a:rPr lang="en-US" sz="2400" dirty="0">
              <a:solidFill>
                <a:schemeClr val="tx1"/>
              </a:solidFill>
            </a:rPr>
            <a:t> </a:t>
          </a:r>
          <a:r>
            <a:rPr lang="en-US" sz="2400" dirty="0" err="1">
              <a:solidFill>
                <a:schemeClr val="tx1"/>
              </a:solidFill>
            </a:rPr>
            <a:t>modulli</a:t>
          </a:r>
          <a:r>
            <a:rPr lang="en-US" sz="2400" dirty="0">
              <a:solidFill>
                <a:schemeClr val="tx1"/>
              </a:solidFill>
            </a:rPr>
            <a:t> </a:t>
          </a:r>
          <a:r>
            <a:rPr lang="en-US" sz="2400" dirty="0" err="1">
              <a:solidFill>
                <a:schemeClr val="tx1"/>
              </a:solidFill>
            </a:rPr>
            <a:t>freza</a:t>
          </a:r>
          <a:endParaRPr lang="ru-RU" sz="2400" dirty="0">
            <a:solidFill>
              <a:schemeClr val="tx1"/>
            </a:solidFill>
          </a:endParaRPr>
        </a:p>
      </dgm:t>
    </dgm:pt>
    <dgm:pt modelId="{9F5DEACF-F000-4515-9FF8-610D002C1164}" type="parTrans" cxnId="{40B45A64-DA7D-4FE7-B1F8-2BE72F789D89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FFF55C56-0532-49F5-A8E5-9888B7F0A0FC}" type="sibTrans" cxnId="{40B45A64-DA7D-4FE7-B1F8-2BE72F789D89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58582026-D2C5-47F2-B267-DDA2BC6B6FD2}">
      <dgm:prSet custT="1"/>
      <dgm:spPr/>
      <dgm:t>
        <a:bodyPr anchor="t"/>
        <a:lstStyle/>
        <a:p>
          <a:pPr algn="ctr">
            <a:spcBef>
              <a:spcPts val="1800"/>
            </a:spcBef>
            <a:spcAft>
              <a:spcPts val="1800"/>
            </a:spcAft>
          </a:pPr>
          <a:r>
            <a:rPr lang="en-US" sz="2400" dirty="0">
              <a:solidFill>
                <a:schemeClr val="tx1"/>
              </a:solidFill>
            </a:rPr>
            <a:t>2 ta </a:t>
          </a:r>
          <a:r>
            <a:rPr lang="en-US" sz="2400" dirty="0" err="1">
              <a:solidFill>
                <a:schemeClr val="tx1"/>
              </a:solidFill>
            </a:rPr>
            <a:t>randalsh</a:t>
          </a:r>
          <a:r>
            <a:rPr lang="en-US" sz="2400" dirty="0">
              <a:solidFill>
                <a:schemeClr val="tx1"/>
              </a:solidFill>
            </a:rPr>
            <a:t> </a:t>
          </a:r>
          <a:r>
            <a:rPr lang="en-US" sz="2400" dirty="0" err="1">
              <a:solidFill>
                <a:schemeClr val="tx1"/>
              </a:solidFill>
            </a:rPr>
            <a:t>keskichi</a:t>
          </a:r>
          <a:endParaRPr lang="en-US" sz="2400" dirty="0">
            <a:solidFill>
              <a:schemeClr val="tx1"/>
            </a:solidFill>
          </a:endParaRPr>
        </a:p>
        <a:p>
          <a:pPr algn="ctr">
            <a:spcBef>
              <a:spcPts val="1800"/>
            </a:spcBef>
            <a:spcAft>
              <a:spcPts val="1800"/>
            </a:spcAft>
          </a:pPr>
          <a:r>
            <a:rPr lang="en-US" sz="2400" dirty="0">
              <a:solidFill>
                <a:schemeClr val="tx1"/>
              </a:solidFill>
            </a:rPr>
            <a:t>2 ta </a:t>
          </a:r>
          <a:r>
            <a:rPr lang="en-US" sz="2400" dirty="0" err="1">
              <a:solidFill>
                <a:schemeClr val="tx1"/>
              </a:solidFill>
            </a:rPr>
            <a:t>diskli</a:t>
          </a:r>
          <a:r>
            <a:rPr lang="en-US" sz="2400" dirty="0">
              <a:solidFill>
                <a:schemeClr val="tx1"/>
              </a:solidFill>
            </a:rPr>
            <a:t> </a:t>
          </a:r>
          <a:r>
            <a:rPr lang="en-US" sz="2400" dirty="0" err="1">
              <a:solidFill>
                <a:schemeClr val="tx1"/>
              </a:solidFill>
            </a:rPr>
            <a:t>freza</a:t>
          </a:r>
          <a:endParaRPr lang="ru-RU" sz="2400" dirty="0">
            <a:solidFill>
              <a:schemeClr val="tx1"/>
            </a:solidFill>
          </a:endParaRPr>
        </a:p>
      </dgm:t>
    </dgm:pt>
    <dgm:pt modelId="{CB3D057E-BED5-4837-AEAE-AA3E5DFFE9E2}" type="parTrans" cxnId="{526D0D70-AAD1-43D6-9541-77058EA7C32B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CBAAFEA2-92E3-448C-A673-C9A43F23A8DA}" type="sibTrans" cxnId="{526D0D70-AAD1-43D6-9541-77058EA7C32B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55B107A0-6F54-447C-B8B4-D6B1B25BBACF}">
      <dgm:prSet custT="1"/>
      <dgm:spPr/>
      <dgm:t>
        <a:bodyPr/>
        <a:lstStyle/>
        <a:p>
          <a:r>
            <a:rPr lang="en-US" sz="2400" dirty="0" err="1">
              <a:solidFill>
                <a:schemeClr val="tx1"/>
              </a:solidFill>
            </a:rPr>
            <a:t>Keskichlar</a:t>
          </a:r>
          <a:r>
            <a:rPr lang="en-US" sz="2400" dirty="0">
              <a:solidFill>
                <a:schemeClr val="tx1"/>
              </a:solidFill>
            </a:rPr>
            <a:t> </a:t>
          </a:r>
          <a:r>
            <a:rPr lang="en-US" sz="2400" dirty="0" err="1">
              <a:solidFill>
                <a:schemeClr val="tx1"/>
              </a:solidFill>
            </a:rPr>
            <a:t>kallagi</a:t>
          </a:r>
          <a:endParaRPr lang="ru-RU" sz="2400" dirty="0">
            <a:solidFill>
              <a:schemeClr val="tx1"/>
            </a:solidFill>
          </a:endParaRPr>
        </a:p>
      </dgm:t>
    </dgm:pt>
    <dgm:pt modelId="{18AA414A-127D-4BDB-8F0C-E07C687D392B}" type="parTrans" cxnId="{490C22F8-B847-4E21-AB9C-17853F94723A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50D0F273-8D65-4C5A-9839-24C4DFF60FDA}" type="sibTrans" cxnId="{490C22F8-B847-4E21-AB9C-17853F94723A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168302B3-7B24-49E2-A78D-421508D22311}">
      <dgm:prSet custT="1"/>
      <dgm:spPr/>
      <dgm:t>
        <a:bodyPr anchor="t"/>
        <a:lstStyle/>
        <a:p>
          <a:pPr>
            <a:lnSpc>
              <a:spcPct val="100000"/>
            </a:lnSpc>
            <a:spcBef>
              <a:spcPts val="1800"/>
            </a:spcBef>
            <a:spcAft>
              <a:spcPts val="1800"/>
            </a:spcAft>
          </a:pPr>
          <a:r>
            <a:rPr lang="en-US" sz="2400" dirty="0" err="1">
              <a:solidFill>
                <a:schemeClr val="tx1"/>
              </a:solidFill>
            </a:rPr>
            <a:t>Sidirgich</a:t>
          </a:r>
          <a:endParaRPr lang="en-US" sz="2400" dirty="0">
            <a:solidFill>
              <a:schemeClr val="tx1"/>
            </a:solidFill>
          </a:endParaRPr>
        </a:p>
        <a:p>
          <a:pPr>
            <a:lnSpc>
              <a:spcPct val="100000"/>
            </a:lnSpc>
            <a:spcBef>
              <a:spcPts val="1800"/>
            </a:spcBef>
            <a:spcAft>
              <a:spcPts val="1800"/>
            </a:spcAft>
          </a:pPr>
          <a:r>
            <a:rPr lang="en-US" sz="2400" dirty="0" err="1">
              <a:solidFill>
                <a:schemeClr val="tx1"/>
              </a:solidFill>
            </a:rPr>
            <a:t>Keskichlar</a:t>
          </a:r>
          <a:r>
            <a:rPr lang="en-US" sz="2400" dirty="0">
              <a:solidFill>
                <a:schemeClr val="tx1"/>
              </a:solidFill>
            </a:rPr>
            <a:t> </a:t>
          </a:r>
          <a:r>
            <a:rPr lang="en-US" sz="2400" dirty="0" err="1">
              <a:solidFill>
                <a:schemeClr val="tx1"/>
              </a:solidFill>
            </a:rPr>
            <a:t>kallagi</a:t>
          </a:r>
          <a:endParaRPr lang="en-US" sz="2400" dirty="0">
            <a:solidFill>
              <a:schemeClr val="tx1"/>
            </a:solidFill>
          </a:endParaRPr>
        </a:p>
        <a:p>
          <a:pPr>
            <a:lnSpc>
              <a:spcPct val="100000"/>
            </a:lnSpc>
            <a:spcBef>
              <a:spcPts val="1800"/>
            </a:spcBef>
            <a:spcAft>
              <a:spcPts val="1800"/>
            </a:spcAft>
          </a:pPr>
          <a:r>
            <a:rPr lang="en-US" sz="2400" dirty="0" err="1">
              <a:solidFill>
                <a:schemeClr val="tx1"/>
              </a:solidFill>
            </a:rPr>
            <a:t>Barmoqli</a:t>
          </a:r>
          <a:r>
            <a:rPr lang="en-US" sz="2400" dirty="0">
              <a:solidFill>
                <a:schemeClr val="tx1"/>
              </a:solidFill>
            </a:rPr>
            <a:t> </a:t>
          </a:r>
          <a:r>
            <a:rPr lang="en-US" sz="2400" dirty="0" err="1">
              <a:solidFill>
                <a:schemeClr val="tx1"/>
              </a:solidFill>
            </a:rPr>
            <a:t>modul</a:t>
          </a:r>
          <a:r>
            <a:rPr lang="en-US" sz="2400" dirty="0">
              <a:solidFill>
                <a:schemeClr val="tx1"/>
              </a:solidFill>
            </a:rPr>
            <a:t> </a:t>
          </a:r>
          <a:r>
            <a:rPr lang="en-US" sz="2400" dirty="0" err="1">
              <a:solidFill>
                <a:schemeClr val="tx1"/>
              </a:solidFill>
            </a:rPr>
            <a:t>freza</a:t>
          </a:r>
          <a:endParaRPr lang="ru-RU" sz="2400" dirty="0">
            <a:solidFill>
              <a:schemeClr val="tx1"/>
            </a:solidFill>
          </a:endParaRPr>
        </a:p>
      </dgm:t>
    </dgm:pt>
    <dgm:pt modelId="{9BFDF669-ABAE-4B25-A2B0-DA73B8E6802C}" type="parTrans" cxnId="{B6D7EE53-B505-4195-BB01-7D08063A1668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68EC3DDE-BF42-416D-95C8-DA4C428B53AC}" type="sibTrans" cxnId="{B6D7EE53-B505-4195-BB01-7D08063A1668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F22525BB-9AFF-4B8A-842E-CF6EE07E73AE}" type="pres">
      <dgm:prSet presAssocID="{2D44AAE7-19C8-48EF-B042-A5C5021E503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D0D9711D-3D6C-4E73-AB20-8D09FE3678D8}" type="pres">
      <dgm:prSet presAssocID="{2528FEA8-9D47-48E9-B381-B6F5C28340ED}" presName="hierRoot1" presStyleCnt="0">
        <dgm:presLayoutVars>
          <dgm:hierBranch/>
        </dgm:presLayoutVars>
      </dgm:prSet>
      <dgm:spPr/>
    </dgm:pt>
    <dgm:pt modelId="{33C19BEC-8453-4542-B907-C453C2528AD7}" type="pres">
      <dgm:prSet presAssocID="{2528FEA8-9D47-48E9-B381-B6F5C28340ED}" presName="rootComposite1" presStyleCnt="0"/>
      <dgm:spPr/>
    </dgm:pt>
    <dgm:pt modelId="{02B61A98-E749-42EC-908F-4BFE0FB0D99B}" type="pres">
      <dgm:prSet presAssocID="{2528FEA8-9D47-48E9-B381-B6F5C28340ED}" presName="rootText1" presStyleLbl="node0" presStyleIdx="0" presStyleCnt="4" custScaleX="125142">
        <dgm:presLayoutVars>
          <dgm:chPref val="3"/>
        </dgm:presLayoutVars>
      </dgm:prSet>
      <dgm:spPr/>
    </dgm:pt>
    <dgm:pt modelId="{BFEB59D6-B946-48DC-ADA0-EE450379C1EF}" type="pres">
      <dgm:prSet presAssocID="{2528FEA8-9D47-48E9-B381-B6F5C28340ED}" presName="rootConnector1" presStyleLbl="node1" presStyleIdx="0" presStyleCnt="0"/>
      <dgm:spPr/>
    </dgm:pt>
    <dgm:pt modelId="{2DBEF78F-C68E-431C-AAE3-796986D0FE3C}" type="pres">
      <dgm:prSet presAssocID="{2528FEA8-9D47-48E9-B381-B6F5C28340ED}" presName="hierChild2" presStyleCnt="0"/>
      <dgm:spPr/>
    </dgm:pt>
    <dgm:pt modelId="{33428673-922A-4F73-8673-5F2DE2580C09}" type="pres">
      <dgm:prSet presAssocID="{9F5DEACF-F000-4515-9FF8-610D002C1164}" presName="Name35" presStyleLbl="parChTrans1D2" presStyleIdx="0" presStyleCnt="4"/>
      <dgm:spPr/>
    </dgm:pt>
    <dgm:pt modelId="{3F807379-A2DF-408A-804B-0F5CDFDE9C1F}" type="pres">
      <dgm:prSet presAssocID="{38B4D467-C918-45B2-A943-03E575D14A80}" presName="hierRoot2" presStyleCnt="0">
        <dgm:presLayoutVars>
          <dgm:hierBranch val="init"/>
        </dgm:presLayoutVars>
      </dgm:prSet>
      <dgm:spPr/>
    </dgm:pt>
    <dgm:pt modelId="{00744CA0-01A8-4385-B03F-A7BEF4ADFFA0}" type="pres">
      <dgm:prSet presAssocID="{38B4D467-C918-45B2-A943-03E575D14A80}" presName="rootComposite" presStyleCnt="0"/>
      <dgm:spPr/>
    </dgm:pt>
    <dgm:pt modelId="{7ACA87E6-AD7A-404C-ABC3-E7152B2D1A44}" type="pres">
      <dgm:prSet presAssocID="{38B4D467-C918-45B2-A943-03E575D14A80}" presName="rootText" presStyleLbl="node2" presStyleIdx="0" presStyleCnt="4" custScaleX="120823" custScaleY="262310">
        <dgm:presLayoutVars>
          <dgm:chPref val="3"/>
        </dgm:presLayoutVars>
      </dgm:prSet>
      <dgm:spPr/>
    </dgm:pt>
    <dgm:pt modelId="{D97F9CC4-602C-467F-A79C-20B647330B13}" type="pres">
      <dgm:prSet presAssocID="{38B4D467-C918-45B2-A943-03E575D14A80}" presName="rootConnector" presStyleLbl="node2" presStyleIdx="0" presStyleCnt="4"/>
      <dgm:spPr/>
    </dgm:pt>
    <dgm:pt modelId="{4970EB71-C7B9-4F28-97B2-28A006A71ADD}" type="pres">
      <dgm:prSet presAssocID="{38B4D467-C918-45B2-A943-03E575D14A80}" presName="hierChild4" presStyleCnt="0"/>
      <dgm:spPr/>
    </dgm:pt>
    <dgm:pt modelId="{F97CC8AE-E578-407B-A89D-A9E39327F3C6}" type="pres">
      <dgm:prSet presAssocID="{38B4D467-C918-45B2-A943-03E575D14A80}" presName="hierChild5" presStyleCnt="0"/>
      <dgm:spPr/>
    </dgm:pt>
    <dgm:pt modelId="{87ED8E72-CB56-48D7-ABDC-A72BB81CB6FE}" type="pres">
      <dgm:prSet presAssocID="{2528FEA8-9D47-48E9-B381-B6F5C28340ED}" presName="hierChild3" presStyleCnt="0"/>
      <dgm:spPr/>
    </dgm:pt>
    <dgm:pt modelId="{B53BD844-C747-4523-94A8-E9674FE273F1}" type="pres">
      <dgm:prSet presAssocID="{77AFAD0C-0E91-41B4-8FC7-4CE16C47F29A}" presName="hierRoot1" presStyleCnt="0">
        <dgm:presLayoutVars>
          <dgm:hierBranch val="init"/>
        </dgm:presLayoutVars>
      </dgm:prSet>
      <dgm:spPr/>
    </dgm:pt>
    <dgm:pt modelId="{C7CD1BA1-23E5-4529-9900-9798A56C40C1}" type="pres">
      <dgm:prSet presAssocID="{77AFAD0C-0E91-41B4-8FC7-4CE16C47F29A}" presName="rootComposite1" presStyleCnt="0"/>
      <dgm:spPr/>
    </dgm:pt>
    <dgm:pt modelId="{EDA90AE8-38FC-4DD2-9719-E51BA9A7F66E}" type="pres">
      <dgm:prSet presAssocID="{77AFAD0C-0E91-41B4-8FC7-4CE16C47F29A}" presName="rootText1" presStyleLbl="node0" presStyleIdx="1" presStyleCnt="4">
        <dgm:presLayoutVars>
          <dgm:chPref val="3"/>
        </dgm:presLayoutVars>
      </dgm:prSet>
      <dgm:spPr/>
    </dgm:pt>
    <dgm:pt modelId="{1EF85813-DEDE-47B9-99FD-5E34745FA053}" type="pres">
      <dgm:prSet presAssocID="{77AFAD0C-0E91-41B4-8FC7-4CE16C47F29A}" presName="rootConnector1" presStyleLbl="node1" presStyleIdx="0" presStyleCnt="0"/>
      <dgm:spPr/>
    </dgm:pt>
    <dgm:pt modelId="{E22DBA3C-D8C6-4BBA-ADDB-3616AED16087}" type="pres">
      <dgm:prSet presAssocID="{77AFAD0C-0E91-41B4-8FC7-4CE16C47F29A}" presName="hierChild2" presStyleCnt="0"/>
      <dgm:spPr/>
    </dgm:pt>
    <dgm:pt modelId="{DBBCFDE8-5D10-46D3-A2C4-B561C1A6487D}" type="pres">
      <dgm:prSet presAssocID="{CB3D057E-BED5-4837-AEAE-AA3E5DFFE9E2}" presName="Name37" presStyleLbl="parChTrans1D2" presStyleIdx="1" presStyleCnt="4"/>
      <dgm:spPr/>
    </dgm:pt>
    <dgm:pt modelId="{1164A367-3A99-43EF-9FC6-0017E8AA538E}" type="pres">
      <dgm:prSet presAssocID="{58582026-D2C5-47F2-B267-DDA2BC6B6FD2}" presName="hierRoot2" presStyleCnt="0">
        <dgm:presLayoutVars>
          <dgm:hierBranch val="init"/>
        </dgm:presLayoutVars>
      </dgm:prSet>
      <dgm:spPr/>
    </dgm:pt>
    <dgm:pt modelId="{40B199C5-49A8-4934-B989-180AFAFE80F8}" type="pres">
      <dgm:prSet presAssocID="{58582026-D2C5-47F2-B267-DDA2BC6B6FD2}" presName="rootComposite" presStyleCnt="0"/>
      <dgm:spPr/>
    </dgm:pt>
    <dgm:pt modelId="{2BE3A70B-BD0A-44C0-B6D8-FB3C9A53C08C}" type="pres">
      <dgm:prSet presAssocID="{58582026-D2C5-47F2-B267-DDA2BC6B6FD2}" presName="rootText" presStyleLbl="node2" presStyleIdx="1" presStyleCnt="4" custScaleY="262310">
        <dgm:presLayoutVars>
          <dgm:chPref val="3"/>
        </dgm:presLayoutVars>
      </dgm:prSet>
      <dgm:spPr/>
    </dgm:pt>
    <dgm:pt modelId="{9033E2D2-BD5F-4453-A1C5-C09EC29221A1}" type="pres">
      <dgm:prSet presAssocID="{58582026-D2C5-47F2-B267-DDA2BC6B6FD2}" presName="rootConnector" presStyleLbl="node2" presStyleIdx="1" presStyleCnt="4"/>
      <dgm:spPr/>
    </dgm:pt>
    <dgm:pt modelId="{4DA0B498-1D0A-4A54-855F-48DA19B0A714}" type="pres">
      <dgm:prSet presAssocID="{58582026-D2C5-47F2-B267-DDA2BC6B6FD2}" presName="hierChild4" presStyleCnt="0"/>
      <dgm:spPr/>
    </dgm:pt>
    <dgm:pt modelId="{85BCAE64-0CD5-4431-ABB1-D268A17D0BD9}" type="pres">
      <dgm:prSet presAssocID="{58582026-D2C5-47F2-B267-DDA2BC6B6FD2}" presName="hierChild5" presStyleCnt="0"/>
      <dgm:spPr/>
    </dgm:pt>
    <dgm:pt modelId="{148B1E27-AB79-4A9F-9176-26813A1D3A7E}" type="pres">
      <dgm:prSet presAssocID="{77AFAD0C-0E91-41B4-8FC7-4CE16C47F29A}" presName="hierChild3" presStyleCnt="0"/>
      <dgm:spPr/>
    </dgm:pt>
    <dgm:pt modelId="{EFAA2F6D-99F1-4209-B61C-FC98C6793B62}" type="pres">
      <dgm:prSet presAssocID="{227E4E3D-25B1-4C79-8982-6CDE80942B73}" presName="hierRoot1" presStyleCnt="0">
        <dgm:presLayoutVars>
          <dgm:hierBranch val="init"/>
        </dgm:presLayoutVars>
      </dgm:prSet>
      <dgm:spPr/>
    </dgm:pt>
    <dgm:pt modelId="{D2D30697-959B-4C75-AA0F-0C25ABF39DFE}" type="pres">
      <dgm:prSet presAssocID="{227E4E3D-25B1-4C79-8982-6CDE80942B73}" presName="rootComposite1" presStyleCnt="0"/>
      <dgm:spPr/>
    </dgm:pt>
    <dgm:pt modelId="{9A91ADC6-94CF-44C8-9D83-9A95469E272D}" type="pres">
      <dgm:prSet presAssocID="{227E4E3D-25B1-4C79-8982-6CDE80942B73}" presName="rootText1" presStyleLbl="node0" presStyleIdx="2" presStyleCnt="4">
        <dgm:presLayoutVars>
          <dgm:chPref val="3"/>
        </dgm:presLayoutVars>
      </dgm:prSet>
      <dgm:spPr/>
    </dgm:pt>
    <dgm:pt modelId="{B8E8ECCF-073E-422C-A270-7B5B75766AA3}" type="pres">
      <dgm:prSet presAssocID="{227E4E3D-25B1-4C79-8982-6CDE80942B73}" presName="rootConnector1" presStyleLbl="node1" presStyleIdx="0" presStyleCnt="0"/>
      <dgm:spPr/>
    </dgm:pt>
    <dgm:pt modelId="{5EFC4F92-4B9E-4DCE-9D0B-8E24E0091E39}" type="pres">
      <dgm:prSet presAssocID="{227E4E3D-25B1-4C79-8982-6CDE80942B73}" presName="hierChild2" presStyleCnt="0"/>
      <dgm:spPr/>
    </dgm:pt>
    <dgm:pt modelId="{9C6DA75C-F46B-4275-9104-97603DC01E67}" type="pres">
      <dgm:prSet presAssocID="{18AA414A-127D-4BDB-8F0C-E07C687D392B}" presName="Name37" presStyleLbl="parChTrans1D2" presStyleIdx="2" presStyleCnt="4"/>
      <dgm:spPr/>
    </dgm:pt>
    <dgm:pt modelId="{E5975886-B01B-4FD4-9C04-54488FBF5714}" type="pres">
      <dgm:prSet presAssocID="{55B107A0-6F54-447C-B8B4-D6B1B25BBACF}" presName="hierRoot2" presStyleCnt="0">
        <dgm:presLayoutVars>
          <dgm:hierBranch val="init"/>
        </dgm:presLayoutVars>
      </dgm:prSet>
      <dgm:spPr/>
    </dgm:pt>
    <dgm:pt modelId="{8BE49C37-903A-4BCF-BA83-EAF8933F193D}" type="pres">
      <dgm:prSet presAssocID="{55B107A0-6F54-447C-B8B4-D6B1B25BBACF}" presName="rootComposite" presStyleCnt="0"/>
      <dgm:spPr/>
    </dgm:pt>
    <dgm:pt modelId="{C769D3FD-BC4C-4251-8C06-8A34A0E7E152}" type="pres">
      <dgm:prSet presAssocID="{55B107A0-6F54-447C-B8B4-D6B1B25BBACF}" presName="rootText" presStyleLbl="node2" presStyleIdx="2" presStyleCnt="4" custScaleY="262310" custLinFactNeighborX="-1231" custLinFactNeighborY="-1508">
        <dgm:presLayoutVars>
          <dgm:chPref val="3"/>
        </dgm:presLayoutVars>
      </dgm:prSet>
      <dgm:spPr/>
    </dgm:pt>
    <dgm:pt modelId="{DACC2270-C9E7-425C-948E-D31226BD8DA3}" type="pres">
      <dgm:prSet presAssocID="{55B107A0-6F54-447C-B8B4-D6B1B25BBACF}" presName="rootConnector" presStyleLbl="node2" presStyleIdx="2" presStyleCnt="4"/>
      <dgm:spPr/>
    </dgm:pt>
    <dgm:pt modelId="{B57FA19A-EE29-4AD8-B2EB-17B19D866E79}" type="pres">
      <dgm:prSet presAssocID="{55B107A0-6F54-447C-B8B4-D6B1B25BBACF}" presName="hierChild4" presStyleCnt="0"/>
      <dgm:spPr/>
    </dgm:pt>
    <dgm:pt modelId="{D2DA03AF-8198-4A06-9267-61D15D54A1B7}" type="pres">
      <dgm:prSet presAssocID="{55B107A0-6F54-447C-B8B4-D6B1B25BBACF}" presName="hierChild5" presStyleCnt="0"/>
      <dgm:spPr/>
    </dgm:pt>
    <dgm:pt modelId="{859C28D7-552A-4CBF-AFC5-D6C87586F2DE}" type="pres">
      <dgm:prSet presAssocID="{227E4E3D-25B1-4C79-8982-6CDE80942B73}" presName="hierChild3" presStyleCnt="0"/>
      <dgm:spPr/>
    </dgm:pt>
    <dgm:pt modelId="{9CD66E75-5B17-4AD0-A879-4FF0C4D3D2A8}" type="pres">
      <dgm:prSet presAssocID="{CBC3A186-E301-484B-865C-C5FCB8618FF8}" presName="hierRoot1" presStyleCnt="0">
        <dgm:presLayoutVars>
          <dgm:hierBranch val="init"/>
        </dgm:presLayoutVars>
      </dgm:prSet>
      <dgm:spPr/>
    </dgm:pt>
    <dgm:pt modelId="{8860ABAF-FCF6-4EEA-8BD5-37260DE3352A}" type="pres">
      <dgm:prSet presAssocID="{CBC3A186-E301-484B-865C-C5FCB8618FF8}" presName="rootComposite1" presStyleCnt="0"/>
      <dgm:spPr/>
    </dgm:pt>
    <dgm:pt modelId="{29946326-8660-4B31-B572-696989163B74}" type="pres">
      <dgm:prSet presAssocID="{CBC3A186-E301-484B-865C-C5FCB8618FF8}" presName="rootText1" presStyleLbl="node0" presStyleIdx="3" presStyleCnt="4">
        <dgm:presLayoutVars>
          <dgm:chPref val="3"/>
        </dgm:presLayoutVars>
      </dgm:prSet>
      <dgm:spPr/>
    </dgm:pt>
    <dgm:pt modelId="{3D313BED-7758-4F66-948A-211A62F509B9}" type="pres">
      <dgm:prSet presAssocID="{CBC3A186-E301-484B-865C-C5FCB8618FF8}" presName="rootConnector1" presStyleLbl="node1" presStyleIdx="0" presStyleCnt="0"/>
      <dgm:spPr/>
    </dgm:pt>
    <dgm:pt modelId="{8C5373EC-B79D-4C24-9078-D584D265B265}" type="pres">
      <dgm:prSet presAssocID="{CBC3A186-E301-484B-865C-C5FCB8618FF8}" presName="hierChild2" presStyleCnt="0"/>
      <dgm:spPr/>
    </dgm:pt>
    <dgm:pt modelId="{8BCFD0C3-7EE0-42E9-9178-0ED5BBB0BBF5}" type="pres">
      <dgm:prSet presAssocID="{9BFDF669-ABAE-4B25-A2B0-DA73B8E6802C}" presName="Name37" presStyleLbl="parChTrans1D2" presStyleIdx="3" presStyleCnt="4"/>
      <dgm:spPr/>
    </dgm:pt>
    <dgm:pt modelId="{FBC14C0C-AE32-443F-95E1-6696BCF33C39}" type="pres">
      <dgm:prSet presAssocID="{168302B3-7B24-49E2-A78D-421508D22311}" presName="hierRoot2" presStyleCnt="0">
        <dgm:presLayoutVars>
          <dgm:hierBranch val="init"/>
        </dgm:presLayoutVars>
      </dgm:prSet>
      <dgm:spPr/>
    </dgm:pt>
    <dgm:pt modelId="{2B9CE917-E534-49FE-8857-0ABF508B9161}" type="pres">
      <dgm:prSet presAssocID="{168302B3-7B24-49E2-A78D-421508D22311}" presName="rootComposite" presStyleCnt="0"/>
      <dgm:spPr/>
    </dgm:pt>
    <dgm:pt modelId="{EF62D222-F749-4DC8-8EC1-82EBDAD92A79}" type="pres">
      <dgm:prSet presAssocID="{168302B3-7B24-49E2-A78D-421508D22311}" presName="rootText" presStyleLbl="node2" presStyleIdx="3" presStyleCnt="4" custScaleY="263622">
        <dgm:presLayoutVars>
          <dgm:chPref val="3"/>
        </dgm:presLayoutVars>
      </dgm:prSet>
      <dgm:spPr/>
    </dgm:pt>
    <dgm:pt modelId="{B051A0E4-E65B-492B-9B95-3D54F1AED364}" type="pres">
      <dgm:prSet presAssocID="{168302B3-7B24-49E2-A78D-421508D22311}" presName="rootConnector" presStyleLbl="node2" presStyleIdx="3" presStyleCnt="4"/>
      <dgm:spPr/>
    </dgm:pt>
    <dgm:pt modelId="{D60D29A6-5931-48DB-9257-8E6E009B765D}" type="pres">
      <dgm:prSet presAssocID="{168302B3-7B24-49E2-A78D-421508D22311}" presName="hierChild4" presStyleCnt="0"/>
      <dgm:spPr/>
    </dgm:pt>
    <dgm:pt modelId="{B5517856-A23A-4C42-9AC5-116F82633290}" type="pres">
      <dgm:prSet presAssocID="{168302B3-7B24-49E2-A78D-421508D22311}" presName="hierChild5" presStyleCnt="0"/>
      <dgm:spPr/>
    </dgm:pt>
    <dgm:pt modelId="{E31E419B-0235-4D64-8E56-C461926B7C9E}" type="pres">
      <dgm:prSet presAssocID="{CBC3A186-E301-484B-865C-C5FCB8618FF8}" presName="hierChild3" presStyleCnt="0"/>
      <dgm:spPr/>
    </dgm:pt>
  </dgm:ptLst>
  <dgm:cxnLst>
    <dgm:cxn modelId="{22604B07-0372-4476-A961-2EB7BCFC2831}" type="presOf" srcId="{CB3D057E-BED5-4837-AEAE-AA3E5DFFE9E2}" destId="{DBBCFDE8-5D10-46D3-A2C4-B561C1A6487D}" srcOrd="0" destOrd="0" presId="urn:microsoft.com/office/officeart/2005/8/layout/orgChart1"/>
    <dgm:cxn modelId="{9053611A-B6EF-4C4B-AE7F-52DB45BD4A8F}" type="presOf" srcId="{55B107A0-6F54-447C-B8B4-D6B1B25BBACF}" destId="{C769D3FD-BC4C-4251-8C06-8A34A0E7E152}" srcOrd="0" destOrd="0" presId="urn:microsoft.com/office/officeart/2005/8/layout/orgChart1"/>
    <dgm:cxn modelId="{0772581A-53F5-470D-8049-071372F7B70F}" type="presOf" srcId="{38B4D467-C918-45B2-A943-03E575D14A80}" destId="{D97F9CC4-602C-467F-A79C-20B647330B13}" srcOrd="1" destOrd="0" presId="urn:microsoft.com/office/officeart/2005/8/layout/orgChart1"/>
    <dgm:cxn modelId="{0A6AEF32-1ACF-4BCF-B5FF-2E91C138973B}" type="presOf" srcId="{CBC3A186-E301-484B-865C-C5FCB8618FF8}" destId="{29946326-8660-4B31-B572-696989163B74}" srcOrd="0" destOrd="0" presId="urn:microsoft.com/office/officeart/2005/8/layout/orgChart1"/>
    <dgm:cxn modelId="{7365FA3A-3888-4419-AFF2-E6E81354D141}" srcId="{2D44AAE7-19C8-48EF-B042-A5C5021E5032}" destId="{2528FEA8-9D47-48E9-B381-B6F5C28340ED}" srcOrd="0" destOrd="0" parTransId="{7BA14A3F-86B2-4D4B-91F0-31C2DDFB9FC4}" sibTransId="{DA0C5D72-7B36-42FD-8230-22E95EEC4481}"/>
    <dgm:cxn modelId="{E50BAE3E-6D3C-46F8-B049-25D245152268}" type="presOf" srcId="{58582026-D2C5-47F2-B267-DDA2BC6B6FD2}" destId="{9033E2D2-BD5F-4453-A1C5-C09EC29221A1}" srcOrd="1" destOrd="0" presId="urn:microsoft.com/office/officeart/2005/8/layout/orgChart1"/>
    <dgm:cxn modelId="{40B45A64-DA7D-4FE7-B1F8-2BE72F789D89}" srcId="{2528FEA8-9D47-48E9-B381-B6F5C28340ED}" destId="{38B4D467-C918-45B2-A943-03E575D14A80}" srcOrd="0" destOrd="0" parTransId="{9F5DEACF-F000-4515-9FF8-610D002C1164}" sibTransId="{FFF55C56-0532-49F5-A8E5-9888B7F0A0FC}"/>
    <dgm:cxn modelId="{D931C169-EB9F-4411-B9F6-387E0E3E0A33}" srcId="{2D44AAE7-19C8-48EF-B042-A5C5021E5032}" destId="{77AFAD0C-0E91-41B4-8FC7-4CE16C47F29A}" srcOrd="1" destOrd="0" parTransId="{8F5A22DD-5577-45A2-A498-EE9F9E3D0DFC}" sibTransId="{8CC84134-495D-4898-9A14-9A40E074AA47}"/>
    <dgm:cxn modelId="{526D0D70-AAD1-43D6-9541-77058EA7C32B}" srcId="{77AFAD0C-0E91-41B4-8FC7-4CE16C47F29A}" destId="{58582026-D2C5-47F2-B267-DDA2BC6B6FD2}" srcOrd="0" destOrd="0" parTransId="{CB3D057E-BED5-4837-AEAE-AA3E5DFFE9E2}" sibTransId="{CBAAFEA2-92E3-448C-A673-C9A43F23A8DA}"/>
    <dgm:cxn modelId="{AB97C573-9BA1-47E1-A601-858EB35250E4}" type="presOf" srcId="{2D44AAE7-19C8-48EF-B042-A5C5021E5032}" destId="{F22525BB-9AFF-4B8A-842E-CF6EE07E73AE}" srcOrd="0" destOrd="0" presId="urn:microsoft.com/office/officeart/2005/8/layout/orgChart1"/>
    <dgm:cxn modelId="{B6D7EE53-B505-4195-BB01-7D08063A1668}" srcId="{CBC3A186-E301-484B-865C-C5FCB8618FF8}" destId="{168302B3-7B24-49E2-A78D-421508D22311}" srcOrd="0" destOrd="0" parTransId="{9BFDF669-ABAE-4B25-A2B0-DA73B8E6802C}" sibTransId="{68EC3DDE-BF42-416D-95C8-DA4C428B53AC}"/>
    <dgm:cxn modelId="{C08B6175-3E10-42CB-9E69-FB8877476923}" type="presOf" srcId="{CBC3A186-E301-484B-865C-C5FCB8618FF8}" destId="{3D313BED-7758-4F66-948A-211A62F509B9}" srcOrd="1" destOrd="0" presId="urn:microsoft.com/office/officeart/2005/8/layout/orgChart1"/>
    <dgm:cxn modelId="{CC5FFB78-087B-4DBE-ADE7-D7D00E9084FC}" type="presOf" srcId="{9F5DEACF-F000-4515-9FF8-610D002C1164}" destId="{33428673-922A-4F73-8673-5F2DE2580C09}" srcOrd="0" destOrd="0" presId="urn:microsoft.com/office/officeart/2005/8/layout/orgChart1"/>
    <dgm:cxn modelId="{6C956E7B-DE46-4C45-8ECC-ECD117EB2BCA}" srcId="{2D44AAE7-19C8-48EF-B042-A5C5021E5032}" destId="{CBC3A186-E301-484B-865C-C5FCB8618FF8}" srcOrd="3" destOrd="0" parTransId="{777B9236-6364-4B89-8AA0-A365BB688771}" sibTransId="{BF5CFA23-5653-49FE-95C1-F591658CAD28}"/>
    <dgm:cxn modelId="{272F0182-5D02-4017-AA4D-54F1BFA35FE0}" type="presOf" srcId="{9BFDF669-ABAE-4B25-A2B0-DA73B8E6802C}" destId="{8BCFD0C3-7EE0-42E9-9178-0ED5BBB0BBF5}" srcOrd="0" destOrd="0" presId="urn:microsoft.com/office/officeart/2005/8/layout/orgChart1"/>
    <dgm:cxn modelId="{4B41989E-F9D5-4EB1-8E20-6E138AF2CD62}" type="presOf" srcId="{55B107A0-6F54-447C-B8B4-D6B1B25BBACF}" destId="{DACC2270-C9E7-425C-948E-D31226BD8DA3}" srcOrd="1" destOrd="0" presId="urn:microsoft.com/office/officeart/2005/8/layout/orgChart1"/>
    <dgm:cxn modelId="{4F1FA2A0-C241-465A-A37A-4FB3C52B2AE1}" type="presOf" srcId="{2528FEA8-9D47-48E9-B381-B6F5C28340ED}" destId="{02B61A98-E749-42EC-908F-4BFE0FB0D99B}" srcOrd="0" destOrd="0" presId="urn:microsoft.com/office/officeart/2005/8/layout/orgChart1"/>
    <dgm:cxn modelId="{5D7C66A2-C1D1-4B1F-9449-EE000A87A083}" type="presOf" srcId="{18AA414A-127D-4BDB-8F0C-E07C687D392B}" destId="{9C6DA75C-F46B-4275-9104-97603DC01E67}" srcOrd="0" destOrd="0" presId="urn:microsoft.com/office/officeart/2005/8/layout/orgChart1"/>
    <dgm:cxn modelId="{CC1826A6-599F-42DD-8B44-E54B9B94BE15}" srcId="{2D44AAE7-19C8-48EF-B042-A5C5021E5032}" destId="{227E4E3D-25B1-4C79-8982-6CDE80942B73}" srcOrd="2" destOrd="0" parTransId="{2162190A-676B-43F4-87E5-7037F8CA1540}" sibTransId="{99037FB8-DF6C-45FF-B268-8C1A32B8D6CF}"/>
    <dgm:cxn modelId="{83B05AAA-B5ED-419A-BF34-E9B8634388B2}" type="presOf" srcId="{77AFAD0C-0E91-41B4-8FC7-4CE16C47F29A}" destId="{1EF85813-DEDE-47B9-99FD-5E34745FA053}" srcOrd="1" destOrd="0" presId="urn:microsoft.com/office/officeart/2005/8/layout/orgChart1"/>
    <dgm:cxn modelId="{8CCD27B4-31E9-4877-BFB8-7A630218E0BA}" type="presOf" srcId="{168302B3-7B24-49E2-A78D-421508D22311}" destId="{B051A0E4-E65B-492B-9B95-3D54F1AED364}" srcOrd="1" destOrd="0" presId="urn:microsoft.com/office/officeart/2005/8/layout/orgChart1"/>
    <dgm:cxn modelId="{7C33F1CA-AEA1-48F1-98DE-D52B40AD350B}" type="presOf" srcId="{38B4D467-C918-45B2-A943-03E575D14A80}" destId="{7ACA87E6-AD7A-404C-ABC3-E7152B2D1A44}" srcOrd="0" destOrd="0" presId="urn:microsoft.com/office/officeart/2005/8/layout/orgChart1"/>
    <dgm:cxn modelId="{3865E2CB-6696-408D-9C5A-ACEEFF14FDFB}" type="presOf" srcId="{77AFAD0C-0E91-41B4-8FC7-4CE16C47F29A}" destId="{EDA90AE8-38FC-4DD2-9719-E51BA9A7F66E}" srcOrd="0" destOrd="0" presId="urn:microsoft.com/office/officeart/2005/8/layout/orgChart1"/>
    <dgm:cxn modelId="{BCCCD9CF-6CAD-49C8-926E-DD049208967C}" type="presOf" srcId="{58582026-D2C5-47F2-B267-DDA2BC6B6FD2}" destId="{2BE3A70B-BD0A-44C0-B6D8-FB3C9A53C08C}" srcOrd="0" destOrd="0" presId="urn:microsoft.com/office/officeart/2005/8/layout/orgChart1"/>
    <dgm:cxn modelId="{63EEA8DC-D3F2-4920-86C0-A6046759DCD3}" type="presOf" srcId="{168302B3-7B24-49E2-A78D-421508D22311}" destId="{EF62D222-F749-4DC8-8EC1-82EBDAD92A79}" srcOrd="0" destOrd="0" presId="urn:microsoft.com/office/officeart/2005/8/layout/orgChart1"/>
    <dgm:cxn modelId="{9851ACEC-339A-4BDD-80BE-22C09601A28C}" type="presOf" srcId="{227E4E3D-25B1-4C79-8982-6CDE80942B73}" destId="{9A91ADC6-94CF-44C8-9D83-9A95469E272D}" srcOrd="0" destOrd="0" presId="urn:microsoft.com/office/officeart/2005/8/layout/orgChart1"/>
    <dgm:cxn modelId="{DBDA60F7-6A7C-4CF9-BF55-6411905CAA3C}" type="presOf" srcId="{2528FEA8-9D47-48E9-B381-B6F5C28340ED}" destId="{BFEB59D6-B946-48DC-ADA0-EE450379C1EF}" srcOrd="1" destOrd="0" presId="urn:microsoft.com/office/officeart/2005/8/layout/orgChart1"/>
    <dgm:cxn modelId="{490C22F8-B847-4E21-AB9C-17853F94723A}" srcId="{227E4E3D-25B1-4C79-8982-6CDE80942B73}" destId="{55B107A0-6F54-447C-B8B4-D6B1B25BBACF}" srcOrd="0" destOrd="0" parTransId="{18AA414A-127D-4BDB-8F0C-E07C687D392B}" sibTransId="{50D0F273-8D65-4C5A-9839-24C4DFF60FDA}"/>
    <dgm:cxn modelId="{306B98FF-318A-47F5-AD5F-0E698E341A2D}" type="presOf" srcId="{227E4E3D-25B1-4C79-8982-6CDE80942B73}" destId="{B8E8ECCF-073E-422C-A270-7B5B75766AA3}" srcOrd="1" destOrd="0" presId="urn:microsoft.com/office/officeart/2005/8/layout/orgChart1"/>
    <dgm:cxn modelId="{9C6104C3-099F-45EF-AE2D-7715CF1F8E72}" type="presParOf" srcId="{F22525BB-9AFF-4B8A-842E-CF6EE07E73AE}" destId="{D0D9711D-3D6C-4E73-AB20-8D09FE3678D8}" srcOrd="0" destOrd="0" presId="urn:microsoft.com/office/officeart/2005/8/layout/orgChart1"/>
    <dgm:cxn modelId="{F4044A49-BA9B-4B8F-A013-30129C15A54E}" type="presParOf" srcId="{D0D9711D-3D6C-4E73-AB20-8D09FE3678D8}" destId="{33C19BEC-8453-4542-B907-C453C2528AD7}" srcOrd="0" destOrd="0" presId="urn:microsoft.com/office/officeart/2005/8/layout/orgChart1"/>
    <dgm:cxn modelId="{E7C77729-7558-422D-BA7C-F84DC37D666A}" type="presParOf" srcId="{33C19BEC-8453-4542-B907-C453C2528AD7}" destId="{02B61A98-E749-42EC-908F-4BFE0FB0D99B}" srcOrd="0" destOrd="0" presId="urn:microsoft.com/office/officeart/2005/8/layout/orgChart1"/>
    <dgm:cxn modelId="{CE4D47BD-414E-4B23-9437-D5ABAEF5FC74}" type="presParOf" srcId="{33C19BEC-8453-4542-B907-C453C2528AD7}" destId="{BFEB59D6-B946-48DC-ADA0-EE450379C1EF}" srcOrd="1" destOrd="0" presId="urn:microsoft.com/office/officeart/2005/8/layout/orgChart1"/>
    <dgm:cxn modelId="{6ABB1CA2-FA72-4F2D-92A3-6E1C82E017E2}" type="presParOf" srcId="{D0D9711D-3D6C-4E73-AB20-8D09FE3678D8}" destId="{2DBEF78F-C68E-431C-AAE3-796986D0FE3C}" srcOrd="1" destOrd="0" presId="urn:microsoft.com/office/officeart/2005/8/layout/orgChart1"/>
    <dgm:cxn modelId="{3221A89C-C230-4F6C-9D36-10B4C57123E4}" type="presParOf" srcId="{2DBEF78F-C68E-431C-AAE3-796986D0FE3C}" destId="{33428673-922A-4F73-8673-5F2DE2580C09}" srcOrd="0" destOrd="0" presId="urn:microsoft.com/office/officeart/2005/8/layout/orgChart1"/>
    <dgm:cxn modelId="{14F9685C-645E-4452-9E40-F1B1F9BA2625}" type="presParOf" srcId="{2DBEF78F-C68E-431C-AAE3-796986D0FE3C}" destId="{3F807379-A2DF-408A-804B-0F5CDFDE9C1F}" srcOrd="1" destOrd="0" presId="urn:microsoft.com/office/officeart/2005/8/layout/orgChart1"/>
    <dgm:cxn modelId="{4AF4759B-5D6C-43EA-A6B6-4B3D3AD2E108}" type="presParOf" srcId="{3F807379-A2DF-408A-804B-0F5CDFDE9C1F}" destId="{00744CA0-01A8-4385-B03F-A7BEF4ADFFA0}" srcOrd="0" destOrd="0" presId="urn:microsoft.com/office/officeart/2005/8/layout/orgChart1"/>
    <dgm:cxn modelId="{EB49A453-959E-450F-9834-99047447DB79}" type="presParOf" srcId="{00744CA0-01A8-4385-B03F-A7BEF4ADFFA0}" destId="{7ACA87E6-AD7A-404C-ABC3-E7152B2D1A44}" srcOrd="0" destOrd="0" presId="urn:microsoft.com/office/officeart/2005/8/layout/orgChart1"/>
    <dgm:cxn modelId="{606E9CA7-BBB2-419B-97B8-B36CA7E99E6E}" type="presParOf" srcId="{00744CA0-01A8-4385-B03F-A7BEF4ADFFA0}" destId="{D97F9CC4-602C-467F-A79C-20B647330B13}" srcOrd="1" destOrd="0" presId="urn:microsoft.com/office/officeart/2005/8/layout/orgChart1"/>
    <dgm:cxn modelId="{EB09C566-3656-4778-80B4-125A9014A7CB}" type="presParOf" srcId="{3F807379-A2DF-408A-804B-0F5CDFDE9C1F}" destId="{4970EB71-C7B9-4F28-97B2-28A006A71ADD}" srcOrd="1" destOrd="0" presId="urn:microsoft.com/office/officeart/2005/8/layout/orgChart1"/>
    <dgm:cxn modelId="{15F5470D-687B-4128-B266-A404249756CA}" type="presParOf" srcId="{3F807379-A2DF-408A-804B-0F5CDFDE9C1F}" destId="{F97CC8AE-E578-407B-A89D-A9E39327F3C6}" srcOrd="2" destOrd="0" presId="urn:microsoft.com/office/officeart/2005/8/layout/orgChart1"/>
    <dgm:cxn modelId="{0BF03391-F136-48E4-BF23-9B9F8E4D495D}" type="presParOf" srcId="{D0D9711D-3D6C-4E73-AB20-8D09FE3678D8}" destId="{87ED8E72-CB56-48D7-ABDC-A72BB81CB6FE}" srcOrd="2" destOrd="0" presId="urn:microsoft.com/office/officeart/2005/8/layout/orgChart1"/>
    <dgm:cxn modelId="{3A42F019-ED86-4264-B239-0944A945EE5F}" type="presParOf" srcId="{F22525BB-9AFF-4B8A-842E-CF6EE07E73AE}" destId="{B53BD844-C747-4523-94A8-E9674FE273F1}" srcOrd="1" destOrd="0" presId="urn:microsoft.com/office/officeart/2005/8/layout/orgChart1"/>
    <dgm:cxn modelId="{18350DFA-672D-4A1C-9314-83180ACB153A}" type="presParOf" srcId="{B53BD844-C747-4523-94A8-E9674FE273F1}" destId="{C7CD1BA1-23E5-4529-9900-9798A56C40C1}" srcOrd="0" destOrd="0" presId="urn:microsoft.com/office/officeart/2005/8/layout/orgChart1"/>
    <dgm:cxn modelId="{F1E74960-BA50-4FB4-8021-5EF2DEBE38C1}" type="presParOf" srcId="{C7CD1BA1-23E5-4529-9900-9798A56C40C1}" destId="{EDA90AE8-38FC-4DD2-9719-E51BA9A7F66E}" srcOrd="0" destOrd="0" presId="urn:microsoft.com/office/officeart/2005/8/layout/orgChart1"/>
    <dgm:cxn modelId="{37114364-63E5-4323-8B41-53B0130F9A26}" type="presParOf" srcId="{C7CD1BA1-23E5-4529-9900-9798A56C40C1}" destId="{1EF85813-DEDE-47B9-99FD-5E34745FA053}" srcOrd="1" destOrd="0" presId="urn:microsoft.com/office/officeart/2005/8/layout/orgChart1"/>
    <dgm:cxn modelId="{694FE7EF-7C0A-4056-9E0F-2CE8B4D5766E}" type="presParOf" srcId="{B53BD844-C747-4523-94A8-E9674FE273F1}" destId="{E22DBA3C-D8C6-4BBA-ADDB-3616AED16087}" srcOrd="1" destOrd="0" presId="urn:microsoft.com/office/officeart/2005/8/layout/orgChart1"/>
    <dgm:cxn modelId="{7C2F2332-8AD2-489D-AA23-9C9B5BC4A34D}" type="presParOf" srcId="{E22DBA3C-D8C6-4BBA-ADDB-3616AED16087}" destId="{DBBCFDE8-5D10-46D3-A2C4-B561C1A6487D}" srcOrd="0" destOrd="0" presId="urn:microsoft.com/office/officeart/2005/8/layout/orgChart1"/>
    <dgm:cxn modelId="{B4C58BC9-FB57-48B2-A9CC-71F20925E8EE}" type="presParOf" srcId="{E22DBA3C-D8C6-4BBA-ADDB-3616AED16087}" destId="{1164A367-3A99-43EF-9FC6-0017E8AA538E}" srcOrd="1" destOrd="0" presId="urn:microsoft.com/office/officeart/2005/8/layout/orgChart1"/>
    <dgm:cxn modelId="{E4755246-A871-40C3-9B3D-3504C4D5743B}" type="presParOf" srcId="{1164A367-3A99-43EF-9FC6-0017E8AA538E}" destId="{40B199C5-49A8-4934-B989-180AFAFE80F8}" srcOrd="0" destOrd="0" presId="urn:microsoft.com/office/officeart/2005/8/layout/orgChart1"/>
    <dgm:cxn modelId="{D7E241F4-1845-46AF-A778-66806A43315D}" type="presParOf" srcId="{40B199C5-49A8-4934-B989-180AFAFE80F8}" destId="{2BE3A70B-BD0A-44C0-B6D8-FB3C9A53C08C}" srcOrd="0" destOrd="0" presId="urn:microsoft.com/office/officeart/2005/8/layout/orgChart1"/>
    <dgm:cxn modelId="{AE326F3F-8E50-4661-ACA1-EF081E1079F1}" type="presParOf" srcId="{40B199C5-49A8-4934-B989-180AFAFE80F8}" destId="{9033E2D2-BD5F-4453-A1C5-C09EC29221A1}" srcOrd="1" destOrd="0" presId="urn:microsoft.com/office/officeart/2005/8/layout/orgChart1"/>
    <dgm:cxn modelId="{1B09B433-D2C4-4331-9AFF-680B1771C617}" type="presParOf" srcId="{1164A367-3A99-43EF-9FC6-0017E8AA538E}" destId="{4DA0B498-1D0A-4A54-855F-48DA19B0A714}" srcOrd="1" destOrd="0" presId="urn:microsoft.com/office/officeart/2005/8/layout/orgChart1"/>
    <dgm:cxn modelId="{A8C69843-8D32-4CEF-B409-F644B9CC7A6B}" type="presParOf" srcId="{1164A367-3A99-43EF-9FC6-0017E8AA538E}" destId="{85BCAE64-0CD5-4431-ABB1-D268A17D0BD9}" srcOrd="2" destOrd="0" presId="urn:microsoft.com/office/officeart/2005/8/layout/orgChart1"/>
    <dgm:cxn modelId="{15792CB9-0DB3-4CC1-AD06-69C14214B8A7}" type="presParOf" srcId="{B53BD844-C747-4523-94A8-E9674FE273F1}" destId="{148B1E27-AB79-4A9F-9176-26813A1D3A7E}" srcOrd="2" destOrd="0" presId="urn:microsoft.com/office/officeart/2005/8/layout/orgChart1"/>
    <dgm:cxn modelId="{826D6B4B-14A6-426D-A48F-435B0D029F46}" type="presParOf" srcId="{F22525BB-9AFF-4B8A-842E-CF6EE07E73AE}" destId="{EFAA2F6D-99F1-4209-B61C-FC98C6793B62}" srcOrd="2" destOrd="0" presId="urn:microsoft.com/office/officeart/2005/8/layout/orgChart1"/>
    <dgm:cxn modelId="{A37116A5-88A7-486C-A18A-2AEF0ECCB778}" type="presParOf" srcId="{EFAA2F6D-99F1-4209-B61C-FC98C6793B62}" destId="{D2D30697-959B-4C75-AA0F-0C25ABF39DFE}" srcOrd="0" destOrd="0" presId="urn:microsoft.com/office/officeart/2005/8/layout/orgChart1"/>
    <dgm:cxn modelId="{E2A4CDDD-C55A-4C2F-9417-97ADD5D0F192}" type="presParOf" srcId="{D2D30697-959B-4C75-AA0F-0C25ABF39DFE}" destId="{9A91ADC6-94CF-44C8-9D83-9A95469E272D}" srcOrd="0" destOrd="0" presId="urn:microsoft.com/office/officeart/2005/8/layout/orgChart1"/>
    <dgm:cxn modelId="{8BBB6426-3CAE-4289-BB99-6184A5BA2704}" type="presParOf" srcId="{D2D30697-959B-4C75-AA0F-0C25ABF39DFE}" destId="{B8E8ECCF-073E-422C-A270-7B5B75766AA3}" srcOrd="1" destOrd="0" presId="urn:microsoft.com/office/officeart/2005/8/layout/orgChart1"/>
    <dgm:cxn modelId="{1B3447B0-EBB2-4BC8-AC81-C49DDC9AAA4C}" type="presParOf" srcId="{EFAA2F6D-99F1-4209-B61C-FC98C6793B62}" destId="{5EFC4F92-4B9E-4DCE-9D0B-8E24E0091E39}" srcOrd="1" destOrd="0" presId="urn:microsoft.com/office/officeart/2005/8/layout/orgChart1"/>
    <dgm:cxn modelId="{0A483B61-BBE4-460D-A22E-413C31402D01}" type="presParOf" srcId="{5EFC4F92-4B9E-4DCE-9D0B-8E24E0091E39}" destId="{9C6DA75C-F46B-4275-9104-97603DC01E67}" srcOrd="0" destOrd="0" presId="urn:microsoft.com/office/officeart/2005/8/layout/orgChart1"/>
    <dgm:cxn modelId="{DF53F039-F8C5-4E5B-831B-EA0CF03ECA29}" type="presParOf" srcId="{5EFC4F92-4B9E-4DCE-9D0B-8E24E0091E39}" destId="{E5975886-B01B-4FD4-9C04-54488FBF5714}" srcOrd="1" destOrd="0" presId="urn:microsoft.com/office/officeart/2005/8/layout/orgChart1"/>
    <dgm:cxn modelId="{6625B63D-F739-4407-A03A-8867463FA19D}" type="presParOf" srcId="{E5975886-B01B-4FD4-9C04-54488FBF5714}" destId="{8BE49C37-903A-4BCF-BA83-EAF8933F193D}" srcOrd="0" destOrd="0" presId="urn:microsoft.com/office/officeart/2005/8/layout/orgChart1"/>
    <dgm:cxn modelId="{A0CCEAAD-A724-40ED-BCA2-99085CC2299F}" type="presParOf" srcId="{8BE49C37-903A-4BCF-BA83-EAF8933F193D}" destId="{C769D3FD-BC4C-4251-8C06-8A34A0E7E152}" srcOrd="0" destOrd="0" presId="urn:microsoft.com/office/officeart/2005/8/layout/orgChart1"/>
    <dgm:cxn modelId="{FD5F31D2-C1A6-4507-AECB-5E229BC95704}" type="presParOf" srcId="{8BE49C37-903A-4BCF-BA83-EAF8933F193D}" destId="{DACC2270-C9E7-425C-948E-D31226BD8DA3}" srcOrd="1" destOrd="0" presId="urn:microsoft.com/office/officeart/2005/8/layout/orgChart1"/>
    <dgm:cxn modelId="{5BA775ED-C1A6-4107-8CF9-DC3156AF392F}" type="presParOf" srcId="{E5975886-B01B-4FD4-9C04-54488FBF5714}" destId="{B57FA19A-EE29-4AD8-B2EB-17B19D866E79}" srcOrd="1" destOrd="0" presId="urn:microsoft.com/office/officeart/2005/8/layout/orgChart1"/>
    <dgm:cxn modelId="{1585B2C6-7C1F-4E0E-9EF3-BA83F890C05F}" type="presParOf" srcId="{E5975886-B01B-4FD4-9C04-54488FBF5714}" destId="{D2DA03AF-8198-4A06-9267-61D15D54A1B7}" srcOrd="2" destOrd="0" presId="urn:microsoft.com/office/officeart/2005/8/layout/orgChart1"/>
    <dgm:cxn modelId="{DD1893EA-475D-477E-8414-74F59C69746F}" type="presParOf" srcId="{EFAA2F6D-99F1-4209-B61C-FC98C6793B62}" destId="{859C28D7-552A-4CBF-AFC5-D6C87586F2DE}" srcOrd="2" destOrd="0" presId="urn:microsoft.com/office/officeart/2005/8/layout/orgChart1"/>
    <dgm:cxn modelId="{B422D572-F947-4595-9537-0DB3EB666CFA}" type="presParOf" srcId="{F22525BB-9AFF-4B8A-842E-CF6EE07E73AE}" destId="{9CD66E75-5B17-4AD0-A879-4FF0C4D3D2A8}" srcOrd="3" destOrd="0" presId="urn:microsoft.com/office/officeart/2005/8/layout/orgChart1"/>
    <dgm:cxn modelId="{4E4C449E-222A-4EC4-A8B4-530BA5CCF5F7}" type="presParOf" srcId="{9CD66E75-5B17-4AD0-A879-4FF0C4D3D2A8}" destId="{8860ABAF-FCF6-4EEA-8BD5-37260DE3352A}" srcOrd="0" destOrd="0" presId="urn:microsoft.com/office/officeart/2005/8/layout/orgChart1"/>
    <dgm:cxn modelId="{97A54CDC-5BD9-4FC5-B40D-595429959DED}" type="presParOf" srcId="{8860ABAF-FCF6-4EEA-8BD5-37260DE3352A}" destId="{29946326-8660-4B31-B572-696989163B74}" srcOrd="0" destOrd="0" presId="urn:microsoft.com/office/officeart/2005/8/layout/orgChart1"/>
    <dgm:cxn modelId="{3612E318-656D-41B2-8008-14A305E884DC}" type="presParOf" srcId="{8860ABAF-FCF6-4EEA-8BD5-37260DE3352A}" destId="{3D313BED-7758-4F66-948A-211A62F509B9}" srcOrd="1" destOrd="0" presId="urn:microsoft.com/office/officeart/2005/8/layout/orgChart1"/>
    <dgm:cxn modelId="{05901657-252E-45D1-972D-7710A1031BDC}" type="presParOf" srcId="{9CD66E75-5B17-4AD0-A879-4FF0C4D3D2A8}" destId="{8C5373EC-B79D-4C24-9078-D584D265B265}" srcOrd="1" destOrd="0" presId="urn:microsoft.com/office/officeart/2005/8/layout/orgChart1"/>
    <dgm:cxn modelId="{84423670-1079-4528-91E1-55EC5C7AF8BA}" type="presParOf" srcId="{8C5373EC-B79D-4C24-9078-D584D265B265}" destId="{8BCFD0C3-7EE0-42E9-9178-0ED5BBB0BBF5}" srcOrd="0" destOrd="0" presId="urn:microsoft.com/office/officeart/2005/8/layout/orgChart1"/>
    <dgm:cxn modelId="{A93DDBA0-1FE8-4A15-BAD9-898A937B9044}" type="presParOf" srcId="{8C5373EC-B79D-4C24-9078-D584D265B265}" destId="{FBC14C0C-AE32-443F-95E1-6696BCF33C39}" srcOrd="1" destOrd="0" presId="urn:microsoft.com/office/officeart/2005/8/layout/orgChart1"/>
    <dgm:cxn modelId="{06116465-0194-4969-BC7A-0CC1BC2BCA72}" type="presParOf" srcId="{FBC14C0C-AE32-443F-95E1-6696BCF33C39}" destId="{2B9CE917-E534-49FE-8857-0ABF508B9161}" srcOrd="0" destOrd="0" presId="urn:microsoft.com/office/officeart/2005/8/layout/orgChart1"/>
    <dgm:cxn modelId="{AAB2025F-0DB2-44E5-8307-307CC7164418}" type="presParOf" srcId="{2B9CE917-E534-49FE-8857-0ABF508B9161}" destId="{EF62D222-F749-4DC8-8EC1-82EBDAD92A79}" srcOrd="0" destOrd="0" presId="urn:microsoft.com/office/officeart/2005/8/layout/orgChart1"/>
    <dgm:cxn modelId="{90885B88-41AC-43D5-8574-6B92D1E3EE33}" type="presParOf" srcId="{2B9CE917-E534-49FE-8857-0ABF508B9161}" destId="{B051A0E4-E65B-492B-9B95-3D54F1AED364}" srcOrd="1" destOrd="0" presId="urn:microsoft.com/office/officeart/2005/8/layout/orgChart1"/>
    <dgm:cxn modelId="{8C34C7A7-83EE-4D75-A09B-DE0099F9A942}" type="presParOf" srcId="{FBC14C0C-AE32-443F-95E1-6696BCF33C39}" destId="{D60D29A6-5931-48DB-9257-8E6E009B765D}" srcOrd="1" destOrd="0" presId="urn:microsoft.com/office/officeart/2005/8/layout/orgChart1"/>
    <dgm:cxn modelId="{7761D61F-F2E8-4AA1-B13C-78862CE7482C}" type="presParOf" srcId="{FBC14C0C-AE32-443F-95E1-6696BCF33C39}" destId="{B5517856-A23A-4C42-9AC5-116F82633290}" srcOrd="2" destOrd="0" presId="urn:microsoft.com/office/officeart/2005/8/layout/orgChart1"/>
    <dgm:cxn modelId="{0FFB97F5-23CB-47CD-A3CC-2FE84DA5CBD8}" type="presParOf" srcId="{9CD66E75-5B17-4AD0-A879-4FF0C4D3D2A8}" destId="{E31E419B-0235-4D64-8E56-C461926B7C9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176396-9580-4FDA-B414-CB4609FAE7A8}">
      <dsp:nvSpPr>
        <dsp:cNvPr id="0" name=""/>
        <dsp:cNvSpPr/>
      </dsp:nvSpPr>
      <dsp:spPr>
        <a:xfrm>
          <a:off x="1715" y="277104"/>
          <a:ext cx="3659080" cy="219544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5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2200" b="1" kern="1200">
              <a:solidFill>
                <a:schemeClr val="tx1"/>
              </a:solidFill>
            </a:rPr>
            <a:t>Ikkinchi tur </a:t>
          </a:r>
          <a:r>
            <a:rPr lang="uz-Cyrl-UZ" sz="2200" kern="1200">
              <a:solidFill>
                <a:schemeClr val="tx1"/>
              </a:solidFill>
            </a:rPr>
            <a:t>ko‘p gardishli tekis shponka uyali va shlitsali markaziy teshikka ega tishli g‘ildiraklar.</a:t>
          </a:r>
          <a:endParaRPr lang="ru-RU" sz="2200" kern="1200" dirty="0">
            <a:solidFill>
              <a:schemeClr val="tx1"/>
            </a:solidFill>
          </a:endParaRPr>
        </a:p>
      </dsp:txBody>
      <dsp:txXfrm>
        <a:off x="66017" y="341406"/>
        <a:ext cx="3530476" cy="2066844"/>
      </dsp:txXfrm>
    </dsp:sp>
    <dsp:sp modelId="{1E157B80-4E18-4F59-8597-27101D56C3CA}">
      <dsp:nvSpPr>
        <dsp:cNvPr id="0" name=""/>
        <dsp:cNvSpPr/>
      </dsp:nvSpPr>
      <dsp:spPr>
        <a:xfrm>
          <a:off x="3982795" y="921102"/>
          <a:ext cx="775725" cy="90745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5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200" kern="1200">
            <a:solidFill>
              <a:schemeClr val="tx1"/>
            </a:solidFill>
          </a:endParaRPr>
        </a:p>
      </dsp:txBody>
      <dsp:txXfrm>
        <a:off x="3982795" y="1102592"/>
        <a:ext cx="543008" cy="544471"/>
      </dsp:txXfrm>
    </dsp:sp>
    <dsp:sp modelId="{4D91193B-82B9-48E0-9D33-90052413F71B}">
      <dsp:nvSpPr>
        <dsp:cNvPr id="0" name=""/>
        <dsp:cNvSpPr/>
      </dsp:nvSpPr>
      <dsp:spPr>
        <a:xfrm>
          <a:off x="5124428" y="277104"/>
          <a:ext cx="3659080" cy="219544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2723985"/>
                <a:satOff val="1859"/>
                <a:lumOff val="-5228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2723985"/>
                <a:satOff val="1859"/>
                <a:lumOff val="-5228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5">
              <a:hueOff val="2723985"/>
              <a:satOff val="1859"/>
              <a:lumOff val="-5228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2200" b="1" kern="1200">
              <a:solidFill>
                <a:schemeClr val="tx1"/>
              </a:solidFill>
            </a:rPr>
            <a:t>Uchinchi tur </a:t>
          </a:r>
          <a:r>
            <a:rPr lang="uz-Cyrl-UZ" sz="2200" kern="1200">
              <a:solidFill>
                <a:schemeClr val="tx1"/>
              </a:solidFill>
            </a:rPr>
            <a:t>bir gardishli tekis, shponka uyali shlitsali markaziy teshikka ega va 1d&lt;1 ya’ni “Disk” ko‘rinishidagi tishli g‘ildiraklar.</a:t>
          </a:r>
          <a:endParaRPr lang="ru-RU" sz="2200" kern="1200" dirty="0">
            <a:solidFill>
              <a:schemeClr val="tx1"/>
            </a:solidFill>
          </a:endParaRPr>
        </a:p>
      </dsp:txBody>
      <dsp:txXfrm>
        <a:off x="5188730" y="341406"/>
        <a:ext cx="3530476" cy="2066844"/>
      </dsp:txXfrm>
    </dsp:sp>
    <dsp:sp modelId="{AD98807B-026D-47F3-A863-7D1839A32CB9}">
      <dsp:nvSpPr>
        <dsp:cNvPr id="0" name=""/>
        <dsp:cNvSpPr/>
      </dsp:nvSpPr>
      <dsp:spPr>
        <a:xfrm rot="5400000">
          <a:off x="6566106" y="2728688"/>
          <a:ext cx="775725" cy="90745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4085978"/>
                <a:satOff val="2788"/>
                <a:lumOff val="-7843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4085978"/>
                <a:satOff val="2788"/>
                <a:lumOff val="-7843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5">
              <a:hueOff val="4085978"/>
              <a:satOff val="2788"/>
              <a:lumOff val="-7843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200" kern="1200">
            <a:solidFill>
              <a:schemeClr val="tx1"/>
            </a:solidFill>
          </a:endParaRPr>
        </a:p>
      </dsp:txBody>
      <dsp:txXfrm rot="-5400000">
        <a:off x="6681734" y="2794551"/>
        <a:ext cx="544471" cy="543008"/>
      </dsp:txXfrm>
    </dsp:sp>
    <dsp:sp modelId="{284F9C97-95CD-45BC-B474-563BE990C581}">
      <dsp:nvSpPr>
        <dsp:cNvPr id="0" name=""/>
        <dsp:cNvSpPr/>
      </dsp:nvSpPr>
      <dsp:spPr>
        <a:xfrm>
          <a:off x="5124428" y="3936185"/>
          <a:ext cx="3659080" cy="219544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5447971"/>
                <a:satOff val="3718"/>
                <a:lumOff val="-10457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5447971"/>
                <a:satOff val="3718"/>
                <a:lumOff val="-10457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5">
              <a:hueOff val="5447971"/>
              <a:satOff val="3718"/>
              <a:lumOff val="-10457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2200" b="1" kern="1200" dirty="0">
              <a:solidFill>
                <a:schemeClr val="tx1"/>
              </a:solidFill>
            </a:rPr>
            <a:t>To‘rtinchi tur </a:t>
          </a:r>
          <a:r>
            <a:rPr lang="uz-Cyrl-UZ" sz="2200" kern="1200" dirty="0">
              <a:solidFill>
                <a:schemeClr val="tx1"/>
              </a:solidFill>
            </a:rPr>
            <a:t>mexanik ishlov berilgandan so‘ng gupchak bilan yig‘iladigan silindrik, konussimon, chervyakli tishli g‘ildiraklar yoki </a:t>
          </a:r>
          <a:r>
            <a:rPr lang="en-US" sz="2200" kern="1200" dirty="0">
              <a:solidFill>
                <a:schemeClr val="tx1"/>
              </a:solidFill>
            </a:rPr>
            <a:t>“</a:t>
          </a:r>
          <a:r>
            <a:rPr lang="uz-Cyrl-UZ" sz="2200" kern="1200" dirty="0">
              <a:solidFill>
                <a:schemeClr val="tx1"/>
              </a:solidFill>
            </a:rPr>
            <a:t>gardishlar</a:t>
          </a:r>
          <a:r>
            <a:rPr lang="en-US" sz="2200" kern="1200" dirty="0">
              <a:solidFill>
                <a:schemeClr val="tx1"/>
              </a:solidFill>
            </a:rPr>
            <a:t>”</a:t>
          </a:r>
          <a:r>
            <a:rPr lang="uz-Cyrl-UZ" sz="2200" kern="1200" dirty="0">
              <a:solidFill>
                <a:schemeClr val="tx1"/>
              </a:solidFill>
            </a:rPr>
            <a:t>.</a:t>
          </a:r>
          <a:endParaRPr lang="ru-RU" sz="2200" kern="1200" dirty="0">
            <a:solidFill>
              <a:schemeClr val="tx1"/>
            </a:solidFill>
          </a:endParaRPr>
        </a:p>
      </dsp:txBody>
      <dsp:txXfrm>
        <a:off x="5188730" y="4000487"/>
        <a:ext cx="3530476" cy="2066844"/>
      </dsp:txXfrm>
    </dsp:sp>
    <dsp:sp modelId="{EAFC8473-DC7D-42F6-959E-86D401CD36A7}">
      <dsp:nvSpPr>
        <dsp:cNvPr id="0" name=""/>
        <dsp:cNvSpPr/>
      </dsp:nvSpPr>
      <dsp:spPr>
        <a:xfrm rot="10800000">
          <a:off x="4026704" y="4580183"/>
          <a:ext cx="775725" cy="90745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8171956"/>
                <a:satOff val="5577"/>
                <a:lumOff val="-15685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8171956"/>
                <a:satOff val="5577"/>
                <a:lumOff val="-15685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5">
              <a:hueOff val="8171956"/>
              <a:satOff val="5577"/>
              <a:lumOff val="-15685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200" kern="1200">
            <a:solidFill>
              <a:schemeClr val="tx1"/>
            </a:solidFill>
          </a:endParaRPr>
        </a:p>
      </dsp:txBody>
      <dsp:txXfrm rot="10800000">
        <a:off x="4259421" y="4761673"/>
        <a:ext cx="543008" cy="544471"/>
      </dsp:txXfrm>
    </dsp:sp>
    <dsp:sp modelId="{504EA07A-0C0E-42D5-B189-1A9F412DE137}">
      <dsp:nvSpPr>
        <dsp:cNvPr id="0" name=""/>
        <dsp:cNvSpPr/>
      </dsp:nvSpPr>
      <dsp:spPr>
        <a:xfrm>
          <a:off x="1715" y="3936185"/>
          <a:ext cx="3659080" cy="219544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8171956"/>
                <a:satOff val="5577"/>
                <a:lumOff val="-15685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8171956"/>
                <a:satOff val="5577"/>
                <a:lumOff val="-15685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5">
              <a:hueOff val="8171956"/>
              <a:satOff val="5577"/>
              <a:lumOff val="-15685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2200" b="1" kern="1200" dirty="0">
              <a:solidFill>
                <a:schemeClr val="tx1"/>
              </a:solidFill>
            </a:rPr>
            <a:t>Beshinchi tur </a:t>
          </a:r>
          <a:r>
            <a:rPr lang="uz-Cyrl-UZ" sz="2200" kern="1200" dirty="0">
              <a:solidFill>
                <a:schemeClr val="tx1"/>
              </a:solidFill>
            </a:rPr>
            <a:t>quyruq qismiga ega (tishli val ko‘rinishidagi) silindrik va konussimon tishli g‘ildiraklar.</a:t>
          </a:r>
          <a:endParaRPr lang="ru-RU" sz="2200" kern="1200" dirty="0">
            <a:solidFill>
              <a:schemeClr val="tx1"/>
            </a:solidFill>
          </a:endParaRPr>
        </a:p>
      </dsp:txBody>
      <dsp:txXfrm>
        <a:off x="66017" y="4000487"/>
        <a:ext cx="3530476" cy="206684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BC971C-31BA-4A68-8E2E-5E4D9A393441}">
      <dsp:nvSpPr>
        <dsp:cNvPr id="0" name=""/>
        <dsp:cNvSpPr/>
      </dsp:nvSpPr>
      <dsp:spPr>
        <a:xfrm>
          <a:off x="5820044" y="1584175"/>
          <a:ext cx="505996" cy="10878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2998" y="0"/>
              </a:lnTo>
              <a:lnTo>
                <a:pt x="252998" y="1087893"/>
              </a:lnTo>
              <a:lnTo>
                <a:pt x="505996" y="1087893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9B007BB-A992-427D-A439-31BE739087B4}">
      <dsp:nvSpPr>
        <dsp:cNvPr id="0" name=""/>
        <dsp:cNvSpPr/>
      </dsp:nvSpPr>
      <dsp:spPr>
        <a:xfrm>
          <a:off x="5820044" y="1538455"/>
          <a:ext cx="50599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05996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56736D-2B2D-45BB-9CA8-544DF192D10D}">
      <dsp:nvSpPr>
        <dsp:cNvPr id="0" name=""/>
        <dsp:cNvSpPr/>
      </dsp:nvSpPr>
      <dsp:spPr>
        <a:xfrm>
          <a:off x="5820044" y="496282"/>
          <a:ext cx="505996" cy="1087893"/>
        </a:xfrm>
        <a:custGeom>
          <a:avLst/>
          <a:gdLst/>
          <a:ahLst/>
          <a:cxnLst/>
          <a:rect l="0" t="0" r="0" b="0"/>
          <a:pathLst>
            <a:path>
              <a:moveTo>
                <a:pt x="0" y="1087893"/>
              </a:moveTo>
              <a:lnTo>
                <a:pt x="252998" y="1087893"/>
              </a:lnTo>
              <a:lnTo>
                <a:pt x="252998" y="0"/>
              </a:lnTo>
              <a:lnTo>
                <a:pt x="505996" y="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38C8DD-41F3-4B47-AEA8-7BF088B3BD95}">
      <dsp:nvSpPr>
        <dsp:cNvPr id="0" name=""/>
        <dsp:cNvSpPr/>
      </dsp:nvSpPr>
      <dsp:spPr>
        <a:xfrm>
          <a:off x="2531065" y="1538455"/>
          <a:ext cx="50599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05996" y="45720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DD328F-43C3-4B3D-B1B4-EB6D5FAFE9F0}">
      <dsp:nvSpPr>
        <dsp:cNvPr id="0" name=""/>
        <dsp:cNvSpPr/>
      </dsp:nvSpPr>
      <dsp:spPr>
        <a:xfrm>
          <a:off x="1081" y="1198352"/>
          <a:ext cx="2529984" cy="77164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Konussimon</a:t>
          </a:r>
          <a:r>
            <a:rPr lang="en-US" sz="24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tishli</a:t>
          </a:r>
          <a:r>
            <a:rPr lang="en-US" sz="24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g‘ildirak</a:t>
          </a:r>
          <a:endParaRPr lang="ru-RU" sz="24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081" y="1198352"/>
        <a:ext cx="2529984" cy="771645"/>
      </dsp:txXfrm>
    </dsp:sp>
    <dsp:sp modelId="{B6F93D99-DFAB-4779-862F-545211CD4F44}">
      <dsp:nvSpPr>
        <dsp:cNvPr id="0" name=""/>
        <dsp:cNvSpPr/>
      </dsp:nvSpPr>
      <dsp:spPr>
        <a:xfrm>
          <a:off x="3037062" y="1159770"/>
          <a:ext cx="2782982" cy="848809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Tishlarining</a:t>
          </a:r>
          <a:r>
            <a:rPr lang="en-US" sz="24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yo‘nalishi</a:t>
          </a:r>
          <a:r>
            <a:rPr lang="en-US" sz="24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bo‘yicha</a:t>
          </a:r>
          <a:endParaRPr lang="ru-RU" sz="24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037062" y="1159770"/>
        <a:ext cx="2782982" cy="848809"/>
      </dsp:txXfrm>
    </dsp:sp>
    <dsp:sp modelId="{9023D3F8-9C28-4F43-AC94-BDF7542294AF}">
      <dsp:nvSpPr>
        <dsp:cNvPr id="0" name=""/>
        <dsp:cNvSpPr/>
      </dsp:nvSpPr>
      <dsp:spPr>
        <a:xfrm>
          <a:off x="6326041" y="110459"/>
          <a:ext cx="2529984" cy="77164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to‘g‘ri</a:t>
          </a:r>
          <a:endParaRPr lang="ru-RU" sz="24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326041" y="110459"/>
        <a:ext cx="2529984" cy="771645"/>
      </dsp:txXfrm>
    </dsp:sp>
    <dsp:sp modelId="{5EFE6943-CA1B-4A27-8283-3B439B7271A1}">
      <dsp:nvSpPr>
        <dsp:cNvPr id="0" name=""/>
        <dsp:cNvSpPr/>
      </dsp:nvSpPr>
      <dsp:spPr>
        <a:xfrm>
          <a:off x="6326041" y="1198352"/>
          <a:ext cx="2529984" cy="77164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qiya</a:t>
          </a:r>
          <a:r>
            <a:rPr lang="en-US" sz="24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(</a:t>
          </a:r>
          <a:r>
            <a:rPr lang="en-US" sz="240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tangensial</a:t>
          </a:r>
          <a:r>
            <a:rPr lang="en-US" sz="24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)</a:t>
          </a:r>
          <a:endParaRPr lang="ru-RU" sz="24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326041" y="1198352"/>
        <a:ext cx="2529984" cy="771645"/>
      </dsp:txXfrm>
    </dsp:sp>
    <dsp:sp modelId="{F446D80A-4CF6-4AF2-89A4-DF3F86D6C4D5}">
      <dsp:nvSpPr>
        <dsp:cNvPr id="0" name=""/>
        <dsp:cNvSpPr/>
      </dsp:nvSpPr>
      <dsp:spPr>
        <a:xfrm>
          <a:off x="6326041" y="2286246"/>
          <a:ext cx="2529984" cy="77164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doiraviy</a:t>
          </a:r>
          <a:r>
            <a:rPr lang="en-US" sz="24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sz="24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326041" y="2286246"/>
        <a:ext cx="2529984" cy="77164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DF4FBE-7A74-443D-B462-F7BE307B0A23}">
      <dsp:nvSpPr>
        <dsp:cNvPr id="0" name=""/>
        <dsp:cNvSpPr/>
      </dsp:nvSpPr>
      <dsp:spPr>
        <a:xfrm>
          <a:off x="4428554" y="1100988"/>
          <a:ext cx="2662268" cy="4620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1023"/>
              </a:lnTo>
              <a:lnTo>
                <a:pt x="2662268" y="231023"/>
              </a:lnTo>
              <a:lnTo>
                <a:pt x="2662268" y="462046"/>
              </a:lnTo>
            </a:path>
          </a:pathLst>
        </a:custGeom>
        <a:noFill/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60126BE-7AD2-4270-998C-ACD215CA9B47}">
      <dsp:nvSpPr>
        <dsp:cNvPr id="0" name=""/>
        <dsp:cNvSpPr/>
      </dsp:nvSpPr>
      <dsp:spPr>
        <a:xfrm>
          <a:off x="4382834" y="1100988"/>
          <a:ext cx="91440" cy="46204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62046"/>
              </a:lnTo>
            </a:path>
          </a:pathLst>
        </a:custGeom>
        <a:noFill/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C00ACD0-AD4E-48B6-8E7C-4BC5ACC5A41A}">
      <dsp:nvSpPr>
        <dsp:cNvPr id="0" name=""/>
        <dsp:cNvSpPr/>
      </dsp:nvSpPr>
      <dsp:spPr>
        <a:xfrm>
          <a:off x="1766285" y="1100988"/>
          <a:ext cx="2662268" cy="462046"/>
        </a:xfrm>
        <a:custGeom>
          <a:avLst/>
          <a:gdLst/>
          <a:ahLst/>
          <a:cxnLst/>
          <a:rect l="0" t="0" r="0" b="0"/>
          <a:pathLst>
            <a:path>
              <a:moveTo>
                <a:pt x="2662268" y="0"/>
              </a:moveTo>
              <a:lnTo>
                <a:pt x="2662268" y="231023"/>
              </a:lnTo>
              <a:lnTo>
                <a:pt x="0" y="231023"/>
              </a:lnTo>
              <a:lnTo>
                <a:pt x="0" y="462046"/>
              </a:lnTo>
            </a:path>
          </a:pathLst>
        </a:custGeom>
        <a:noFill/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B61A98-E749-42EC-908F-4BFE0FB0D99B}">
      <dsp:nvSpPr>
        <dsp:cNvPr id="0" name=""/>
        <dsp:cNvSpPr/>
      </dsp:nvSpPr>
      <dsp:spPr>
        <a:xfrm>
          <a:off x="3051853" y="877"/>
          <a:ext cx="2753401" cy="110011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 err="1">
              <a:solidFill>
                <a:schemeClr val="tx1"/>
              </a:solidFill>
            </a:rPr>
            <a:t>Konussimon</a:t>
          </a:r>
          <a:r>
            <a:rPr lang="en-US" sz="3200" kern="1200" dirty="0">
              <a:solidFill>
                <a:schemeClr val="tx1"/>
              </a:solidFill>
            </a:rPr>
            <a:t> </a:t>
          </a:r>
          <a:r>
            <a:rPr lang="en-US" sz="3200" kern="1200" dirty="0" err="1">
              <a:solidFill>
                <a:schemeClr val="tx1"/>
              </a:solidFill>
            </a:rPr>
            <a:t>tishli</a:t>
          </a:r>
          <a:r>
            <a:rPr lang="en-US" sz="3200" kern="1200" dirty="0">
              <a:solidFill>
                <a:schemeClr val="tx1"/>
              </a:solidFill>
            </a:rPr>
            <a:t> </a:t>
          </a:r>
          <a:r>
            <a:rPr lang="en-US" sz="3200" kern="1200" dirty="0" err="1">
              <a:solidFill>
                <a:schemeClr val="tx1"/>
              </a:solidFill>
            </a:rPr>
            <a:t>g‘ildirak</a:t>
          </a:r>
          <a:endParaRPr lang="ru-RU" sz="3200" kern="1200" dirty="0">
            <a:solidFill>
              <a:schemeClr val="tx1"/>
            </a:solidFill>
          </a:endParaRPr>
        </a:p>
      </dsp:txBody>
      <dsp:txXfrm>
        <a:off x="3051853" y="877"/>
        <a:ext cx="2753401" cy="1100110"/>
      </dsp:txXfrm>
    </dsp:sp>
    <dsp:sp modelId="{90276E66-3D8B-4FA6-BFBF-E8C507F9C682}">
      <dsp:nvSpPr>
        <dsp:cNvPr id="0" name=""/>
        <dsp:cNvSpPr/>
      </dsp:nvSpPr>
      <dsp:spPr>
        <a:xfrm>
          <a:off x="666175" y="1563034"/>
          <a:ext cx="2200221" cy="110011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 err="1">
              <a:solidFill>
                <a:schemeClr val="tx1"/>
              </a:solidFill>
            </a:rPr>
            <a:t>To‘g‘ri</a:t>
          </a:r>
          <a:endParaRPr lang="ru-RU" sz="3200" kern="1200" dirty="0">
            <a:solidFill>
              <a:schemeClr val="tx1"/>
            </a:solidFill>
          </a:endParaRPr>
        </a:p>
      </dsp:txBody>
      <dsp:txXfrm>
        <a:off x="666175" y="1563034"/>
        <a:ext cx="2200221" cy="1100110"/>
      </dsp:txXfrm>
    </dsp:sp>
    <dsp:sp modelId="{69EE1B35-8ADA-452D-9E49-838E83DA793C}">
      <dsp:nvSpPr>
        <dsp:cNvPr id="0" name=""/>
        <dsp:cNvSpPr/>
      </dsp:nvSpPr>
      <dsp:spPr>
        <a:xfrm>
          <a:off x="3328443" y="1563034"/>
          <a:ext cx="2200221" cy="110011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 err="1">
              <a:solidFill>
                <a:schemeClr val="tx1"/>
              </a:solidFill>
            </a:rPr>
            <a:t>Qiya</a:t>
          </a:r>
          <a:r>
            <a:rPr lang="en-US" sz="3200" kern="1200" dirty="0">
              <a:solidFill>
                <a:schemeClr val="tx1"/>
              </a:solidFill>
            </a:rPr>
            <a:t> (</a:t>
          </a:r>
          <a:r>
            <a:rPr lang="en-US" sz="3200" kern="1200" dirty="0" err="1">
              <a:solidFill>
                <a:schemeClr val="tx1"/>
              </a:solidFill>
            </a:rPr>
            <a:t>tangensial</a:t>
          </a:r>
          <a:r>
            <a:rPr lang="en-US" sz="3200" kern="1200" dirty="0">
              <a:solidFill>
                <a:schemeClr val="tx1"/>
              </a:solidFill>
            </a:rPr>
            <a:t>)</a:t>
          </a:r>
          <a:endParaRPr lang="ru-RU" sz="3200" kern="1200" dirty="0">
            <a:solidFill>
              <a:schemeClr val="tx1"/>
            </a:solidFill>
          </a:endParaRPr>
        </a:p>
      </dsp:txBody>
      <dsp:txXfrm>
        <a:off x="3328443" y="1563034"/>
        <a:ext cx="2200221" cy="1100110"/>
      </dsp:txXfrm>
    </dsp:sp>
    <dsp:sp modelId="{5CA2D641-FEF8-49F8-A5C5-420CA58A1558}">
      <dsp:nvSpPr>
        <dsp:cNvPr id="0" name=""/>
        <dsp:cNvSpPr/>
      </dsp:nvSpPr>
      <dsp:spPr>
        <a:xfrm>
          <a:off x="5990711" y="1563034"/>
          <a:ext cx="2200221" cy="110011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 err="1">
              <a:solidFill>
                <a:schemeClr val="tx1"/>
              </a:solidFill>
            </a:rPr>
            <a:t>Doiraviy</a:t>
          </a:r>
          <a:endParaRPr lang="ru-RU" sz="3200" kern="1200" dirty="0">
            <a:solidFill>
              <a:schemeClr val="tx1"/>
            </a:solidFill>
          </a:endParaRPr>
        </a:p>
      </dsp:txBody>
      <dsp:txXfrm>
        <a:off x="5990711" y="1563034"/>
        <a:ext cx="2200221" cy="110011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CFD0C3-7EE0-42E9-9178-0ED5BBB0BBF5}">
      <dsp:nvSpPr>
        <dsp:cNvPr id="0" name=""/>
        <dsp:cNvSpPr/>
      </dsp:nvSpPr>
      <dsp:spPr>
        <a:xfrm>
          <a:off x="7902692" y="1070192"/>
          <a:ext cx="91440" cy="38087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80876"/>
              </a:lnTo>
            </a:path>
          </a:pathLst>
        </a:custGeom>
        <a:noFill/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C6DA75C-F46B-4275-9104-97603DC01E67}">
      <dsp:nvSpPr>
        <dsp:cNvPr id="0" name=""/>
        <dsp:cNvSpPr/>
      </dsp:nvSpPr>
      <dsp:spPr>
        <a:xfrm>
          <a:off x="5685793" y="1070192"/>
          <a:ext cx="91440" cy="367200"/>
        </a:xfrm>
        <a:custGeom>
          <a:avLst/>
          <a:gdLst/>
          <a:ahLst/>
          <a:cxnLst/>
          <a:rect l="0" t="0" r="0" b="0"/>
          <a:pathLst>
            <a:path>
              <a:moveTo>
                <a:pt x="68046" y="0"/>
              </a:moveTo>
              <a:lnTo>
                <a:pt x="68046" y="176762"/>
              </a:lnTo>
              <a:lnTo>
                <a:pt x="45720" y="176762"/>
              </a:lnTo>
              <a:lnTo>
                <a:pt x="45720" y="367200"/>
              </a:lnTo>
            </a:path>
          </a:pathLst>
        </a:custGeom>
        <a:noFill/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BCFDE8-5D10-46D3-A2C4-B561C1A6487D}">
      <dsp:nvSpPr>
        <dsp:cNvPr id="0" name=""/>
        <dsp:cNvSpPr/>
      </dsp:nvSpPr>
      <dsp:spPr>
        <a:xfrm>
          <a:off x="3513547" y="1070192"/>
          <a:ext cx="91440" cy="38087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80876"/>
              </a:lnTo>
            </a:path>
          </a:pathLst>
        </a:custGeom>
        <a:noFill/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3428673-922A-4F73-8673-5F2DE2580C09}">
      <dsp:nvSpPr>
        <dsp:cNvPr id="0" name=""/>
        <dsp:cNvSpPr/>
      </dsp:nvSpPr>
      <dsp:spPr>
        <a:xfrm>
          <a:off x="1090975" y="1070192"/>
          <a:ext cx="91440" cy="38087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80876"/>
              </a:lnTo>
            </a:path>
          </a:pathLst>
        </a:custGeom>
        <a:noFill/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B61A98-E749-42EC-908F-4BFE0FB0D99B}">
      <dsp:nvSpPr>
        <dsp:cNvPr id="0" name=""/>
        <dsp:cNvSpPr/>
      </dsp:nvSpPr>
      <dsp:spPr>
        <a:xfrm>
          <a:off x="1847" y="163344"/>
          <a:ext cx="2269695" cy="90684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solidFill>
                <a:schemeClr val="tx1"/>
              </a:solidFill>
            </a:rPr>
            <a:t>Nusxalash</a:t>
          </a:r>
          <a:endParaRPr lang="ru-RU" sz="2400" kern="1200" dirty="0">
            <a:solidFill>
              <a:schemeClr val="tx1"/>
            </a:solidFill>
          </a:endParaRPr>
        </a:p>
      </dsp:txBody>
      <dsp:txXfrm>
        <a:off x="1847" y="163344"/>
        <a:ext cx="2269695" cy="906848"/>
      </dsp:txXfrm>
    </dsp:sp>
    <dsp:sp modelId="{7ACA87E6-AD7A-404C-ABC3-E7152B2D1A44}">
      <dsp:nvSpPr>
        <dsp:cNvPr id="0" name=""/>
        <dsp:cNvSpPr/>
      </dsp:nvSpPr>
      <dsp:spPr>
        <a:xfrm>
          <a:off x="41014" y="1451068"/>
          <a:ext cx="2191362" cy="2378753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ts val="1200"/>
            </a:spcAft>
            <a:buNone/>
          </a:pPr>
          <a:r>
            <a:rPr lang="en-US" sz="2400" kern="1200" dirty="0" err="1">
              <a:solidFill>
                <a:schemeClr val="tx1"/>
              </a:solidFill>
            </a:rPr>
            <a:t>Diskli</a:t>
          </a:r>
          <a:r>
            <a:rPr lang="en-US" sz="2400" kern="1200" dirty="0">
              <a:solidFill>
                <a:schemeClr val="tx1"/>
              </a:solidFill>
            </a:rPr>
            <a:t> </a:t>
          </a:r>
          <a:r>
            <a:rPr lang="en-US" sz="2400" kern="1200" dirty="0" err="1">
              <a:solidFill>
                <a:schemeClr val="tx1"/>
              </a:solidFill>
            </a:rPr>
            <a:t>sidirgich</a:t>
          </a:r>
          <a:endParaRPr lang="en-US" sz="2400" kern="1200" dirty="0">
            <a:solidFill>
              <a:schemeClr val="tx1"/>
            </a:solidFill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ts val="1200"/>
            </a:spcAft>
            <a:buNone/>
          </a:pPr>
          <a:r>
            <a:rPr lang="en-US" sz="2400" kern="1200" dirty="0">
              <a:solidFill>
                <a:schemeClr val="tx1"/>
              </a:solidFill>
            </a:rPr>
            <a:t>2 ta </a:t>
          </a:r>
          <a:r>
            <a:rPr lang="en-US" sz="2400" kern="1200" dirty="0" err="1">
              <a:solidFill>
                <a:schemeClr val="tx1"/>
              </a:solidFill>
            </a:rPr>
            <a:t>randalsh</a:t>
          </a:r>
          <a:r>
            <a:rPr lang="en-US" sz="2400" kern="1200" dirty="0">
              <a:solidFill>
                <a:schemeClr val="tx1"/>
              </a:solidFill>
            </a:rPr>
            <a:t> </a:t>
          </a:r>
          <a:r>
            <a:rPr lang="en-US" sz="2400" kern="1200" dirty="0" err="1">
              <a:solidFill>
                <a:schemeClr val="tx1"/>
              </a:solidFill>
            </a:rPr>
            <a:t>keskichi</a:t>
          </a:r>
          <a:endParaRPr lang="en-US" sz="2400" kern="1200" dirty="0">
            <a:solidFill>
              <a:schemeClr val="tx1"/>
            </a:solidFill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ts val="1200"/>
            </a:spcAft>
            <a:buNone/>
          </a:pPr>
          <a:r>
            <a:rPr lang="en-US" sz="2400" kern="1200" dirty="0" err="1">
              <a:solidFill>
                <a:schemeClr val="tx1"/>
              </a:solidFill>
            </a:rPr>
            <a:t>Diskli</a:t>
          </a:r>
          <a:r>
            <a:rPr lang="en-US" sz="2400" kern="1200" dirty="0">
              <a:solidFill>
                <a:schemeClr val="tx1"/>
              </a:solidFill>
            </a:rPr>
            <a:t> </a:t>
          </a:r>
          <a:r>
            <a:rPr lang="en-US" sz="2400" kern="1200" dirty="0" err="1">
              <a:solidFill>
                <a:schemeClr val="tx1"/>
              </a:solidFill>
            </a:rPr>
            <a:t>va</a:t>
          </a:r>
          <a:r>
            <a:rPr lang="en-US" sz="2400" kern="1200" dirty="0">
              <a:solidFill>
                <a:schemeClr val="tx1"/>
              </a:solidFill>
            </a:rPr>
            <a:t> </a:t>
          </a:r>
          <a:r>
            <a:rPr lang="en-US" sz="2400" kern="1200" dirty="0" err="1">
              <a:solidFill>
                <a:schemeClr val="tx1"/>
              </a:solidFill>
            </a:rPr>
            <a:t>barmoqli</a:t>
          </a:r>
          <a:r>
            <a:rPr lang="en-US" sz="2400" kern="1200" dirty="0">
              <a:solidFill>
                <a:schemeClr val="tx1"/>
              </a:solidFill>
            </a:rPr>
            <a:t> </a:t>
          </a:r>
          <a:r>
            <a:rPr lang="en-US" sz="2400" kern="1200" dirty="0" err="1">
              <a:solidFill>
                <a:schemeClr val="tx1"/>
              </a:solidFill>
            </a:rPr>
            <a:t>modulli</a:t>
          </a:r>
          <a:r>
            <a:rPr lang="en-US" sz="2400" kern="1200" dirty="0">
              <a:solidFill>
                <a:schemeClr val="tx1"/>
              </a:solidFill>
            </a:rPr>
            <a:t> </a:t>
          </a:r>
          <a:r>
            <a:rPr lang="en-US" sz="2400" kern="1200" dirty="0" err="1">
              <a:solidFill>
                <a:schemeClr val="tx1"/>
              </a:solidFill>
            </a:rPr>
            <a:t>freza</a:t>
          </a:r>
          <a:endParaRPr lang="ru-RU" sz="2400" kern="1200" dirty="0">
            <a:solidFill>
              <a:schemeClr val="tx1"/>
            </a:solidFill>
          </a:endParaRPr>
        </a:p>
      </dsp:txBody>
      <dsp:txXfrm>
        <a:off x="41014" y="1451068"/>
        <a:ext cx="2191362" cy="2378753"/>
      </dsp:txXfrm>
    </dsp:sp>
    <dsp:sp modelId="{EDA90AE8-38FC-4DD2-9719-E51BA9A7F66E}">
      <dsp:nvSpPr>
        <dsp:cNvPr id="0" name=""/>
        <dsp:cNvSpPr/>
      </dsp:nvSpPr>
      <dsp:spPr>
        <a:xfrm>
          <a:off x="2652419" y="163344"/>
          <a:ext cx="1813696" cy="90684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solidFill>
                <a:schemeClr val="tx1"/>
              </a:solidFill>
            </a:rPr>
            <a:t>Qirqish</a:t>
          </a:r>
          <a:endParaRPr lang="ru-RU" sz="2400" kern="1200" dirty="0">
            <a:solidFill>
              <a:schemeClr val="tx1"/>
            </a:solidFill>
          </a:endParaRPr>
        </a:p>
      </dsp:txBody>
      <dsp:txXfrm>
        <a:off x="2652419" y="163344"/>
        <a:ext cx="1813696" cy="906848"/>
      </dsp:txXfrm>
    </dsp:sp>
    <dsp:sp modelId="{2BE3A70B-BD0A-44C0-B6D8-FB3C9A53C08C}">
      <dsp:nvSpPr>
        <dsp:cNvPr id="0" name=""/>
        <dsp:cNvSpPr/>
      </dsp:nvSpPr>
      <dsp:spPr>
        <a:xfrm>
          <a:off x="2652419" y="1451068"/>
          <a:ext cx="1813696" cy="2378753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ts val="1800"/>
            </a:spcAft>
            <a:buNone/>
          </a:pPr>
          <a:r>
            <a:rPr lang="en-US" sz="2400" kern="1200" dirty="0">
              <a:solidFill>
                <a:schemeClr val="tx1"/>
              </a:solidFill>
            </a:rPr>
            <a:t>2 ta </a:t>
          </a:r>
          <a:r>
            <a:rPr lang="en-US" sz="2400" kern="1200" dirty="0" err="1">
              <a:solidFill>
                <a:schemeClr val="tx1"/>
              </a:solidFill>
            </a:rPr>
            <a:t>randalsh</a:t>
          </a:r>
          <a:r>
            <a:rPr lang="en-US" sz="2400" kern="1200" dirty="0">
              <a:solidFill>
                <a:schemeClr val="tx1"/>
              </a:solidFill>
            </a:rPr>
            <a:t> </a:t>
          </a:r>
          <a:r>
            <a:rPr lang="en-US" sz="2400" kern="1200" dirty="0" err="1">
              <a:solidFill>
                <a:schemeClr val="tx1"/>
              </a:solidFill>
            </a:rPr>
            <a:t>keskichi</a:t>
          </a:r>
          <a:endParaRPr lang="en-US" sz="2400" kern="1200" dirty="0">
            <a:solidFill>
              <a:schemeClr val="tx1"/>
            </a:solidFill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ts val="1800"/>
            </a:spcAft>
            <a:buNone/>
          </a:pPr>
          <a:r>
            <a:rPr lang="en-US" sz="2400" kern="1200" dirty="0">
              <a:solidFill>
                <a:schemeClr val="tx1"/>
              </a:solidFill>
            </a:rPr>
            <a:t>2 ta </a:t>
          </a:r>
          <a:r>
            <a:rPr lang="en-US" sz="2400" kern="1200" dirty="0" err="1">
              <a:solidFill>
                <a:schemeClr val="tx1"/>
              </a:solidFill>
            </a:rPr>
            <a:t>diskli</a:t>
          </a:r>
          <a:r>
            <a:rPr lang="en-US" sz="2400" kern="1200" dirty="0">
              <a:solidFill>
                <a:schemeClr val="tx1"/>
              </a:solidFill>
            </a:rPr>
            <a:t> </a:t>
          </a:r>
          <a:r>
            <a:rPr lang="en-US" sz="2400" kern="1200" dirty="0" err="1">
              <a:solidFill>
                <a:schemeClr val="tx1"/>
              </a:solidFill>
            </a:rPr>
            <a:t>freza</a:t>
          </a:r>
          <a:endParaRPr lang="ru-RU" sz="2400" kern="1200" dirty="0">
            <a:solidFill>
              <a:schemeClr val="tx1"/>
            </a:solidFill>
          </a:endParaRPr>
        </a:p>
      </dsp:txBody>
      <dsp:txXfrm>
        <a:off x="2652419" y="1451068"/>
        <a:ext cx="1813696" cy="2378753"/>
      </dsp:txXfrm>
    </dsp:sp>
    <dsp:sp modelId="{9A91ADC6-94CF-44C8-9D83-9A95469E272D}">
      <dsp:nvSpPr>
        <dsp:cNvPr id="0" name=""/>
        <dsp:cNvSpPr/>
      </dsp:nvSpPr>
      <dsp:spPr>
        <a:xfrm>
          <a:off x="4846991" y="163344"/>
          <a:ext cx="1813696" cy="90684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400" kern="1200" dirty="0" err="1">
              <a:solidFill>
                <a:schemeClr val="tx1"/>
              </a:solidFill>
            </a:rPr>
            <a:t>Qirqish</a:t>
          </a:r>
          <a:r>
            <a:rPr lang="en-US" sz="2400" kern="1200" dirty="0">
              <a:solidFill>
                <a:schemeClr val="tx1"/>
              </a:solidFill>
            </a:rPr>
            <a:t>, </a:t>
          </a:r>
        </a:p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400" kern="1200" dirty="0" err="1">
              <a:solidFill>
                <a:schemeClr val="tx1"/>
              </a:solidFill>
            </a:rPr>
            <a:t>yarim</a:t>
          </a:r>
          <a:r>
            <a:rPr lang="en-US" sz="2400" kern="1200" dirty="0">
              <a:solidFill>
                <a:schemeClr val="tx1"/>
              </a:solidFill>
            </a:rPr>
            <a:t> </a:t>
          </a:r>
          <a:r>
            <a:rPr lang="en-US" sz="2400" kern="1200" dirty="0" err="1">
              <a:solidFill>
                <a:schemeClr val="tx1"/>
              </a:solidFill>
            </a:rPr>
            <a:t>qirqish</a:t>
          </a:r>
          <a:endParaRPr lang="ru-RU" sz="2400" kern="1200" dirty="0">
            <a:solidFill>
              <a:schemeClr val="tx1"/>
            </a:solidFill>
          </a:endParaRPr>
        </a:p>
      </dsp:txBody>
      <dsp:txXfrm>
        <a:off x="4846991" y="163344"/>
        <a:ext cx="1813696" cy="906848"/>
      </dsp:txXfrm>
    </dsp:sp>
    <dsp:sp modelId="{C769D3FD-BC4C-4251-8C06-8A34A0E7E152}">
      <dsp:nvSpPr>
        <dsp:cNvPr id="0" name=""/>
        <dsp:cNvSpPr/>
      </dsp:nvSpPr>
      <dsp:spPr>
        <a:xfrm>
          <a:off x="4824665" y="1437393"/>
          <a:ext cx="1813696" cy="2378753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solidFill>
                <a:schemeClr val="tx1"/>
              </a:solidFill>
            </a:rPr>
            <a:t>Keskichlar</a:t>
          </a:r>
          <a:r>
            <a:rPr lang="en-US" sz="2400" kern="1200" dirty="0">
              <a:solidFill>
                <a:schemeClr val="tx1"/>
              </a:solidFill>
            </a:rPr>
            <a:t> </a:t>
          </a:r>
          <a:r>
            <a:rPr lang="en-US" sz="2400" kern="1200" dirty="0" err="1">
              <a:solidFill>
                <a:schemeClr val="tx1"/>
              </a:solidFill>
            </a:rPr>
            <a:t>kallagi</a:t>
          </a:r>
          <a:endParaRPr lang="ru-RU" sz="2400" kern="1200" dirty="0">
            <a:solidFill>
              <a:schemeClr val="tx1"/>
            </a:solidFill>
          </a:endParaRPr>
        </a:p>
      </dsp:txBody>
      <dsp:txXfrm>
        <a:off x="4824665" y="1437393"/>
        <a:ext cx="1813696" cy="2378753"/>
      </dsp:txXfrm>
    </dsp:sp>
    <dsp:sp modelId="{29946326-8660-4B31-B572-696989163B74}">
      <dsp:nvSpPr>
        <dsp:cNvPr id="0" name=""/>
        <dsp:cNvSpPr/>
      </dsp:nvSpPr>
      <dsp:spPr>
        <a:xfrm>
          <a:off x="7041564" y="163344"/>
          <a:ext cx="1813696" cy="90684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solidFill>
                <a:schemeClr val="tx1"/>
              </a:solidFill>
            </a:rPr>
            <a:t>Nusxalash</a:t>
          </a:r>
          <a:r>
            <a:rPr lang="en-US" sz="2400" kern="1200" dirty="0">
              <a:solidFill>
                <a:schemeClr val="tx1"/>
              </a:solidFill>
            </a:rPr>
            <a:t> (</a:t>
          </a:r>
          <a:r>
            <a:rPr lang="en-US" sz="2400" kern="1200" dirty="0" err="1">
              <a:solidFill>
                <a:schemeClr val="tx1"/>
              </a:solidFill>
            </a:rPr>
            <a:t>kesish</a:t>
          </a:r>
          <a:r>
            <a:rPr lang="en-US" sz="2400" kern="1200" dirty="0">
              <a:solidFill>
                <a:schemeClr val="tx1"/>
              </a:solidFill>
            </a:rPr>
            <a:t>)</a:t>
          </a:r>
          <a:endParaRPr lang="ru-RU" sz="2400" kern="1200" dirty="0">
            <a:solidFill>
              <a:schemeClr val="tx1"/>
            </a:solidFill>
          </a:endParaRPr>
        </a:p>
      </dsp:txBody>
      <dsp:txXfrm>
        <a:off x="7041564" y="163344"/>
        <a:ext cx="1813696" cy="906848"/>
      </dsp:txXfrm>
    </dsp:sp>
    <dsp:sp modelId="{EF62D222-F749-4DC8-8EC1-82EBDAD92A79}">
      <dsp:nvSpPr>
        <dsp:cNvPr id="0" name=""/>
        <dsp:cNvSpPr/>
      </dsp:nvSpPr>
      <dsp:spPr>
        <a:xfrm>
          <a:off x="7041564" y="1451068"/>
          <a:ext cx="1813696" cy="239065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ts val="1800"/>
            </a:spcAft>
            <a:buNone/>
          </a:pPr>
          <a:r>
            <a:rPr lang="en-US" sz="2400" kern="1200" dirty="0" err="1">
              <a:solidFill>
                <a:schemeClr val="tx1"/>
              </a:solidFill>
            </a:rPr>
            <a:t>Sidirgich</a:t>
          </a:r>
          <a:endParaRPr lang="en-US" sz="2400" kern="1200" dirty="0">
            <a:solidFill>
              <a:schemeClr val="tx1"/>
            </a:solidFill>
          </a:endParaRPr>
        </a:p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ts val="1800"/>
            </a:spcAft>
            <a:buNone/>
          </a:pPr>
          <a:r>
            <a:rPr lang="en-US" sz="2400" kern="1200" dirty="0" err="1">
              <a:solidFill>
                <a:schemeClr val="tx1"/>
              </a:solidFill>
            </a:rPr>
            <a:t>Keskichlar</a:t>
          </a:r>
          <a:r>
            <a:rPr lang="en-US" sz="2400" kern="1200" dirty="0">
              <a:solidFill>
                <a:schemeClr val="tx1"/>
              </a:solidFill>
            </a:rPr>
            <a:t> </a:t>
          </a:r>
          <a:r>
            <a:rPr lang="en-US" sz="2400" kern="1200" dirty="0" err="1">
              <a:solidFill>
                <a:schemeClr val="tx1"/>
              </a:solidFill>
            </a:rPr>
            <a:t>kallagi</a:t>
          </a:r>
          <a:endParaRPr lang="en-US" sz="2400" kern="1200" dirty="0">
            <a:solidFill>
              <a:schemeClr val="tx1"/>
            </a:solidFill>
          </a:endParaRPr>
        </a:p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ts val="1800"/>
            </a:spcAft>
            <a:buNone/>
          </a:pPr>
          <a:r>
            <a:rPr lang="en-US" sz="2400" kern="1200" dirty="0" err="1">
              <a:solidFill>
                <a:schemeClr val="tx1"/>
              </a:solidFill>
            </a:rPr>
            <a:t>Barmoqli</a:t>
          </a:r>
          <a:r>
            <a:rPr lang="en-US" sz="2400" kern="1200" dirty="0">
              <a:solidFill>
                <a:schemeClr val="tx1"/>
              </a:solidFill>
            </a:rPr>
            <a:t> </a:t>
          </a:r>
          <a:r>
            <a:rPr lang="en-US" sz="2400" kern="1200" dirty="0" err="1">
              <a:solidFill>
                <a:schemeClr val="tx1"/>
              </a:solidFill>
            </a:rPr>
            <a:t>modul</a:t>
          </a:r>
          <a:r>
            <a:rPr lang="en-US" sz="2400" kern="1200" dirty="0">
              <a:solidFill>
                <a:schemeClr val="tx1"/>
              </a:solidFill>
            </a:rPr>
            <a:t> </a:t>
          </a:r>
          <a:r>
            <a:rPr lang="en-US" sz="2400" kern="1200" dirty="0" err="1">
              <a:solidFill>
                <a:schemeClr val="tx1"/>
              </a:solidFill>
            </a:rPr>
            <a:t>freza</a:t>
          </a:r>
          <a:endParaRPr lang="ru-RU" sz="2400" kern="1200" dirty="0">
            <a:solidFill>
              <a:schemeClr val="tx1"/>
            </a:solidFill>
          </a:endParaRPr>
        </a:p>
      </dsp:txBody>
      <dsp:txXfrm>
        <a:off x="7041564" y="1451068"/>
        <a:ext cx="1813696" cy="239065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AB9124-DD63-467B-9ACE-753B7598FC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E40C58B-8A81-48CE-8AB1-718F5093CF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941BAA1-D9B8-485B-90B0-5199CA1585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D0EBA4D-81E1-4F1A-836F-BB7EBD4909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43EBCB4-4236-4F0B-91C9-7CF910145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92758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3BD190-F862-4D4F-960F-715CDDB4E5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ABD911B-98BD-46F1-A12A-3C6FD961F7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6BCB527-BAC7-4DAC-BEED-E99588156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CE6F1A6-D37F-458A-B2D1-D14E04468D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F99CEF7-62F4-42FA-AC39-E529E39E32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74857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5A6B0A-9531-4CBE-B647-D63FFC6F39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EAB7273-90A3-4F47-988A-011468AD68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EDA873E-6566-4355-9F8C-23D1E51F29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679E2A7-0834-43D1-BFFC-179CD830B6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44A0B4A-577A-4BA7-A098-AE57CC4C1A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24492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57F4C6-9E30-4A74-A107-A53BF2F575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A6F9EDA-2E51-479E-99F6-FFF5BAC8C0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27E2869-0706-443D-A5E0-286503F967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F0610E7-74AC-46F8-BA4D-878477133A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6A9CA5F-4AC1-43DD-AC5F-1C39F077C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E133A90-2925-4C45-B979-A0FC64594A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66725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49FD1D-CB41-4F63-9F30-4453197CF1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72165AC-20EE-48ED-8A6C-2F67470F6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0F6CE0C-6FD0-4724-A5FA-86C29B811F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A35AB30F-B65F-4DBD-A276-EE7AFCFFD9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27B8E277-0DD8-4576-8DF8-479710E5A4B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FF12E30A-EB66-45DA-9E9F-F25E82AFE3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1B51EE41-B491-450B-BC7C-992CF96EDF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5404D3D6-9156-4574-8A59-80EE03A9C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81384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622C6E-A5F0-41B8-9D62-C2B9F80D7F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AF4EE4B-AF05-4CF2-A248-B643D9A553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AEEB026E-2B40-4DB6-B021-B741A425BE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F7BAB81-8B70-4629-8CBE-1010BF928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56285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F799142A-570C-487A-BE67-18603F3B48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E65160EF-89C0-4521-A93C-752727C1EF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797C162-1798-4085-B50E-66EC3D30F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77167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36D90A-2B99-4C00-B4C8-A936AF06D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D3D1555-DA10-4533-9DC9-8DA7198700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E874D91-ADA8-414B-B775-DC9DF0805E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7F97882-E9FB-4833-B9A4-806DEA774C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3D0E10B-DB7B-44BA-99D7-A71CB69D0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F54F0D1-8DF2-4CCA-892E-8413B3B0A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19855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A3F81D-E1AD-4DCB-AB41-4428F49321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83AB280-5AC9-4135-BC10-A8E44D5CFF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C77B727-0799-48D6-8741-96E9243E9A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E16976-4D77-4EAC-9792-A653084FB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7F8201A-785B-410B-B84B-11C62EC02F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CAA8426-AA99-4098-A21C-4831C72B1F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619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D8E6C6-3B4D-4EFC-AEC1-FBFDEE8CB0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C90DFE7-888C-4FA9-BC8E-49D53A704F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8D6F043-A420-4A23-895F-37E55971E3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6355656-EC53-48FC-A421-5D68A83006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A0FB800-68BE-40D5-A2B0-EA4A0BEBF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60168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EA09F9B-BD02-4A0E-960C-23A3634449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E7352DD-2512-4A87-8F03-5F4B93D961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1A1A2A8-6E12-43EC-A969-43CB65F3B8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B594F81-22DE-4638-9041-01DF32D77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0176009-ADF8-4803-855C-A29C2429D1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589907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1E7C161-0D9E-4C88-B010-7B1C088478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D668912-86D7-4176-98A0-79D3121160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608A6B8-EDC1-48BE-B225-A24CBB15D2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C1D0E18-4251-44B6-BB7D-9DEC153538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210C4B3-0AB2-44A2-B538-80283D572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534437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B70CCC6-8400-462B-B63D-C291A522F3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A2DFE3B-E6FA-40EB-96AC-B8910D6C50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98D0974-6EF3-40C5-A9E7-9845F7C47C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CCE4A3F-6E2C-4115-A4D5-4F276D44FA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6BA045A-DFEF-477E-9A6D-38EC25BCE3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20786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E1683C-132F-4720-A065-04BF194AE8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6C9CF2B-DDA7-445C-A572-0DE4BDF4E9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9043D84-86D2-4458-A3F8-22F57B877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9658353-9DBE-44A2-BBF7-54429982F0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C06EE38-9777-4086-94A3-DCE4669D1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699990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99F385-BD42-48B2-A257-BE68DA38E7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5505677-718D-49BF-9B75-8DD591276FB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5FCFAF7-FB1A-479D-B23A-C63A317154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F51C9DA-32C9-4D2B-B593-F3C0D1B189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023A138-85F3-417D-BC48-E2B2E9A7C5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0F21297-9439-4316-B8EA-2CDDA02134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152049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3B4035-CF27-44F0-8ED4-3256BE214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0589E59-B716-4863-A4B2-86D8C71D58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23A9C42-0DF7-46E4-9FBB-CB9BBE76F6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84FB7BD4-AA2F-44F5-8CFA-431EC7B03A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A50642D5-C9B9-415F-887D-C7FECAEAFC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8F595A9-DB2F-4A0D-AA41-6BA8B319AF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75E2131E-9151-454B-93C6-0D9CDD27DE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16C84E12-ED31-4391-B923-FA162A37A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031580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A0EC7D-0A42-47DA-8CF5-1F6AD356E3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AEF3F1FC-DE58-48F5-8BA7-F200AD0B8A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02FA048-1431-445D-AE65-3FBCF81C64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4B546BC-CE20-4D6F-A043-1322518C5F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228488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957086E5-BB49-4F82-9D8D-145BEA2F5C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B84FA115-B73F-4E0D-A9E7-4C5397A751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41EECE7-BD2A-4EFA-9EFB-2801009C7B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038335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1B8A10-862A-4416-99E6-E80A20AD53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616092E-CFDE-4082-9FD9-8DD372D5A4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C1DA0F7-C031-45C9-ACF3-1DBCD1D80A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4A95B59-1C3D-498C-AD01-52E4571485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5EF8929-7E5F-4D59-9603-E7D50D6D97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47D326C-8F72-43E4-8215-A7490FDED4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09142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F4C2A0-29C7-44EA-BBCE-E9CC2B16B6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A566BBF-B726-48F2-AD22-0AFBD5C832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CC86B0B-1322-4BC6-BEAA-21158B9C82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6D610B6-1848-49BE-865B-74D2DD35D0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5076510-C603-4A42-A0B2-CF7447FFAF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1463A29-1AF2-44D0-82A1-CF4A0482FD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477607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CB1564-A541-46D5-B0D7-BDE6433B38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6827CC1-D199-4A1F-93FE-716470A55D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67472DF-2802-4B5B-9920-A48F8590F5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150C241-A1FC-41FB-86C4-1E02AAA859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D75C65D-3D73-4504-A4C3-A5FBF61EC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113733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2971F79-28E9-4090-983F-19A70A69A27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3BABBCA-B6BA-42E0-B98E-FD448455B7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2384020-2E38-49AC-A27B-E3E9836944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74EEDFD-388B-45EC-BBA8-FB1B6CDFCC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4C73FDF-1B50-43D0-B2AD-43E263724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334143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1E7C161-0D9E-4C88-B010-7B1C088478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D668912-86D7-4176-98A0-79D3121160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608A6B8-EDC1-48BE-B225-A24CBB15D2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C1D0E18-4251-44B6-BB7D-9DEC153538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210C4B3-0AB2-44A2-B538-80283D572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938031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B70CCC6-8400-462B-B63D-C291A522F3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A2DFE3B-E6FA-40EB-96AC-B8910D6C50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98D0974-6EF3-40C5-A9E7-9845F7C47C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CCE4A3F-6E2C-4115-A4D5-4F276D44FA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6BA045A-DFEF-477E-9A6D-38EC25BCE3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253334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E1683C-132F-4720-A065-04BF194AE8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6C9CF2B-DDA7-445C-A572-0DE4BDF4E9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9043D84-86D2-4458-A3F8-22F57B877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9658353-9DBE-44A2-BBF7-54429982F0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C06EE38-9777-4086-94A3-DCE4669D1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006454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99F385-BD42-48B2-A257-BE68DA38E7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5505677-718D-49BF-9B75-8DD591276FB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5FCFAF7-FB1A-479D-B23A-C63A317154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F51C9DA-32C9-4D2B-B593-F3C0D1B189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023A138-85F3-417D-BC48-E2B2E9A7C5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0F21297-9439-4316-B8EA-2CDDA02134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661480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3B4035-CF27-44F0-8ED4-3256BE214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0589E59-B716-4863-A4B2-86D8C71D58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23A9C42-0DF7-46E4-9FBB-CB9BBE76F6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84FB7BD4-AA2F-44F5-8CFA-431EC7B03A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A50642D5-C9B9-415F-887D-C7FECAEAFC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8F595A9-DB2F-4A0D-AA41-6BA8B319AF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75E2131E-9151-454B-93C6-0D9CDD27DE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16C84E12-ED31-4391-B923-FA162A37A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48943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A0EC7D-0A42-47DA-8CF5-1F6AD356E3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AEF3F1FC-DE58-48F5-8BA7-F200AD0B8A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02FA048-1431-445D-AE65-3FBCF81C64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4B546BC-CE20-4D6F-A043-1322518C5F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480860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957086E5-BB49-4F82-9D8D-145BEA2F5C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B84FA115-B73F-4E0D-A9E7-4C5397A751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41EECE7-BD2A-4EFA-9EFB-2801009C7B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861288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1B8A10-862A-4416-99E6-E80A20AD53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616092E-CFDE-4082-9FD9-8DD372D5A4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C1DA0F7-C031-45C9-ACF3-1DBCD1D80A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4A95B59-1C3D-498C-AD01-52E4571485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5EF8929-7E5F-4D59-9603-E7D50D6D97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47D326C-8F72-43E4-8215-A7490FDED4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551698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F4C2A0-29C7-44EA-BBCE-E9CC2B16B6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A566BBF-B726-48F2-AD22-0AFBD5C832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CC86B0B-1322-4BC6-BEAA-21158B9C82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6D610B6-1848-49BE-865B-74D2DD35D0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5076510-C603-4A42-A0B2-CF7447FFAF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1463A29-1AF2-44D0-82A1-CF4A0482FD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449035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CB1564-A541-46D5-B0D7-BDE6433B38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6827CC1-D199-4A1F-93FE-716470A55D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67472DF-2802-4B5B-9920-A48F8590F5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150C241-A1FC-41FB-86C4-1E02AAA859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D75C65D-3D73-4504-A4C3-A5FBF61EC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407625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2971F79-28E9-4090-983F-19A70A69A27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3BABBCA-B6BA-42E0-B98E-FD448455B7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2384020-2E38-49AC-A27B-E3E9836944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74EEDFD-388B-45EC-BBA8-FB1B6CDFCC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4C73FDF-1B50-43D0-B2AD-43E263724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23080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7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7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86F199-43DA-4B81-ADEE-31213B7621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54DEA76-007C-43FC-9112-F52427AC47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F218D6F-8FE2-4275-8E9F-45F7D2880C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3F6558F-EAA2-468E-97F2-112C9DB1E3A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974A44C-7D33-4F84-A731-22A272B8B2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8267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1AFE6F-7B58-40E4-8A3E-A05E088228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0B03082-0690-4F9F-BF35-B7B7065C19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193D900-F687-478C-A853-F9F8B64DF6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EA753AB-7C4E-439D-B397-E0A445A183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4BF90E7-58C3-463E-A2AB-D09D5F4AEF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488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1AFE6F-7B58-40E4-8A3E-A05E088228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0B03082-0690-4F9F-BF35-B7B7065C19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193D900-F687-478C-A853-F9F8B64DF6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EA753AB-7C4E-439D-B397-E0A445A183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4BF90E7-58C3-463E-A2AB-D09D5F4AEF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1257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5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5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404664"/>
            <a:ext cx="8280920" cy="2232248"/>
          </a:xfrm>
        </p:spPr>
        <p:txBody>
          <a:bodyPr anchor="ctr"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Course: Manufacturing of parts in mechanical engineering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3176973"/>
            <a:ext cx="8364287" cy="2088232"/>
          </a:xfrm>
        </p:spPr>
        <p:txBody>
          <a:bodyPr>
            <a:normAutofit lnSpcReduction="10000"/>
          </a:bodyPr>
          <a:lstStyle/>
          <a:p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Lecture 6. Technological processes of mechanical processing of bevel gears</a:t>
            </a:r>
          </a:p>
          <a:p>
            <a:endParaRPr lang="en-US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Lecturer: Muhammadazim Rustamov</a:t>
            </a:r>
            <a:endParaRPr lang="ru-RU" sz="3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8343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6-ma’ruza. 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Konussimon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g‘ildiraklarga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jarayonlari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uz-Cyrl-UZ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357188" algn="just">
              <a:lnSpc>
                <a:spcPct val="150000"/>
              </a:lnSpc>
              <a:buNone/>
            </a:pP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Konussimon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g‘ildiraklarning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vazifasi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shartlar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zagotovka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357188" algn="just">
              <a:lnSpc>
                <a:spcPct val="150000"/>
              </a:lnSpc>
              <a:buNone/>
            </a:pP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Konussimon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g‘ildiraklarga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jarayonlarining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bosqichlari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357188" algn="just">
              <a:lnSpc>
                <a:spcPct val="150000"/>
              </a:lnSpc>
              <a:buNone/>
            </a:pP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Konussimon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g‘ildiraklarni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32614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98" end="19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charRg st="98" end="19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charRg st="98" end="19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charRg st="98" end="19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97" end="29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charRg st="197" end="29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charRg st="197" end="29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charRg st="197" end="29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297" end="3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charRg st="297" end="34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charRg st="297" end="34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charRg st="297" end="34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rmAutofit fontScale="92500"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Konussimon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g‘ildiraklarning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vazifasi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shartlar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zagotovka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materiallari</a:t>
            </a:r>
            <a:endParaRPr lang="uz-Cyrl-UZ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lnSpc>
                <a:spcPct val="120000"/>
              </a:lnSpc>
              <a:buNone/>
            </a:pPr>
            <a:endParaRPr lang="uz-Cyrl-UZ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g‘ildiraklarni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turlari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tuzilishlari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quyida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keltirilgan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Birinchi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tur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g‘ildiraklar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bular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gupchakli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gupchaksiz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silindrik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konussimon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g‘ildiraklar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g‘ildiraklarning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markaziy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teshiklarini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tuzilishi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tekis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shponka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uyali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shlitsali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ko‘rinishida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bo‘ladi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g‘ildiraklarni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o‘q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yo‘nalgan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ochiq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markaziy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teshiklarning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uzunligi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diametriga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nisbati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1/d&gt;1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ya’ni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vtulka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ko‘rinishida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bo‘ladi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5752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C7187239-44A5-4686-AA98-075F79EC1CC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09789476"/>
              </p:ext>
            </p:extLst>
          </p:nvPr>
        </p:nvGraphicFramePr>
        <p:xfrm>
          <a:off x="179388" y="333375"/>
          <a:ext cx="8785225" cy="64087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93039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3176396-9580-4FDA-B414-CB4609FAE7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graphicEl>
                                              <a:dgm id="{23176396-9580-4FDA-B414-CB4609FAE7A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graphicEl>
                                              <a:dgm id="{23176396-9580-4FDA-B414-CB4609FAE7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graphicEl>
                                              <a:dgm id="{23176396-9580-4FDA-B414-CB4609FAE7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E157B80-4E18-4F59-8597-27101D56C3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graphicEl>
                                              <a:dgm id="{1E157B80-4E18-4F59-8597-27101D56C3C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graphicEl>
                                              <a:dgm id="{1E157B80-4E18-4F59-8597-27101D56C3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graphicEl>
                                              <a:dgm id="{1E157B80-4E18-4F59-8597-27101D56C3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D91193B-82B9-48E0-9D33-90052413F7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graphicEl>
                                              <a:dgm id="{4D91193B-82B9-48E0-9D33-90052413F71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graphicEl>
                                              <a:dgm id="{4D91193B-82B9-48E0-9D33-90052413F7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graphicEl>
                                              <a:dgm id="{4D91193B-82B9-48E0-9D33-90052413F7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D98807B-026D-47F3-A863-7D1839A32C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>
                                            <p:graphicEl>
                                              <a:dgm id="{AD98807B-026D-47F3-A863-7D1839A32CB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graphicEl>
                                              <a:dgm id="{AD98807B-026D-47F3-A863-7D1839A32C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graphicEl>
                                              <a:dgm id="{AD98807B-026D-47F3-A863-7D1839A32C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84F9C97-95CD-45BC-B474-563BE990C5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>
                                            <p:graphicEl>
                                              <a:dgm id="{284F9C97-95CD-45BC-B474-563BE990C58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graphicEl>
                                              <a:dgm id="{284F9C97-95CD-45BC-B474-563BE990C5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graphicEl>
                                              <a:dgm id="{284F9C97-95CD-45BC-B474-563BE990C5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AFC8473-DC7D-42F6-959E-86D401CD36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>
                                            <p:graphicEl>
                                              <a:dgm id="{EAFC8473-DC7D-42F6-959E-86D401CD36A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>
                                            <p:graphicEl>
                                              <a:dgm id="{EAFC8473-DC7D-42F6-959E-86D401CD36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>
                                            <p:graphicEl>
                                              <a:dgm id="{EAFC8473-DC7D-42F6-959E-86D401CD36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04EA07A-0C0E-42D5-B189-1A9F412DE1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>
                                            <p:graphicEl>
                                              <a:dgm id="{504EA07A-0C0E-42D5-B189-1A9F412DE13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graphicEl>
                                              <a:dgm id="{504EA07A-0C0E-42D5-B189-1A9F412DE1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>
                                            <p:graphicEl>
                                              <a:dgm id="{504EA07A-0C0E-42D5-B189-1A9F412DE1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 uiExpand="1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>
            <a:extLst>
              <a:ext uri="{FF2B5EF4-FFF2-40B4-BE49-F238E27FC236}">
                <a16:creationId xmlns:a16="http://schemas.microsoft.com/office/drawing/2014/main" id="{E1BB2D8B-B9A2-4F5F-AEF3-54610C4CEBB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2026949"/>
              </p:ext>
            </p:extLst>
          </p:nvPr>
        </p:nvGraphicFramePr>
        <p:xfrm>
          <a:off x="179388" y="116633"/>
          <a:ext cx="8857107" cy="31683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B4CA6BA-AF59-40A5-8375-B9F191756390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31486" r="66499" b="14514"/>
          <a:stretch/>
        </p:blipFill>
        <p:spPr>
          <a:xfrm>
            <a:off x="446860" y="3356992"/>
            <a:ext cx="2756988" cy="3024336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6525D051-47A6-4349-915B-10636F71B151}"/>
              </a:ext>
            </a:extLst>
          </p:cNvPr>
          <p:cNvSpPr/>
          <p:nvPr/>
        </p:nvSpPr>
        <p:spPr>
          <a:xfrm>
            <a:off x="50233" y="6444044"/>
            <a:ext cx="898626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</a:t>
            </a:r>
            <a:r>
              <a:rPr lang="ru-RU" i="1" dirty="0"/>
              <a:t> </a:t>
            </a:r>
            <a:r>
              <a:rPr lang="en-US" i="1" dirty="0"/>
              <a:t>https://drives.ru/upload/medialibrary/0023%D0%B0a/vidy-konicheski-peredach.jpg</a:t>
            </a:r>
            <a:endParaRPr lang="ru-RU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2232E81-33E9-4E16-AFE3-D9000CCCFDAC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3501" t="31486" r="32998" b="14514"/>
          <a:stretch/>
        </p:blipFill>
        <p:spPr>
          <a:xfrm>
            <a:off x="3203848" y="3356992"/>
            <a:ext cx="2756988" cy="302433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8855BE9-9443-4030-A8B3-C0D09A6BAAF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66499" t="31486" b="14514"/>
          <a:stretch/>
        </p:blipFill>
        <p:spPr>
          <a:xfrm>
            <a:off x="5919468" y="3356992"/>
            <a:ext cx="2756988" cy="302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825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6DD328F-43C3-4B3D-B1B4-EB6D5FAFE9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dgm id="{16DD328F-43C3-4B3D-B1B4-EB6D5FAFE9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2">
                                            <p:graphicEl>
                                              <a:dgm id="{16DD328F-43C3-4B3D-B1B4-EB6D5FAFE9F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838C8DD-41F3-4B47-AEA8-7BF088B3BD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>
                                            <p:graphicEl>
                                              <a:dgm id="{5838C8DD-41F3-4B47-AEA8-7BF088B3BD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>
                                            <p:graphicEl>
                                              <a:dgm id="{5838C8DD-41F3-4B47-AEA8-7BF088B3BD9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B6F93D99-DFAB-4779-862F-545211CD4F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">
                                            <p:graphicEl>
                                              <a:dgm id="{B6F93D99-DFAB-4779-862F-545211CD4F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">
                                            <p:graphicEl>
                                              <a:dgm id="{B6F93D99-DFAB-4779-862F-545211CD4F4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256736D-2B2D-45BB-9CA8-544DF192D1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">
                                            <p:graphicEl>
                                              <a:dgm id="{5256736D-2B2D-45BB-9CA8-544DF192D1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">
                                            <p:graphicEl>
                                              <a:dgm id="{5256736D-2B2D-45BB-9CA8-544DF192D10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023D3F8-9C28-4F43-AC94-BDF7542294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">
                                            <p:graphicEl>
                                              <a:dgm id="{9023D3F8-9C28-4F43-AC94-BDF7542294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">
                                            <p:graphicEl>
                                              <a:dgm id="{9023D3F8-9C28-4F43-AC94-BDF7542294A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9B007BB-A992-427D-A439-31BE739087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">
                                            <p:graphicEl>
                                              <a:dgm id="{49B007BB-A992-427D-A439-31BE739087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">
                                            <p:graphicEl>
                                              <a:dgm id="{49B007BB-A992-427D-A439-31BE739087B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EFE6943-CA1B-4A27-8283-3B439B7271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2">
                                            <p:graphicEl>
                                              <a:dgm id="{5EFE6943-CA1B-4A27-8283-3B439B7271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">
                                            <p:graphicEl>
                                              <a:dgm id="{5EFE6943-CA1B-4A27-8283-3B439B7271A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ABC971C-31BA-4A68-8E2E-5E4D9A3934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">
                                            <p:graphicEl>
                                              <a:dgm id="{5ABC971C-31BA-4A68-8E2E-5E4D9A3934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">
                                            <p:graphicEl>
                                              <a:dgm id="{5ABC971C-31BA-4A68-8E2E-5E4D9A39344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446D80A-4CF6-4AF2-89A4-DF3F86D6C4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2">
                                            <p:graphicEl>
                                              <a:dgm id="{F446D80A-4CF6-4AF2-89A4-DF3F86D6C4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">
                                            <p:graphicEl>
                                              <a:dgm id="{F446D80A-4CF6-4AF2-89A4-DF3F86D6C4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 uiExpand="1">
        <p:bldSub>
          <a:bldDgm bld="one"/>
        </p:bldSub>
      </p:bldGraphic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7881" y="4725144"/>
            <a:ext cx="3544618" cy="1224136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Konussimon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to‘g‘ri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g‘ildirak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50233" y="6159946"/>
            <a:ext cx="42073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Manba:https</a:t>
            </a:r>
            <a:r>
              <a:rPr lang="en-US" i="1" dirty="0"/>
              <a:t>://www.autoopt.ru/upload/iblock/865/para_konicheskaya_4.jpg</a:t>
            </a:r>
            <a:endParaRPr lang="ru-RU" i="1" dirty="0"/>
          </a:p>
        </p:txBody>
      </p:sp>
      <p:sp>
        <p:nvSpPr>
          <p:cNvPr id="7" name="Объект 2">
            <a:extLst>
              <a:ext uri="{FF2B5EF4-FFF2-40B4-BE49-F238E27FC236}">
                <a16:creationId xmlns:a16="http://schemas.microsoft.com/office/drawing/2014/main" id="{3E810861-7D38-4542-AF6A-DFA18EA89A2D}"/>
              </a:ext>
            </a:extLst>
          </p:cNvPr>
          <p:cNvSpPr txBox="1">
            <a:spLocks/>
          </p:cNvSpPr>
          <p:nvPr/>
        </p:nvSpPr>
        <p:spPr>
          <a:xfrm>
            <a:off x="4860032" y="4725144"/>
            <a:ext cx="3923863" cy="12241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buNone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Konussimon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doirasimon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g‘ildirak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600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84D2086F-42D3-4146-954F-F466BC7C652F}"/>
              </a:ext>
            </a:extLst>
          </p:cNvPr>
          <p:cNvSpPr/>
          <p:nvPr/>
        </p:nvSpPr>
        <p:spPr>
          <a:xfrm>
            <a:off x="4716016" y="6167045"/>
            <a:ext cx="43396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Manba:https</a:t>
            </a:r>
            <a:r>
              <a:rPr lang="en-US" i="1" dirty="0"/>
              <a:t>://shesterenka.com.ua/images/stories/uslugi/pary/konicheskaya-para.jpg</a:t>
            </a:r>
            <a:endParaRPr lang="ru-RU" i="1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58D524D-4B90-48B1-A51C-335D74E376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76060" cy="416930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A1717A2F-6520-4C2C-AF7F-1865A489CA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74699" y="-1"/>
            <a:ext cx="4169301" cy="4169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307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  <p:bldP spid="7" grpId="0" build="p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690" y="260649"/>
            <a:ext cx="9123310" cy="6525344"/>
          </a:xfrm>
        </p:spPr>
        <p:txBody>
          <a:bodyPr>
            <a:noAutofit/>
          </a:bodyPr>
          <a:lstStyle/>
          <a:p>
            <a:pPr marL="0" indent="536575" algn="just">
              <a:lnSpc>
                <a:spcPct val="150000"/>
              </a:lnSpc>
              <a:buNone/>
            </a:pP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Konussimon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o‘ziga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hos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mavjudki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konussimon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g‘ildiraklarga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jarayonini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ayrim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operatsiyalariga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Konussimon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g‘ildiraklarni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sharti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bo‘luvchi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konuslari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bir-biri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bitta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nuqtaga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to‘g‘ri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kelishidir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Uni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siljib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qolishi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ilashishni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noto‘g‘ri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bo‘lishiga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kontakt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izini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joyini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formasini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buzilishiga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Shu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sababli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zagotovkani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bazaviy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teshiklari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dopuskiga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talab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qo‘yiladi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900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7344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1429" y="5590981"/>
            <a:ext cx="7206956" cy="646331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Konussimon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g‘ildirak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ishchi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chizmasi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122241" y="6372036"/>
            <a:ext cx="790614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</a:t>
            </a:r>
            <a:r>
              <a:rPr lang="ru-RU" i="1" dirty="0"/>
              <a:t> </a:t>
            </a:r>
            <a:r>
              <a:rPr lang="en-US" i="1" dirty="0"/>
              <a:t>https://meganorm.ru/Data2/1/4293834/4293834572.files/x060.jpg</a:t>
            </a:r>
            <a:endParaRPr lang="ru-RU" i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23E69F8-E626-4FF4-944A-4269C9B6AE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52246" y="-7303"/>
            <a:ext cx="6432122" cy="5476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236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690" y="188640"/>
            <a:ext cx="9123310" cy="6597352"/>
          </a:xfrm>
        </p:spPr>
        <p:txBody>
          <a:bodyPr>
            <a:noAutofit/>
          </a:bodyPr>
          <a:lstStyle/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Konussimon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silindrik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lekin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konusli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yuzalarga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operatsiyalar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ko‘zda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tutiladi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g‘ildirakni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zagotovkasiga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toza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tokarlik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Ko‘p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hollarda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konussimon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toza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bitta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ikkita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operatsiyada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o‘rnatishda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1930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690" y="44624"/>
            <a:ext cx="8943798" cy="3384376"/>
          </a:xfrm>
        </p:spPr>
        <p:txBody>
          <a:bodyPr>
            <a:noAutofit/>
          </a:bodyPr>
          <a:lstStyle/>
          <a:p>
            <a:pPr marL="0" indent="536575" algn="just">
              <a:lnSpc>
                <a:spcPct val="150000"/>
              </a:lnSpc>
              <a:buNone/>
            </a:pP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Birinchi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tokarlik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toza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ishlov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berish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operatsiyada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(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yoki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birinchi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o‘rnatishda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)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bazaviy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torets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yuza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g‘ildirakni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tashqi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yuzalariga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ikkinchi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tokarlik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toza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ishlov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berish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operatsiyada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(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yoki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ikkinchi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o‘rnatishda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)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konus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yuza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g‘ildirakni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boshqa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yuzalariga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ishlov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beriladi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Bunda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baza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sifatida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birinchi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operatsiyada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ishlov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berilgan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torets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yuzalar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olinadi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.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Kichik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qo‘shimcha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konus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tomonida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joylashgan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0A4BFEB-036C-47C0-B225-9D4FCFCBCB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0930" y="3573016"/>
            <a:ext cx="4332380" cy="3249285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9C78CBE-F5E4-4258-A623-6162E441E58E}"/>
              </a:ext>
            </a:extLst>
          </p:cNvPr>
          <p:cNvSpPr/>
          <p:nvPr/>
        </p:nvSpPr>
        <p:spPr>
          <a:xfrm>
            <a:off x="-36512" y="6444044"/>
            <a:ext cx="48274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</a:t>
            </a:r>
            <a:r>
              <a:rPr lang="ru-RU" i="1" dirty="0"/>
              <a:t> </a:t>
            </a:r>
            <a:r>
              <a:rPr lang="en-US" i="1" dirty="0"/>
              <a:t>https://tdc-zavod.ru/img/catalog/c208.jpg</a:t>
            </a:r>
            <a:endParaRPr lang="ru-RU" i="1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40137FE3-792E-447C-8E75-AE98137B228E}"/>
              </a:ext>
            </a:extLst>
          </p:cNvPr>
          <p:cNvSpPr/>
          <p:nvPr/>
        </p:nvSpPr>
        <p:spPr>
          <a:xfrm>
            <a:off x="20690" y="3284984"/>
            <a:ext cx="4572000" cy="313759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40000"/>
              </a:lnSpc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tayanch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montaj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toretsiga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qiyshiq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konussimon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tayanch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yuzalarga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operatsiyada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7167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784975" cy="6552728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3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Konussimon</a:t>
            </a:r>
            <a:r>
              <a:rPr lang="en-US" sz="3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3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g‘ildiraklarga</a:t>
            </a:r>
            <a:r>
              <a:rPr lang="en-US" sz="3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en-US" sz="3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3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jarayonlarining</a:t>
            </a:r>
            <a:r>
              <a:rPr lang="en-US" sz="3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bosqichlari</a:t>
            </a:r>
            <a:endParaRPr lang="en-US" sz="3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536575" algn="just">
              <a:lnSpc>
                <a:spcPct val="150000"/>
              </a:lnSpc>
              <a:spcBef>
                <a:spcPts val="2400"/>
              </a:spcBef>
              <a:buNone/>
            </a:pP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jarayonning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birinchi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ikkinchi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davrlarini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birlashtirish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sakkiz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shpindelli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tokarlik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yarim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avtomatlaridan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foydalaniladi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dastgoh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stolining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juft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raqamli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holatlarida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g‘ildirak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xom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ashyosini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berilmagan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yuzasi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o‘rnatish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maqsadida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mushtchali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patronlar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qo‘llaniladi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5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2376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98" end="4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"/>
                                        <p:tgtEl>
                                          <p:spTgt spid="3">
                                            <p:txEl>
                                              <p:charRg st="98" end="4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">
                                            <p:txEl>
                                              <p:charRg st="98" end="4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">
                                            <p:txEl>
                                              <p:charRg st="98" end="4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98" end="4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98" end="4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20071" y="2132856"/>
            <a:ext cx="3923929" cy="2016224"/>
          </a:xfrm>
        </p:spPr>
        <p:txBody>
          <a:bodyPr>
            <a:noAutofit/>
          </a:bodyPr>
          <a:lstStyle/>
          <a:p>
            <a:pPr marL="0" indent="536575" algn="just">
              <a:lnSpc>
                <a:spcPct val="150000"/>
              </a:lnSpc>
              <a:buNone/>
            </a:pP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Sakkiz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shpindelli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tokarlik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yarim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Avtomat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dastgohi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63B95134-14CA-4483-85BE-3B4F6C744914}"/>
              </a:ext>
            </a:extLst>
          </p:cNvPr>
          <p:cNvSpPr/>
          <p:nvPr/>
        </p:nvSpPr>
        <p:spPr>
          <a:xfrm>
            <a:off x="5143500" y="5685055"/>
            <a:ext cx="41090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Manba:https</a:t>
            </a:r>
            <a:r>
              <a:rPr lang="en-US" i="1" dirty="0"/>
              <a:t>://media.exapro.com/product/2024/06/P240612051/66a6fdaf00913c30d7887bc95f352ae3/emco-emco-emcoturn-425-tc-tcm-p240612051_10.jpg</a:t>
            </a:r>
            <a:endParaRPr lang="ru-RU" i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0A91A2D-6B65-4957-A46A-127684A389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5143500" cy="6824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330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>
            <a:extLst>
              <a:ext uri="{FF2B5EF4-FFF2-40B4-BE49-F238E27FC236}">
                <a16:creationId xmlns:a16="http://schemas.microsoft.com/office/drawing/2014/main" id="{7E1644DE-0250-4ABA-A440-306F3C7B78A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72501379"/>
              </p:ext>
            </p:extLst>
          </p:nvPr>
        </p:nvGraphicFramePr>
        <p:xfrm>
          <a:off x="179388" y="188913"/>
          <a:ext cx="8857108" cy="26640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Объект 1">
            <a:extLst>
              <a:ext uri="{FF2B5EF4-FFF2-40B4-BE49-F238E27FC236}">
                <a16:creationId xmlns:a16="http://schemas.microsoft.com/office/drawing/2014/main" id="{E28FCF1E-537F-4D9D-963C-367B48412F1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00084314"/>
              </p:ext>
            </p:extLst>
          </p:nvPr>
        </p:nvGraphicFramePr>
        <p:xfrm>
          <a:off x="179388" y="2852937"/>
          <a:ext cx="8857108" cy="40050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72752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2B61A98-E749-42EC-908F-4BFE0FB0D99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dgm id="{02B61A98-E749-42EC-908F-4BFE0FB0D99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C00ACD0-AD4E-48B6-8E7C-4BC5ACC5A4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graphicEl>
                                              <a:dgm id="{5C00ACD0-AD4E-48B6-8E7C-4BC5ACC5A41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0276E66-3D8B-4FA6-BFBF-E8C507F9C6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2">
                                            <p:graphicEl>
                                              <a:dgm id="{90276E66-3D8B-4FA6-BFBF-E8C507F9C68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60126BE-7AD2-4270-998C-ACD215CA9B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" dur="500"/>
                                        <p:tgtEl>
                                          <p:spTgt spid="2">
                                            <p:graphicEl>
                                              <a:dgm id="{060126BE-7AD2-4270-998C-ACD215CA9B4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9EE1B35-8ADA-452D-9E49-838E83DA79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500"/>
                                        <p:tgtEl>
                                          <p:spTgt spid="2">
                                            <p:graphicEl>
                                              <a:dgm id="{69EE1B35-8ADA-452D-9E49-838E83DA793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5DF4FBE-7A74-443D-B462-F7BE307B0A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500"/>
                                        <p:tgtEl>
                                          <p:spTgt spid="2">
                                            <p:graphicEl>
                                              <a:dgm id="{D5DF4FBE-7A74-443D-B462-F7BE307B0A2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CA2D641-FEF8-49F8-A5C5-420CA58A15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500"/>
                                        <p:tgtEl>
                                          <p:spTgt spid="2">
                                            <p:graphicEl>
                                              <a:dgm id="{5CA2D641-FEF8-49F8-A5C5-420CA58A155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2B61A98-E749-42EC-908F-4BFE0FB0D99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6" dur="500"/>
                                        <p:tgtEl>
                                          <p:spTgt spid="5">
                                            <p:graphicEl>
                                              <a:dgm id="{02B61A98-E749-42EC-908F-4BFE0FB0D99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3428673-922A-4F73-8673-5F2DE2580C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1" dur="500"/>
                                        <p:tgtEl>
                                          <p:spTgt spid="5">
                                            <p:graphicEl>
                                              <a:dgm id="{33428673-922A-4F73-8673-5F2DE2580C0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ACA87E6-AD7A-404C-ABC3-E7152B2D1A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4" dur="500"/>
                                        <p:tgtEl>
                                          <p:spTgt spid="5">
                                            <p:graphicEl>
                                              <a:dgm id="{7ACA87E6-AD7A-404C-ABC3-E7152B2D1A4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DA90AE8-38FC-4DD2-9719-E51BA9A7F6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500"/>
                                        <p:tgtEl>
                                          <p:spTgt spid="5">
                                            <p:graphicEl>
                                              <a:dgm id="{EDA90AE8-38FC-4DD2-9719-E51BA9A7F66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BBCFDE8-5D10-46D3-A2C4-B561C1A648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4" dur="500"/>
                                        <p:tgtEl>
                                          <p:spTgt spid="5">
                                            <p:graphicEl>
                                              <a:dgm id="{DBBCFDE8-5D10-46D3-A2C4-B561C1A6487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BE3A70B-BD0A-44C0-B6D8-FB3C9A53C0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7" dur="500"/>
                                        <p:tgtEl>
                                          <p:spTgt spid="5">
                                            <p:graphicEl>
                                              <a:dgm id="{2BE3A70B-BD0A-44C0-B6D8-FB3C9A53C08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A91ADC6-94CF-44C8-9D83-9A95469E27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2" dur="500"/>
                                        <p:tgtEl>
                                          <p:spTgt spid="5">
                                            <p:graphicEl>
                                              <a:dgm id="{9A91ADC6-94CF-44C8-9D83-9A95469E272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C6DA75C-F46B-4275-9104-97603DC01E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500"/>
                                        <p:tgtEl>
                                          <p:spTgt spid="5">
                                            <p:graphicEl>
                                              <a:dgm id="{9C6DA75C-F46B-4275-9104-97603DC01E6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769D3FD-BC4C-4251-8C06-8A34A0E7E1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500"/>
                                        <p:tgtEl>
                                          <p:spTgt spid="5">
                                            <p:graphicEl>
                                              <a:dgm id="{C769D3FD-BC4C-4251-8C06-8A34A0E7E15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9946326-8660-4B31-B572-696989163B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5" dur="500"/>
                                        <p:tgtEl>
                                          <p:spTgt spid="5">
                                            <p:graphicEl>
                                              <a:dgm id="{29946326-8660-4B31-B572-696989163B7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BCFD0C3-7EE0-42E9-9178-0ED5BBB0BBF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0" dur="500"/>
                                        <p:tgtEl>
                                          <p:spTgt spid="5">
                                            <p:graphicEl>
                                              <a:dgm id="{8BCFD0C3-7EE0-42E9-9178-0ED5BBB0BBF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F62D222-F749-4DC8-8EC1-82EBDAD92A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3" dur="500"/>
                                        <p:tgtEl>
                                          <p:spTgt spid="5">
                                            <p:graphicEl>
                                              <a:dgm id="{EF62D222-F749-4DC8-8EC1-82EBDAD92A7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  <p:bldGraphic spid="5" grpId="0">
        <p:bldSub>
          <a:bldDgm bld="one"/>
        </p:bldSub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64496" y="200638"/>
            <a:ext cx="4355976" cy="194856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Konussimon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randalash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keskichlari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tishlarini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ochish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78A5FD7E-7BBF-41FE-A355-0C87A262CE75}"/>
              </a:ext>
            </a:extLst>
          </p:cNvPr>
          <p:cNvSpPr/>
          <p:nvPr/>
        </p:nvSpPr>
        <p:spPr>
          <a:xfrm>
            <a:off x="0" y="6239053"/>
            <a:ext cx="91085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Manba:https</a:t>
            </a:r>
            <a:r>
              <a:rPr lang="en-US" i="1" dirty="0"/>
              <a:t>://orion-chel.ru/assets/components/</a:t>
            </a:r>
            <a:r>
              <a:rPr lang="en-US" i="1" dirty="0" err="1"/>
              <a:t>phpthumbof</a:t>
            </a:r>
            <a:r>
              <a:rPr lang="en-US" i="1" dirty="0"/>
              <a:t>/cache/izgotovlenie-shesteren3.17335b2425ba2b057de187d4deda95e0.7b51d81a2fb0dafb11f97d122aa24a65.jpg</a:t>
            </a:r>
            <a:endParaRPr lang="ru-RU" i="1" dirty="0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8F2F5D3-987A-48F0-B3A2-DC8B8C76DC3C}"/>
              </a:ext>
            </a:extLst>
          </p:cNvPr>
          <p:cNvSpPr/>
          <p:nvPr/>
        </p:nvSpPr>
        <p:spPr>
          <a:xfrm>
            <a:off x="4464496" y="2278613"/>
            <a:ext cx="4355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Manba:https</a:t>
            </a:r>
            <a:r>
              <a:rPr lang="en-US" i="1" dirty="0"/>
              <a:t>://</a:t>
            </a:r>
            <a:r>
              <a:rPr lang="en-US" i="1" dirty="0" err="1"/>
              <a:t>metall.world</a:t>
            </a:r>
            <a:r>
              <a:rPr lang="en-US" i="1" dirty="0"/>
              <a:t>/upload/</a:t>
            </a:r>
            <a:r>
              <a:rPr lang="en-US" i="1" dirty="0" err="1"/>
              <a:t>iblock</a:t>
            </a:r>
            <a:r>
              <a:rPr lang="en-US" i="1" dirty="0"/>
              <a:t>/99b/izgotovlenie-konicheskikh-shesteren-1.jpg</a:t>
            </a:r>
            <a:endParaRPr lang="ru-RU" i="1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764D786-0DB1-41A2-BC5A-4C41A7C4CE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4427983" cy="3320987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0E3C905-6E2A-46D7-8973-73225F2698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7984" y="3118705"/>
            <a:ext cx="4680520" cy="3120347"/>
          </a:xfrm>
          <a:prstGeom prst="rect">
            <a:avLst/>
          </a:prstGeom>
        </p:spPr>
      </p:pic>
      <p:sp>
        <p:nvSpPr>
          <p:cNvPr id="11" name="Объект 2">
            <a:extLst>
              <a:ext uri="{FF2B5EF4-FFF2-40B4-BE49-F238E27FC236}">
                <a16:creationId xmlns:a16="http://schemas.microsoft.com/office/drawing/2014/main" id="{57130EDF-BB11-4F61-BF61-66E398B59D2D}"/>
              </a:ext>
            </a:extLst>
          </p:cNvPr>
          <p:cNvSpPr txBox="1">
            <a:spLocks/>
          </p:cNvSpPr>
          <p:nvPr/>
        </p:nvSpPr>
        <p:spPr>
          <a:xfrm>
            <a:off x="18053" y="4288743"/>
            <a:ext cx="4355976" cy="194856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Konussimon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doiraviy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sidirgich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tishlarini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ochish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326230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00" decel="100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/>
      <p:bldP spid="2" grpId="0"/>
      <p:bldP spid="11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69520" y="692696"/>
            <a:ext cx="3250952" cy="185173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Konussimon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barmoq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freza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tishlarini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ochish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78A5FD7E-7BBF-41FE-A355-0C87A262CE75}"/>
              </a:ext>
            </a:extLst>
          </p:cNvPr>
          <p:cNvSpPr/>
          <p:nvPr/>
        </p:nvSpPr>
        <p:spPr>
          <a:xfrm>
            <a:off x="0" y="5949280"/>
            <a:ext cx="421670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Manba:https</a:t>
            </a:r>
            <a:r>
              <a:rPr lang="en-US" i="1" dirty="0"/>
              <a:t>://avatars.mds.yandex.net/</a:t>
            </a:r>
            <a:r>
              <a:rPr lang="en-US" i="1" dirty="0" err="1"/>
              <a:t>i?id</a:t>
            </a:r>
            <a:r>
              <a:rPr lang="en-US" i="1" dirty="0"/>
              <a:t>=a21a325e640d7ea82e0abff095dd51f8_l-8261187-images-thumbs&amp;n=13</a:t>
            </a:r>
            <a:endParaRPr lang="ru-RU" i="1" dirty="0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8F2F5D3-987A-48F0-B3A2-DC8B8C76DC3C}"/>
              </a:ext>
            </a:extLst>
          </p:cNvPr>
          <p:cNvSpPr/>
          <p:nvPr/>
        </p:nvSpPr>
        <p:spPr>
          <a:xfrm>
            <a:off x="-33874" y="3093420"/>
            <a:ext cx="85663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Manba:https</a:t>
            </a:r>
            <a:r>
              <a:rPr lang="en-US" i="1" dirty="0"/>
              <a:t>://img.alicdn.com/</a:t>
            </a:r>
            <a:r>
              <a:rPr lang="en-US" i="1" dirty="0" err="1"/>
              <a:t>imgextra</a:t>
            </a:r>
            <a:r>
              <a:rPr lang="en-US" i="1" dirty="0"/>
              <a:t>/i1/6000000006502/O1CN01wUvRiw1xtxwfgcGgg_!!6000000006502-0-tbvideo.jpg</a:t>
            </a:r>
            <a:endParaRPr lang="ru-RU" i="1" dirty="0"/>
          </a:p>
        </p:txBody>
      </p:sp>
      <p:sp>
        <p:nvSpPr>
          <p:cNvPr id="11" name="Объект 2">
            <a:extLst>
              <a:ext uri="{FF2B5EF4-FFF2-40B4-BE49-F238E27FC236}">
                <a16:creationId xmlns:a16="http://schemas.microsoft.com/office/drawing/2014/main" id="{57130EDF-BB11-4F61-BF61-66E398B59D2D}"/>
              </a:ext>
            </a:extLst>
          </p:cNvPr>
          <p:cNvSpPr txBox="1">
            <a:spLocks/>
          </p:cNvSpPr>
          <p:nvPr/>
        </p:nvSpPr>
        <p:spPr>
          <a:xfrm>
            <a:off x="149531" y="4010042"/>
            <a:ext cx="3833867" cy="194856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Konussimon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modulli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diskli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freza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tishlarini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ochish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FFA5A69-CEC3-48B0-A918-39D8F3B5D5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113"/>
            <a:ext cx="5569520" cy="313285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DA23AA3-334D-406A-8DE6-A61935D1C0C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05" t="1181" r="2750" b="5366"/>
          <a:stretch/>
        </p:blipFill>
        <p:spPr>
          <a:xfrm>
            <a:off x="4180191" y="3592560"/>
            <a:ext cx="4963809" cy="3292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42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/>
      <p:bldP spid="2" grpId="0"/>
      <p:bldP spid="11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36096" y="836712"/>
            <a:ext cx="3664800" cy="225670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Konussimon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tishlarini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jilvirlash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 algn="ctr">
              <a:buNone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a)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to‘g‘ri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b)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doirasimon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78A5FD7E-7BBF-41FE-A355-0C87A262CE75}"/>
              </a:ext>
            </a:extLst>
          </p:cNvPr>
          <p:cNvSpPr/>
          <p:nvPr/>
        </p:nvSpPr>
        <p:spPr>
          <a:xfrm>
            <a:off x="0" y="6165304"/>
            <a:ext cx="421670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Manba:https</a:t>
            </a:r>
            <a:r>
              <a:rPr lang="en-US" i="1" dirty="0"/>
              <a:t>://btomo.ru/files/images/shlifovkazabev.png</a:t>
            </a:r>
            <a:endParaRPr lang="ru-RU" i="1" dirty="0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8F2F5D3-987A-48F0-B3A2-DC8B8C76DC3C}"/>
              </a:ext>
            </a:extLst>
          </p:cNvPr>
          <p:cNvSpPr/>
          <p:nvPr/>
        </p:nvSpPr>
        <p:spPr>
          <a:xfrm>
            <a:off x="-33874" y="3093420"/>
            <a:ext cx="85663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Manba:https</a:t>
            </a:r>
            <a:r>
              <a:rPr lang="en-US" i="1" dirty="0"/>
              <a:t>://konspekta.net/</a:t>
            </a:r>
            <a:r>
              <a:rPr lang="en-US" i="1" dirty="0" err="1"/>
              <a:t>megaobuchalkaru</a:t>
            </a:r>
            <a:r>
              <a:rPr lang="en-US" i="1" dirty="0"/>
              <a:t>/</a:t>
            </a:r>
            <a:r>
              <a:rPr lang="en-US" i="1" dirty="0" err="1"/>
              <a:t>imgbaza</a:t>
            </a:r>
            <a:r>
              <a:rPr lang="en-US" i="1" dirty="0"/>
              <a:t>/baza17/8897480733030.files/image135.jpg</a:t>
            </a:r>
            <a:endParaRPr lang="ru-RU" i="1" dirty="0"/>
          </a:p>
        </p:txBody>
      </p:sp>
      <p:sp>
        <p:nvSpPr>
          <p:cNvPr id="11" name="Объект 2">
            <a:extLst>
              <a:ext uri="{FF2B5EF4-FFF2-40B4-BE49-F238E27FC236}">
                <a16:creationId xmlns:a16="http://schemas.microsoft.com/office/drawing/2014/main" id="{57130EDF-BB11-4F61-BF61-66E398B59D2D}"/>
              </a:ext>
            </a:extLst>
          </p:cNvPr>
          <p:cNvSpPr txBox="1">
            <a:spLocks/>
          </p:cNvSpPr>
          <p:nvPr/>
        </p:nvSpPr>
        <p:spPr>
          <a:xfrm>
            <a:off x="149531" y="4581128"/>
            <a:ext cx="3833867" cy="13774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Doiraviy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konussimon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g‘ildirakni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tishlarini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jilvirlash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1CD625A-E7FC-4BE4-9449-7D517F6F0A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436096" cy="309342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6C12145-FB05-4BFA-A6E6-CE8BD8AEBC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022" y="4010042"/>
            <a:ext cx="4929978" cy="286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170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900" decel="100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9" grpId="0"/>
      <p:bldP spid="2" grpId="0"/>
      <p:bldP spid="11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>
            <a:extLst>
              <a:ext uri="{FF2B5EF4-FFF2-40B4-BE49-F238E27FC236}">
                <a16:creationId xmlns:a16="http://schemas.microsoft.com/office/drawing/2014/main" id="{D98C1292-A11E-4150-A53B-9881C5EE1A6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09790061"/>
              </p:ext>
            </p:extLst>
          </p:nvPr>
        </p:nvGraphicFramePr>
        <p:xfrm>
          <a:off x="107504" y="166003"/>
          <a:ext cx="8856662" cy="6575365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2520280">
                  <a:extLst>
                    <a:ext uri="{9D8B030D-6E8A-4147-A177-3AD203B41FA5}">
                      <a16:colId xmlns:a16="http://schemas.microsoft.com/office/drawing/2014/main" val="1923090224"/>
                    </a:ext>
                  </a:extLst>
                </a:gridCol>
                <a:gridCol w="6336382">
                  <a:extLst>
                    <a:ext uri="{9D8B030D-6E8A-4147-A177-3AD203B41FA5}">
                      <a16:colId xmlns:a16="http://schemas.microsoft.com/office/drawing/2014/main" val="3544173515"/>
                    </a:ext>
                  </a:extLst>
                </a:gridCol>
              </a:tblGrid>
              <a:tr h="983204">
                <a:tc gridSpan="2">
                  <a:txBody>
                    <a:bodyPr/>
                    <a:lstStyle/>
                    <a:p>
                      <a:pPr algn="ctr"/>
                      <a:r>
                        <a:rPr lang="en-US" sz="3000" kern="1200" dirty="0">
                          <a:effectLst/>
                        </a:rPr>
                        <a:t>Gardishli k</a:t>
                      </a:r>
                      <a:r>
                        <a:rPr lang="uz-Cyrl-UZ" sz="3000" kern="1200" dirty="0">
                          <a:effectLst/>
                        </a:rPr>
                        <a:t>onus</a:t>
                      </a:r>
                      <a:r>
                        <a:rPr lang="en-US" sz="3000" kern="1200" dirty="0">
                          <a:effectLst/>
                        </a:rPr>
                        <a:t>s</a:t>
                      </a:r>
                      <a:r>
                        <a:rPr lang="uz-Cyrl-UZ" sz="3000" kern="1200" dirty="0">
                          <a:effectLst/>
                        </a:rPr>
                        <a:t>imon tishli g‘ildiraklarning </a:t>
                      </a:r>
                      <a:r>
                        <a:rPr lang="en-US" sz="3000" kern="1200" dirty="0" err="1">
                          <a:effectLst/>
                        </a:rPr>
                        <a:t>mexanik</a:t>
                      </a:r>
                      <a:r>
                        <a:rPr lang="en-US" sz="3000" kern="1200" dirty="0">
                          <a:effectLst/>
                        </a:rPr>
                        <a:t> </a:t>
                      </a:r>
                      <a:r>
                        <a:rPr lang="en-US" sz="3000" kern="1200" dirty="0" err="1">
                          <a:effectLst/>
                        </a:rPr>
                        <a:t>ishlov</a:t>
                      </a:r>
                      <a:r>
                        <a:rPr lang="en-US" sz="3000" kern="1200" dirty="0">
                          <a:effectLst/>
                        </a:rPr>
                        <a:t> </a:t>
                      </a:r>
                      <a:r>
                        <a:rPr lang="en-US" sz="3000" kern="1200" dirty="0" err="1">
                          <a:effectLst/>
                        </a:rPr>
                        <a:t>berish</a:t>
                      </a:r>
                      <a:r>
                        <a:rPr lang="en-US" sz="3000" kern="1200" dirty="0">
                          <a:effectLst/>
                        </a:rPr>
                        <a:t> </a:t>
                      </a:r>
                      <a:r>
                        <a:rPr lang="en-US" sz="3000" kern="1200" dirty="0" err="1">
                          <a:effectLst/>
                        </a:rPr>
                        <a:t>texnologik</a:t>
                      </a:r>
                      <a:r>
                        <a:rPr lang="en-US" sz="3000" kern="1200" dirty="0">
                          <a:effectLst/>
                        </a:rPr>
                        <a:t> </a:t>
                      </a:r>
                      <a:r>
                        <a:rPr lang="en-US" sz="3000" kern="1200" dirty="0" err="1">
                          <a:effectLst/>
                        </a:rPr>
                        <a:t>marshruti</a:t>
                      </a:r>
                      <a:endParaRPr lang="ru-RU" sz="3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4642162"/>
                  </a:ext>
                </a:extLst>
              </a:tr>
              <a:tr h="708298">
                <a:tc>
                  <a:txBody>
                    <a:bodyPr/>
                    <a:lstStyle/>
                    <a:p>
                      <a:pPr algn="ctr"/>
                      <a:r>
                        <a:rPr lang="uz-Cyrl-UZ" sz="2800" kern="1200" dirty="0">
                          <a:effectLst/>
                        </a:rPr>
                        <a:t>Operatsiya №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800" kern="1200" dirty="0">
                          <a:effectLst/>
                        </a:rPr>
                        <a:t>Operatsiya tarkibi</a:t>
                      </a:r>
                      <a:endParaRPr lang="ru-RU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04016851"/>
                  </a:ext>
                </a:extLst>
              </a:tr>
              <a:tr h="9121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800" dirty="0">
                          <a:effectLst/>
                        </a:rPr>
                        <a:t>005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 dirty="0">
                          <a:effectLst/>
                        </a:rPr>
                        <a:t>Teshiklarni kengaytirish, toretslarni yo‘nish va orqa yonini yo‘nish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19850794"/>
                  </a:ext>
                </a:extLst>
              </a:tr>
              <a:tr h="70829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</a:rPr>
                        <a:t>010</a:t>
                      </a:r>
                      <a:endParaRPr lang="ru-RU" sz="2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 dirty="0">
                          <a:effectLst/>
                        </a:rPr>
                        <a:t>Mahkamlash teshiklarini parmalash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11208873"/>
                  </a:ext>
                </a:extLst>
              </a:tr>
              <a:tr h="9121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</a:rPr>
                        <a:t>015</a:t>
                      </a:r>
                      <a:endParaRPr lang="ru-RU" sz="2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 dirty="0">
                          <a:effectLst/>
                        </a:rPr>
                        <a:t>Old tomonidan konusli yuzalarni va toretslarni boshlang‘ich yo‘nish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69900011"/>
                  </a:ext>
                </a:extLst>
              </a:tr>
              <a:tr h="70829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</a:rPr>
                        <a:t>020</a:t>
                      </a:r>
                      <a:endParaRPr lang="ru-RU" sz="2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 dirty="0">
                          <a:effectLst/>
                        </a:rPr>
                        <a:t>Orqa toretsni jilvirlash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57958734"/>
                  </a:ext>
                </a:extLst>
              </a:tr>
              <a:tr h="70829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</a:rPr>
                        <a:t>025</a:t>
                      </a:r>
                      <a:endParaRPr lang="ru-RU" sz="2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 dirty="0">
                          <a:effectLst/>
                        </a:rPr>
                        <a:t>Teshikni sidirish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86355504"/>
                  </a:ext>
                </a:extLst>
              </a:tr>
              <a:tr h="9121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</a:rPr>
                        <a:t>030</a:t>
                      </a:r>
                      <a:endParaRPr lang="ru-RU" sz="2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 dirty="0">
                          <a:effectLst/>
                        </a:rPr>
                        <a:t>Old tomonidan konusli yuzalarni va toretslarni yakuniy yo‘nish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416316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1704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>
            <a:extLst>
              <a:ext uri="{FF2B5EF4-FFF2-40B4-BE49-F238E27FC236}">
                <a16:creationId xmlns:a16="http://schemas.microsoft.com/office/drawing/2014/main" id="{D98C1292-A11E-4150-A53B-9881C5EE1A6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48758970"/>
              </p:ext>
            </p:extLst>
          </p:nvPr>
        </p:nvGraphicFramePr>
        <p:xfrm>
          <a:off x="107504" y="161932"/>
          <a:ext cx="8856662" cy="6507428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2520280">
                  <a:extLst>
                    <a:ext uri="{9D8B030D-6E8A-4147-A177-3AD203B41FA5}">
                      <a16:colId xmlns:a16="http://schemas.microsoft.com/office/drawing/2014/main" val="1923090224"/>
                    </a:ext>
                  </a:extLst>
                </a:gridCol>
                <a:gridCol w="6336382">
                  <a:extLst>
                    <a:ext uri="{9D8B030D-6E8A-4147-A177-3AD203B41FA5}">
                      <a16:colId xmlns:a16="http://schemas.microsoft.com/office/drawing/2014/main" val="3544173515"/>
                    </a:ext>
                  </a:extLst>
                </a:gridCol>
              </a:tblGrid>
              <a:tr h="69365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uz-Cyrl-UZ" sz="2800" kern="1200" dirty="0">
                          <a:effectLst/>
                        </a:rPr>
                        <a:t>Operatsiya №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uz-Cyrl-UZ" sz="2800" kern="1200" dirty="0">
                          <a:effectLst/>
                        </a:rPr>
                        <a:t>Operatsiya tarkibi</a:t>
                      </a:r>
                      <a:endParaRPr lang="ru-RU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04016851"/>
                  </a:ext>
                </a:extLst>
              </a:tr>
              <a:tr h="89325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 dirty="0">
                          <a:effectLst/>
                        </a:rPr>
                        <a:t>035</a:t>
                      </a:r>
                      <a:endParaRPr lang="ru-RU" sz="2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 dirty="0">
                          <a:effectLst/>
                        </a:rPr>
                        <a:t>Tishlarni boshlang‘ich kesish</a:t>
                      </a:r>
                      <a:endParaRPr lang="ru-RU" sz="2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19850794"/>
                  </a:ext>
                </a:extLst>
              </a:tr>
              <a:tr h="69365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 dirty="0">
                          <a:effectLst/>
                        </a:rPr>
                        <a:t>040</a:t>
                      </a:r>
                      <a:endParaRPr lang="ru-RU" sz="2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 dirty="0">
                          <a:effectLst/>
                        </a:rPr>
                        <a:t>Tishlarni yakuniy kesish</a:t>
                      </a:r>
                      <a:endParaRPr lang="ru-RU" sz="2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11208873"/>
                  </a:ext>
                </a:extLst>
              </a:tr>
              <a:tr h="89325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</a:rPr>
                        <a:t>045</a:t>
                      </a:r>
                      <a:endParaRPr lang="ru-RU" sz="28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 dirty="0">
                          <a:effectLst/>
                        </a:rPr>
                        <a:t>G‘ildirakni chiniqtirish (obkatka)</a:t>
                      </a:r>
                      <a:endParaRPr lang="ru-RU" sz="2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69900011"/>
                  </a:ext>
                </a:extLst>
              </a:tr>
              <a:tr h="69365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</a:rPr>
                        <a:t>050</a:t>
                      </a:r>
                      <a:endParaRPr lang="ru-RU" sz="28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 dirty="0">
                          <a:effectLst/>
                        </a:rPr>
                        <a:t>Termik ishlov berish</a:t>
                      </a:r>
                      <a:endParaRPr lang="ru-RU" sz="2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57958734"/>
                  </a:ext>
                </a:extLst>
              </a:tr>
              <a:tr h="82673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</a:rPr>
                        <a:t>055</a:t>
                      </a:r>
                      <a:endParaRPr lang="ru-RU" sz="28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 dirty="0">
                          <a:effectLst/>
                        </a:rPr>
                        <a:t>O‘rnatish teshigini va orqa toretsni jilvirlash</a:t>
                      </a:r>
                      <a:endParaRPr lang="ru-RU" sz="2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86355504"/>
                  </a:ext>
                </a:extLst>
              </a:tr>
              <a:tr h="89325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</a:rPr>
                        <a:t>060</a:t>
                      </a:r>
                      <a:endParaRPr lang="ru-RU" sz="28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 dirty="0">
                          <a:effectLst/>
                        </a:rPr>
                        <a:t>Tishlarni jilvirlash</a:t>
                      </a:r>
                      <a:endParaRPr lang="ru-RU" sz="2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41631677"/>
                  </a:ext>
                </a:extLst>
              </a:tr>
              <a:tr h="89325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</a:rPr>
                        <a:t>065</a:t>
                      </a:r>
                      <a:endParaRPr lang="ru-RU" sz="28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 dirty="0">
                          <a:effectLst/>
                        </a:rPr>
                        <a:t>G‘il</a:t>
                      </a:r>
                      <a:r>
                        <a:rPr lang="en-US" sz="2800" dirty="0">
                          <a:effectLst/>
                        </a:rPr>
                        <a:t>d</a:t>
                      </a:r>
                      <a:r>
                        <a:rPr lang="uz-Cyrl-UZ" sz="2800" dirty="0">
                          <a:effectLst/>
                        </a:rPr>
                        <a:t>irakni juftini tanlash</a:t>
                      </a:r>
                      <a:endParaRPr lang="ru-RU" sz="2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546948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69630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>
            <a:extLst>
              <a:ext uri="{FF2B5EF4-FFF2-40B4-BE49-F238E27FC236}">
                <a16:creationId xmlns:a16="http://schemas.microsoft.com/office/drawing/2014/main" id="{D98C1292-A11E-4150-A53B-9881C5EE1A6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71821287"/>
              </p:ext>
            </p:extLst>
          </p:nvPr>
        </p:nvGraphicFramePr>
        <p:xfrm>
          <a:off x="107504" y="166003"/>
          <a:ext cx="8856662" cy="6575365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2520280">
                  <a:extLst>
                    <a:ext uri="{9D8B030D-6E8A-4147-A177-3AD203B41FA5}">
                      <a16:colId xmlns:a16="http://schemas.microsoft.com/office/drawing/2014/main" val="1923090224"/>
                    </a:ext>
                  </a:extLst>
                </a:gridCol>
                <a:gridCol w="6336382">
                  <a:extLst>
                    <a:ext uri="{9D8B030D-6E8A-4147-A177-3AD203B41FA5}">
                      <a16:colId xmlns:a16="http://schemas.microsoft.com/office/drawing/2014/main" val="3544173515"/>
                    </a:ext>
                  </a:extLst>
                </a:gridCol>
              </a:tblGrid>
              <a:tr h="983204">
                <a:tc gridSpan="2">
                  <a:txBody>
                    <a:bodyPr/>
                    <a:lstStyle/>
                    <a:p>
                      <a:pPr algn="ctr"/>
                      <a:r>
                        <a:rPr lang="en-US" sz="3000" kern="1200" dirty="0">
                          <a:effectLst/>
                        </a:rPr>
                        <a:t>Gupchakli k</a:t>
                      </a:r>
                      <a:r>
                        <a:rPr lang="uz-Cyrl-UZ" sz="3000" kern="1200" dirty="0">
                          <a:effectLst/>
                        </a:rPr>
                        <a:t>onus</a:t>
                      </a:r>
                      <a:r>
                        <a:rPr lang="en-US" sz="3000" kern="1200" dirty="0">
                          <a:effectLst/>
                        </a:rPr>
                        <a:t>s</a:t>
                      </a:r>
                      <a:r>
                        <a:rPr lang="uz-Cyrl-UZ" sz="3000" kern="1200" dirty="0">
                          <a:effectLst/>
                        </a:rPr>
                        <a:t>imon tishli g‘ildiraklarning </a:t>
                      </a:r>
                      <a:r>
                        <a:rPr lang="en-US" sz="3000" kern="1200" dirty="0" err="1">
                          <a:effectLst/>
                        </a:rPr>
                        <a:t>mexanik</a:t>
                      </a:r>
                      <a:r>
                        <a:rPr lang="en-US" sz="3000" kern="1200" dirty="0">
                          <a:effectLst/>
                        </a:rPr>
                        <a:t> </a:t>
                      </a:r>
                      <a:r>
                        <a:rPr lang="en-US" sz="3000" kern="1200" dirty="0" err="1">
                          <a:effectLst/>
                        </a:rPr>
                        <a:t>ishlov</a:t>
                      </a:r>
                      <a:r>
                        <a:rPr lang="en-US" sz="3000" kern="1200" dirty="0">
                          <a:effectLst/>
                        </a:rPr>
                        <a:t> </a:t>
                      </a:r>
                      <a:r>
                        <a:rPr lang="en-US" sz="3000" kern="1200" dirty="0" err="1">
                          <a:effectLst/>
                        </a:rPr>
                        <a:t>berish</a:t>
                      </a:r>
                      <a:r>
                        <a:rPr lang="en-US" sz="3000" kern="1200" dirty="0">
                          <a:effectLst/>
                        </a:rPr>
                        <a:t> </a:t>
                      </a:r>
                      <a:r>
                        <a:rPr lang="en-US" sz="3000" kern="1200" dirty="0" err="1">
                          <a:effectLst/>
                        </a:rPr>
                        <a:t>texnologik</a:t>
                      </a:r>
                      <a:r>
                        <a:rPr lang="en-US" sz="3000" kern="1200" dirty="0">
                          <a:effectLst/>
                        </a:rPr>
                        <a:t> </a:t>
                      </a:r>
                      <a:r>
                        <a:rPr lang="en-US" sz="3000" kern="1200" dirty="0" err="1">
                          <a:effectLst/>
                        </a:rPr>
                        <a:t>marshruti</a:t>
                      </a:r>
                      <a:endParaRPr lang="ru-RU" sz="3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4642162"/>
                  </a:ext>
                </a:extLst>
              </a:tr>
              <a:tr h="708298">
                <a:tc>
                  <a:txBody>
                    <a:bodyPr/>
                    <a:lstStyle/>
                    <a:p>
                      <a:pPr algn="ctr"/>
                      <a:r>
                        <a:rPr lang="uz-Cyrl-UZ" sz="2800" kern="1200" dirty="0">
                          <a:effectLst/>
                        </a:rPr>
                        <a:t>Operatsiya №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800" kern="1200" dirty="0">
                          <a:effectLst/>
                        </a:rPr>
                        <a:t>Operatsiya tarkibi</a:t>
                      </a:r>
                      <a:endParaRPr lang="ru-RU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04016851"/>
                  </a:ext>
                </a:extLst>
              </a:tr>
              <a:tr h="91211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005</a:t>
                      </a:r>
                      <a:endParaRPr lang="ru-RU" sz="28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Gupchakdagi teshikni parmalash va toretslarni yo‘nish</a:t>
                      </a:r>
                      <a:endParaRPr lang="ru-RU" sz="2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19850794"/>
                  </a:ext>
                </a:extLst>
              </a:tr>
              <a:tr h="70829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010</a:t>
                      </a:r>
                      <a:endParaRPr lang="ru-RU" sz="28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Teshikni va shlitsalarni sidirish</a:t>
                      </a:r>
                      <a:endParaRPr lang="ru-RU" sz="28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11208873"/>
                  </a:ext>
                </a:extLst>
              </a:tr>
              <a:tr h="91211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015</a:t>
                      </a:r>
                      <a:endParaRPr lang="ru-RU" sz="28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G‘ildirakni tashqi yuzasi bo‘yicha boshlang‘ich yo‘nish</a:t>
                      </a:r>
                      <a:endParaRPr lang="ru-RU" sz="28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69900011"/>
                  </a:ext>
                </a:extLst>
              </a:tr>
              <a:tr h="70829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020</a:t>
                      </a:r>
                      <a:endParaRPr lang="ru-RU" sz="28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G‘ildirakni yakuniy yo‘nish</a:t>
                      </a:r>
                      <a:endParaRPr lang="ru-RU" sz="28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57958734"/>
                  </a:ext>
                </a:extLst>
              </a:tr>
              <a:tr h="70829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025</a:t>
                      </a:r>
                      <a:endParaRPr lang="ru-RU" sz="28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Tishlarni boshlang‘ich kesish</a:t>
                      </a:r>
                      <a:endParaRPr lang="ru-RU" sz="28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86355504"/>
                  </a:ext>
                </a:extLst>
              </a:tr>
              <a:tr h="91211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030</a:t>
                      </a:r>
                      <a:endParaRPr lang="ru-RU" sz="28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Tishlarni yakuniy kesish</a:t>
                      </a:r>
                      <a:endParaRPr lang="ru-RU" sz="2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416316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9149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>
            <a:extLst>
              <a:ext uri="{FF2B5EF4-FFF2-40B4-BE49-F238E27FC236}">
                <a16:creationId xmlns:a16="http://schemas.microsoft.com/office/drawing/2014/main" id="{D98C1292-A11E-4150-A53B-9881C5EE1A6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73982082"/>
              </p:ext>
            </p:extLst>
          </p:nvPr>
        </p:nvGraphicFramePr>
        <p:xfrm>
          <a:off x="107504" y="161932"/>
          <a:ext cx="8856662" cy="6507428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2520280">
                  <a:extLst>
                    <a:ext uri="{9D8B030D-6E8A-4147-A177-3AD203B41FA5}">
                      <a16:colId xmlns:a16="http://schemas.microsoft.com/office/drawing/2014/main" val="1923090224"/>
                    </a:ext>
                  </a:extLst>
                </a:gridCol>
                <a:gridCol w="6336382">
                  <a:extLst>
                    <a:ext uri="{9D8B030D-6E8A-4147-A177-3AD203B41FA5}">
                      <a16:colId xmlns:a16="http://schemas.microsoft.com/office/drawing/2014/main" val="3544173515"/>
                    </a:ext>
                  </a:extLst>
                </a:gridCol>
              </a:tblGrid>
              <a:tr h="80786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uz-Cyrl-UZ" sz="2800" kern="1200" dirty="0">
                          <a:effectLst/>
                        </a:rPr>
                        <a:t>Operatsiya №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uz-Cyrl-UZ" sz="2800" kern="1200" dirty="0">
                          <a:effectLst/>
                        </a:rPr>
                        <a:t>Operatsiya tarkibi</a:t>
                      </a:r>
                      <a:endParaRPr lang="ru-RU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04016851"/>
                  </a:ext>
                </a:extLst>
              </a:tr>
              <a:tr h="104032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035</a:t>
                      </a:r>
                      <a:endParaRPr lang="ru-RU" sz="2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G‘ildirakni chiniqtirish (obkatka)</a:t>
                      </a:r>
                      <a:endParaRPr lang="ru-RU" sz="2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19850794"/>
                  </a:ext>
                </a:extLst>
              </a:tr>
              <a:tr h="80786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040</a:t>
                      </a:r>
                      <a:endParaRPr lang="ru-RU" sz="28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Termik ishlov berish</a:t>
                      </a:r>
                      <a:endParaRPr lang="ru-RU" sz="28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11208873"/>
                  </a:ext>
                </a:extLst>
              </a:tr>
              <a:tr h="104032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045</a:t>
                      </a:r>
                      <a:endParaRPr lang="ru-RU" sz="28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Teshiklarni jilvirlash</a:t>
                      </a:r>
                      <a:endParaRPr lang="ru-RU" sz="28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69900011"/>
                  </a:ext>
                </a:extLst>
              </a:tr>
              <a:tr h="80786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050</a:t>
                      </a:r>
                      <a:endParaRPr lang="ru-RU" sz="28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SHlitsalarni kalibrlash</a:t>
                      </a:r>
                      <a:endParaRPr lang="ru-RU" sz="28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57958734"/>
                  </a:ext>
                </a:extLst>
              </a:tr>
              <a:tr h="96284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055</a:t>
                      </a:r>
                      <a:endParaRPr lang="ru-RU" sz="28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Tishlarni jilvirlash</a:t>
                      </a:r>
                      <a:endParaRPr lang="ru-RU" sz="28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86355504"/>
                  </a:ext>
                </a:extLst>
              </a:tr>
              <a:tr h="104032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060</a:t>
                      </a:r>
                      <a:endParaRPr lang="ru-RU" sz="28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G‘ildirakni juftini tanlash</a:t>
                      </a:r>
                      <a:endParaRPr lang="ru-RU" sz="2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416316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415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>
            <a:extLst>
              <a:ext uri="{FF2B5EF4-FFF2-40B4-BE49-F238E27FC236}">
                <a16:creationId xmlns:a16="http://schemas.microsoft.com/office/drawing/2014/main" id="{D98C1292-A11E-4150-A53B-9881C5EE1A6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77131843"/>
              </p:ext>
            </p:extLst>
          </p:nvPr>
        </p:nvGraphicFramePr>
        <p:xfrm>
          <a:off x="107504" y="166003"/>
          <a:ext cx="8856662" cy="6615519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2520280">
                  <a:extLst>
                    <a:ext uri="{9D8B030D-6E8A-4147-A177-3AD203B41FA5}">
                      <a16:colId xmlns:a16="http://schemas.microsoft.com/office/drawing/2014/main" val="1923090224"/>
                    </a:ext>
                  </a:extLst>
                </a:gridCol>
                <a:gridCol w="6336382">
                  <a:extLst>
                    <a:ext uri="{9D8B030D-6E8A-4147-A177-3AD203B41FA5}">
                      <a16:colId xmlns:a16="http://schemas.microsoft.com/office/drawing/2014/main" val="3544173515"/>
                    </a:ext>
                  </a:extLst>
                </a:gridCol>
              </a:tblGrid>
              <a:tr h="984117">
                <a:tc gridSpan="2">
                  <a:txBody>
                    <a:bodyPr/>
                    <a:lstStyle/>
                    <a:p>
                      <a:pPr algn="ctr"/>
                      <a:r>
                        <a:rPr lang="en-US" sz="3000" kern="1200" dirty="0" err="1">
                          <a:effectLst/>
                        </a:rPr>
                        <a:t>Valikli</a:t>
                      </a:r>
                      <a:r>
                        <a:rPr lang="en-US" sz="3000" kern="1200" dirty="0">
                          <a:effectLst/>
                        </a:rPr>
                        <a:t> k</a:t>
                      </a:r>
                      <a:r>
                        <a:rPr lang="uz-Cyrl-UZ" sz="3000" kern="1200" dirty="0">
                          <a:effectLst/>
                        </a:rPr>
                        <a:t>onus</a:t>
                      </a:r>
                      <a:r>
                        <a:rPr lang="en-US" sz="3000" kern="1200" dirty="0">
                          <a:effectLst/>
                        </a:rPr>
                        <a:t>s</a:t>
                      </a:r>
                      <a:r>
                        <a:rPr lang="uz-Cyrl-UZ" sz="3000" kern="1200" dirty="0">
                          <a:effectLst/>
                        </a:rPr>
                        <a:t>imon tishli g‘ildiraklarning </a:t>
                      </a:r>
                      <a:r>
                        <a:rPr lang="en-US" sz="3000" kern="1200" dirty="0" err="1">
                          <a:effectLst/>
                        </a:rPr>
                        <a:t>mexanik</a:t>
                      </a:r>
                      <a:r>
                        <a:rPr lang="en-US" sz="3000" kern="1200" dirty="0">
                          <a:effectLst/>
                        </a:rPr>
                        <a:t> </a:t>
                      </a:r>
                      <a:r>
                        <a:rPr lang="en-US" sz="3000" kern="1200" dirty="0" err="1">
                          <a:effectLst/>
                        </a:rPr>
                        <a:t>ishlov</a:t>
                      </a:r>
                      <a:r>
                        <a:rPr lang="en-US" sz="3000" kern="1200" dirty="0">
                          <a:effectLst/>
                        </a:rPr>
                        <a:t> </a:t>
                      </a:r>
                      <a:r>
                        <a:rPr lang="en-US" sz="3000" kern="1200" dirty="0" err="1">
                          <a:effectLst/>
                        </a:rPr>
                        <a:t>berish</a:t>
                      </a:r>
                      <a:r>
                        <a:rPr lang="en-US" sz="3000" kern="1200" dirty="0">
                          <a:effectLst/>
                        </a:rPr>
                        <a:t> </a:t>
                      </a:r>
                      <a:r>
                        <a:rPr lang="en-US" sz="3000" kern="1200" dirty="0" err="1">
                          <a:effectLst/>
                        </a:rPr>
                        <a:t>texnologik</a:t>
                      </a:r>
                      <a:r>
                        <a:rPr lang="en-US" sz="3000" kern="1200" dirty="0">
                          <a:effectLst/>
                        </a:rPr>
                        <a:t> </a:t>
                      </a:r>
                      <a:r>
                        <a:rPr lang="en-US" sz="3000" kern="1200" dirty="0" err="1">
                          <a:effectLst/>
                        </a:rPr>
                        <a:t>marshruti</a:t>
                      </a:r>
                      <a:endParaRPr lang="ru-RU" sz="3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4642162"/>
                  </a:ext>
                </a:extLst>
              </a:tr>
              <a:tr h="693001">
                <a:tc>
                  <a:txBody>
                    <a:bodyPr/>
                    <a:lstStyle/>
                    <a:p>
                      <a:pPr algn="ctr"/>
                      <a:r>
                        <a:rPr lang="uz-Cyrl-UZ" sz="2800" kern="1200" dirty="0">
                          <a:effectLst/>
                        </a:rPr>
                        <a:t>Operatsiya №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800" kern="1200" dirty="0">
                          <a:effectLst/>
                        </a:rPr>
                        <a:t>Operatsiya tarkibi</a:t>
                      </a:r>
                      <a:endParaRPr lang="ru-RU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04016851"/>
                  </a:ext>
                </a:extLst>
              </a:tr>
              <a:tr h="89241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005</a:t>
                      </a:r>
                      <a:endParaRPr lang="ru-RU" sz="2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Toretslarni frezerlash va markazlash</a:t>
                      </a:r>
                      <a:endParaRPr lang="ru-RU" sz="2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19850794"/>
                  </a:ext>
                </a:extLst>
              </a:tr>
              <a:tr h="83500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010</a:t>
                      </a:r>
                      <a:endParaRPr lang="ru-RU" sz="28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Valik tomonidan boshlang‘ich ishlov berish</a:t>
                      </a:r>
                      <a:endParaRPr lang="ru-RU" sz="28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11208873"/>
                  </a:ext>
                </a:extLst>
              </a:tr>
              <a:tr h="89241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015</a:t>
                      </a:r>
                      <a:endParaRPr lang="ru-RU" sz="28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G‘ildirak tomonidan boshlang‘ich yo‘nish</a:t>
                      </a:r>
                      <a:endParaRPr lang="ru-RU" sz="28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69900011"/>
                  </a:ext>
                </a:extLst>
              </a:tr>
              <a:tr h="69300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020</a:t>
                      </a:r>
                      <a:endParaRPr lang="ru-RU" sz="28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Valik tomonidan yakuniy yo‘nish</a:t>
                      </a:r>
                      <a:endParaRPr lang="ru-RU" sz="28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57958734"/>
                  </a:ext>
                </a:extLst>
              </a:tr>
              <a:tr h="69300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025</a:t>
                      </a:r>
                      <a:endParaRPr lang="ru-RU" sz="28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G‘ildirak tomonidan yakuniy yo‘nish</a:t>
                      </a:r>
                      <a:endParaRPr lang="ru-RU" sz="28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86355504"/>
                  </a:ext>
                </a:extLst>
              </a:tr>
              <a:tr h="89241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030</a:t>
                      </a:r>
                      <a:endParaRPr lang="ru-RU" sz="28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Valik uchidagi rezbalarni kesish</a:t>
                      </a:r>
                      <a:endParaRPr lang="ru-RU" sz="2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416316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8671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>
            <a:extLst>
              <a:ext uri="{FF2B5EF4-FFF2-40B4-BE49-F238E27FC236}">
                <a16:creationId xmlns:a16="http://schemas.microsoft.com/office/drawing/2014/main" id="{D98C1292-A11E-4150-A53B-9881C5EE1A6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18454549"/>
              </p:ext>
            </p:extLst>
          </p:nvPr>
        </p:nvGraphicFramePr>
        <p:xfrm>
          <a:off x="107504" y="161932"/>
          <a:ext cx="8856662" cy="650743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2520280">
                  <a:extLst>
                    <a:ext uri="{9D8B030D-6E8A-4147-A177-3AD203B41FA5}">
                      <a16:colId xmlns:a16="http://schemas.microsoft.com/office/drawing/2014/main" val="1923090224"/>
                    </a:ext>
                  </a:extLst>
                </a:gridCol>
                <a:gridCol w="6336382">
                  <a:extLst>
                    <a:ext uri="{9D8B030D-6E8A-4147-A177-3AD203B41FA5}">
                      <a16:colId xmlns:a16="http://schemas.microsoft.com/office/drawing/2014/main" val="3544173515"/>
                    </a:ext>
                  </a:extLst>
                </a:gridCol>
              </a:tblGrid>
              <a:tr h="69651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uz-Cyrl-UZ" sz="2800" kern="1200" dirty="0">
                          <a:effectLst/>
                        </a:rPr>
                        <a:t>Operatsiya №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uz-Cyrl-UZ" sz="2800" kern="1200" dirty="0">
                          <a:effectLst/>
                        </a:rPr>
                        <a:t>Operatsiya tarkibi</a:t>
                      </a:r>
                      <a:endParaRPr lang="ru-RU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04016851"/>
                  </a:ext>
                </a:extLst>
              </a:tr>
              <a:tr h="89693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035</a:t>
                      </a:r>
                      <a:endParaRPr lang="ru-RU" sz="2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Tishlarni boshlang‘ich kesish</a:t>
                      </a:r>
                      <a:endParaRPr lang="ru-RU" sz="2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19850794"/>
                  </a:ext>
                </a:extLst>
              </a:tr>
              <a:tr h="69651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040</a:t>
                      </a:r>
                      <a:endParaRPr lang="ru-RU" sz="28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Tishlarni yakuniy kesish</a:t>
                      </a:r>
                      <a:endParaRPr lang="ru-RU" sz="28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11208873"/>
                  </a:ext>
                </a:extLst>
              </a:tr>
              <a:tr h="89693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045</a:t>
                      </a:r>
                      <a:endParaRPr lang="ru-RU" sz="28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G‘ildirakni chiniqtirish (obkatka)</a:t>
                      </a:r>
                      <a:endParaRPr lang="ru-RU" sz="2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69900011"/>
                  </a:ext>
                </a:extLst>
              </a:tr>
              <a:tr h="69651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050</a:t>
                      </a:r>
                      <a:endParaRPr lang="ru-RU" sz="28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Termik ishlov berish</a:t>
                      </a:r>
                      <a:endParaRPr lang="ru-RU" sz="28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57958734"/>
                  </a:ext>
                </a:extLst>
              </a:tr>
              <a:tr h="83013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055</a:t>
                      </a:r>
                      <a:endParaRPr lang="ru-RU" sz="28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Valikni jilvirlash</a:t>
                      </a:r>
                      <a:endParaRPr lang="ru-RU" sz="28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86355504"/>
                  </a:ext>
                </a:extLst>
              </a:tr>
              <a:tr h="89693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060</a:t>
                      </a:r>
                      <a:endParaRPr lang="ru-RU" sz="28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Tishlarni jilvirlash</a:t>
                      </a:r>
                      <a:endParaRPr lang="ru-RU" sz="28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41631677"/>
                  </a:ext>
                </a:extLst>
              </a:tr>
              <a:tr h="89693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065</a:t>
                      </a:r>
                      <a:endParaRPr lang="ru-RU" sz="28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G‘il</a:t>
                      </a:r>
                      <a:r>
                        <a:rPr lang="en-US" sz="2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uz-Cyrl-UZ" sz="2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irakni juftini tanlash</a:t>
                      </a:r>
                      <a:endParaRPr lang="ru-RU" sz="2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208392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0314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273630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Konussimon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g‘ildiraklarni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uz-Cyrl-U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536575" algn="just">
              <a:buNone/>
            </a:pPr>
            <a:endParaRPr lang="uz-Cyrl-UZ" sz="2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536575" algn="just">
              <a:lnSpc>
                <a:spcPct val="130000"/>
              </a:lnSpc>
              <a:buNone/>
            </a:pP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Konussimon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g‘ildiraklarni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operatsiyalararo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operatsiyalaridan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so‘ng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boriladi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D97809D-6FED-4B5E-B665-01727003C9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2924944"/>
            <a:ext cx="5220072" cy="3467207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0B61A2E-09F7-4539-BEED-490BEA7229A1}"/>
              </a:ext>
            </a:extLst>
          </p:cNvPr>
          <p:cNvSpPr/>
          <p:nvPr/>
        </p:nvSpPr>
        <p:spPr>
          <a:xfrm>
            <a:off x="-36512" y="6484694"/>
            <a:ext cx="90730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 https://metalloobrabotkavrf.ru/wp-content/uploads/2022/10/1.jpeg</a:t>
            </a:r>
            <a:endParaRPr lang="ru-RU" i="1" dirty="0"/>
          </a:p>
        </p:txBody>
      </p:sp>
      <p:sp>
        <p:nvSpPr>
          <p:cNvPr id="5" name="Объект 2">
            <a:extLst>
              <a:ext uri="{FF2B5EF4-FFF2-40B4-BE49-F238E27FC236}">
                <a16:creationId xmlns:a16="http://schemas.microsoft.com/office/drawing/2014/main" id="{A8B05E3B-06EB-4C9C-9AB5-A680071CFEBA}"/>
              </a:ext>
            </a:extLst>
          </p:cNvPr>
          <p:cNvSpPr txBox="1">
            <a:spLocks/>
          </p:cNvSpPr>
          <p:nvPr/>
        </p:nvSpPr>
        <p:spPr>
          <a:xfrm>
            <a:off x="5327576" y="4542653"/>
            <a:ext cx="3816424" cy="183867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Doiraviy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konussimon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g‘ildirakni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tishlarini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3D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nazoratdan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o‘tkazish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0683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53" end="55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charRg st="53" end="55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charRg st="53" end="55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charRg st="53" end="55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0752" y="22921"/>
            <a:ext cx="3646647" cy="6552728"/>
          </a:xfrm>
        </p:spPr>
        <p:txBody>
          <a:bodyPr>
            <a:noAutofit/>
          </a:bodyPr>
          <a:lstStyle/>
          <a:p>
            <a:pPr marL="0" indent="536575" algn="just">
              <a:lnSpc>
                <a:spcPct val="130000"/>
              </a:lnSpc>
              <a:buNone/>
            </a:pP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Chiziqli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o‘lchamlar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ichki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silindrik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yuzalarning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diametrlari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o‘lchov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aniqligi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darajasini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inobatga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o‘lchov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asboblari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tekshiriladi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chegaraviy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o‘lchash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kalibrlaridan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foydalaniladi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бъект 2">
            <a:extLst>
              <a:ext uri="{FF2B5EF4-FFF2-40B4-BE49-F238E27FC236}">
                <a16:creationId xmlns:a16="http://schemas.microsoft.com/office/drawing/2014/main" id="{720A9082-5EE1-4BA9-95FE-2DAF491F31A0}"/>
              </a:ext>
            </a:extLst>
          </p:cNvPr>
          <p:cNvSpPr txBox="1">
            <a:spLocks/>
          </p:cNvSpPr>
          <p:nvPr/>
        </p:nvSpPr>
        <p:spPr>
          <a:xfrm>
            <a:off x="4211960" y="5445224"/>
            <a:ext cx="4248472" cy="5486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O‘lchov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asboblari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02D3BBA1-C31E-4BA9-B5A2-F7894748B145}"/>
              </a:ext>
            </a:extLst>
          </p:cNvPr>
          <p:cNvSpPr/>
          <p:nvPr/>
        </p:nvSpPr>
        <p:spPr>
          <a:xfrm>
            <a:off x="0" y="6239053"/>
            <a:ext cx="79563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Manba:https</a:t>
            </a:r>
            <a:r>
              <a:rPr lang="en-US" i="1" dirty="0"/>
              <a:t>://avtomag96.ru/</a:t>
            </a:r>
            <a:r>
              <a:rPr lang="en-US" i="1" dirty="0" err="1"/>
              <a:t>i</a:t>
            </a:r>
            <a:r>
              <a:rPr lang="en-US" i="1" dirty="0"/>
              <a:t>/c/90/</a:t>
            </a:r>
            <a:r>
              <a:rPr lang="en-US" i="1" dirty="0" err="1"/>
              <a:t>netcat_files</a:t>
            </a:r>
            <a:r>
              <a:rPr lang="en-US" i="1" dirty="0"/>
              <a:t>/catalog/SH000039473/bcaae334-5496-11e6-8106-002590d99cf6.jpg.jpg</a:t>
            </a:r>
            <a:endParaRPr lang="ru-RU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B728DB5-8B6A-4D2D-8E39-28884848D1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6808" y="0"/>
            <a:ext cx="5157192" cy="5157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336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build="p"/>
      <p:bldP spid="6" grpId="0" build="p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496" y="22921"/>
            <a:ext cx="3335187" cy="5062263"/>
          </a:xfrm>
        </p:spPr>
        <p:txBody>
          <a:bodyPr>
            <a:noAutofit/>
          </a:bodyPr>
          <a:lstStyle/>
          <a:p>
            <a:pPr marL="0" indent="0" algn="just">
              <a:lnSpc>
                <a:spcPct val="130000"/>
              </a:lnSpc>
              <a:buNone/>
            </a:pP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Tishlarni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tayyorlash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sifati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qadam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o‘lchagichlar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o‘lchagichlar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shablonlar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evolventali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yuzalarni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o‘lchagichlari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ABB8DF9-D004-4370-97CA-CFFFF2CC51D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77" t="2475"/>
          <a:stretch/>
        </p:blipFill>
        <p:spPr>
          <a:xfrm>
            <a:off x="3491880" y="44624"/>
            <a:ext cx="5652120" cy="5675549"/>
          </a:xfrm>
          <a:prstGeom prst="rect">
            <a:avLst/>
          </a:prstGeom>
        </p:spPr>
      </p:pic>
      <p:sp>
        <p:nvSpPr>
          <p:cNvPr id="4" name="Объект 2">
            <a:extLst>
              <a:ext uri="{FF2B5EF4-FFF2-40B4-BE49-F238E27FC236}">
                <a16:creationId xmlns:a16="http://schemas.microsoft.com/office/drawing/2014/main" id="{EA2B3AB4-BFBD-46EA-A9F0-BD257D8BE514}"/>
              </a:ext>
            </a:extLst>
          </p:cNvPr>
          <p:cNvSpPr txBox="1">
            <a:spLocks/>
          </p:cNvSpPr>
          <p:nvPr/>
        </p:nvSpPr>
        <p:spPr>
          <a:xfrm>
            <a:off x="4211960" y="5589240"/>
            <a:ext cx="4248472" cy="5486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Tangensial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o‘lchagich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5BF9AD-CBC3-4824-9E86-DC08C830F919}"/>
              </a:ext>
            </a:extLst>
          </p:cNvPr>
          <p:cNvSpPr/>
          <p:nvPr/>
        </p:nvSpPr>
        <p:spPr>
          <a:xfrm>
            <a:off x="35496" y="6444044"/>
            <a:ext cx="90730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 https://izm.by/image/cache/catalog/izmby_product/p70000836.pic01-850x850.jpg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3306858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Foydalanilgan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adabiyotlar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457200" algn="just">
              <a:buNone/>
            </a:pP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	</a:t>
            </a:r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Mirzayev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A.A., </a:t>
            </a:r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Sotvoldiyev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A.E., </a:t>
            </a:r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Mamurov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E.T. “</a:t>
            </a:r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Mashinasozlik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texnologiyasi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” (</a:t>
            </a:r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qism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oliy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texnika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o‘quv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yurtlari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darslik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Farg‘ona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–2010. 195 b. </a:t>
            </a:r>
          </a:p>
          <a:p>
            <a:pPr marL="0" indent="457200" algn="just">
              <a:buNone/>
            </a:pP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	Вороненко, В.П. Проектирование машиностроительного производства: учебное пособие/ В. П. Вороненко, М. С. </a:t>
            </a:r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Чепчуров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А. Г. </a:t>
            </a:r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Сиртладзе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 ред. В. П. Вороненко. - 2-е изд., стер. – Санкт – Петербург: Лань, 2019. - 416 с. </a:t>
            </a:r>
          </a:p>
          <a:p>
            <a:pPr marL="0" indent="457200" algn="just">
              <a:buNone/>
            </a:pP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	</a:t>
            </a:r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Шрубченко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И.В. Технология изготовления типовых деталей машин. Учеб. пособие. – М.: ИНФРА-М. 2018 – 358 с.</a:t>
            </a:r>
          </a:p>
          <a:p>
            <a:pPr marL="0" indent="457200" algn="just">
              <a:buNone/>
            </a:pP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	</a:t>
            </a:r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Тромпет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Г. М. Технология производства оборудования предприятий строительных материалов [Электронный ресурс]: учебное пособие / Г. М. </a:t>
            </a:r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Тромпет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— Электрон. текстовые данные. — Екатеринбург: Уральский федеральный университет, ЭБС АСВ, 2014. — 504 c.</a:t>
            </a:r>
          </a:p>
        </p:txBody>
      </p:sp>
    </p:spTree>
    <p:extLst>
      <p:ext uri="{BB962C8B-B14F-4D97-AF65-F5344CB8AC3E}">
        <p14:creationId xmlns:p14="http://schemas.microsoft.com/office/powerpoint/2010/main" val="3983439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216B9B51-5ADD-4A24-A00D-B5D668CB1A4B}"/>
              </a:ext>
            </a:extLst>
          </p:cNvPr>
          <p:cNvSpPr/>
          <p:nvPr/>
        </p:nvSpPr>
        <p:spPr>
          <a:xfrm>
            <a:off x="107504" y="836712"/>
            <a:ext cx="7488832" cy="446449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</a:bodyPr>
          <a:lstStyle/>
          <a:p>
            <a:pPr algn="ctr"/>
            <a:r>
              <a:rPr lang="en-US" sz="5400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E’TIBORINGIZ</a:t>
            </a:r>
          </a:p>
          <a:p>
            <a:pPr algn="ctr"/>
            <a:r>
              <a:rPr lang="en-US" sz="5400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UCHUN RAHMAT</a:t>
            </a:r>
            <a:endParaRPr lang="ru-RU" sz="5400" dirty="0">
              <a:ln w="0"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50682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2218</TotalTime>
  <Words>1449</Words>
  <Application>Microsoft Office PowerPoint</Application>
  <PresentationFormat>Экран (4:3)</PresentationFormat>
  <Paragraphs>180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4</vt:i4>
      </vt:variant>
      <vt:variant>
        <vt:lpstr>Заголовки слайдов</vt:lpstr>
      </vt:variant>
      <vt:variant>
        <vt:i4>27</vt:i4>
      </vt:variant>
    </vt:vector>
  </HeadingPairs>
  <TitlesOfParts>
    <vt:vector size="37" baseType="lpstr">
      <vt:lpstr>Arial</vt:lpstr>
      <vt:lpstr>Calibri</vt:lpstr>
      <vt:lpstr>Calibri Light</vt:lpstr>
      <vt:lpstr>Candara</vt:lpstr>
      <vt:lpstr>Symbol</vt:lpstr>
      <vt:lpstr>Times New Roman</vt:lpstr>
      <vt:lpstr>Волна</vt:lpstr>
      <vt:lpstr>Тема Office</vt:lpstr>
      <vt:lpstr>2_Тема Office</vt:lpstr>
      <vt:lpstr>3_Тема Office</vt:lpstr>
      <vt:lpstr>Course: Manufacturing of parts in mechanical engineering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2-MA’RUZA. Zagotovkalarni moslamalarda bazalashtirish.</dc:title>
  <dc:creator>User</dc:creator>
  <cp:lastModifiedBy>Muhammadazim Rustamov</cp:lastModifiedBy>
  <cp:revision>120</cp:revision>
  <dcterms:created xsi:type="dcterms:W3CDTF">2021-09-15T07:41:13Z</dcterms:created>
  <dcterms:modified xsi:type="dcterms:W3CDTF">2024-10-14T01:37:33Z</dcterms:modified>
</cp:coreProperties>
</file>