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42.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9.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4.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60" r:id="rId6"/>
    <p:sldMasterId id="2147483672" r:id="rId7"/>
    <p:sldMasterId id="2147483684" r:id="rId8"/>
  </p:sldMasterIdLst>
  <p:notesMasterIdLst>
    <p:notesMasterId r:id="rId9"/>
  </p:notesMasterIdLst>
  <p:sldIdLst>
    <p:sldId id="256" r:id="rId10"/>
    <p:sldId id="257" r:id="rId11"/>
    <p:sldId id="258" r:id="rId12"/>
    <p:sldId id="259" r:id="rId13"/>
    <p:sldId id="260" r:id="rId14"/>
    <p:sldId id="261" r:id="rId15"/>
    <p:sldId id="262" r:id="rId16"/>
    <p:sldId id="263" r:id="rId17"/>
    <p:sldId id="264" r:id="rId18"/>
    <p:sldId id="265" r:id="rId19"/>
    <p:sldId id="266" r:id="rId20"/>
    <p:sldId id="267" r:id="rId21"/>
    <p:sldId id="268" r:id="rId22"/>
    <p:sldId id="269" r:id="rId23"/>
    <p:sldId id="270" r:id="rId24"/>
    <p:sldId id="271" r:id="rId25"/>
    <p:sldId id="272" r:id="rId26"/>
    <p:sldId id="273" r:id="rId27"/>
    <p:sldId id="274" r:id="rId28"/>
    <p:sldId id="275" r:id="rId29"/>
    <p:sldId id="276" r:id="rId30"/>
    <p:sldId id="277" r:id="rId31"/>
    <p:sldId id="278" r:id="rId32"/>
    <p:sldId id="279" r:id="rId33"/>
    <p:sldId id="280" r:id="rId34"/>
    <p:sldId id="281" r:id="rId35"/>
    <p:sldId id="282" r:id="rId36"/>
    <p:sldId id="283" r:id="rId37"/>
  </p:sldIdLst>
  <p:sldSz cy="6858000" cx="9144000"/>
  <p:notesSz cx="6858000" cy="9144000"/>
  <p:embeddedFontLst>
    <p:embeddedFont>
      <p:font typeface="Arial Narrow"/>
      <p:regular r:id="rId38"/>
      <p:bold r:id="rId39"/>
      <p:italic r:id="rId40"/>
      <p:boldItalic r:id="rId41"/>
    </p:embeddedFont>
    <p:embeddedFont>
      <p:font typeface="Candara"/>
      <p:regular r:id="rId42"/>
      <p:bold r:id="rId43"/>
      <p:italic r:id="rId44"/>
      <p:boldItalic r:id="rId4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46" roundtripDataSignature="AMtx7miwHzTPuLOQBWKPxzBz51lvwWaES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81CBEC9-6608-4098-9C8E-2579156F19F2}">
  <a:tblStyle styleId="{881CBEC9-6608-4098-9C8E-2579156F19F2}" styleName="Table_0">
    <a:wholeTbl>
      <a:tcTxStyle b="off" i="off">
        <a:font>
          <a:latin typeface="Candara"/>
          <a:ea typeface="Candara"/>
          <a:cs typeface="Candara"/>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7F2FF"/>
          </a:solidFill>
        </a:fill>
      </a:tcStyle>
    </a:wholeTbl>
    <a:band1H>
      <a:tcTxStyle/>
      <a:tcStyle>
        <a:fill>
          <a:solidFill>
            <a:srgbClr val="CCE5FE"/>
          </a:solidFill>
        </a:fill>
      </a:tcStyle>
    </a:band1H>
    <a:band2H>
      <a:tcTxStyle/>
    </a:band2H>
    <a:band1V>
      <a:tcTxStyle/>
      <a:tcStyle>
        <a:fill>
          <a:solidFill>
            <a:srgbClr val="CCE5FE"/>
          </a:solidFill>
        </a:fill>
      </a:tcStyle>
    </a:band1V>
    <a:band2V>
      <a:tcTxStyle/>
    </a:band2V>
    <a:lastCol>
      <a:tcTxStyle b="on" i="off">
        <a:font>
          <a:latin typeface="Candara"/>
          <a:ea typeface="Candara"/>
          <a:cs typeface="Candara"/>
        </a:font>
        <a:schemeClr val="lt1"/>
      </a:tcTxStyle>
      <a:tcStyle>
        <a:fill>
          <a:solidFill>
            <a:schemeClr val="accent1"/>
          </a:solidFill>
        </a:fill>
      </a:tcStyle>
    </a:lastCol>
    <a:firstCol>
      <a:tcTxStyle b="on" i="off">
        <a:font>
          <a:latin typeface="Candara"/>
          <a:ea typeface="Candara"/>
          <a:cs typeface="Candara"/>
        </a:font>
        <a:schemeClr val="lt1"/>
      </a:tcTxStyle>
      <a:tcStyle>
        <a:fill>
          <a:solidFill>
            <a:schemeClr val="accent1"/>
          </a:solidFill>
        </a:fill>
      </a:tcStyle>
    </a:firstCol>
    <a:lastRow>
      <a:tcTxStyle b="on" i="off">
        <a:font>
          <a:latin typeface="Candara"/>
          <a:ea typeface="Candara"/>
          <a:cs typeface="Candara"/>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ndara"/>
          <a:ea typeface="Candara"/>
          <a:cs typeface="Candara"/>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ArialNarrow-italic.fntdata"/><Relationship Id="rId20" Type="http://schemas.openxmlformats.org/officeDocument/2006/relationships/slide" Target="slides/slide11.xml"/><Relationship Id="rId42" Type="http://schemas.openxmlformats.org/officeDocument/2006/relationships/font" Target="fonts/Candara-regular.fntdata"/><Relationship Id="rId41" Type="http://schemas.openxmlformats.org/officeDocument/2006/relationships/font" Target="fonts/ArialNarrow-boldItalic.fntdata"/><Relationship Id="rId22" Type="http://schemas.openxmlformats.org/officeDocument/2006/relationships/slide" Target="slides/slide13.xml"/><Relationship Id="rId44" Type="http://schemas.openxmlformats.org/officeDocument/2006/relationships/font" Target="fonts/Candara-italic.fntdata"/><Relationship Id="rId21" Type="http://schemas.openxmlformats.org/officeDocument/2006/relationships/slide" Target="slides/slide12.xml"/><Relationship Id="rId43" Type="http://schemas.openxmlformats.org/officeDocument/2006/relationships/font" Target="fonts/Candara-bold.fntdata"/><Relationship Id="rId24" Type="http://schemas.openxmlformats.org/officeDocument/2006/relationships/slide" Target="slides/slide15.xml"/><Relationship Id="rId46" Type="http://customschemas.google.com/relationships/presentationmetadata" Target="metadata"/><Relationship Id="rId23" Type="http://schemas.openxmlformats.org/officeDocument/2006/relationships/slide" Target="slides/slide14.xml"/><Relationship Id="rId45" Type="http://schemas.openxmlformats.org/officeDocument/2006/relationships/font" Target="fonts/Candara-boldItalic.fntdata"/><Relationship Id="rId1" Type="http://schemas.openxmlformats.org/officeDocument/2006/relationships/theme" Target="theme/theme5.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notesMaster" Target="notesMasters/notesMaster1.xml"/><Relationship Id="rId26" Type="http://schemas.openxmlformats.org/officeDocument/2006/relationships/slide" Target="slides/slide17.xml"/><Relationship Id="rId25" Type="http://schemas.openxmlformats.org/officeDocument/2006/relationships/slide" Target="slides/slide16.xml"/><Relationship Id="rId28" Type="http://schemas.openxmlformats.org/officeDocument/2006/relationships/slide" Target="slides/slide19.xml"/><Relationship Id="rId27" Type="http://schemas.openxmlformats.org/officeDocument/2006/relationships/slide" Target="slides/slide18.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20.xml"/><Relationship Id="rId7" Type="http://schemas.openxmlformats.org/officeDocument/2006/relationships/slideMaster" Target="slideMasters/slideMaster3.xml"/><Relationship Id="rId8" Type="http://schemas.openxmlformats.org/officeDocument/2006/relationships/slideMaster" Target="slideMasters/slideMaster4.xml"/><Relationship Id="rId31" Type="http://schemas.openxmlformats.org/officeDocument/2006/relationships/slide" Target="slides/slide22.xml"/><Relationship Id="rId30" Type="http://schemas.openxmlformats.org/officeDocument/2006/relationships/slide" Target="slides/slide21.xml"/><Relationship Id="rId11" Type="http://schemas.openxmlformats.org/officeDocument/2006/relationships/slide" Target="slides/slide2.xml"/><Relationship Id="rId33" Type="http://schemas.openxmlformats.org/officeDocument/2006/relationships/slide" Target="slides/slide24.xml"/><Relationship Id="rId10" Type="http://schemas.openxmlformats.org/officeDocument/2006/relationships/slide" Target="slides/slide1.xml"/><Relationship Id="rId32" Type="http://schemas.openxmlformats.org/officeDocument/2006/relationships/slide" Target="slides/slide23.xml"/><Relationship Id="rId13" Type="http://schemas.openxmlformats.org/officeDocument/2006/relationships/slide" Target="slides/slide4.xml"/><Relationship Id="rId35" Type="http://schemas.openxmlformats.org/officeDocument/2006/relationships/slide" Target="slides/slide26.xml"/><Relationship Id="rId12" Type="http://schemas.openxmlformats.org/officeDocument/2006/relationships/slide" Target="slides/slide3.xml"/><Relationship Id="rId34" Type="http://schemas.openxmlformats.org/officeDocument/2006/relationships/slide" Target="slides/slide25.xml"/><Relationship Id="rId15" Type="http://schemas.openxmlformats.org/officeDocument/2006/relationships/slide" Target="slides/slide6.xml"/><Relationship Id="rId37" Type="http://schemas.openxmlformats.org/officeDocument/2006/relationships/slide" Target="slides/slide28.xml"/><Relationship Id="rId14" Type="http://schemas.openxmlformats.org/officeDocument/2006/relationships/slide" Target="slides/slide5.xml"/><Relationship Id="rId36" Type="http://schemas.openxmlformats.org/officeDocument/2006/relationships/slide" Target="slides/slide27.xml"/><Relationship Id="rId17" Type="http://schemas.openxmlformats.org/officeDocument/2006/relationships/slide" Target="slides/slide8.xml"/><Relationship Id="rId39" Type="http://schemas.openxmlformats.org/officeDocument/2006/relationships/font" Target="fonts/ArialNarrow-bold.fntdata"/><Relationship Id="rId16" Type="http://schemas.openxmlformats.org/officeDocument/2006/relationships/slide" Target="slides/slide7.xml"/><Relationship Id="rId38" Type="http://schemas.openxmlformats.org/officeDocument/2006/relationships/font" Target="fonts/ArialNarrow-regular.fntdata"/><Relationship Id="rId19" Type="http://schemas.openxmlformats.org/officeDocument/2006/relationships/slide" Target="slides/slide10.xml"/><Relationship Id="rId18"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9" name="Shape 459"/>
        <p:cNvGrpSpPr/>
        <p:nvPr/>
      </p:nvGrpSpPr>
      <p:grpSpPr>
        <a:xfrm>
          <a:off x="0" y="0"/>
          <a:ext cx="0" cy="0"/>
          <a:chOff x="0" y="0"/>
          <a:chExt cx="0" cy="0"/>
        </a:xfrm>
      </p:grpSpPr>
      <p:sp>
        <p:nvSpPr>
          <p:cNvPr id="460" name="Google Shape;460;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4" name="Shape 464"/>
        <p:cNvGrpSpPr/>
        <p:nvPr/>
      </p:nvGrpSpPr>
      <p:grpSpPr>
        <a:xfrm>
          <a:off x="0" y="0"/>
          <a:ext cx="0" cy="0"/>
          <a:chOff x="0" y="0"/>
          <a:chExt cx="0" cy="0"/>
        </a:xfrm>
      </p:grpSpPr>
      <p:sp>
        <p:nvSpPr>
          <p:cNvPr id="465" name="Google Shape;465;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6" name="Shape 476"/>
        <p:cNvGrpSpPr/>
        <p:nvPr/>
      </p:nvGrpSpPr>
      <p:grpSpPr>
        <a:xfrm>
          <a:off x="0" y="0"/>
          <a:ext cx="0" cy="0"/>
          <a:chOff x="0" y="0"/>
          <a:chExt cx="0" cy="0"/>
        </a:xfrm>
      </p:grpSpPr>
      <p:sp>
        <p:nvSpPr>
          <p:cNvPr id="477" name="Google Shape;477;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1" name="Shape 481"/>
        <p:cNvGrpSpPr/>
        <p:nvPr/>
      </p:nvGrpSpPr>
      <p:grpSpPr>
        <a:xfrm>
          <a:off x="0" y="0"/>
          <a:ext cx="0" cy="0"/>
          <a:chOff x="0" y="0"/>
          <a:chExt cx="0" cy="0"/>
        </a:xfrm>
      </p:grpSpPr>
      <p:sp>
        <p:nvSpPr>
          <p:cNvPr id="482" name="Google Shape;482;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6" name="Shape 486"/>
        <p:cNvGrpSpPr/>
        <p:nvPr/>
      </p:nvGrpSpPr>
      <p:grpSpPr>
        <a:xfrm>
          <a:off x="0" y="0"/>
          <a:ext cx="0" cy="0"/>
          <a:chOff x="0" y="0"/>
          <a:chExt cx="0" cy="0"/>
        </a:xfrm>
      </p:grpSpPr>
      <p:sp>
        <p:nvSpPr>
          <p:cNvPr id="487" name="Google Shape;487;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 name="Shape 498"/>
        <p:cNvGrpSpPr/>
        <p:nvPr/>
      </p:nvGrpSpPr>
      <p:grpSpPr>
        <a:xfrm>
          <a:off x="0" y="0"/>
          <a:ext cx="0" cy="0"/>
          <a:chOff x="0" y="0"/>
          <a:chExt cx="0" cy="0"/>
        </a:xfrm>
      </p:grpSpPr>
      <p:sp>
        <p:nvSpPr>
          <p:cNvPr id="499" name="Google Shape;499;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3" name="Shape 503"/>
        <p:cNvGrpSpPr/>
        <p:nvPr/>
      </p:nvGrpSpPr>
      <p:grpSpPr>
        <a:xfrm>
          <a:off x="0" y="0"/>
          <a:ext cx="0" cy="0"/>
          <a:chOff x="0" y="0"/>
          <a:chExt cx="0" cy="0"/>
        </a:xfrm>
      </p:grpSpPr>
      <p:sp>
        <p:nvSpPr>
          <p:cNvPr id="504" name="Google Shape;504;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8" name="Shape 508"/>
        <p:cNvGrpSpPr/>
        <p:nvPr/>
      </p:nvGrpSpPr>
      <p:grpSpPr>
        <a:xfrm>
          <a:off x="0" y="0"/>
          <a:ext cx="0" cy="0"/>
          <a:chOff x="0" y="0"/>
          <a:chExt cx="0" cy="0"/>
        </a:xfrm>
      </p:grpSpPr>
      <p:sp>
        <p:nvSpPr>
          <p:cNvPr id="509" name="Google Shape;509;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8" name="Shape 518"/>
        <p:cNvGrpSpPr/>
        <p:nvPr/>
      </p:nvGrpSpPr>
      <p:grpSpPr>
        <a:xfrm>
          <a:off x="0" y="0"/>
          <a:ext cx="0" cy="0"/>
          <a:chOff x="0" y="0"/>
          <a:chExt cx="0" cy="0"/>
        </a:xfrm>
      </p:grpSpPr>
      <p:sp>
        <p:nvSpPr>
          <p:cNvPr id="519" name="Google Shape;519;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3" name="Shape 523"/>
        <p:cNvGrpSpPr/>
        <p:nvPr/>
      </p:nvGrpSpPr>
      <p:grpSpPr>
        <a:xfrm>
          <a:off x="0" y="0"/>
          <a:ext cx="0" cy="0"/>
          <a:chOff x="0" y="0"/>
          <a:chExt cx="0" cy="0"/>
        </a:xfrm>
      </p:grpSpPr>
      <p:sp>
        <p:nvSpPr>
          <p:cNvPr id="524" name="Google Shape;524;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0" name="Shape 530"/>
        <p:cNvGrpSpPr/>
        <p:nvPr/>
      </p:nvGrpSpPr>
      <p:grpSpPr>
        <a:xfrm>
          <a:off x="0" y="0"/>
          <a:ext cx="0" cy="0"/>
          <a:chOff x="0" y="0"/>
          <a:chExt cx="0" cy="0"/>
        </a:xfrm>
      </p:grpSpPr>
      <p:sp>
        <p:nvSpPr>
          <p:cNvPr id="531" name="Google Shape;531;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5" name="Shape 535"/>
        <p:cNvGrpSpPr/>
        <p:nvPr/>
      </p:nvGrpSpPr>
      <p:grpSpPr>
        <a:xfrm>
          <a:off x="0" y="0"/>
          <a:ext cx="0" cy="0"/>
          <a:chOff x="0" y="0"/>
          <a:chExt cx="0" cy="0"/>
        </a:xfrm>
      </p:grpSpPr>
      <p:sp>
        <p:nvSpPr>
          <p:cNvPr id="536" name="Google Shape;536;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18" name="Shape 18"/>
        <p:cNvGrpSpPr/>
        <p:nvPr/>
      </p:nvGrpSpPr>
      <p:grpSpPr>
        <a:xfrm>
          <a:off x="0" y="0"/>
          <a:ext cx="0" cy="0"/>
          <a:chOff x="0" y="0"/>
          <a:chExt cx="0" cy="0"/>
        </a:xfrm>
      </p:grpSpPr>
      <p:sp>
        <p:nvSpPr>
          <p:cNvPr id="19" name="Google Shape;19;p30"/>
          <p:cNvSpPr/>
          <p:nvPr/>
        </p:nvSpPr>
        <p:spPr>
          <a:xfrm>
            <a:off x="228600" y="228600"/>
            <a:ext cx="8695944" cy="6035040"/>
          </a:xfrm>
          <a:prstGeom prst="roundRect">
            <a:avLst>
              <a:gd fmla="val 1272" name="adj"/>
            </a:avLst>
          </a:prstGeom>
          <a:gradFill>
            <a:gsLst>
              <a:gs pos="0">
                <a:srgbClr val="0293E0"/>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grpSp>
        <p:nvGrpSpPr>
          <p:cNvPr id="20" name="Google Shape;20;p30"/>
          <p:cNvGrpSpPr/>
          <p:nvPr/>
        </p:nvGrpSpPr>
        <p:grpSpPr>
          <a:xfrm>
            <a:off x="211665" y="5353963"/>
            <a:ext cx="8723376" cy="1331580"/>
            <a:chOff x="-3905250" y="4294188"/>
            <a:chExt cx="13011150" cy="1892300"/>
          </a:xfrm>
        </p:grpSpPr>
        <p:sp>
          <p:nvSpPr>
            <p:cNvPr id="21" name="Google Shape;21;p30"/>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22" name="Google Shape;22;p30"/>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23" name="Google Shape;23;p30"/>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24" name="Google Shape;24;p30"/>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25" name="Google Shape;25;p30"/>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26" name="Google Shape;26;p30"/>
          <p:cNvSpPr txBox="1"/>
          <p:nvPr>
            <p:ph type="ctrTitle"/>
          </p:nvPr>
        </p:nvSpPr>
        <p:spPr>
          <a:xfrm>
            <a:off x="685800" y="1600200"/>
            <a:ext cx="7772400" cy="1780108"/>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FFFFFF"/>
              </a:buClr>
              <a:buSzPts val="4400"/>
              <a:buFont typeface="Candara"/>
              <a:buNone/>
              <a:defRPr sz="44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0"/>
          <p:cNvSpPr txBox="1"/>
          <p:nvPr>
            <p:ph idx="1" type="subTitle"/>
          </p:nvPr>
        </p:nvSpPr>
        <p:spPr>
          <a:xfrm>
            <a:off x="1371600" y="3556001"/>
            <a:ext cx="6400800" cy="1473200"/>
          </a:xfrm>
          <a:prstGeom prst="rect">
            <a:avLst/>
          </a:prstGeom>
          <a:noFill/>
          <a:ln>
            <a:noFill/>
          </a:ln>
        </p:spPr>
        <p:txBody>
          <a:bodyPr anchorCtr="0" anchor="t" bIns="45700" lIns="91425" spcFirstLastPara="1" rIns="91425" wrap="square" tIns="45700">
            <a:normAutofit/>
          </a:bodyPr>
          <a:lstStyle>
            <a:lvl1pPr lvl="0" algn="ctr">
              <a:spcBef>
                <a:spcPts val="400"/>
              </a:spcBef>
              <a:spcAft>
                <a:spcPts val="0"/>
              </a:spcAft>
              <a:buSzPts val="2000"/>
              <a:buNone/>
              <a:defRPr sz="2000">
                <a:solidFill>
                  <a:srgbClr val="FFFFFF"/>
                </a:solidFill>
              </a:defRPr>
            </a:lvl1pPr>
            <a:lvl2pPr lvl="1" algn="ctr">
              <a:spcBef>
                <a:spcPts val="440"/>
              </a:spcBef>
              <a:spcAft>
                <a:spcPts val="0"/>
              </a:spcAft>
              <a:buSzPts val="2200"/>
              <a:buNone/>
              <a:defRPr>
                <a:solidFill>
                  <a:srgbClr val="888888"/>
                </a:solidFill>
              </a:defRPr>
            </a:lvl2pPr>
            <a:lvl3pPr lvl="2" algn="ctr">
              <a:spcBef>
                <a:spcPts val="400"/>
              </a:spcBef>
              <a:spcAft>
                <a:spcPts val="0"/>
              </a:spcAft>
              <a:buSzPts val="2000"/>
              <a:buNone/>
              <a:defRPr>
                <a:solidFill>
                  <a:srgbClr val="888888"/>
                </a:solidFill>
              </a:defRPr>
            </a:lvl3pPr>
            <a:lvl4pPr lvl="3" algn="ctr">
              <a:spcBef>
                <a:spcPts val="360"/>
              </a:spcBef>
              <a:spcAft>
                <a:spcPts val="0"/>
              </a:spcAft>
              <a:buSzPts val="1800"/>
              <a:buNone/>
              <a:defRPr>
                <a:solidFill>
                  <a:srgbClr val="888888"/>
                </a:solidFill>
              </a:defRPr>
            </a:lvl4pPr>
            <a:lvl5pPr lvl="4" algn="ctr">
              <a:spcBef>
                <a:spcPts val="320"/>
              </a:spcBef>
              <a:spcAft>
                <a:spcPts val="0"/>
              </a:spcAft>
              <a:buSzPts val="1600"/>
              <a:buNone/>
              <a:defRPr>
                <a:solidFill>
                  <a:srgbClr val="888888"/>
                </a:solidFill>
              </a:defRPr>
            </a:lvl5pPr>
            <a:lvl6pPr lvl="5" algn="ctr">
              <a:spcBef>
                <a:spcPts val="384"/>
              </a:spcBef>
              <a:spcAft>
                <a:spcPts val="0"/>
              </a:spcAft>
              <a:buSzPts val="1400"/>
              <a:buNone/>
              <a:defRPr>
                <a:solidFill>
                  <a:srgbClr val="888888"/>
                </a:solidFill>
              </a:defRPr>
            </a:lvl6pPr>
            <a:lvl7pPr lvl="6" algn="ctr">
              <a:spcBef>
                <a:spcPts val="384"/>
              </a:spcBef>
              <a:spcAft>
                <a:spcPts val="0"/>
              </a:spcAft>
              <a:buSzPts val="1400"/>
              <a:buNone/>
              <a:defRPr>
                <a:solidFill>
                  <a:srgbClr val="888888"/>
                </a:solidFill>
              </a:defRPr>
            </a:lvl7pPr>
            <a:lvl8pPr lvl="7" algn="ctr">
              <a:spcBef>
                <a:spcPts val="384"/>
              </a:spcBef>
              <a:spcAft>
                <a:spcPts val="0"/>
              </a:spcAft>
              <a:buSzPts val="1400"/>
              <a:buNone/>
              <a:defRPr>
                <a:solidFill>
                  <a:srgbClr val="888888"/>
                </a:solidFill>
              </a:defRPr>
            </a:lvl8pPr>
            <a:lvl9pPr lvl="8" algn="ctr">
              <a:spcBef>
                <a:spcPts val="384"/>
              </a:spcBef>
              <a:spcAft>
                <a:spcPts val="0"/>
              </a:spcAft>
              <a:buSzPts val="1400"/>
              <a:buNone/>
              <a:defRPr>
                <a:solidFill>
                  <a:srgbClr val="888888"/>
                </a:solidFill>
              </a:defRPr>
            </a:lvl9pPr>
          </a:lstStyle>
          <a:p/>
        </p:txBody>
      </p:sp>
      <p:sp>
        <p:nvSpPr>
          <p:cNvPr id="28" name="Google Shape;28;p30"/>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0"/>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0"/>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showMasterSp="0" type="obj">
  <p:cSld name="OBJECT">
    <p:spTree>
      <p:nvGrpSpPr>
        <p:cNvPr id="31" name="Shape 31"/>
        <p:cNvGrpSpPr/>
        <p:nvPr/>
      </p:nvGrpSpPr>
      <p:grpSpPr>
        <a:xfrm>
          <a:off x="0" y="0"/>
          <a:ext cx="0" cy="0"/>
          <a:chOff x="0" y="0"/>
          <a:chExt cx="0" cy="0"/>
        </a:xfrm>
      </p:grpSpPr>
      <p:sp>
        <p:nvSpPr>
          <p:cNvPr id="32" name="Google Shape;32;p31"/>
          <p:cNvSpPr txBox="1"/>
          <p:nvPr>
            <p:ph idx="1" type="body"/>
          </p:nvPr>
        </p:nvSpPr>
        <p:spPr>
          <a:xfrm>
            <a:off x="872067" y="2675467"/>
            <a:ext cx="7408333" cy="3450696"/>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84"/>
              </a:spcBef>
              <a:spcAft>
                <a:spcPts val="0"/>
              </a:spcAft>
              <a:buSzPts val="1800"/>
              <a:buChar char="●"/>
              <a:defRPr/>
            </a:lvl6pPr>
            <a:lvl7pPr indent="-342900" lvl="6" marL="3200400" algn="l">
              <a:spcBef>
                <a:spcPts val="384"/>
              </a:spcBef>
              <a:spcAft>
                <a:spcPts val="0"/>
              </a:spcAft>
              <a:buSzPts val="1800"/>
              <a:buChar char="●"/>
              <a:defRPr/>
            </a:lvl7pPr>
            <a:lvl8pPr indent="-342900" lvl="7" marL="3657600" algn="l">
              <a:spcBef>
                <a:spcPts val="384"/>
              </a:spcBef>
              <a:spcAft>
                <a:spcPts val="0"/>
              </a:spcAft>
              <a:buSzPts val="1800"/>
              <a:buChar char="●"/>
              <a:defRPr/>
            </a:lvl8pPr>
            <a:lvl9pPr indent="-342900" lvl="8" marL="4114800" algn="l">
              <a:spcBef>
                <a:spcPts val="384"/>
              </a:spcBef>
              <a:spcAft>
                <a:spcPts val="0"/>
              </a:spcAft>
              <a:buSzPts val="1800"/>
              <a:buChar char="●"/>
              <a:defRPr/>
            </a:lvl9pPr>
          </a:lstStyle>
          <a:p/>
        </p:txBody>
      </p:sp>
      <p:sp>
        <p:nvSpPr>
          <p:cNvPr id="33" name="Google Shape;33;p31"/>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1"/>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1"/>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36" name="Google Shape;36;p31"/>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FFFFFF"/>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spTree>
      <p:nvGrpSpPr>
        <p:cNvPr id="37" name="Shape 37"/>
        <p:cNvGrpSpPr/>
        <p:nvPr/>
      </p:nvGrpSpPr>
      <p:grpSpPr>
        <a:xfrm>
          <a:off x="0" y="0"/>
          <a:ext cx="0" cy="0"/>
          <a:chOff x="0" y="0"/>
          <a:chExt cx="0" cy="0"/>
        </a:xfrm>
      </p:grpSpPr>
      <p:sp>
        <p:nvSpPr>
          <p:cNvPr id="38" name="Google Shape;38;p38"/>
          <p:cNvSpPr/>
          <p:nvPr/>
        </p:nvSpPr>
        <p:spPr>
          <a:xfrm>
            <a:off x="228600" y="228600"/>
            <a:ext cx="8695944" cy="4736592"/>
          </a:xfrm>
          <a:prstGeom prst="roundRect">
            <a:avLst>
              <a:gd fmla="val 1272" name="adj"/>
            </a:avLst>
          </a:prstGeom>
          <a:gradFill>
            <a:gsLst>
              <a:gs pos="0">
                <a:srgbClr val="0293E0"/>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sp>
        <p:nvSpPr>
          <p:cNvPr id="39" name="Google Shape;39;p38"/>
          <p:cNvSpPr/>
          <p:nvPr/>
        </p:nvSpPr>
        <p:spPr>
          <a:xfrm>
            <a:off x="6047438" y="4203592"/>
            <a:ext cx="2876429" cy="714026"/>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40" name="Google Shape;40;p38"/>
          <p:cNvSpPr/>
          <p:nvPr/>
        </p:nvSpPr>
        <p:spPr>
          <a:xfrm>
            <a:off x="2619320" y="4075290"/>
            <a:ext cx="5544515" cy="850138"/>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41" name="Google Shape;41;p38"/>
          <p:cNvSpPr/>
          <p:nvPr/>
        </p:nvSpPr>
        <p:spPr>
          <a:xfrm>
            <a:off x="2828728" y="4087562"/>
            <a:ext cx="5467980" cy="774272"/>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42" name="Google Shape;42;p38"/>
          <p:cNvSpPr/>
          <p:nvPr/>
        </p:nvSpPr>
        <p:spPr>
          <a:xfrm>
            <a:off x="5609489" y="4074174"/>
            <a:ext cx="3308000" cy="651549"/>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43" name="Google Shape;43;p38"/>
          <p:cNvSpPr/>
          <p:nvPr/>
        </p:nvSpPr>
        <p:spPr>
          <a:xfrm>
            <a:off x="211665" y="4058555"/>
            <a:ext cx="8723376" cy="1329874"/>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44" name="Google Shape;44;p38"/>
          <p:cNvSpPr txBox="1"/>
          <p:nvPr>
            <p:ph type="title"/>
          </p:nvPr>
        </p:nvSpPr>
        <p:spPr>
          <a:xfrm>
            <a:off x="690032" y="2463560"/>
            <a:ext cx="7772400" cy="1524000"/>
          </a:xfrm>
          <a:prstGeom prst="rect">
            <a:avLst/>
          </a:prstGeom>
          <a:noFill/>
          <a:ln>
            <a:noFill/>
          </a:ln>
        </p:spPr>
        <p:txBody>
          <a:bodyPr anchorCtr="0" anchor="t" bIns="45700" lIns="91425" spcFirstLastPara="1" rIns="91425" wrap="square" tIns="45700">
            <a:normAutofit/>
          </a:bodyPr>
          <a:lstStyle>
            <a:lvl1pPr lvl="0" algn="ctr">
              <a:spcBef>
                <a:spcPts val="0"/>
              </a:spcBef>
              <a:spcAft>
                <a:spcPts val="0"/>
              </a:spcAft>
              <a:buClr>
                <a:srgbClr val="FFFFFF"/>
              </a:buClr>
              <a:buSzPts val="4400"/>
              <a:buFont typeface="Candara"/>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38"/>
          <p:cNvSpPr txBox="1"/>
          <p:nvPr>
            <p:ph idx="1" type="body"/>
          </p:nvPr>
        </p:nvSpPr>
        <p:spPr>
          <a:xfrm>
            <a:off x="1367365" y="1437448"/>
            <a:ext cx="6417734" cy="939801"/>
          </a:xfrm>
          <a:prstGeom prst="rect">
            <a:avLst/>
          </a:prstGeom>
          <a:noFill/>
          <a:ln>
            <a:noFill/>
          </a:ln>
        </p:spPr>
        <p:txBody>
          <a:bodyPr anchorCtr="0" anchor="b" bIns="45700" lIns="91425" spcFirstLastPara="1" rIns="91425" wrap="square" tIns="45700">
            <a:normAutofit/>
          </a:bodyPr>
          <a:lstStyle>
            <a:lvl1pPr indent="-228600" lvl="0" marL="457200" algn="ctr">
              <a:spcBef>
                <a:spcPts val="400"/>
              </a:spcBef>
              <a:spcAft>
                <a:spcPts val="0"/>
              </a:spcAft>
              <a:buSzPts val="2000"/>
              <a:buNone/>
              <a:defRPr sz="2000">
                <a:solidFill>
                  <a:srgbClr val="FFFFFF"/>
                </a:solidFill>
              </a:defRPr>
            </a:lvl1pPr>
            <a:lvl2pPr indent="-228600" lvl="1" marL="914400" algn="l">
              <a:spcBef>
                <a:spcPts val="360"/>
              </a:spcBef>
              <a:spcAft>
                <a:spcPts val="0"/>
              </a:spcAft>
              <a:buSzPts val="1800"/>
              <a:buNone/>
              <a:defRPr sz="1800">
                <a:solidFill>
                  <a:srgbClr val="888888"/>
                </a:solidFill>
              </a:defRPr>
            </a:lvl2pPr>
            <a:lvl3pPr indent="-228600" lvl="2" marL="1371600" algn="l">
              <a:spcBef>
                <a:spcPts val="320"/>
              </a:spcBef>
              <a:spcAft>
                <a:spcPts val="0"/>
              </a:spcAft>
              <a:buSzPts val="1600"/>
              <a:buNone/>
              <a:defRPr sz="1600">
                <a:solidFill>
                  <a:srgbClr val="888888"/>
                </a:solidFill>
              </a:defRPr>
            </a:lvl3pPr>
            <a:lvl4pPr indent="-228600" lvl="3" marL="1828800" algn="l">
              <a:spcBef>
                <a:spcPts val="280"/>
              </a:spcBef>
              <a:spcAft>
                <a:spcPts val="0"/>
              </a:spcAft>
              <a:buSzPts val="1400"/>
              <a:buNone/>
              <a:defRPr sz="1400">
                <a:solidFill>
                  <a:srgbClr val="888888"/>
                </a:solidFill>
              </a:defRPr>
            </a:lvl4pPr>
            <a:lvl5pPr indent="-228600" lvl="4" marL="2286000" algn="l">
              <a:spcBef>
                <a:spcPts val="280"/>
              </a:spcBef>
              <a:spcAft>
                <a:spcPts val="0"/>
              </a:spcAft>
              <a:buSzPts val="1400"/>
              <a:buNone/>
              <a:defRPr sz="1400">
                <a:solidFill>
                  <a:srgbClr val="888888"/>
                </a:solidFill>
              </a:defRPr>
            </a:lvl5pPr>
            <a:lvl6pPr indent="-228600" lvl="5" marL="2743200" algn="l">
              <a:spcBef>
                <a:spcPts val="384"/>
              </a:spcBef>
              <a:spcAft>
                <a:spcPts val="0"/>
              </a:spcAft>
              <a:buSzPts val="1400"/>
              <a:buNone/>
              <a:defRPr sz="1400">
                <a:solidFill>
                  <a:srgbClr val="888888"/>
                </a:solidFill>
              </a:defRPr>
            </a:lvl6pPr>
            <a:lvl7pPr indent="-228600" lvl="6" marL="3200400" algn="l">
              <a:spcBef>
                <a:spcPts val="384"/>
              </a:spcBef>
              <a:spcAft>
                <a:spcPts val="0"/>
              </a:spcAft>
              <a:buSzPts val="1400"/>
              <a:buNone/>
              <a:defRPr sz="1400">
                <a:solidFill>
                  <a:srgbClr val="888888"/>
                </a:solidFill>
              </a:defRPr>
            </a:lvl7pPr>
            <a:lvl8pPr indent="-228600" lvl="7" marL="3657600" algn="l">
              <a:spcBef>
                <a:spcPts val="384"/>
              </a:spcBef>
              <a:spcAft>
                <a:spcPts val="0"/>
              </a:spcAft>
              <a:buSzPts val="1400"/>
              <a:buNone/>
              <a:defRPr sz="1400">
                <a:solidFill>
                  <a:srgbClr val="888888"/>
                </a:solidFill>
              </a:defRPr>
            </a:lvl8pPr>
            <a:lvl9pPr indent="-228600" lvl="8" marL="4114800" algn="l">
              <a:spcBef>
                <a:spcPts val="384"/>
              </a:spcBef>
              <a:spcAft>
                <a:spcPts val="0"/>
              </a:spcAft>
              <a:buSzPts val="1400"/>
              <a:buNone/>
              <a:defRPr sz="1400">
                <a:solidFill>
                  <a:srgbClr val="888888"/>
                </a:solidFill>
              </a:defRPr>
            </a:lvl9pPr>
          </a:lstStyle>
          <a:p/>
        </p:txBody>
      </p:sp>
      <p:sp>
        <p:nvSpPr>
          <p:cNvPr id="46" name="Google Shape;46;p38"/>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8"/>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8"/>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showMasterSp="0" type="twoObj">
  <p:cSld name="TWO_OBJECTS">
    <p:spTree>
      <p:nvGrpSpPr>
        <p:cNvPr id="49" name="Shape 49"/>
        <p:cNvGrpSpPr/>
        <p:nvPr/>
      </p:nvGrpSpPr>
      <p:grpSpPr>
        <a:xfrm>
          <a:off x="0" y="0"/>
          <a:ext cx="0" cy="0"/>
          <a:chOff x="0" y="0"/>
          <a:chExt cx="0" cy="0"/>
        </a:xfrm>
      </p:grpSpPr>
      <p:sp>
        <p:nvSpPr>
          <p:cNvPr id="50" name="Google Shape;50;p39"/>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FFFFFF"/>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9"/>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9"/>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9"/>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54" name="Google Shape;54;p39"/>
          <p:cNvSpPr txBox="1"/>
          <p:nvPr>
            <p:ph idx="1" type="body"/>
          </p:nvPr>
        </p:nvSpPr>
        <p:spPr>
          <a:xfrm>
            <a:off x="676655" y="2679192"/>
            <a:ext cx="3822192" cy="3447288"/>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84"/>
              </a:spcBef>
              <a:spcAft>
                <a:spcPts val="0"/>
              </a:spcAft>
              <a:buSzPts val="1800"/>
              <a:buChar char="●"/>
              <a:defRPr/>
            </a:lvl6pPr>
            <a:lvl7pPr indent="-342900" lvl="6" marL="3200400" algn="l">
              <a:spcBef>
                <a:spcPts val="384"/>
              </a:spcBef>
              <a:spcAft>
                <a:spcPts val="0"/>
              </a:spcAft>
              <a:buSzPts val="1800"/>
              <a:buChar char="●"/>
              <a:defRPr/>
            </a:lvl7pPr>
            <a:lvl8pPr indent="-342900" lvl="7" marL="3657600" algn="l">
              <a:spcBef>
                <a:spcPts val="384"/>
              </a:spcBef>
              <a:spcAft>
                <a:spcPts val="0"/>
              </a:spcAft>
              <a:buSzPts val="1800"/>
              <a:buChar char="●"/>
              <a:defRPr/>
            </a:lvl8pPr>
            <a:lvl9pPr indent="-342900" lvl="8" marL="4114800" algn="l">
              <a:spcBef>
                <a:spcPts val="384"/>
              </a:spcBef>
              <a:spcAft>
                <a:spcPts val="0"/>
              </a:spcAft>
              <a:buSzPts val="1800"/>
              <a:buChar char="●"/>
              <a:defRPr/>
            </a:lvl9pPr>
          </a:lstStyle>
          <a:p/>
        </p:txBody>
      </p:sp>
      <p:sp>
        <p:nvSpPr>
          <p:cNvPr id="55" name="Google Shape;55;p39"/>
          <p:cNvSpPr txBox="1"/>
          <p:nvPr>
            <p:ph idx="2" type="body"/>
          </p:nvPr>
        </p:nvSpPr>
        <p:spPr>
          <a:xfrm>
            <a:off x="4645152" y="2679192"/>
            <a:ext cx="3822192" cy="3447288"/>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84"/>
              </a:spcBef>
              <a:spcAft>
                <a:spcPts val="0"/>
              </a:spcAft>
              <a:buSzPts val="1800"/>
              <a:buChar char="●"/>
              <a:defRPr/>
            </a:lvl6pPr>
            <a:lvl7pPr indent="-342900" lvl="6" marL="3200400" algn="l">
              <a:spcBef>
                <a:spcPts val="384"/>
              </a:spcBef>
              <a:spcAft>
                <a:spcPts val="0"/>
              </a:spcAft>
              <a:buSzPts val="1800"/>
              <a:buChar char="●"/>
              <a:defRPr/>
            </a:lvl7pPr>
            <a:lvl8pPr indent="-342900" lvl="7" marL="3657600" algn="l">
              <a:spcBef>
                <a:spcPts val="384"/>
              </a:spcBef>
              <a:spcAft>
                <a:spcPts val="0"/>
              </a:spcAft>
              <a:buSzPts val="1800"/>
              <a:buChar char="●"/>
              <a:defRPr/>
            </a:lvl8pPr>
            <a:lvl9pPr indent="-342900" lvl="8" marL="4114800" algn="l">
              <a:spcBef>
                <a:spcPts val="384"/>
              </a:spcBef>
              <a:spcAft>
                <a:spcPts val="0"/>
              </a:spcAft>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spTree>
      <p:nvGrpSpPr>
        <p:cNvPr id="56" name="Shape 56"/>
        <p:cNvGrpSpPr/>
        <p:nvPr/>
      </p:nvGrpSpPr>
      <p:grpSpPr>
        <a:xfrm>
          <a:off x="0" y="0"/>
          <a:ext cx="0" cy="0"/>
          <a:chOff x="0" y="0"/>
          <a:chExt cx="0" cy="0"/>
        </a:xfrm>
      </p:grpSpPr>
      <p:sp>
        <p:nvSpPr>
          <p:cNvPr id="57" name="Google Shape;57;p40"/>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FFFFFF"/>
              </a:buClr>
              <a:buSzPts val="4400"/>
              <a:buFont typeface="Candara"/>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40"/>
          <p:cNvSpPr txBox="1"/>
          <p:nvPr>
            <p:ph idx="1" type="body"/>
          </p:nvPr>
        </p:nvSpPr>
        <p:spPr>
          <a:xfrm>
            <a:off x="676656" y="2678114"/>
            <a:ext cx="3822192" cy="639762"/>
          </a:xfrm>
          <a:prstGeom prst="rect">
            <a:avLst/>
          </a:prstGeom>
          <a:noFill/>
          <a:ln>
            <a:noFill/>
          </a:ln>
        </p:spPr>
        <p:txBody>
          <a:bodyPr anchorCtr="0" anchor="ctr" bIns="45700" lIns="91425" spcFirstLastPara="1" rIns="91425" wrap="square" tIns="45700">
            <a:normAutofit/>
          </a:bodyPr>
          <a:lstStyle>
            <a:lvl1pPr indent="-228600" lvl="0" marL="457200" algn="ctr">
              <a:spcBef>
                <a:spcPts val="480"/>
              </a:spcBef>
              <a:spcAft>
                <a:spcPts val="0"/>
              </a:spcAft>
              <a:buSzPts val="2400"/>
              <a:buNone/>
              <a:defRPr b="0" sz="2400">
                <a:solidFill>
                  <a:schemeClr val="dk2"/>
                </a:solidFill>
                <a:latin typeface="Candara"/>
                <a:ea typeface="Candara"/>
                <a:cs typeface="Candara"/>
                <a:sym typeface="Candara"/>
              </a:defRPr>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228600" lvl="5" marL="2743200" algn="l">
              <a:spcBef>
                <a:spcPts val="384"/>
              </a:spcBef>
              <a:spcAft>
                <a:spcPts val="0"/>
              </a:spcAft>
              <a:buSzPts val="1600"/>
              <a:buNone/>
              <a:defRPr b="1" sz="1600"/>
            </a:lvl6pPr>
            <a:lvl7pPr indent="-228600" lvl="6" marL="3200400" algn="l">
              <a:spcBef>
                <a:spcPts val="384"/>
              </a:spcBef>
              <a:spcAft>
                <a:spcPts val="0"/>
              </a:spcAft>
              <a:buSzPts val="1600"/>
              <a:buNone/>
              <a:defRPr b="1" sz="1600"/>
            </a:lvl7pPr>
            <a:lvl8pPr indent="-228600" lvl="7" marL="3657600" algn="l">
              <a:spcBef>
                <a:spcPts val="384"/>
              </a:spcBef>
              <a:spcAft>
                <a:spcPts val="0"/>
              </a:spcAft>
              <a:buSzPts val="1600"/>
              <a:buNone/>
              <a:defRPr b="1" sz="1600"/>
            </a:lvl8pPr>
            <a:lvl9pPr indent="-228600" lvl="8" marL="4114800" algn="l">
              <a:spcBef>
                <a:spcPts val="384"/>
              </a:spcBef>
              <a:spcAft>
                <a:spcPts val="0"/>
              </a:spcAft>
              <a:buSzPts val="1600"/>
              <a:buNone/>
              <a:defRPr b="1" sz="1600"/>
            </a:lvl9pPr>
          </a:lstStyle>
          <a:p/>
        </p:txBody>
      </p:sp>
      <p:sp>
        <p:nvSpPr>
          <p:cNvPr id="59" name="Google Shape;59;p40"/>
          <p:cNvSpPr txBox="1"/>
          <p:nvPr>
            <p:ph idx="2" type="body"/>
          </p:nvPr>
        </p:nvSpPr>
        <p:spPr>
          <a:xfrm>
            <a:off x="677332" y="3429000"/>
            <a:ext cx="3820055" cy="2697163"/>
          </a:xfrm>
          <a:prstGeom prst="rect">
            <a:avLst/>
          </a:prstGeom>
          <a:noFill/>
          <a:ln>
            <a:noFill/>
          </a:ln>
        </p:spPr>
        <p:txBody>
          <a:bodyPr anchorCtr="0" anchor="t" bIns="45700" lIns="91425" spcFirstLastPara="1" rIns="91425" wrap="square" tIns="45700">
            <a:normAutofit/>
          </a:bodyPr>
          <a:lstStyle>
            <a:lvl1pPr indent="-355600" lvl="0" marL="457200" algn="l">
              <a:spcBef>
                <a:spcPts val="400"/>
              </a:spcBef>
              <a:spcAft>
                <a:spcPts val="0"/>
              </a:spcAft>
              <a:buSzPts val="2000"/>
              <a:buChar char="*"/>
              <a:defRPr sz="2000"/>
            </a:lvl1pPr>
            <a:lvl2pPr indent="-342900" lvl="1" marL="914400" algn="l">
              <a:spcBef>
                <a:spcPts val="360"/>
              </a:spcBef>
              <a:spcAft>
                <a:spcPts val="0"/>
              </a:spcAft>
              <a:buSzPts val="1800"/>
              <a:buChar char="*"/>
              <a:defRPr sz="1800"/>
            </a:lvl2pPr>
            <a:lvl3pPr indent="-330200" lvl="2" marL="1371600" algn="l">
              <a:spcBef>
                <a:spcPts val="320"/>
              </a:spcBef>
              <a:spcAft>
                <a:spcPts val="0"/>
              </a:spcAft>
              <a:buSzPts val="1600"/>
              <a:buChar char="*"/>
              <a:defRPr sz="1600"/>
            </a:lvl3pPr>
            <a:lvl4pPr indent="-317500" lvl="3" marL="1828800" algn="l">
              <a:spcBef>
                <a:spcPts val="280"/>
              </a:spcBef>
              <a:spcAft>
                <a:spcPts val="0"/>
              </a:spcAft>
              <a:buSzPts val="1400"/>
              <a:buChar char="*"/>
              <a:defRPr sz="1400"/>
            </a:lvl4pPr>
            <a:lvl5pPr indent="-317500" lvl="4" marL="2286000" algn="l">
              <a:spcBef>
                <a:spcPts val="280"/>
              </a:spcBef>
              <a:spcAft>
                <a:spcPts val="0"/>
              </a:spcAft>
              <a:buSzPts val="1400"/>
              <a:buChar char="*"/>
              <a:defRPr sz="1400"/>
            </a:lvl5pPr>
            <a:lvl6pPr indent="-330200" lvl="5" marL="2743200" algn="l">
              <a:spcBef>
                <a:spcPts val="384"/>
              </a:spcBef>
              <a:spcAft>
                <a:spcPts val="0"/>
              </a:spcAft>
              <a:buSzPts val="1600"/>
              <a:buChar char="●"/>
              <a:defRPr sz="1600"/>
            </a:lvl6pPr>
            <a:lvl7pPr indent="-330200" lvl="6" marL="3200400" algn="l">
              <a:spcBef>
                <a:spcPts val="384"/>
              </a:spcBef>
              <a:spcAft>
                <a:spcPts val="0"/>
              </a:spcAft>
              <a:buSzPts val="1600"/>
              <a:buChar char="●"/>
              <a:defRPr sz="1600"/>
            </a:lvl7pPr>
            <a:lvl8pPr indent="-330200" lvl="7" marL="3657600" algn="l">
              <a:spcBef>
                <a:spcPts val="384"/>
              </a:spcBef>
              <a:spcAft>
                <a:spcPts val="0"/>
              </a:spcAft>
              <a:buSzPts val="1600"/>
              <a:buChar char="●"/>
              <a:defRPr sz="1600"/>
            </a:lvl8pPr>
            <a:lvl9pPr indent="-330200" lvl="8" marL="4114800" algn="l">
              <a:spcBef>
                <a:spcPts val="384"/>
              </a:spcBef>
              <a:spcAft>
                <a:spcPts val="0"/>
              </a:spcAft>
              <a:buSzPts val="1600"/>
              <a:buChar char="●"/>
              <a:defRPr sz="1600"/>
            </a:lvl9pPr>
          </a:lstStyle>
          <a:p/>
        </p:txBody>
      </p:sp>
      <p:sp>
        <p:nvSpPr>
          <p:cNvPr id="60" name="Google Shape;60;p40"/>
          <p:cNvSpPr txBox="1"/>
          <p:nvPr>
            <p:ph idx="3" type="body"/>
          </p:nvPr>
        </p:nvSpPr>
        <p:spPr>
          <a:xfrm>
            <a:off x="4648200" y="2678113"/>
            <a:ext cx="3822192" cy="639762"/>
          </a:xfrm>
          <a:prstGeom prst="rect">
            <a:avLst/>
          </a:prstGeom>
          <a:noFill/>
          <a:ln>
            <a:noFill/>
          </a:ln>
        </p:spPr>
        <p:txBody>
          <a:bodyPr anchorCtr="0" anchor="ctr" bIns="45700" lIns="91425" spcFirstLastPara="1" rIns="91425" wrap="square" tIns="45700">
            <a:normAutofit/>
          </a:bodyPr>
          <a:lstStyle>
            <a:lvl1pPr indent="-228600" lvl="0" marL="457200" algn="ctr">
              <a:spcBef>
                <a:spcPts val="480"/>
              </a:spcBef>
              <a:spcAft>
                <a:spcPts val="0"/>
              </a:spcAft>
              <a:buSzPts val="2400"/>
              <a:buNone/>
              <a:defRPr b="0" i="0" sz="2400">
                <a:solidFill>
                  <a:schemeClr val="dk2"/>
                </a:solidFill>
                <a:latin typeface="Candara"/>
                <a:ea typeface="Candara"/>
                <a:cs typeface="Candara"/>
                <a:sym typeface="Candara"/>
              </a:defRPr>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228600" lvl="5" marL="2743200" algn="l">
              <a:spcBef>
                <a:spcPts val="384"/>
              </a:spcBef>
              <a:spcAft>
                <a:spcPts val="0"/>
              </a:spcAft>
              <a:buSzPts val="1600"/>
              <a:buNone/>
              <a:defRPr b="1" sz="1600"/>
            </a:lvl6pPr>
            <a:lvl7pPr indent="-228600" lvl="6" marL="3200400" algn="l">
              <a:spcBef>
                <a:spcPts val="384"/>
              </a:spcBef>
              <a:spcAft>
                <a:spcPts val="0"/>
              </a:spcAft>
              <a:buSzPts val="1600"/>
              <a:buNone/>
              <a:defRPr b="1" sz="1600"/>
            </a:lvl7pPr>
            <a:lvl8pPr indent="-228600" lvl="7" marL="3657600" algn="l">
              <a:spcBef>
                <a:spcPts val="384"/>
              </a:spcBef>
              <a:spcAft>
                <a:spcPts val="0"/>
              </a:spcAft>
              <a:buSzPts val="1600"/>
              <a:buNone/>
              <a:defRPr b="1" sz="1600"/>
            </a:lvl8pPr>
            <a:lvl9pPr indent="-228600" lvl="8" marL="4114800" algn="l">
              <a:spcBef>
                <a:spcPts val="384"/>
              </a:spcBef>
              <a:spcAft>
                <a:spcPts val="0"/>
              </a:spcAft>
              <a:buSzPts val="1600"/>
              <a:buNone/>
              <a:defRPr b="1" sz="1600"/>
            </a:lvl9pPr>
          </a:lstStyle>
          <a:p/>
        </p:txBody>
      </p:sp>
      <p:sp>
        <p:nvSpPr>
          <p:cNvPr id="61" name="Google Shape;61;p40"/>
          <p:cNvSpPr txBox="1"/>
          <p:nvPr>
            <p:ph idx="4" type="body"/>
          </p:nvPr>
        </p:nvSpPr>
        <p:spPr>
          <a:xfrm>
            <a:off x="4645025" y="3429000"/>
            <a:ext cx="3822192" cy="2697163"/>
          </a:xfrm>
          <a:prstGeom prst="rect">
            <a:avLst/>
          </a:prstGeom>
          <a:noFill/>
          <a:ln>
            <a:noFill/>
          </a:ln>
        </p:spPr>
        <p:txBody>
          <a:bodyPr anchorCtr="0" anchor="t" bIns="45700" lIns="91425" spcFirstLastPara="1" rIns="91425" wrap="square" tIns="45700">
            <a:normAutofit/>
          </a:bodyPr>
          <a:lstStyle>
            <a:lvl1pPr indent="-355600" lvl="0" marL="457200" algn="l">
              <a:spcBef>
                <a:spcPts val="400"/>
              </a:spcBef>
              <a:spcAft>
                <a:spcPts val="0"/>
              </a:spcAft>
              <a:buSzPts val="2000"/>
              <a:buChar char="*"/>
              <a:defRPr sz="2000"/>
            </a:lvl1pPr>
            <a:lvl2pPr indent="-342900" lvl="1" marL="914400" algn="l">
              <a:spcBef>
                <a:spcPts val="360"/>
              </a:spcBef>
              <a:spcAft>
                <a:spcPts val="0"/>
              </a:spcAft>
              <a:buSzPts val="1800"/>
              <a:buChar char="*"/>
              <a:defRPr sz="1800"/>
            </a:lvl2pPr>
            <a:lvl3pPr indent="-330200" lvl="2" marL="1371600" algn="l">
              <a:spcBef>
                <a:spcPts val="320"/>
              </a:spcBef>
              <a:spcAft>
                <a:spcPts val="0"/>
              </a:spcAft>
              <a:buSzPts val="1600"/>
              <a:buChar char="*"/>
              <a:defRPr sz="1600"/>
            </a:lvl3pPr>
            <a:lvl4pPr indent="-317500" lvl="3" marL="1828800" algn="l">
              <a:spcBef>
                <a:spcPts val="280"/>
              </a:spcBef>
              <a:spcAft>
                <a:spcPts val="0"/>
              </a:spcAft>
              <a:buSzPts val="1400"/>
              <a:buChar char="*"/>
              <a:defRPr sz="1400"/>
            </a:lvl4pPr>
            <a:lvl5pPr indent="-317500" lvl="4" marL="2286000" algn="l">
              <a:spcBef>
                <a:spcPts val="280"/>
              </a:spcBef>
              <a:spcAft>
                <a:spcPts val="0"/>
              </a:spcAft>
              <a:buSzPts val="1400"/>
              <a:buChar char="*"/>
              <a:defRPr sz="1400"/>
            </a:lvl5pPr>
            <a:lvl6pPr indent="-330200" lvl="5" marL="2743200" algn="l">
              <a:spcBef>
                <a:spcPts val="384"/>
              </a:spcBef>
              <a:spcAft>
                <a:spcPts val="0"/>
              </a:spcAft>
              <a:buSzPts val="1600"/>
              <a:buChar char="●"/>
              <a:defRPr sz="1600"/>
            </a:lvl6pPr>
            <a:lvl7pPr indent="-330200" lvl="6" marL="3200400" algn="l">
              <a:spcBef>
                <a:spcPts val="384"/>
              </a:spcBef>
              <a:spcAft>
                <a:spcPts val="0"/>
              </a:spcAft>
              <a:buSzPts val="1600"/>
              <a:buChar char="●"/>
              <a:defRPr sz="1600"/>
            </a:lvl7pPr>
            <a:lvl8pPr indent="-330200" lvl="7" marL="3657600" algn="l">
              <a:spcBef>
                <a:spcPts val="384"/>
              </a:spcBef>
              <a:spcAft>
                <a:spcPts val="0"/>
              </a:spcAft>
              <a:buSzPts val="1600"/>
              <a:buChar char="●"/>
              <a:defRPr sz="1600"/>
            </a:lvl8pPr>
            <a:lvl9pPr indent="-330200" lvl="8" marL="4114800" algn="l">
              <a:spcBef>
                <a:spcPts val="384"/>
              </a:spcBef>
              <a:spcAft>
                <a:spcPts val="0"/>
              </a:spcAft>
              <a:buSzPts val="1600"/>
              <a:buChar char="●"/>
              <a:defRPr sz="1600"/>
            </a:lvl9pPr>
          </a:lstStyle>
          <a:p/>
        </p:txBody>
      </p:sp>
      <p:sp>
        <p:nvSpPr>
          <p:cNvPr id="62" name="Google Shape;62;p40"/>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0"/>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0"/>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showMasterSp="0" type="titleOnly">
  <p:cSld name="TITLE_ONLY">
    <p:spTree>
      <p:nvGrpSpPr>
        <p:cNvPr id="65" name="Shape 65"/>
        <p:cNvGrpSpPr/>
        <p:nvPr/>
      </p:nvGrpSpPr>
      <p:grpSpPr>
        <a:xfrm>
          <a:off x="0" y="0"/>
          <a:ext cx="0" cy="0"/>
          <a:chOff x="0" y="0"/>
          <a:chExt cx="0" cy="0"/>
        </a:xfrm>
      </p:grpSpPr>
      <p:sp>
        <p:nvSpPr>
          <p:cNvPr id="66" name="Google Shape;66;p41"/>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FFFFFF"/>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1"/>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1"/>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41"/>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70" name="Shape 70"/>
        <p:cNvGrpSpPr/>
        <p:nvPr/>
      </p:nvGrpSpPr>
      <p:grpSpPr>
        <a:xfrm>
          <a:off x="0" y="0"/>
          <a:ext cx="0" cy="0"/>
          <a:chOff x="0" y="0"/>
          <a:chExt cx="0" cy="0"/>
        </a:xfrm>
      </p:grpSpPr>
      <p:sp>
        <p:nvSpPr>
          <p:cNvPr id="71" name="Google Shape;71;p42"/>
          <p:cNvSpPr/>
          <p:nvPr/>
        </p:nvSpPr>
        <p:spPr>
          <a:xfrm>
            <a:off x="228600" y="228600"/>
            <a:ext cx="8695944" cy="1426464"/>
          </a:xfrm>
          <a:prstGeom prst="roundRect">
            <a:avLst>
              <a:gd fmla="val 7136" name="adj"/>
            </a:avLst>
          </a:prstGeom>
          <a:gradFill>
            <a:gsLst>
              <a:gs pos="0">
                <a:srgbClr val="0293E0"/>
              </a:gs>
              <a:gs pos="90000">
                <a:srgbClr val="81D2FE"/>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grpSp>
        <p:nvGrpSpPr>
          <p:cNvPr id="72" name="Google Shape;72;p42"/>
          <p:cNvGrpSpPr/>
          <p:nvPr/>
        </p:nvGrpSpPr>
        <p:grpSpPr>
          <a:xfrm>
            <a:off x="211665" y="714191"/>
            <a:ext cx="8723376" cy="1329874"/>
            <a:chOff x="-3905251" y="4294188"/>
            <a:chExt cx="13027839" cy="1892300"/>
          </a:xfrm>
        </p:grpSpPr>
        <p:sp>
          <p:nvSpPr>
            <p:cNvPr id="73" name="Google Shape;73;p42"/>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74" name="Google Shape;74;p42"/>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75" name="Google Shape;75;p42"/>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76" name="Google Shape;76;p42"/>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77" name="Google Shape;77;p42"/>
            <p:cNvSpPr/>
            <p:nvPr/>
          </p:nvSpPr>
          <p:spPr>
            <a:xfrm>
              <a:off x="-3905251" y="4294188"/>
              <a:ext cx="13027839"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78" name="Google Shape;78;p42"/>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2"/>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2"/>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81" name="Shape 81"/>
        <p:cNvGrpSpPr/>
        <p:nvPr/>
      </p:nvGrpSpPr>
      <p:grpSpPr>
        <a:xfrm>
          <a:off x="0" y="0"/>
          <a:ext cx="0" cy="0"/>
          <a:chOff x="0" y="0"/>
          <a:chExt cx="0" cy="0"/>
        </a:xfrm>
      </p:grpSpPr>
      <p:sp>
        <p:nvSpPr>
          <p:cNvPr id="82" name="Google Shape;82;p43"/>
          <p:cNvSpPr/>
          <p:nvPr/>
        </p:nvSpPr>
        <p:spPr>
          <a:xfrm>
            <a:off x="228600" y="228600"/>
            <a:ext cx="8695944" cy="1426464"/>
          </a:xfrm>
          <a:prstGeom prst="roundRect">
            <a:avLst>
              <a:gd fmla="val 7136" name="adj"/>
            </a:avLst>
          </a:prstGeom>
          <a:gradFill>
            <a:gsLst>
              <a:gs pos="0">
                <a:srgbClr val="0293E0"/>
              </a:gs>
              <a:gs pos="90000">
                <a:srgbClr val="81D2FE"/>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sp>
        <p:nvSpPr>
          <p:cNvPr id="83" name="Google Shape;83;p43"/>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3"/>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3"/>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86" name="Google Shape;86;p43"/>
          <p:cNvSpPr txBox="1"/>
          <p:nvPr>
            <p:ph idx="1" type="body"/>
          </p:nvPr>
        </p:nvSpPr>
        <p:spPr>
          <a:xfrm>
            <a:off x="914400" y="3581400"/>
            <a:ext cx="3352800" cy="1905001"/>
          </a:xfrm>
          <a:prstGeom prst="rect">
            <a:avLst/>
          </a:prstGeom>
          <a:noFill/>
          <a:ln>
            <a:noFill/>
          </a:ln>
        </p:spPr>
        <p:txBody>
          <a:bodyPr anchorCtr="0" anchor="t" bIns="45700" lIns="91425" spcFirstLastPara="1" rIns="91425" wrap="square" tIns="45700">
            <a:normAutofit/>
          </a:bodyPr>
          <a:lstStyle>
            <a:lvl1pPr indent="-228600" lvl="0" marL="457200" algn="l">
              <a:spcBef>
                <a:spcPts val="0"/>
              </a:spcBef>
              <a:spcAft>
                <a:spcPts val="0"/>
              </a:spcAft>
              <a:buSzPts val="1800"/>
              <a:buNone/>
              <a:defRPr sz="1800">
                <a:solidFill>
                  <a:schemeClr val="dk2"/>
                </a:solidFill>
              </a:defRPr>
            </a:lvl1pPr>
            <a:lvl2pPr indent="-228600" lvl="1" marL="914400" algn="l">
              <a:spcBef>
                <a:spcPts val="600"/>
              </a:spcBef>
              <a:spcAft>
                <a:spcPts val="0"/>
              </a:spcAft>
              <a:buSzPts val="1200"/>
              <a:buNone/>
              <a:defRPr sz="1200"/>
            </a:lvl2pPr>
            <a:lvl3pPr indent="-228600" lvl="2" marL="1371600" algn="l">
              <a:spcBef>
                <a:spcPts val="200"/>
              </a:spcBef>
              <a:spcAft>
                <a:spcPts val="0"/>
              </a:spcAft>
              <a:buSzPts val="10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228600" lvl="5" marL="2743200" algn="l">
              <a:spcBef>
                <a:spcPts val="384"/>
              </a:spcBef>
              <a:spcAft>
                <a:spcPts val="0"/>
              </a:spcAft>
              <a:buSzPts val="900"/>
              <a:buNone/>
              <a:defRPr sz="900"/>
            </a:lvl6pPr>
            <a:lvl7pPr indent="-228600" lvl="6" marL="3200400" algn="l">
              <a:spcBef>
                <a:spcPts val="384"/>
              </a:spcBef>
              <a:spcAft>
                <a:spcPts val="0"/>
              </a:spcAft>
              <a:buSzPts val="900"/>
              <a:buNone/>
              <a:defRPr sz="900"/>
            </a:lvl7pPr>
            <a:lvl8pPr indent="-228600" lvl="7" marL="3657600" algn="l">
              <a:spcBef>
                <a:spcPts val="384"/>
              </a:spcBef>
              <a:spcAft>
                <a:spcPts val="0"/>
              </a:spcAft>
              <a:buSzPts val="900"/>
              <a:buNone/>
              <a:defRPr sz="900"/>
            </a:lvl8pPr>
            <a:lvl9pPr indent="-228600" lvl="8" marL="4114800" algn="l">
              <a:spcBef>
                <a:spcPts val="384"/>
              </a:spcBef>
              <a:spcAft>
                <a:spcPts val="0"/>
              </a:spcAft>
              <a:buSzPts val="900"/>
              <a:buNone/>
              <a:defRPr sz="900"/>
            </a:lvl9pPr>
          </a:lstStyle>
          <a:p/>
        </p:txBody>
      </p:sp>
      <p:grpSp>
        <p:nvGrpSpPr>
          <p:cNvPr id="87" name="Google Shape;87;p43"/>
          <p:cNvGrpSpPr/>
          <p:nvPr/>
        </p:nvGrpSpPr>
        <p:grpSpPr>
          <a:xfrm>
            <a:off x="211665" y="714191"/>
            <a:ext cx="8723376" cy="1331580"/>
            <a:chOff x="-3905250" y="4294188"/>
            <a:chExt cx="13011150" cy="1892300"/>
          </a:xfrm>
        </p:grpSpPr>
        <p:sp>
          <p:nvSpPr>
            <p:cNvPr id="88" name="Google Shape;88;p43"/>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89" name="Google Shape;89;p43"/>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90" name="Google Shape;90;p43"/>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91" name="Google Shape;91;p43"/>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92" name="Google Shape;92;p43"/>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93" name="Google Shape;93;p43"/>
          <p:cNvSpPr txBox="1"/>
          <p:nvPr>
            <p:ph type="title"/>
          </p:nvPr>
        </p:nvSpPr>
        <p:spPr>
          <a:xfrm>
            <a:off x="914400" y="2286000"/>
            <a:ext cx="3352800" cy="125272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2"/>
              </a:buClr>
              <a:buSzPts val="3200"/>
              <a:buFont typeface="Candara"/>
              <a:buNone/>
              <a:defRPr sz="3200">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3"/>
          <p:cNvSpPr txBox="1"/>
          <p:nvPr>
            <p:ph idx="2" type="body"/>
          </p:nvPr>
        </p:nvSpPr>
        <p:spPr>
          <a:xfrm>
            <a:off x="4651962" y="1828800"/>
            <a:ext cx="3904076" cy="3810000"/>
          </a:xfrm>
          <a:prstGeom prst="rect">
            <a:avLst/>
          </a:prstGeom>
          <a:noFill/>
          <a:ln>
            <a:noFill/>
          </a:ln>
        </p:spPr>
        <p:txBody>
          <a:bodyPr anchorCtr="0" anchor="ctr" bIns="45700" lIns="91425" spcFirstLastPara="1" rIns="91425" wrap="square" tIns="45700">
            <a:normAutofit/>
          </a:bodyPr>
          <a:lstStyle>
            <a:lvl1pPr indent="-368300" lvl="0" marL="457200" algn="l">
              <a:spcBef>
                <a:spcPts val="440"/>
              </a:spcBef>
              <a:spcAft>
                <a:spcPts val="0"/>
              </a:spcAft>
              <a:buClr>
                <a:schemeClr val="lt1"/>
              </a:buClr>
              <a:buSzPts val="2200"/>
              <a:buChar char="*"/>
              <a:defRPr sz="2200">
                <a:solidFill>
                  <a:schemeClr val="dk2"/>
                </a:solidFill>
              </a:defRPr>
            </a:lvl1pPr>
            <a:lvl2pPr indent="-355600" lvl="1" marL="914400" algn="l">
              <a:spcBef>
                <a:spcPts val="400"/>
              </a:spcBef>
              <a:spcAft>
                <a:spcPts val="0"/>
              </a:spcAft>
              <a:buClr>
                <a:schemeClr val="lt1"/>
              </a:buClr>
              <a:buSzPts val="2000"/>
              <a:buChar char="*"/>
              <a:defRPr sz="2000">
                <a:solidFill>
                  <a:schemeClr val="dk2"/>
                </a:solidFill>
              </a:defRPr>
            </a:lvl2pPr>
            <a:lvl3pPr indent="-342900" lvl="2" marL="1371600" algn="l">
              <a:spcBef>
                <a:spcPts val="360"/>
              </a:spcBef>
              <a:spcAft>
                <a:spcPts val="0"/>
              </a:spcAft>
              <a:buClr>
                <a:schemeClr val="lt1"/>
              </a:buClr>
              <a:buSzPts val="1800"/>
              <a:buChar char="*"/>
              <a:defRPr sz="1800">
                <a:solidFill>
                  <a:schemeClr val="dk2"/>
                </a:solidFill>
              </a:defRPr>
            </a:lvl3pPr>
            <a:lvl4pPr indent="-330200" lvl="3" marL="1828800" algn="l">
              <a:spcBef>
                <a:spcPts val="320"/>
              </a:spcBef>
              <a:spcAft>
                <a:spcPts val="0"/>
              </a:spcAft>
              <a:buClr>
                <a:schemeClr val="lt1"/>
              </a:buClr>
              <a:buSzPts val="1600"/>
              <a:buChar char="*"/>
              <a:defRPr sz="1600">
                <a:solidFill>
                  <a:schemeClr val="dk2"/>
                </a:solidFill>
              </a:defRPr>
            </a:lvl4pPr>
            <a:lvl5pPr indent="-330200" lvl="4" marL="2286000" algn="l">
              <a:spcBef>
                <a:spcPts val="320"/>
              </a:spcBef>
              <a:spcAft>
                <a:spcPts val="0"/>
              </a:spcAft>
              <a:buClr>
                <a:schemeClr val="lt1"/>
              </a:buClr>
              <a:buSzPts val="1600"/>
              <a:buChar char="*"/>
              <a:defRPr sz="1600">
                <a:solidFill>
                  <a:schemeClr val="dk2"/>
                </a:solidFill>
              </a:defRPr>
            </a:lvl5pPr>
            <a:lvl6pPr indent="-355600" lvl="5" marL="2743200" algn="l">
              <a:spcBef>
                <a:spcPts val="384"/>
              </a:spcBef>
              <a:spcAft>
                <a:spcPts val="0"/>
              </a:spcAft>
              <a:buSzPts val="2000"/>
              <a:buChar char="●"/>
              <a:defRPr sz="2000"/>
            </a:lvl6pPr>
            <a:lvl7pPr indent="-355600" lvl="6" marL="3200400" algn="l">
              <a:spcBef>
                <a:spcPts val="384"/>
              </a:spcBef>
              <a:spcAft>
                <a:spcPts val="0"/>
              </a:spcAft>
              <a:buSzPts val="2000"/>
              <a:buChar char="●"/>
              <a:defRPr sz="2000"/>
            </a:lvl7pPr>
            <a:lvl8pPr indent="-355600" lvl="7" marL="3657600" algn="l">
              <a:spcBef>
                <a:spcPts val="384"/>
              </a:spcBef>
              <a:spcAft>
                <a:spcPts val="0"/>
              </a:spcAft>
              <a:buSzPts val="2000"/>
              <a:buChar char="●"/>
              <a:defRPr sz="2000"/>
            </a:lvl8pPr>
            <a:lvl9pPr indent="-355600" lvl="8" marL="4114800" algn="l">
              <a:spcBef>
                <a:spcPts val="384"/>
              </a:spcBef>
              <a:spcAft>
                <a:spcPts val="0"/>
              </a:spcAft>
              <a:buSzPts val="2000"/>
              <a:buChar char="●"/>
              <a:defRPr sz="2000"/>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95" name="Shape 95"/>
        <p:cNvGrpSpPr/>
        <p:nvPr/>
      </p:nvGrpSpPr>
      <p:grpSpPr>
        <a:xfrm>
          <a:off x="0" y="0"/>
          <a:ext cx="0" cy="0"/>
          <a:chOff x="0" y="0"/>
          <a:chExt cx="0" cy="0"/>
        </a:xfrm>
      </p:grpSpPr>
      <p:sp>
        <p:nvSpPr>
          <p:cNvPr id="96" name="Google Shape;96;p44"/>
          <p:cNvSpPr/>
          <p:nvPr/>
        </p:nvSpPr>
        <p:spPr>
          <a:xfrm>
            <a:off x="228600" y="228600"/>
            <a:ext cx="8695944" cy="6035040"/>
          </a:xfrm>
          <a:prstGeom prst="roundRect">
            <a:avLst>
              <a:gd fmla="val 1272" name="adj"/>
            </a:avLst>
          </a:prstGeom>
          <a:gradFill>
            <a:gsLst>
              <a:gs pos="0">
                <a:srgbClr val="0293E0"/>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grpSp>
        <p:nvGrpSpPr>
          <p:cNvPr id="97" name="Google Shape;97;p44"/>
          <p:cNvGrpSpPr/>
          <p:nvPr/>
        </p:nvGrpSpPr>
        <p:grpSpPr>
          <a:xfrm>
            <a:off x="211665" y="5353963"/>
            <a:ext cx="8723376" cy="1331580"/>
            <a:chOff x="-3905250" y="4294188"/>
            <a:chExt cx="13011150" cy="1892300"/>
          </a:xfrm>
        </p:grpSpPr>
        <p:sp>
          <p:nvSpPr>
            <p:cNvPr id="98" name="Google Shape;98;p44"/>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99" name="Google Shape;99;p44"/>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00" name="Google Shape;100;p44"/>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01" name="Google Shape;101;p44"/>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02" name="Google Shape;102;p44"/>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103" name="Google Shape;103;p44"/>
          <p:cNvSpPr txBox="1"/>
          <p:nvPr>
            <p:ph type="title"/>
          </p:nvPr>
        </p:nvSpPr>
        <p:spPr>
          <a:xfrm>
            <a:off x="4874155" y="338667"/>
            <a:ext cx="3812645" cy="2429934"/>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FFFFFF"/>
              </a:buClr>
              <a:buSzPts val="2800"/>
              <a:buFont typeface="Candara"/>
              <a:buNone/>
              <a:defRPr b="0" sz="28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44"/>
          <p:cNvSpPr txBox="1"/>
          <p:nvPr>
            <p:ph idx="1" type="body"/>
          </p:nvPr>
        </p:nvSpPr>
        <p:spPr>
          <a:xfrm>
            <a:off x="4868333" y="2785533"/>
            <a:ext cx="3818467" cy="2421467"/>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1800"/>
              <a:buNone/>
              <a:defRPr sz="1800">
                <a:solidFill>
                  <a:srgbClr val="FFFFFF"/>
                </a:solidFill>
              </a:defRPr>
            </a:lvl1pPr>
            <a:lvl2pPr indent="-228600" lvl="1" marL="914400" algn="l">
              <a:spcBef>
                <a:spcPts val="240"/>
              </a:spcBef>
              <a:spcAft>
                <a:spcPts val="0"/>
              </a:spcAft>
              <a:buSzPts val="1200"/>
              <a:buNone/>
              <a:defRPr sz="1200"/>
            </a:lvl2pPr>
            <a:lvl3pPr indent="-228600" lvl="2" marL="1371600" algn="l">
              <a:spcBef>
                <a:spcPts val="200"/>
              </a:spcBef>
              <a:spcAft>
                <a:spcPts val="0"/>
              </a:spcAft>
              <a:buSzPts val="10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228600" lvl="5" marL="2743200" algn="l">
              <a:spcBef>
                <a:spcPts val="384"/>
              </a:spcBef>
              <a:spcAft>
                <a:spcPts val="0"/>
              </a:spcAft>
              <a:buSzPts val="900"/>
              <a:buNone/>
              <a:defRPr sz="900"/>
            </a:lvl6pPr>
            <a:lvl7pPr indent="-228600" lvl="6" marL="3200400" algn="l">
              <a:spcBef>
                <a:spcPts val="384"/>
              </a:spcBef>
              <a:spcAft>
                <a:spcPts val="0"/>
              </a:spcAft>
              <a:buSzPts val="900"/>
              <a:buNone/>
              <a:defRPr sz="900"/>
            </a:lvl7pPr>
            <a:lvl8pPr indent="-228600" lvl="7" marL="3657600" algn="l">
              <a:spcBef>
                <a:spcPts val="384"/>
              </a:spcBef>
              <a:spcAft>
                <a:spcPts val="0"/>
              </a:spcAft>
              <a:buSzPts val="900"/>
              <a:buNone/>
              <a:defRPr sz="900"/>
            </a:lvl8pPr>
            <a:lvl9pPr indent="-228600" lvl="8" marL="4114800" algn="l">
              <a:spcBef>
                <a:spcPts val="384"/>
              </a:spcBef>
              <a:spcAft>
                <a:spcPts val="0"/>
              </a:spcAft>
              <a:buSzPts val="900"/>
              <a:buNone/>
              <a:defRPr sz="900"/>
            </a:lvl9pPr>
          </a:lstStyle>
          <a:p/>
        </p:txBody>
      </p:sp>
      <p:sp>
        <p:nvSpPr>
          <p:cNvPr id="105" name="Google Shape;105;p44"/>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44"/>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44"/>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108" name="Google Shape;108;p44"/>
          <p:cNvSpPr/>
          <p:nvPr>
            <p:ph idx="2" type="pic"/>
          </p:nvPr>
        </p:nvSpPr>
        <p:spPr>
          <a:xfrm>
            <a:off x="838200" y="1371600"/>
            <a:ext cx="3566160" cy="2926080"/>
          </a:xfrm>
          <a:prstGeom prst="roundRect">
            <a:avLst>
              <a:gd fmla="val 3924" name="adj"/>
            </a:avLst>
          </a:prstGeom>
          <a:solidFill>
            <a:schemeClr val="accent1"/>
          </a:solidFill>
          <a:ln>
            <a:noFill/>
          </a:ln>
          <a:effectLst>
            <a:reflection blurRad="0" dir="5400000" dist="5000" endA="0" endPos="30000" kx="0" rotWithShape="0" algn="bl" stA="30000" stPos="0" sy="-100000" ky="0"/>
          </a:effectLst>
        </p:spPr>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showMasterSp="0" type="vertTx">
  <p:cSld name="VERTICAL_TEXT">
    <p:spTree>
      <p:nvGrpSpPr>
        <p:cNvPr id="109" name="Shape 109"/>
        <p:cNvGrpSpPr/>
        <p:nvPr/>
      </p:nvGrpSpPr>
      <p:grpSpPr>
        <a:xfrm>
          <a:off x="0" y="0"/>
          <a:ext cx="0" cy="0"/>
          <a:chOff x="0" y="0"/>
          <a:chExt cx="0" cy="0"/>
        </a:xfrm>
      </p:grpSpPr>
      <p:sp>
        <p:nvSpPr>
          <p:cNvPr id="110" name="Google Shape;110;p45"/>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FFFFFF"/>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45"/>
          <p:cNvSpPr txBox="1"/>
          <p:nvPr>
            <p:ph idx="1" type="body"/>
          </p:nvPr>
        </p:nvSpPr>
        <p:spPr>
          <a:xfrm rot="5400000">
            <a:off x="2850886" y="696648"/>
            <a:ext cx="3450696" cy="7408333"/>
          </a:xfrm>
          <a:prstGeom prst="rect">
            <a:avLst/>
          </a:prstGeom>
          <a:noFill/>
          <a:ln>
            <a:noFill/>
          </a:ln>
        </p:spPr>
        <p:txBody>
          <a:bodyPr anchorCtr="0" anchor="ctr" bIns="45700" lIns="91425" spcFirstLastPara="1" rIns="91425" wrap="square" tIns="45700">
            <a:normAutofit/>
          </a:bodyPr>
          <a:lstStyle>
            <a:lvl1pPr indent="-381000" lvl="0" marL="457200" algn="l">
              <a:spcBef>
                <a:spcPts val="480"/>
              </a:spcBef>
              <a:spcAft>
                <a:spcPts val="0"/>
              </a:spcAft>
              <a:buSzPts val="2400"/>
              <a:buChar char="*"/>
              <a:defRPr/>
            </a:lvl1pPr>
            <a:lvl2pPr indent="-368300" lvl="1" marL="914400" algn="l">
              <a:spcBef>
                <a:spcPts val="440"/>
              </a:spcBef>
              <a:spcAft>
                <a:spcPts val="0"/>
              </a:spcAft>
              <a:buSzPts val="2200"/>
              <a:buChar char="*"/>
              <a:defRPr/>
            </a:lvl2pPr>
            <a:lvl3pPr indent="-355600" lvl="2" marL="1371600" algn="l">
              <a:spcBef>
                <a:spcPts val="400"/>
              </a:spcBef>
              <a:spcAft>
                <a:spcPts val="0"/>
              </a:spcAft>
              <a:buSzPts val="2000"/>
              <a:buChar char="*"/>
              <a:defRPr/>
            </a:lvl3pPr>
            <a:lvl4pPr indent="-342900" lvl="3" marL="1828800" algn="l">
              <a:spcBef>
                <a:spcPts val="360"/>
              </a:spcBef>
              <a:spcAft>
                <a:spcPts val="0"/>
              </a:spcAft>
              <a:buSzPts val="1800"/>
              <a:buChar char="*"/>
              <a:defRPr/>
            </a:lvl4pPr>
            <a:lvl5pPr indent="-330200" lvl="4" marL="2286000" algn="l">
              <a:spcBef>
                <a:spcPts val="320"/>
              </a:spcBef>
              <a:spcAft>
                <a:spcPts val="0"/>
              </a:spcAft>
              <a:buSzPts val="1600"/>
              <a:buChar char="*"/>
              <a:defRPr/>
            </a:lvl5pPr>
            <a:lvl6pPr indent="-342900" lvl="5" marL="2743200" algn="l">
              <a:spcBef>
                <a:spcPts val="384"/>
              </a:spcBef>
              <a:spcAft>
                <a:spcPts val="0"/>
              </a:spcAft>
              <a:buSzPts val="1800"/>
              <a:buChar char="●"/>
              <a:defRPr/>
            </a:lvl6pPr>
            <a:lvl7pPr indent="-342900" lvl="6" marL="3200400" algn="l">
              <a:spcBef>
                <a:spcPts val="384"/>
              </a:spcBef>
              <a:spcAft>
                <a:spcPts val="0"/>
              </a:spcAft>
              <a:buSzPts val="1800"/>
              <a:buChar char="●"/>
              <a:defRPr/>
            </a:lvl7pPr>
            <a:lvl8pPr indent="-342900" lvl="7" marL="3657600" algn="l">
              <a:spcBef>
                <a:spcPts val="384"/>
              </a:spcBef>
              <a:spcAft>
                <a:spcPts val="0"/>
              </a:spcAft>
              <a:buSzPts val="1800"/>
              <a:buChar char="●"/>
              <a:defRPr/>
            </a:lvl8pPr>
            <a:lvl9pPr indent="-342900" lvl="8" marL="4114800" algn="l">
              <a:spcBef>
                <a:spcPts val="384"/>
              </a:spcBef>
              <a:spcAft>
                <a:spcPts val="0"/>
              </a:spcAft>
              <a:buSzPts val="1800"/>
              <a:buChar char="●"/>
              <a:defRPr/>
            </a:lvl9pPr>
          </a:lstStyle>
          <a:p/>
        </p:txBody>
      </p:sp>
      <p:sp>
        <p:nvSpPr>
          <p:cNvPr id="112" name="Google Shape;112;p45"/>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45"/>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45"/>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115" name="Shape 115"/>
        <p:cNvGrpSpPr/>
        <p:nvPr/>
      </p:nvGrpSpPr>
      <p:grpSpPr>
        <a:xfrm>
          <a:off x="0" y="0"/>
          <a:ext cx="0" cy="0"/>
          <a:chOff x="0" y="0"/>
          <a:chExt cx="0" cy="0"/>
        </a:xfrm>
      </p:grpSpPr>
      <p:sp>
        <p:nvSpPr>
          <p:cNvPr id="116" name="Google Shape;116;p46"/>
          <p:cNvSpPr/>
          <p:nvPr/>
        </p:nvSpPr>
        <p:spPr>
          <a:xfrm>
            <a:off x="228600" y="228600"/>
            <a:ext cx="8695944" cy="1426464"/>
          </a:xfrm>
          <a:prstGeom prst="roundRect">
            <a:avLst>
              <a:gd fmla="val 7136" name="adj"/>
            </a:avLst>
          </a:prstGeom>
          <a:gradFill>
            <a:gsLst>
              <a:gs pos="0">
                <a:srgbClr val="0293E0"/>
              </a:gs>
              <a:gs pos="90000">
                <a:srgbClr val="81D2FE"/>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ndara"/>
              <a:ea typeface="Candara"/>
              <a:cs typeface="Candara"/>
              <a:sym typeface="Candara"/>
            </a:endParaRPr>
          </a:p>
        </p:txBody>
      </p:sp>
      <p:sp>
        <p:nvSpPr>
          <p:cNvPr id="117" name="Google Shape;117;p46"/>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46"/>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9" name="Google Shape;119;p46"/>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grpSp>
        <p:nvGrpSpPr>
          <p:cNvPr id="120" name="Google Shape;120;p46"/>
          <p:cNvGrpSpPr/>
          <p:nvPr/>
        </p:nvGrpSpPr>
        <p:grpSpPr>
          <a:xfrm>
            <a:off x="211665" y="714191"/>
            <a:ext cx="8723376" cy="1331580"/>
            <a:chOff x="-3905250" y="4294188"/>
            <a:chExt cx="13011150" cy="1892300"/>
          </a:xfrm>
        </p:grpSpPr>
        <p:sp>
          <p:nvSpPr>
            <p:cNvPr id="121" name="Google Shape;121;p46"/>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22" name="Google Shape;122;p46"/>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23" name="Google Shape;123;p46"/>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24" name="Google Shape;124;p46"/>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25" name="Google Shape;125;p46"/>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2">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126" name="Google Shape;126;p46"/>
          <p:cNvSpPr txBox="1"/>
          <p:nvPr>
            <p:ph type="title"/>
          </p:nvPr>
        </p:nvSpPr>
        <p:spPr>
          <a:xfrm rot="5400000">
            <a:off x="5414434" y="2662767"/>
            <a:ext cx="4487333" cy="20574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4400"/>
              <a:buFont typeface="Candara"/>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7" name="Google Shape;127;p46"/>
          <p:cNvSpPr txBox="1"/>
          <p:nvPr>
            <p:ph idx="1" type="body"/>
          </p:nvPr>
        </p:nvSpPr>
        <p:spPr>
          <a:xfrm rot="5400000">
            <a:off x="1223433" y="681567"/>
            <a:ext cx="4487334" cy="6019800"/>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accent1"/>
              </a:buClr>
              <a:buSzPts val="2400"/>
              <a:buChar char="*"/>
              <a:defRPr/>
            </a:lvl1pPr>
            <a:lvl2pPr indent="-368300" lvl="1" marL="914400" algn="l">
              <a:spcBef>
                <a:spcPts val="440"/>
              </a:spcBef>
              <a:spcAft>
                <a:spcPts val="0"/>
              </a:spcAft>
              <a:buClr>
                <a:schemeClr val="accent1"/>
              </a:buClr>
              <a:buSzPts val="2200"/>
              <a:buChar char="*"/>
              <a:defRPr/>
            </a:lvl2pPr>
            <a:lvl3pPr indent="-355600" lvl="2" marL="1371600" algn="l">
              <a:spcBef>
                <a:spcPts val="400"/>
              </a:spcBef>
              <a:spcAft>
                <a:spcPts val="0"/>
              </a:spcAft>
              <a:buClr>
                <a:schemeClr val="accent1"/>
              </a:buClr>
              <a:buSzPts val="2000"/>
              <a:buChar char="*"/>
              <a:defRPr/>
            </a:lvl3pPr>
            <a:lvl4pPr indent="-342900" lvl="3" marL="1828800" algn="l">
              <a:spcBef>
                <a:spcPts val="360"/>
              </a:spcBef>
              <a:spcAft>
                <a:spcPts val="0"/>
              </a:spcAft>
              <a:buClr>
                <a:schemeClr val="accent1"/>
              </a:buClr>
              <a:buSzPts val="1800"/>
              <a:buChar char="*"/>
              <a:defRPr/>
            </a:lvl4pPr>
            <a:lvl5pPr indent="-330200" lvl="4" marL="2286000" algn="l">
              <a:spcBef>
                <a:spcPts val="320"/>
              </a:spcBef>
              <a:spcAft>
                <a:spcPts val="0"/>
              </a:spcAft>
              <a:buClr>
                <a:schemeClr val="accent1"/>
              </a:buClr>
              <a:buSzPts val="1600"/>
              <a:buChar char="*"/>
              <a:defRPr/>
            </a:lvl5pPr>
            <a:lvl6pPr indent="-342900" lvl="5" marL="2743200" algn="l">
              <a:spcBef>
                <a:spcPts val="384"/>
              </a:spcBef>
              <a:spcAft>
                <a:spcPts val="0"/>
              </a:spcAft>
              <a:buSzPts val="1800"/>
              <a:buChar char="●"/>
              <a:defRPr/>
            </a:lvl6pPr>
            <a:lvl7pPr indent="-342900" lvl="6" marL="3200400" algn="l">
              <a:spcBef>
                <a:spcPts val="384"/>
              </a:spcBef>
              <a:spcAft>
                <a:spcPts val="0"/>
              </a:spcAft>
              <a:buSzPts val="1800"/>
              <a:buChar char="●"/>
              <a:defRPr/>
            </a:lvl7pPr>
            <a:lvl8pPr indent="-342900" lvl="7" marL="3657600" algn="l">
              <a:spcBef>
                <a:spcPts val="384"/>
              </a:spcBef>
              <a:spcAft>
                <a:spcPts val="0"/>
              </a:spcAft>
              <a:buSzPts val="1800"/>
              <a:buChar char="●"/>
              <a:defRPr/>
            </a:lvl8pPr>
            <a:lvl9pPr indent="-342900" lvl="8" marL="4114800" algn="l">
              <a:spcBef>
                <a:spcPts val="384"/>
              </a:spcBef>
              <a:spcAft>
                <a:spcPts val="0"/>
              </a:spcAft>
              <a:buSzPts val="1800"/>
              <a:buChar char="●"/>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34" name="Shape 134"/>
        <p:cNvGrpSpPr/>
        <p:nvPr/>
      </p:nvGrpSpPr>
      <p:grpSpPr>
        <a:xfrm>
          <a:off x="0" y="0"/>
          <a:ext cx="0" cy="0"/>
          <a:chOff x="0" y="0"/>
          <a:chExt cx="0" cy="0"/>
        </a:xfrm>
      </p:grpSpPr>
      <p:sp>
        <p:nvSpPr>
          <p:cNvPr id="135" name="Google Shape;135;p33"/>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6" name="Google Shape;136;p33"/>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37" name="Google Shape;137;p3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3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3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40" name="Shape 140"/>
        <p:cNvGrpSpPr/>
        <p:nvPr/>
      </p:nvGrpSpPr>
      <p:grpSpPr>
        <a:xfrm>
          <a:off x="0" y="0"/>
          <a:ext cx="0" cy="0"/>
          <a:chOff x="0" y="0"/>
          <a:chExt cx="0" cy="0"/>
        </a:xfrm>
      </p:grpSpPr>
      <p:sp>
        <p:nvSpPr>
          <p:cNvPr id="141" name="Google Shape;141;p57"/>
          <p:cNvSpPr txBox="1"/>
          <p:nvPr>
            <p:ph type="ctrTitle"/>
          </p:nvPr>
        </p:nvSpPr>
        <p:spPr>
          <a:xfrm>
            <a:off x="1143000" y="1122363"/>
            <a:ext cx="6858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2" name="Google Shape;142;p57"/>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
        <p:nvSpPr>
          <p:cNvPr id="143" name="Google Shape;143;p5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4" name="Google Shape;144;p5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5" name="Google Shape;145;p5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146" name="Shape 146"/>
        <p:cNvGrpSpPr/>
        <p:nvPr/>
      </p:nvGrpSpPr>
      <p:grpSpPr>
        <a:xfrm>
          <a:off x="0" y="0"/>
          <a:ext cx="0" cy="0"/>
          <a:chOff x="0" y="0"/>
          <a:chExt cx="0" cy="0"/>
        </a:xfrm>
      </p:grpSpPr>
      <p:sp>
        <p:nvSpPr>
          <p:cNvPr id="147" name="Google Shape;147;p58"/>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8" name="Google Shape;148;p58"/>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888888"/>
              </a:buClr>
              <a:buSzPts val="1800"/>
              <a:buNone/>
              <a:defRPr sz="1800">
                <a:solidFill>
                  <a:srgbClr val="888888"/>
                </a:solidFill>
              </a:defRPr>
            </a:lvl1pPr>
            <a:lvl2pPr indent="-228600" lvl="1" marL="914400" algn="l">
              <a:lnSpc>
                <a:spcPct val="90000"/>
              </a:lnSpc>
              <a:spcBef>
                <a:spcPts val="375"/>
              </a:spcBef>
              <a:spcAft>
                <a:spcPts val="0"/>
              </a:spcAft>
              <a:buClr>
                <a:srgbClr val="888888"/>
              </a:buClr>
              <a:buSzPts val="1500"/>
              <a:buNone/>
              <a:defRPr sz="1500">
                <a:solidFill>
                  <a:srgbClr val="888888"/>
                </a:solidFill>
              </a:defRPr>
            </a:lvl2pPr>
            <a:lvl3pPr indent="-228600" lvl="2" marL="1371600" algn="l">
              <a:lnSpc>
                <a:spcPct val="90000"/>
              </a:lnSpc>
              <a:spcBef>
                <a:spcPts val="375"/>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149" name="Google Shape;149;p5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0" name="Google Shape;150;p5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58"/>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152" name="Shape 152"/>
        <p:cNvGrpSpPr/>
        <p:nvPr/>
      </p:nvGrpSpPr>
      <p:grpSpPr>
        <a:xfrm>
          <a:off x="0" y="0"/>
          <a:ext cx="0" cy="0"/>
          <a:chOff x="0" y="0"/>
          <a:chExt cx="0" cy="0"/>
        </a:xfrm>
      </p:grpSpPr>
      <p:sp>
        <p:nvSpPr>
          <p:cNvPr id="153" name="Google Shape;153;p59"/>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4" name="Google Shape;154;p59"/>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55" name="Google Shape;155;p59"/>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56" name="Google Shape;156;p5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7" name="Google Shape;157;p5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8" name="Google Shape;158;p59"/>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159" name="Shape 159"/>
        <p:cNvGrpSpPr/>
        <p:nvPr/>
      </p:nvGrpSpPr>
      <p:grpSpPr>
        <a:xfrm>
          <a:off x="0" y="0"/>
          <a:ext cx="0" cy="0"/>
          <a:chOff x="0" y="0"/>
          <a:chExt cx="0" cy="0"/>
        </a:xfrm>
      </p:grpSpPr>
      <p:sp>
        <p:nvSpPr>
          <p:cNvPr id="160" name="Google Shape;160;p60"/>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1" name="Google Shape;161;p60"/>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62" name="Google Shape;162;p60"/>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63" name="Google Shape;163;p60"/>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64" name="Google Shape;164;p60"/>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65" name="Google Shape;165;p6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6" name="Google Shape;166;p6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7" name="Google Shape;167;p60"/>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168" name="Shape 168"/>
        <p:cNvGrpSpPr/>
        <p:nvPr/>
      </p:nvGrpSpPr>
      <p:grpSpPr>
        <a:xfrm>
          <a:off x="0" y="0"/>
          <a:ext cx="0" cy="0"/>
          <a:chOff x="0" y="0"/>
          <a:chExt cx="0" cy="0"/>
        </a:xfrm>
      </p:grpSpPr>
      <p:sp>
        <p:nvSpPr>
          <p:cNvPr id="169" name="Google Shape;169;p61"/>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0" name="Google Shape;170;p6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1" name="Google Shape;171;p6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2" name="Google Shape;172;p61"/>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173" name="Shape 173"/>
        <p:cNvGrpSpPr/>
        <p:nvPr/>
      </p:nvGrpSpPr>
      <p:grpSpPr>
        <a:xfrm>
          <a:off x="0" y="0"/>
          <a:ext cx="0" cy="0"/>
          <a:chOff x="0" y="0"/>
          <a:chExt cx="0" cy="0"/>
        </a:xfrm>
      </p:grpSpPr>
      <p:sp>
        <p:nvSpPr>
          <p:cNvPr id="174" name="Google Shape;174;p6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5" name="Google Shape;175;p6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6" name="Google Shape;176;p6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177" name="Shape 177"/>
        <p:cNvGrpSpPr/>
        <p:nvPr/>
      </p:nvGrpSpPr>
      <p:grpSpPr>
        <a:xfrm>
          <a:off x="0" y="0"/>
          <a:ext cx="0" cy="0"/>
          <a:chOff x="0" y="0"/>
          <a:chExt cx="0" cy="0"/>
        </a:xfrm>
      </p:grpSpPr>
      <p:sp>
        <p:nvSpPr>
          <p:cNvPr id="178" name="Google Shape;178;p63"/>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9" name="Google Shape;179;p63"/>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750"/>
              </a:spcBef>
              <a:spcAft>
                <a:spcPts val="0"/>
              </a:spcAft>
              <a:buClr>
                <a:schemeClr val="dk1"/>
              </a:buClr>
              <a:buSzPts val="2400"/>
              <a:buChar char="•"/>
              <a:defRPr sz="2400"/>
            </a:lvl1pPr>
            <a:lvl2pPr indent="-361950" lvl="1" marL="914400" algn="l">
              <a:lnSpc>
                <a:spcPct val="90000"/>
              </a:lnSpc>
              <a:spcBef>
                <a:spcPts val="375"/>
              </a:spcBef>
              <a:spcAft>
                <a:spcPts val="0"/>
              </a:spcAft>
              <a:buClr>
                <a:schemeClr val="dk1"/>
              </a:buClr>
              <a:buSzPts val="2100"/>
              <a:buChar char="•"/>
              <a:defRPr sz="2100"/>
            </a:lvl2pPr>
            <a:lvl3pPr indent="-342900" lvl="2" marL="1371600" algn="l">
              <a:lnSpc>
                <a:spcPct val="90000"/>
              </a:lnSpc>
              <a:spcBef>
                <a:spcPts val="375"/>
              </a:spcBef>
              <a:spcAft>
                <a:spcPts val="0"/>
              </a:spcAft>
              <a:buClr>
                <a:schemeClr val="dk1"/>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180" name="Google Shape;180;p63"/>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181" name="Google Shape;181;p6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2" name="Google Shape;182;p6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3" name="Google Shape;183;p6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184" name="Shape 184"/>
        <p:cNvGrpSpPr/>
        <p:nvPr/>
      </p:nvGrpSpPr>
      <p:grpSpPr>
        <a:xfrm>
          <a:off x="0" y="0"/>
          <a:ext cx="0" cy="0"/>
          <a:chOff x="0" y="0"/>
          <a:chExt cx="0" cy="0"/>
        </a:xfrm>
      </p:grpSpPr>
      <p:sp>
        <p:nvSpPr>
          <p:cNvPr id="185" name="Google Shape;185;p64"/>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6" name="Google Shape;186;p64"/>
          <p:cNvSpPr/>
          <p:nvPr>
            <p:ph idx="2" type="pic"/>
          </p:nvPr>
        </p:nvSpPr>
        <p:spPr>
          <a:xfrm>
            <a:off x="3887391" y="987426"/>
            <a:ext cx="4629150" cy="4873625"/>
          </a:xfrm>
          <a:prstGeom prst="rect">
            <a:avLst/>
          </a:prstGeom>
          <a:noFill/>
          <a:ln>
            <a:noFill/>
          </a:ln>
        </p:spPr>
      </p:sp>
      <p:sp>
        <p:nvSpPr>
          <p:cNvPr id="187" name="Google Shape;187;p64"/>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188" name="Google Shape;188;p6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9" name="Google Shape;189;p6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0" name="Google Shape;190;p64"/>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191" name="Shape 191"/>
        <p:cNvGrpSpPr/>
        <p:nvPr/>
      </p:nvGrpSpPr>
      <p:grpSpPr>
        <a:xfrm>
          <a:off x="0" y="0"/>
          <a:ext cx="0" cy="0"/>
          <a:chOff x="0" y="0"/>
          <a:chExt cx="0" cy="0"/>
        </a:xfrm>
      </p:grpSpPr>
      <p:sp>
        <p:nvSpPr>
          <p:cNvPr id="192" name="Google Shape;192;p65"/>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3" name="Google Shape;193;p65"/>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94" name="Google Shape;194;p6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5" name="Google Shape;195;p6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6" name="Google Shape;196;p65"/>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197" name="Shape 197"/>
        <p:cNvGrpSpPr/>
        <p:nvPr/>
      </p:nvGrpSpPr>
      <p:grpSpPr>
        <a:xfrm>
          <a:off x="0" y="0"/>
          <a:ext cx="0" cy="0"/>
          <a:chOff x="0" y="0"/>
          <a:chExt cx="0" cy="0"/>
        </a:xfrm>
      </p:grpSpPr>
      <p:sp>
        <p:nvSpPr>
          <p:cNvPr id="198" name="Google Shape;198;p66"/>
          <p:cNvSpPr txBox="1"/>
          <p:nvPr>
            <p:ph type="title"/>
          </p:nvPr>
        </p:nvSpPr>
        <p:spPr>
          <a:xfrm rot="5400000">
            <a:off x="4623594" y="2285207"/>
            <a:ext cx="5811838"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9" name="Google Shape;199;p66"/>
          <p:cNvSpPr txBox="1"/>
          <p:nvPr>
            <p:ph idx="1" type="body"/>
          </p:nvPr>
        </p:nvSpPr>
        <p:spPr>
          <a:xfrm rot="5400000">
            <a:off x="623094" y="370681"/>
            <a:ext cx="5811838"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00" name="Google Shape;200;p6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1" name="Google Shape;201;p6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2" name="Google Shape;202;p6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09" name="Shape 209"/>
        <p:cNvGrpSpPr/>
        <p:nvPr/>
      </p:nvGrpSpPr>
      <p:grpSpPr>
        <a:xfrm>
          <a:off x="0" y="0"/>
          <a:ext cx="0" cy="0"/>
          <a:chOff x="0" y="0"/>
          <a:chExt cx="0" cy="0"/>
        </a:xfrm>
      </p:grpSpPr>
      <p:sp>
        <p:nvSpPr>
          <p:cNvPr id="210" name="Google Shape;210;p35"/>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1" name="Google Shape;211;p35"/>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12" name="Google Shape;212;p3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3" name="Google Shape;213;p3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4" name="Google Shape;214;p35"/>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215" name="Shape 215"/>
        <p:cNvGrpSpPr/>
        <p:nvPr/>
      </p:nvGrpSpPr>
      <p:grpSpPr>
        <a:xfrm>
          <a:off x="0" y="0"/>
          <a:ext cx="0" cy="0"/>
          <a:chOff x="0" y="0"/>
          <a:chExt cx="0" cy="0"/>
        </a:xfrm>
      </p:grpSpPr>
      <p:sp>
        <p:nvSpPr>
          <p:cNvPr id="216" name="Google Shape;216;p67"/>
          <p:cNvSpPr txBox="1"/>
          <p:nvPr>
            <p:ph type="ctrTitle"/>
          </p:nvPr>
        </p:nvSpPr>
        <p:spPr>
          <a:xfrm>
            <a:off x="1143000" y="1122363"/>
            <a:ext cx="6858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7" name="Google Shape;217;p67"/>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
        <p:nvSpPr>
          <p:cNvPr id="218" name="Google Shape;218;p6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9" name="Google Shape;219;p6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0" name="Google Shape;220;p6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21" name="Shape 221"/>
        <p:cNvGrpSpPr/>
        <p:nvPr/>
      </p:nvGrpSpPr>
      <p:grpSpPr>
        <a:xfrm>
          <a:off x="0" y="0"/>
          <a:ext cx="0" cy="0"/>
          <a:chOff x="0" y="0"/>
          <a:chExt cx="0" cy="0"/>
        </a:xfrm>
      </p:grpSpPr>
      <p:sp>
        <p:nvSpPr>
          <p:cNvPr id="222" name="Google Shape;222;p68"/>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3" name="Google Shape;223;p68"/>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888888"/>
              </a:buClr>
              <a:buSzPts val="1800"/>
              <a:buNone/>
              <a:defRPr sz="1800">
                <a:solidFill>
                  <a:srgbClr val="888888"/>
                </a:solidFill>
              </a:defRPr>
            </a:lvl1pPr>
            <a:lvl2pPr indent="-228600" lvl="1" marL="914400" algn="l">
              <a:lnSpc>
                <a:spcPct val="90000"/>
              </a:lnSpc>
              <a:spcBef>
                <a:spcPts val="375"/>
              </a:spcBef>
              <a:spcAft>
                <a:spcPts val="0"/>
              </a:spcAft>
              <a:buClr>
                <a:srgbClr val="888888"/>
              </a:buClr>
              <a:buSzPts val="1500"/>
              <a:buNone/>
              <a:defRPr sz="1500">
                <a:solidFill>
                  <a:srgbClr val="888888"/>
                </a:solidFill>
              </a:defRPr>
            </a:lvl2pPr>
            <a:lvl3pPr indent="-228600" lvl="2" marL="1371600" algn="l">
              <a:lnSpc>
                <a:spcPct val="90000"/>
              </a:lnSpc>
              <a:spcBef>
                <a:spcPts val="375"/>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224" name="Google Shape;224;p6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5" name="Google Shape;225;p6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6" name="Google Shape;226;p68"/>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227" name="Shape 227"/>
        <p:cNvGrpSpPr/>
        <p:nvPr/>
      </p:nvGrpSpPr>
      <p:grpSpPr>
        <a:xfrm>
          <a:off x="0" y="0"/>
          <a:ext cx="0" cy="0"/>
          <a:chOff x="0" y="0"/>
          <a:chExt cx="0" cy="0"/>
        </a:xfrm>
      </p:grpSpPr>
      <p:sp>
        <p:nvSpPr>
          <p:cNvPr id="228" name="Google Shape;228;p69"/>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9" name="Google Shape;229;p69"/>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30" name="Google Shape;230;p69"/>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31" name="Google Shape;231;p6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2" name="Google Shape;232;p6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3" name="Google Shape;233;p69"/>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234" name="Shape 234"/>
        <p:cNvGrpSpPr/>
        <p:nvPr/>
      </p:nvGrpSpPr>
      <p:grpSpPr>
        <a:xfrm>
          <a:off x="0" y="0"/>
          <a:ext cx="0" cy="0"/>
          <a:chOff x="0" y="0"/>
          <a:chExt cx="0" cy="0"/>
        </a:xfrm>
      </p:grpSpPr>
      <p:sp>
        <p:nvSpPr>
          <p:cNvPr id="235" name="Google Shape;235;p70"/>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6" name="Google Shape;236;p70"/>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237" name="Google Shape;237;p70"/>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38" name="Google Shape;238;p70"/>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239" name="Google Shape;239;p70"/>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40" name="Google Shape;240;p7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1" name="Google Shape;241;p7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2" name="Google Shape;242;p70"/>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243" name="Shape 243"/>
        <p:cNvGrpSpPr/>
        <p:nvPr/>
      </p:nvGrpSpPr>
      <p:grpSpPr>
        <a:xfrm>
          <a:off x="0" y="0"/>
          <a:ext cx="0" cy="0"/>
          <a:chOff x="0" y="0"/>
          <a:chExt cx="0" cy="0"/>
        </a:xfrm>
      </p:grpSpPr>
      <p:sp>
        <p:nvSpPr>
          <p:cNvPr id="244" name="Google Shape;244;p71"/>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5" name="Google Shape;245;p7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6" name="Google Shape;246;p7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7" name="Google Shape;247;p71"/>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248" name="Shape 248"/>
        <p:cNvGrpSpPr/>
        <p:nvPr/>
      </p:nvGrpSpPr>
      <p:grpSpPr>
        <a:xfrm>
          <a:off x="0" y="0"/>
          <a:ext cx="0" cy="0"/>
          <a:chOff x="0" y="0"/>
          <a:chExt cx="0" cy="0"/>
        </a:xfrm>
      </p:grpSpPr>
      <p:sp>
        <p:nvSpPr>
          <p:cNvPr id="249" name="Google Shape;249;p7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0" name="Google Shape;250;p7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1" name="Google Shape;251;p7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252" name="Shape 252"/>
        <p:cNvGrpSpPr/>
        <p:nvPr/>
      </p:nvGrpSpPr>
      <p:grpSpPr>
        <a:xfrm>
          <a:off x="0" y="0"/>
          <a:ext cx="0" cy="0"/>
          <a:chOff x="0" y="0"/>
          <a:chExt cx="0" cy="0"/>
        </a:xfrm>
      </p:grpSpPr>
      <p:sp>
        <p:nvSpPr>
          <p:cNvPr id="253" name="Google Shape;253;p73"/>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4" name="Google Shape;254;p73"/>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750"/>
              </a:spcBef>
              <a:spcAft>
                <a:spcPts val="0"/>
              </a:spcAft>
              <a:buClr>
                <a:schemeClr val="dk1"/>
              </a:buClr>
              <a:buSzPts val="2400"/>
              <a:buChar char="•"/>
              <a:defRPr sz="2400"/>
            </a:lvl1pPr>
            <a:lvl2pPr indent="-361950" lvl="1" marL="914400" algn="l">
              <a:lnSpc>
                <a:spcPct val="90000"/>
              </a:lnSpc>
              <a:spcBef>
                <a:spcPts val="375"/>
              </a:spcBef>
              <a:spcAft>
                <a:spcPts val="0"/>
              </a:spcAft>
              <a:buClr>
                <a:schemeClr val="dk1"/>
              </a:buClr>
              <a:buSzPts val="2100"/>
              <a:buChar char="•"/>
              <a:defRPr sz="2100"/>
            </a:lvl2pPr>
            <a:lvl3pPr indent="-342900" lvl="2" marL="1371600" algn="l">
              <a:lnSpc>
                <a:spcPct val="90000"/>
              </a:lnSpc>
              <a:spcBef>
                <a:spcPts val="375"/>
              </a:spcBef>
              <a:spcAft>
                <a:spcPts val="0"/>
              </a:spcAft>
              <a:buClr>
                <a:schemeClr val="dk1"/>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255" name="Google Shape;255;p73"/>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256" name="Google Shape;256;p7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7" name="Google Shape;257;p7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8" name="Google Shape;258;p7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259" name="Shape 259"/>
        <p:cNvGrpSpPr/>
        <p:nvPr/>
      </p:nvGrpSpPr>
      <p:grpSpPr>
        <a:xfrm>
          <a:off x="0" y="0"/>
          <a:ext cx="0" cy="0"/>
          <a:chOff x="0" y="0"/>
          <a:chExt cx="0" cy="0"/>
        </a:xfrm>
      </p:grpSpPr>
      <p:sp>
        <p:nvSpPr>
          <p:cNvPr id="260" name="Google Shape;260;p74"/>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1" name="Google Shape;261;p74"/>
          <p:cNvSpPr/>
          <p:nvPr>
            <p:ph idx="2" type="pic"/>
          </p:nvPr>
        </p:nvSpPr>
        <p:spPr>
          <a:xfrm>
            <a:off x="3887391" y="987426"/>
            <a:ext cx="4629150" cy="4873625"/>
          </a:xfrm>
          <a:prstGeom prst="rect">
            <a:avLst/>
          </a:prstGeom>
          <a:noFill/>
          <a:ln>
            <a:noFill/>
          </a:ln>
        </p:spPr>
      </p:sp>
      <p:sp>
        <p:nvSpPr>
          <p:cNvPr id="262" name="Google Shape;262;p74"/>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263" name="Google Shape;263;p7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4" name="Google Shape;264;p7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5" name="Google Shape;265;p74"/>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266" name="Shape 266"/>
        <p:cNvGrpSpPr/>
        <p:nvPr/>
      </p:nvGrpSpPr>
      <p:grpSpPr>
        <a:xfrm>
          <a:off x="0" y="0"/>
          <a:ext cx="0" cy="0"/>
          <a:chOff x="0" y="0"/>
          <a:chExt cx="0" cy="0"/>
        </a:xfrm>
      </p:grpSpPr>
      <p:sp>
        <p:nvSpPr>
          <p:cNvPr id="267" name="Google Shape;267;p75"/>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8" name="Google Shape;268;p75"/>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69" name="Google Shape;269;p7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0" name="Google Shape;270;p7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1" name="Google Shape;271;p75"/>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272" name="Shape 272"/>
        <p:cNvGrpSpPr/>
        <p:nvPr/>
      </p:nvGrpSpPr>
      <p:grpSpPr>
        <a:xfrm>
          <a:off x="0" y="0"/>
          <a:ext cx="0" cy="0"/>
          <a:chOff x="0" y="0"/>
          <a:chExt cx="0" cy="0"/>
        </a:xfrm>
      </p:grpSpPr>
      <p:sp>
        <p:nvSpPr>
          <p:cNvPr id="273" name="Google Shape;273;p76"/>
          <p:cNvSpPr txBox="1"/>
          <p:nvPr>
            <p:ph type="title"/>
          </p:nvPr>
        </p:nvSpPr>
        <p:spPr>
          <a:xfrm rot="5400000">
            <a:off x="4623594" y="2285207"/>
            <a:ext cx="5811838"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4" name="Google Shape;274;p76"/>
          <p:cNvSpPr txBox="1"/>
          <p:nvPr>
            <p:ph idx="1" type="body"/>
          </p:nvPr>
        </p:nvSpPr>
        <p:spPr>
          <a:xfrm rot="5400000">
            <a:off x="623094" y="370681"/>
            <a:ext cx="5811838"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75" name="Google Shape;275;p7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6" name="Google Shape;276;p7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7" name="Google Shape;277;p7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showMasterSp="0" type="obj">
  <p:cSld name="OBJECT">
    <p:spTree>
      <p:nvGrpSpPr>
        <p:cNvPr id="284" name="Shape 284"/>
        <p:cNvGrpSpPr/>
        <p:nvPr/>
      </p:nvGrpSpPr>
      <p:grpSpPr>
        <a:xfrm>
          <a:off x="0" y="0"/>
          <a:ext cx="0" cy="0"/>
          <a:chOff x="0" y="0"/>
          <a:chExt cx="0" cy="0"/>
        </a:xfrm>
      </p:grpSpPr>
      <p:sp>
        <p:nvSpPr>
          <p:cNvPr id="285" name="Google Shape;285;p37"/>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6" name="Google Shape;286;p37"/>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87" name="Google Shape;287;p3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8" name="Google Shape;288;p3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9" name="Google Shape;289;p3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290" name="Shape 290"/>
        <p:cNvGrpSpPr/>
        <p:nvPr/>
      </p:nvGrpSpPr>
      <p:grpSpPr>
        <a:xfrm>
          <a:off x="0" y="0"/>
          <a:ext cx="0" cy="0"/>
          <a:chOff x="0" y="0"/>
          <a:chExt cx="0" cy="0"/>
        </a:xfrm>
      </p:grpSpPr>
      <p:sp>
        <p:nvSpPr>
          <p:cNvPr id="291" name="Google Shape;291;p47"/>
          <p:cNvSpPr txBox="1"/>
          <p:nvPr>
            <p:ph type="ctrTitle"/>
          </p:nvPr>
        </p:nvSpPr>
        <p:spPr>
          <a:xfrm>
            <a:off x="1143000" y="1122363"/>
            <a:ext cx="6858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2" name="Google Shape;292;p47"/>
          <p:cNvSpPr txBox="1"/>
          <p:nvPr>
            <p:ph idx="1" type="subTitle"/>
          </p:nvPr>
        </p:nvSpPr>
        <p:spPr>
          <a:xfrm>
            <a:off x="1143000" y="3602038"/>
            <a:ext cx="6858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
        <p:nvSpPr>
          <p:cNvPr id="293" name="Google Shape;293;p47"/>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4" name="Google Shape;294;p47"/>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5" name="Google Shape;295;p47"/>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spTree>
      <p:nvGrpSpPr>
        <p:cNvPr id="296" name="Shape 296"/>
        <p:cNvGrpSpPr/>
        <p:nvPr/>
      </p:nvGrpSpPr>
      <p:grpSpPr>
        <a:xfrm>
          <a:off x="0" y="0"/>
          <a:ext cx="0" cy="0"/>
          <a:chOff x="0" y="0"/>
          <a:chExt cx="0" cy="0"/>
        </a:xfrm>
      </p:grpSpPr>
      <p:sp>
        <p:nvSpPr>
          <p:cNvPr id="297" name="Google Shape;297;p48"/>
          <p:cNvSpPr txBox="1"/>
          <p:nvPr>
            <p:ph type="title"/>
          </p:nvPr>
        </p:nvSpPr>
        <p:spPr>
          <a:xfrm>
            <a:off x="623888" y="1709739"/>
            <a:ext cx="78867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8" name="Google Shape;298;p48"/>
          <p:cNvSpPr txBox="1"/>
          <p:nvPr>
            <p:ph idx="1" type="body"/>
          </p:nvPr>
        </p:nvSpPr>
        <p:spPr>
          <a:xfrm>
            <a:off x="623888" y="4589464"/>
            <a:ext cx="78867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888888"/>
              </a:buClr>
              <a:buSzPts val="1800"/>
              <a:buNone/>
              <a:defRPr sz="1800">
                <a:solidFill>
                  <a:srgbClr val="888888"/>
                </a:solidFill>
              </a:defRPr>
            </a:lvl1pPr>
            <a:lvl2pPr indent="-228600" lvl="1" marL="914400" algn="l">
              <a:lnSpc>
                <a:spcPct val="90000"/>
              </a:lnSpc>
              <a:spcBef>
                <a:spcPts val="375"/>
              </a:spcBef>
              <a:spcAft>
                <a:spcPts val="0"/>
              </a:spcAft>
              <a:buClr>
                <a:srgbClr val="888888"/>
              </a:buClr>
              <a:buSzPts val="1500"/>
              <a:buNone/>
              <a:defRPr sz="1500">
                <a:solidFill>
                  <a:srgbClr val="888888"/>
                </a:solidFill>
              </a:defRPr>
            </a:lvl2pPr>
            <a:lvl3pPr indent="-228600" lvl="2" marL="1371600" algn="l">
              <a:lnSpc>
                <a:spcPct val="90000"/>
              </a:lnSpc>
              <a:spcBef>
                <a:spcPts val="375"/>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299" name="Google Shape;299;p48"/>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0" name="Google Shape;300;p48"/>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1" name="Google Shape;301;p48"/>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showMasterSp="0" type="twoObj">
  <p:cSld name="TWO_OBJECTS">
    <p:spTree>
      <p:nvGrpSpPr>
        <p:cNvPr id="302" name="Shape 302"/>
        <p:cNvGrpSpPr/>
        <p:nvPr/>
      </p:nvGrpSpPr>
      <p:grpSpPr>
        <a:xfrm>
          <a:off x="0" y="0"/>
          <a:ext cx="0" cy="0"/>
          <a:chOff x="0" y="0"/>
          <a:chExt cx="0" cy="0"/>
        </a:xfrm>
      </p:grpSpPr>
      <p:sp>
        <p:nvSpPr>
          <p:cNvPr id="303" name="Google Shape;303;p49"/>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4" name="Google Shape;304;p49"/>
          <p:cNvSpPr txBox="1"/>
          <p:nvPr>
            <p:ph idx="1" type="body"/>
          </p:nvPr>
        </p:nvSpPr>
        <p:spPr>
          <a:xfrm>
            <a:off x="6286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05" name="Google Shape;305;p49"/>
          <p:cNvSpPr txBox="1"/>
          <p:nvPr>
            <p:ph idx="2" type="body"/>
          </p:nvPr>
        </p:nvSpPr>
        <p:spPr>
          <a:xfrm>
            <a:off x="4629150" y="1825625"/>
            <a:ext cx="38862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06" name="Google Shape;306;p49"/>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7" name="Google Shape;307;p49"/>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8" name="Google Shape;308;p49"/>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spTree>
      <p:nvGrpSpPr>
        <p:cNvPr id="309" name="Shape 309"/>
        <p:cNvGrpSpPr/>
        <p:nvPr/>
      </p:nvGrpSpPr>
      <p:grpSpPr>
        <a:xfrm>
          <a:off x="0" y="0"/>
          <a:ext cx="0" cy="0"/>
          <a:chOff x="0" y="0"/>
          <a:chExt cx="0" cy="0"/>
        </a:xfrm>
      </p:grpSpPr>
      <p:sp>
        <p:nvSpPr>
          <p:cNvPr id="310" name="Google Shape;310;p50"/>
          <p:cNvSpPr txBox="1"/>
          <p:nvPr>
            <p:ph type="title"/>
          </p:nvPr>
        </p:nvSpPr>
        <p:spPr>
          <a:xfrm>
            <a:off x="629841"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1" name="Google Shape;311;p50"/>
          <p:cNvSpPr txBox="1"/>
          <p:nvPr>
            <p:ph idx="1" type="body"/>
          </p:nvPr>
        </p:nvSpPr>
        <p:spPr>
          <a:xfrm>
            <a:off x="629842" y="1681163"/>
            <a:ext cx="3868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312" name="Google Shape;312;p50"/>
          <p:cNvSpPr txBox="1"/>
          <p:nvPr>
            <p:ph idx="2" type="body"/>
          </p:nvPr>
        </p:nvSpPr>
        <p:spPr>
          <a:xfrm>
            <a:off x="629842" y="2505075"/>
            <a:ext cx="3868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13" name="Google Shape;313;p50"/>
          <p:cNvSpPr txBox="1"/>
          <p:nvPr>
            <p:ph idx="3" type="body"/>
          </p:nvPr>
        </p:nvSpPr>
        <p:spPr>
          <a:xfrm>
            <a:off x="4629150" y="1681163"/>
            <a:ext cx="3887391"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314" name="Google Shape;314;p50"/>
          <p:cNvSpPr txBox="1"/>
          <p:nvPr>
            <p:ph idx="4" type="body"/>
          </p:nvPr>
        </p:nvSpPr>
        <p:spPr>
          <a:xfrm>
            <a:off x="4629150" y="2505075"/>
            <a:ext cx="3887391"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15" name="Google Shape;315;p50"/>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6" name="Google Shape;316;p50"/>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7" name="Google Shape;317;p50"/>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showMasterSp="0" type="titleOnly">
  <p:cSld name="TITLE_ONLY">
    <p:spTree>
      <p:nvGrpSpPr>
        <p:cNvPr id="318" name="Shape 318"/>
        <p:cNvGrpSpPr/>
        <p:nvPr/>
      </p:nvGrpSpPr>
      <p:grpSpPr>
        <a:xfrm>
          <a:off x="0" y="0"/>
          <a:ext cx="0" cy="0"/>
          <a:chOff x="0" y="0"/>
          <a:chExt cx="0" cy="0"/>
        </a:xfrm>
      </p:grpSpPr>
      <p:sp>
        <p:nvSpPr>
          <p:cNvPr id="319" name="Google Shape;319;p51"/>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0" name="Google Shape;320;p51"/>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1" name="Google Shape;321;p51"/>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2" name="Google Shape;322;p51"/>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323" name="Shape 323"/>
        <p:cNvGrpSpPr/>
        <p:nvPr/>
      </p:nvGrpSpPr>
      <p:grpSpPr>
        <a:xfrm>
          <a:off x="0" y="0"/>
          <a:ext cx="0" cy="0"/>
          <a:chOff x="0" y="0"/>
          <a:chExt cx="0" cy="0"/>
        </a:xfrm>
      </p:grpSpPr>
      <p:sp>
        <p:nvSpPr>
          <p:cNvPr id="324" name="Google Shape;324;p5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5" name="Google Shape;325;p5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6" name="Google Shape;326;p5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327" name="Shape 327"/>
        <p:cNvGrpSpPr/>
        <p:nvPr/>
      </p:nvGrpSpPr>
      <p:grpSpPr>
        <a:xfrm>
          <a:off x="0" y="0"/>
          <a:ext cx="0" cy="0"/>
          <a:chOff x="0" y="0"/>
          <a:chExt cx="0" cy="0"/>
        </a:xfrm>
      </p:grpSpPr>
      <p:sp>
        <p:nvSpPr>
          <p:cNvPr id="328" name="Google Shape;328;p53"/>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9" name="Google Shape;329;p53"/>
          <p:cNvSpPr txBox="1"/>
          <p:nvPr>
            <p:ph idx="1" type="body"/>
          </p:nvPr>
        </p:nvSpPr>
        <p:spPr>
          <a:xfrm>
            <a:off x="3887391" y="987426"/>
            <a:ext cx="4629150" cy="4873625"/>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750"/>
              </a:spcBef>
              <a:spcAft>
                <a:spcPts val="0"/>
              </a:spcAft>
              <a:buClr>
                <a:schemeClr val="dk1"/>
              </a:buClr>
              <a:buSzPts val="2400"/>
              <a:buChar char="•"/>
              <a:defRPr sz="2400"/>
            </a:lvl1pPr>
            <a:lvl2pPr indent="-361950" lvl="1" marL="914400" algn="l">
              <a:lnSpc>
                <a:spcPct val="90000"/>
              </a:lnSpc>
              <a:spcBef>
                <a:spcPts val="375"/>
              </a:spcBef>
              <a:spcAft>
                <a:spcPts val="0"/>
              </a:spcAft>
              <a:buClr>
                <a:schemeClr val="dk1"/>
              </a:buClr>
              <a:buSzPts val="2100"/>
              <a:buChar char="•"/>
              <a:defRPr sz="2100"/>
            </a:lvl2pPr>
            <a:lvl3pPr indent="-342900" lvl="2" marL="1371600" algn="l">
              <a:lnSpc>
                <a:spcPct val="90000"/>
              </a:lnSpc>
              <a:spcBef>
                <a:spcPts val="375"/>
              </a:spcBef>
              <a:spcAft>
                <a:spcPts val="0"/>
              </a:spcAft>
              <a:buClr>
                <a:schemeClr val="dk1"/>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330" name="Google Shape;330;p53"/>
          <p:cNvSpPr txBox="1"/>
          <p:nvPr>
            <p:ph idx="2"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331" name="Google Shape;331;p53"/>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2" name="Google Shape;332;p53"/>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3" name="Google Shape;333;p53"/>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334" name="Shape 334"/>
        <p:cNvGrpSpPr/>
        <p:nvPr/>
      </p:nvGrpSpPr>
      <p:grpSpPr>
        <a:xfrm>
          <a:off x="0" y="0"/>
          <a:ext cx="0" cy="0"/>
          <a:chOff x="0" y="0"/>
          <a:chExt cx="0" cy="0"/>
        </a:xfrm>
      </p:grpSpPr>
      <p:sp>
        <p:nvSpPr>
          <p:cNvPr id="335" name="Google Shape;335;p54"/>
          <p:cNvSpPr txBox="1"/>
          <p:nvPr>
            <p:ph type="title"/>
          </p:nvPr>
        </p:nvSpPr>
        <p:spPr>
          <a:xfrm>
            <a:off x="629841" y="457200"/>
            <a:ext cx="294917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6" name="Google Shape;336;p54"/>
          <p:cNvSpPr/>
          <p:nvPr>
            <p:ph idx="2" type="pic"/>
          </p:nvPr>
        </p:nvSpPr>
        <p:spPr>
          <a:xfrm>
            <a:off x="3887391" y="987426"/>
            <a:ext cx="4629150" cy="4873625"/>
          </a:xfrm>
          <a:prstGeom prst="rect">
            <a:avLst/>
          </a:prstGeom>
          <a:noFill/>
          <a:ln>
            <a:noFill/>
          </a:ln>
        </p:spPr>
      </p:sp>
      <p:sp>
        <p:nvSpPr>
          <p:cNvPr id="337" name="Google Shape;337;p54"/>
          <p:cNvSpPr txBox="1"/>
          <p:nvPr>
            <p:ph idx="1" type="body"/>
          </p:nvPr>
        </p:nvSpPr>
        <p:spPr>
          <a:xfrm>
            <a:off x="629841" y="2057400"/>
            <a:ext cx="294917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338" name="Google Shape;338;p5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9" name="Google Shape;339;p5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0" name="Google Shape;340;p54"/>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showMasterSp="0" type="vertTx">
  <p:cSld name="VERTICAL_TEXT">
    <p:spTree>
      <p:nvGrpSpPr>
        <p:cNvPr id="341" name="Shape 341"/>
        <p:cNvGrpSpPr/>
        <p:nvPr/>
      </p:nvGrpSpPr>
      <p:grpSpPr>
        <a:xfrm>
          <a:off x="0" y="0"/>
          <a:ext cx="0" cy="0"/>
          <a:chOff x="0" y="0"/>
          <a:chExt cx="0" cy="0"/>
        </a:xfrm>
      </p:grpSpPr>
      <p:sp>
        <p:nvSpPr>
          <p:cNvPr id="342" name="Google Shape;342;p55"/>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3" name="Google Shape;343;p55"/>
          <p:cNvSpPr txBox="1"/>
          <p:nvPr>
            <p:ph idx="1" type="body"/>
          </p:nvPr>
        </p:nvSpPr>
        <p:spPr>
          <a:xfrm rot="5400000">
            <a:off x="2396331" y="57944"/>
            <a:ext cx="4351338" cy="78867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44" name="Google Shape;344;p55"/>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5" name="Google Shape;345;p55"/>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6" name="Google Shape;346;p55"/>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347" name="Shape 347"/>
        <p:cNvGrpSpPr/>
        <p:nvPr/>
      </p:nvGrpSpPr>
      <p:grpSpPr>
        <a:xfrm>
          <a:off x="0" y="0"/>
          <a:ext cx="0" cy="0"/>
          <a:chOff x="0" y="0"/>
          <a:chExt cx="0" cy="0"/>
        </a:xfrm>
      </p:grpSpPr>
      <p:sp>
        <p:nvSpPr>
          <p:cNvPr id="348" name="Google Shape;348;p56"/>
          <p:cNvSpPr txBox="1"/>
          <p:nvPr>
            <p:ph type="title"/>
          </p:nvPr>
        </p:nvSpPr>
        <p:spPr>
          <a:xfrm rot="5400000">
            <a:off x="4623594" y="2285207"/>
            <a:ext cx="5811838" cy="1971675"/>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9" name="Google Shape;349;p56"/>
          <p:cNvSpPr txBox="1"/>
          <p:nvPr>
            <p:ph idx="1" type="body"/>
          </p:nvPr>
        </p:nvSpPr>
        <p:spPr>
          <a:xfrm rot="5400000">
            <a:off x="623094" y="370681"/>
            <a:ext cx="5811838" cy="58007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50" name="Google Shape;350;p5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1" name="Google Shape;351;p5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2" name="Google Shape;352;p5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5.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3.xml"/><Relationship Id="rId10" Type="http://schemas.openxmlformats.org/officeDocument/2006/relationships/slideLayout" Target="../slideLayouts/slideLayout32.xml"/><Relationship Id="rId12" Type="http://schemas.openxmlformats.org/officeDocument/2006/relationships/theme" Target="../theme/theme3.xml"/><Relationship Id="rId1" Type="http://schemas.openxmlformats.org/officeDocument/2006/relationships/slideLayout" Target="../slideLayouts/slideLayout23.xml"/><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slideLayout" Target="../slideLayouts/slideLayout26.xml"/><Relationship Id="rId9" Type="http://schemas.openxmlformats.org/officeDocument/2006/relationships/slideLayout" Target="../slideLayouts/slideLayout31.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3.xml"/><Relationship Id="rId10" Type="http://schemas.openxmlformats.org/officeDocument/2006/relationships/slideLayout" Target="../slideLayouts/slideLayout42.xml"/><Relationship Id="rId13" Type="http://schemas.openxmlformats.org/officeDocument/2006/relationships/theme" Target="../theme/theme4.xml"/><Relationship Id="rId12" Type="http://schemas.openxmlformats.org/officeDocument/2006/relationships/slideLayout" Target="../slideLayouts/slideLayout44.xml"/><Relationship Id="rId1" Type="http://schemas.openxmlformats.org/officeDocument/2006/relationships/image" Target="../media/image1.jpg"/><Relationship Id="rId2" Type="http://schemas.openxmlformats.org/officeDocument/2006/relationships/slideLayout" Target="../slideLayouts/slideLayout34.xml"/><Relationship Id="rId3" Type="http://schemas.openxmlformats.org/officeDocument/2006/relationships/slideLayout" Target="../slideLayouts/slideLayout35.xml"/><Relationship Id="rId4" Type="http://schemas.openxmlformats.org/officeDocument/2006/relationships/slideLayout" Target="../slideLayouts/slideLayout36.xml"/><Relationship Id="rId9" Type="http://schemas.openxmlformats.org/officeDocument/2006/relationships/slideLayout" Target="../slideLayouts/slideLayout41.xml"/><Relationship Id="rId5" Type="http://schemas.openxmlformats.org/officeDocument/2006/relationships/slideLayout" Target="../slideLayouts/slideLayout37.xml"/><Relationship Id="rId6" Type="http://schemas.openxmlformats.org/officeDocument/2006/relationships/slideLayout" Target="../slideLayouts/slideLayout38.xml"/><Relationship Id="rId7" Type="http://schemas.openxmlformats.org/officeDocument/2006/relationships/slideLayout" Target="../slideLayouts/slideLayout39.xml"/><Relationship Id="rId8"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29"/>
          <p:cNvSpPr/>
          <p:nvPr/>
        </p:nvSpPr>
        <p:spPr>
          <a:xfrm>
            <a:off x="228600" y="228600"/>
            <a:ext cx="8695944" cy="2468880"/>
          </a:xfrm>
          <a:prstGeom prst="roundRect">
            <a:avLst>
              <a:gd fmla="val 3362" name="adj"/>
            </a:avLst>
          </a:prstGeom>
          <a:gradFill>
            <a:gsLst>
              <a:gs pos="0">
                <a:srgbClr val="0293E0"/>
              </a:gs>
              <a:gs pos="90000">
                <a:srgbClr val="81D2FE"/>
              </a:gs>
              <a:gs pos="100000">
                <a:srgbClr val="81D2F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ndara"/>
              <a:ea typeface="Candara"/>
              <a:cs typeface="Candara"/>
              <a:sym typeface="Candara"/>
            </a:endParaRPr>
          </a:p>
        </p:txBody>
      </p:sp>
      <p:grpSp>
        <p:nvGrpSpPr>
          <p:cNvPr id="7" name="Google Shape;7;p29"/>
          <p:cNvGrpSpPr/>
          <p:nvPr/>
        </p:nvGrpSpPr>
        <p:grpSpPr>
          <a:xfrm>
            <a:off x="211665" y="1679429"/>
            <a:ext cx="8723376" cy="1329874"/>
            <a:chOff x="-3905251" y="4294188"/>
            <a:chExt cx="13027839" cy="1892300"/>
          </a:xfrm>
        </p:grpSpPr>
        <p:sp>
          <p:nvSpPr>
            <p:cNvPr id="8" name="Google Shape;8;p29"/>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9" name="Google Shape;9;p29"/>
            <p:cNvSpPr/>
            <p:nvPr/>
          </p:nvSpPr>
          <p:spPr>
            <a:xfrm>
              <a:off x="-309563" y="4318000"/>
              <a:ext cx="8280401"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0" name="Google Shape;10;p29"/>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1" name="Google Shape;11;p29"/>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sp>
          <p:nvSpPr>
            <p:cNvPr id="12" name="Google Shape;12;p29"/>
            <p:cNvSpPr/>
            <p:nvPr/>
          </p:nvSpPr>
          <p:spPr>
            <a:xfrm>
              <a:off x="-3905251" y="4294188"/>
              <a:ext cx="13027839"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blipFill rotWithShape="1">
              <a:blip r:embed="rId1">
                <a:alphaModFix/>
              </a:blip>
              <a:stretch>
                <a:fillRect b="0" l="0" r="0" t="0"/>
              </a:stretch>
            </a:blip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ndara"/>
                <a:ea typeface="Candara"/>
                <a:cs typeface="Candara"/>
                <a:sym typeface="Candara"/>
              </a:endParaRPr>
            </a:p>
          </p:txBody>
        </p:sp>
      </p:grpSp>
      <p:sp>
        <p:nvSpPr>
          <p:cNvPr id="13" name="Google Shape;13;p29"/>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rgbClr val="FFFFFF"/>
              </a:buClr>
              <a:buSzPts val="4400"/>
              <a:buFont typeface="Candara"/>
              <a:buNone/>
              <a:defRPr b="0" i="0" sz="4400" u="none" cap="none" strike="noStrike">
                <a:solidFill>
                  <a:srgbClr val="FFFFFF"/>
                </a:solidFill>
                <a:latin typeface="Candara"/>
                <a:ea typeface="Candara"/>
                <a:cs typeface="Candara"/>
                <a:sym typeface="Candara"/>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4" name="Google Shape;14;p29"/>
          <p:cNvSpPr txBox="1"/>
          <p:nvPr>
            <p:ph idx="10" type="dt"/>
          </p:nvPr>
        </p:nvSpPr>
        <p:spPr>
          <a:xfrm>
            <a:off x="5163672" y="6250164"/>
            <a:ext cx="3786690"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sz="1000">
                <a:solidFill>
                  <a:schemeClr val="dk2"/>
                </a:solidFill>
                <a:latin typeface="Candara"/>
                <a:ea typeface="Candara"/>
                <a:cs typeface="Candara"/>
                <a:sym typeface="Candara"/>
              </a:defRPr>
            </a:lvl1pPr>
            <a:lvl2pPr lvl="1"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2pPr>
            <a:lvl3pPr lvl="2"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3pPr>
            <a:lvl4pPr lvl="3"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4pPr>
            <a:lvl5pPr lvl="4"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5pPr>
            <a:lvl6pPr lvl="5"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6pPr>
            <a:lvl7pPr lvl="6"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7pPr>
            <a:lvl8pPr lvl="7"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8pPr>
            <a:lvl9pPr lvl="8"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9pPr>
          </a:lstStyle>
          <a:p/>
        </p:txBody>
      </p:sp>
      <p:sp>
        <p:nvSpPr>
          <p:cNvPr id="15" name="Google Shape;15;p29"/>
          <p:cNvSpPr txBox="1"/>
          <p:nvPr>
            <p:ph idx="11" type="ftr"/>
          </p:nvPr>
        </p:nvSpPr>
        <p:spPr>
          <a:xfrm>
            <a:off x="193638" y="6250164"/>
            <a:ext cx="3786691"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000">
                <a:solidFill>
                  <a:schemeClr val="dk2"/>
                </a:solidFill>
                <a:latin typeface="Candara"/>
                <a:ea typeface="Candara"/>
                <a:cs typeface="Candara"/>
                <a:sym typeface="Candara"/>
              </a:defRPr>
            </a:lvl1pPr>
            <a:lvl2pPr lvl="1"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2pPr>
            <a:lvl3pPr lvl="2"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3pPr>
            <a:lvl4pPr lvl="3"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4pPr>
            <a:lvl5pPr lvl="4"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5pPr>
            <a:lvl6pPr lvl="5"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6pPr>
            <a:lvl7pPr lvl="6"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7pPr>
            <a:lvl8pPr lvl="7"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8pPr>
            <a:lvl9pPr lvl="8" marR="0" rtl="0" algn="l">
              <a:spcBef>
                <a:spcPts val="0"/>
              </a:spcBef>
              <a:spcAft>
                <a:spcPts val="0"/>
              </a:spcAft>
              <a:buSzPts val="1400"/>
              <a:buNone/>
              <a:defRPr b="0" i="0" sz="1800" u="none" cap="none" strike="noStrike">
                <a:solidFill>
                  <a:schemeClr val="dk1"/>
                </a:solidFill>
                <a:latin typeface="Candara"/>
                <a:ea typeface="Candara"/>
                <a:cs typeface="Candara"/>
                <a:sym typeface="Candara"/>
              </a:defRPr>
            </a:lvl9pPr>
          </a:lstStyle>
          <a:p/>
        </p:txBody>
      </p:sp>
      <p:sp>
        <p:nvSpPr>
          <p:cNvPr id="16" name="Google Shape;16;p29"/>
          <p:cNvSpPr txBox="1"/>
          <p:nvPr>
            <p:ph idx="12" type="sldNum"/>
          </p:nvPr>
        </p:nvSpPr>
        <p:spPr>
          <a:xfrm>
            <a:off x="3991088" y="6250163"/>
            <a:ext cx="1161826"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0" sz="1000" u="none">
                <a:solidFill>
                  <a:schemeClr val="dk2"/>
                </a:solidFill>
                <a:latin typeface="Candara"/>
                <a:ea typeface="Candara"/>
                <a:cs typeface="Candara"/>
                <a:sym typeface="Candara"/>
              </a:defRPr>
            </a:lvl1pPr>
            <a:lvl2pPr indent="0" lvl="1" marL="0" marR="0" rtl="0" algn="ctr">
              <a:spcBef>
                <a:spcPts val="0"/>
              </a:spcBef>
              <a:buNone/>
              <a:defRPr b="0" sz="1000" u="none">
                <a:solidFill>
                  <a:schemeClr val="dk2"/>
                </a:solidFill>
                <a:latin typeface="Candara"/>
                <a:ea typeface="Candara"/>
                <a:cs typeface="Candara"/>
                <a:sym typeface="Candara"/>
              </a:defRPr>
            </a:lvl2pPr>
            <a:lvl3pPr indent="0" lvl="2" marL="0" marR="0" rtl="0" algn="ctr">
              <a:spcBef>
                <a:spcPts val="0"/>
              </a:spcBef>
              <a:buNone/>
              <a:defRPr b="0" sz="1000" u="none">
                <a:solidFill>
                  <a:schemeClr val="dk2"/>
                </a:solidFill>
                <a:latin typeface="Candara"/>
                <a:ea typeface="Candara"/>
                <a:cs typeface="Candara"/>
                <a:sym typeface="Candara"/>
              </a:defRPr>
            </a:lvl3pPr>
            <a:lvl4pPr indent="0" lvl="3" marL="0" marR="0" rtl="0" algn="ctr">
              <a:spcBef>
                <a:spcPts val="0"/>
              </a:spcBef>
              <a:buNone/>
              <a:defRPr b="0" sz="1000" u="none">
                <a:solidFill>
                  <a:schemeClr val="dk2"/>
                </a:solidFill>
                <a:latin typeface="Candara"/>
                <a:ea typeface="Candara"/>
                <a:cs typeface="Candara"/>
                <a:sym typeface="Candara"/>
              </a:defRPr>
            </a:lvl4pPr>
            <a:lvl5pPr indent="0" lvl="4" marL="0" marR="0" rtl="0" algn="ctr">
              <a:spcBef>
                <a:spcPts val="0"/>
              </a:spcBef>
              <a:buNone/>
              <a:defRPr b="0" sz="1000" u="none">
                <a:solidFill>
                  <a:schemeClr val="dk2"/>
                </a:solidFill>
                <a:latin typeface="Candara"/>
                <a:ea typeface="Candara"/>
                <a:cs typeface="Candara"/>
                <a:sym typeface="Candara"/>
              </a:defRPr>
            </a:lvl5pPr>
            <a:lvl6pPr indent="0" lvl="5" marL="0" marR="0" rtl="0" algn="ctr">
              <a:spcBef>
                <a:spcPts val="0"/>
              </a:spcBef>
              <a:buNone/>
              <a:defRPr b="0" sz="1000" u="none">
                <a:solidFill>
                  <a:schemeClr val="dk2"/>
                </a:solidFill>
                <a:latin typeface="Candara"/>
                <a:ea typeface="Candara"/>
                <a:cs typeface="Candara"/>
                <a:sym typeface="Candara"/>
              </a:defRPr>
            </a:lvl6pPr>
            <a:lvl7pPr indent="0" lvl="6" marL="0" marR="0" rtl="0" algn="ctr">
              <a:spcBef>
                <a:spcPts val="0"/>
              </a:spcBef>
              <a:buNone/>
              <a:defRPr b="0" sz="1000" u="none">
                <a:solidFill>
                  <a:schemeClr val="dk2"/>
                </a:solidFill>
                <a:latin typeface="Candara"/>
                <a:ea typeface="Candara"/>
                <a:cs typeface="Candara"/>
                <a:sym typeface="Candara"/>
              </a:defRPr>
            </a:lvl7pPr>
            <a:lvl8pPr indent="0" lvl="7" marL="0" marR="0" rtl="0" algn="ctr">
              <a:spcBef>
                <a:spcPts val="0"/>
              </a:spcBef>
              <a:buNone/>
              <a:defRPr b="0" sz="1000" u="none">
                <a:solidFill>
                  <a:schemeClr val="dk2"/>
                </a:solidFill>
                <a:latin typeface="Candara"/>
                <a:ea typeface="Candara"/>
                <a:cs typeface="Candara"/>
                <a:sym typeface="Candara"/>
              </a:defRPr>
            </a:lvl8pPr>
            <a:lvl9pPr indent="0" lvl="8" marL="0" marR="0" rtl="0" algn="ctr">
              <a:spcBef>
                <a:spcPts val="0"/>
              </a:spcBef>
              <a:buNone/>
              <a:defRPr b="0" sz="1000" u="non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US"/>
              <a:t>‹#›</a:t>
            </a:fld>
            <a:endParaRPr/>
          </a:p>
        </p:txBody>
      </p:sp>
      <p:sp>
        <p:nvSpPr>
          <p:cNvPr id="17" name="Google Shape;17;p29"/>
          <p:cNvSpPr txBox="1"/>
          <p:nvPr>
            <p:ph idx="1" type="body"/>
          </p:nvPr>
        </p:nvSpPr>
        <p:spPr>
          <a:xfrm>
            <a:off x="872067" y="2675467"/>
            <a:ext cx="7408333" cy="3450696"/>
          </a:xfrm>
          <a:prstGeom prst="rect">
            <a:avLst/>
          </a:prstGeom>
          <a:noFill/>
          <a:ln>
            <a:noFill/>
          </a:ln>
        </p:spPr>
        <p:txBody>
          <a:bodyPr anchorCtr="0" anchor="t" bIns="45700" lIns="91425" spcFirstLastPara="1" rIns="91425" wrap="square" tIns="45700">
            <a:normAutofit/>
          </a:bodyPr>
          <a:lstStyle>
            <a:lvl1pPr indent="-381000" lvl="0" marL="457200" marR="0" rtl="0" algn="l">
              <a:spcBef>
                <a:spcPts val="480"/>
              </a:spcBef>
              <a:spcAft>
                <a:spcPts val="0"/>
              </a:spcAft>
              <a:buClr>
                <a:schemeClr val="accent1"/>
              </a:buClr>
              <a:buSzPts val="2400"/>
              <a:buFont typeface="Noto Sans Symbols"/>
              <a:buChar char="*"/>
              <a:defRPr b="0" i="0" sz="2400" u="none" cap="none" strike="noStrike">
                <a:solidFill>
                  <a:schemeClr val="dk2"/>
                </a:solidFill>
                <a:latin typeface="Candara"/>
                <a:ea typeface="Candara"/>
                <a:cs typeface="Candara"/>
                <a:sym typeface="Candara"/>
              </a:defRPr>
            </a:lvl1pPr>
            <a:lvl2pPr indent="-368300" lvl="1" marL="914400" marR="0" rtl="0" algn="l">
              <a:spcBef>
                <a:spcPts val="440"/>
              </a:spcBef>
              <a:spcAft>
                <a:spcPts val="0"/>
              </a:spcAft>
              <a:buClr>
                <a:schemeClr val="accent1"/>
              </a:buClr>
              <a:buSzPts val="2200"/>
              <a:buFont typeface="Noto Sans Symbols"/>
              <a:buChar char="*"/>
              <a:defRPr b="0" i="0" sz="2200" u="none" cap="none" strike="noStrike">
                <a:solidFill>
                  <a:schemeClr val="dk2"/>
                </a:solidFill>
                <a:latin typeface="Candara"/>
                <a:ea typeface="Candara"/>
                <a:cs typeface="Candara"/>
                <a:sym typeface="Candara"/>
              </a:defRPr>
            </a:lvl2pPr>
            <a:lvl3pPr indent="-355600" lvl="2" marL="1371600" marR="0" rtl="0" algn="l">
              <a:spcBef>
                <a:spcPts val="400"/>
              </a:spcBef>
              <a:spcAft>
                <a:spcPts val="0"/>
              </a:spcAft>
              <a:buClr>
                <a:schemeClr val="accent1"/>
              </a:buClr>
              <a:buSzPts val="2000"/>
              <a:buFont typeface="Noto Sans Symbols"/>
              <a:buChar char="*"/>
              <a:defRPr b="0" i="0" sz="2000" u="none" cap="none" strike="noStrike">
                <a:solidFill>
                  <a:schemeClr val="dk2"/>
                </a:solidFill>
                <a:latin typeface="Candara"/>
                <a:ea typeface="Candara"/>
                <a:cs typeface="Candara"/>
                <a:sym typeface="Candara"/>
              </a:defRPr>
            </a:lvl3pPr>
            <a:lvl4pPr indent="-342900" lvl="3" marL="1828800" marR="0" rtl="0" algn="l">
              <a:spcBef>
                <a:spcPts val="360"/>
              </a:spcBef>
              <a:spcAft>
                <a:spcPts val="0"/>
              </a:spcAft>
              <a:buClr>
                <a:schemeClr val="accent1"/>
              </a:buClr>
              <a:buSzPts val="1800"/>
              <a:buFont typeface="Noto Sans Symbols"/>
              <a:buChar char="*"/>
              <a:defRPr b="0" i="0" sz="1800" u="none" cap="none" strike="noStrike">
                <a:solidFill>
                  <a:schemeClr val="dk2"/>
                </a:solidFill>
                <a:latin typeface="Candara"/>
                <a:ea typeface="Candara"/>
                <a:cs typeface="Candara"/>
                <a:sym typeface="Candara"/>
              </a:defRPr>
            </a:lvl4pPr>
            <a:lvl5pPr indent="-330200" lvl="4" marL="2286000" marR="0" rtl="0" algn="l">
              <a:spcBef>
                <a:spcPts val="320"/>
              </a:spcBef>
              <a:spcAft>
                <a:spcPts val="0"/>
              </a:spcAft>
              <a:buClr>
                <a:schemeClr val="accent1"/>
              </a:buClr>
              <a:buSzPts val="1600"/>
              <a:buFont typeface="Noto Sans Symbols"/>
              <a:buChar char="*"/>
              <a:defRPr b="0" i="0" sz="1600" u="none" cap="none" strike="noStrike">
                <a:solidFill>
                  <a:schemeClr val="dk2"/>
                </a:solidFill>
                <a:latin typeface="Candara"/>
                <a:ea typeface="Candara"/>
                <a:cs typeface="Candara"/>
                <a:sym typeface="Candara"/>
              </a:defRPr>
            </a:lvl5pPr>
            <a:lvl6pPr indent="-317500" lvl="5" marL="2743200" marR="0" rtl="0" algn="l">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6pPr>
            <a:lvl7pPr indent="-317500" lvl="6" marL="3200400" marR="0" rtl="0" algn="l">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7pPr>
            <a:lvl8pPr indent="-317500" lvl="7" marL="3657600" marR="0" rtl="0" algn="l">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8pPr>
            <a:lvl9pPr indent="-317500" lvl="8" marL="4114800" marR="0" rtl="0" algn="l">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9pPr>
          </a:lstStyle>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8" name="Shape 128"/>
        <p:cNvGrpSpPr/>
        <p:nvPr/>
      </p:nvGrpSpPr>
      <p:grpSpPr>
        <a:xfrm>
          <a:off x="0" y="0"/>
          <a:ext cx="0" cy="0"/>
          <a:chOff x="0" y="0"/>
          <a:chExt cx="0" cy="0"/>
        </a:xfrm>
      </p:grpSpPr>
      <p:sp>
        <p:nvSpPr>
          <p:cNvPr id="129" name="Google Shape;129;p32"/>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0" name="Google Shape;130;p32"/>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131" name="Google Shape;131;p32"/>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2" name="Google Shape;132;p32"/>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3" name="Google Shape;133;p32"/>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900">
                <a:solidFill>
                  <a:srgbClr val="888888"/>
                </a:solidFill>
                <a:latin typeface="Calibri"/>
                <a:ea typeface="Calibri"/>
                <a:cs typeface="Calibri"/>
                <a:sym typeface="Calibri"/>
              </a:defRPr>
            </a:lvl1pPr>
            <a:lvl2pPr indent="0" lvl="1" marL="0" marR="0" rtl="0" algn="r">
              <a:spcBef>
                <a:spcPts val="0"/>
              </a:spcBef>
              <a:buNone/>
              <a:defRPr sz="900">
                <a:solidFill>
                  <a:srgbClr val="888888"/>
                </a:solidFill>
                <a:latin typeface="Calibri"/>
                <a:ea typeface="Calibri"/>
                <a:cs typeface="Calibri"/>
                <a:sym typeface="Calibri"/>
              </a:defRPr>
            </a:lvl2pPr>
            <a:lvl3pPr indent="0" lvl="2" marL="0" marR="0" rtl="0" algn="r">
              <a:spcBef>
                <a:spcPts val="0"/>
              </a:spcBef>
              <a:buNone/>
              <a:defRPr sz="900">
                <a:solidFill>
                  <a:srgbClr val="888888"/>
                </a:solidFill>
                <a:latin typeface="Calibri"/>
                <a:ea typeface="Calibri"/>
                <a:cs typeface="Calibri"/>
                <a:sym typeface="Calibri"/>
              </a:defRPr>
            </a:lvl3pPr>
            <a:lvl4pPr indent="0" lvl="3" marL="0" marR="0" rtl="0" algn="r">
              <a:spcBef>
                <a:spcPts val="0"/>
              </a:spcBef>
              <a:buNone/>
              <a:defRPr sz="900">
                <a:solidFill>
                  <a:srgbClr val="888888"/>
                </a:solidFill>
                <a:latin typeface="Calibri"/>
                <a:ea typeface="Calibri"/>
                <a:cs typeface="Calibri"/>
                <a:sym typeface="Calibri"/>
              </a:defRPr>
            </a:lvl4pPr>
            <a:lvl5pPr indent="0" lvl="4" marL="0" marR="0" rtl="0" algn="r">
              <a:spcBef>
                <a:spcPts val="0"/>
              </a:spcBef>
              <a:buNone/>
              <a:defRPr sz="900">
                <a:solidFill>
                  <a:srgbClr val="888888"/>
                </a:solidFill>
                <a:latin typeface="Calibri"/>
                <a:ea typeface="Calibri"/>
                <a:cs typeface="Calibri"/>
                <a:sym typeface="Calibri"/>
              </a:defRPr>
            </a:lvl5pPr>
            <a:lvl6pPr indent="0" lvl="5" marL="0" marR="0" rtl="0" algn="r">
              <a:spcBef>
                <a:spcPts val="0"/>
              </a:spcBef>
              <a:buNone/>
              <a:defRPr sz="900">
                <a:solidFill>
                  <a:srgbClr val="888888"/>
                </a:solidFill>
                <a:latin typeface="Calibri"/>
                <a:ea typeface="Calibri"/>
                <a:cs typeface="Calibri"/>
                <a:sym typeface="Calibri"/>
              </a:defRPr>
            </a:lvl6pPr>
            <a:lvl7pPr indent="0" lvl="6" marL="0" marR="0" rtl="0" algn="r">
              <a:spcBef>
                <a:spcPts val="0"/>
              </a:spcBef>
              <a:buNone/>
              <a:defRPr sz="900">
                <a:solidFill>
                  <a:srgbClr val="888888"/>
                </a:solidFill>
                <a:latin typeface="Calibri"/>
                <a:ea typeface="Calibri"/>
                <a:cs typeface="Calibri"/>
                <a:sym typeface="Calibri"/>
              </a:defRPr>
            </a:lvl7pPr>
            <a:lvl8pPr indent="0" lvl="7" marL="0" marR="0" rtl="0" algn="r">
              <a:spcBef>
                <a:spcPts val="0"/>
              </a:spcBef>
              <a:buNone/>
              <a:defRPr sz="900">
                <a:solidFill>
                  <a:srgbClr val="888888"/>
                </a:solidFill>
                <a:latin typeface="Calibri"/>
                <a:ea typeface="Calibri"/>
                <a:cs typeface="Calibri"/>
                <a:sym typeface="Calibri"/>
              </a:defRPr>
            </a:lvl8pPr>
            <a:lvl9pPr indent="0" lvl="8" marL="0" marR="0" rtl="0" algn="r">
              <a:spcBef>
                <a:spcPts val="0"/>
              </a:spcBef>
              <a:buNone/>
              <a:defRPr sz="9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3" name="Shape 203"/>
        <p:cNvGrpSpPr/>
        <p:nvPr/>
      </p:nvGrpSpPr>
      <p:grpSpPr>
        <a:xfrm>
          <a:off x="0" y="0"/>
          <a:ext cx="0" cy="0"/>
          <a:chOff x="0" y="0"/>
          <a:chExt cx="0" cy="0"/>
        </a:xfrm>
      </p:grpSpPr>
      <p:sp>
        <p:nvSpPr>
          <p:cNvPr id="204" name="Google Shape;204;p34"/>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05" name="Google Shape;205;p34"/>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206" name="Google Shape;206;p34"/>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07" name="Google Shape;207;p34"/>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08" name="Google Shape;208;p34"/>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900">
                <a:solidFill>
                  <a:srgbClr val="888888"/>
                </a:solidFill>
                <a:latin typeface="Calibri"/>
                <a:ea typeface="Calibri"/>
                <a:cs typeface="Calibri"/>
                <a:sym typeface="Calibri"/>
              </a:defRPr>
            </a:lvl1pPr>
            <a:lvl2pPr indent="0" lvl="1" marL="0" marR="0" rtl="0" algn="r">
              <a:spcBef>
                <a:spcPts val="0"/>
              </a:spcBef>
              <a:buNone/>
              <a:defRPr sz="900">
                <a:solidFill>
                  <a:srgbClr val="888888"/>
                </a:solidFill>
                <a:latin typeface="Calibri"/>
                <a:ea typeface="Calibri"/>
                <a:cs typeface="Calibri"/>
                <a:sym typeface="Calibri"/>
              </a:defRPr>
            </a:lvl2pPr>
            <a:lvl3pPr indent="0" lvl="2" marL="0" marR="0" rtl="0" algn="r">
              <a:spcBef>
                <a:spcPts val="0"/>
              </a:spcBef>
              <a:buNone/>
              <a:defRPr sz="900">
                <a:solidFill>
                  <a:srgbClr val="888888"/>
                </a:solidFill>
                <a:latin typeface="Calibri"/>
                <a:ea typeface="Calibri"/>
                <a:cs typeface="Calibri"/>
                <a:sym typeface="Calibri"/>
              </a:defRPr>
            </a:lvl3pPr>
            <a:lvl4pPr indent="0" lvl="3" marL="0" marR="0" rtl="0" algn="r">
              <a:spcBef>
                <a:spcPts val="0"/>
              </a:spcBef>
              <a:buNone/>
              <a:defRPr sz="900">
                <a:solidFill>
                  <a:srgbClr val="888888"/>
                </a:solidFill>
                <a:latin typeface="Calibri"/>
                <a:ea typeface="Calibri"/>
                <a:cs typeface="Calibri"/>
                <a:sym typeface="Calibri"/>
              </a:defRPr>
            </a:lvl4pPr>
            <a:lvl5pPr indent="0" lvl="4" marL="0" marR="0" rtl="0" algn="r">
              <a:spcBef>
                <a:spcPts val="0"/>
              </a:spcBef>
              <a:buNone/>
              <a:defRPr sz="900">
                <a:solidFill>
                  <a:srgbClr val="888888"/>
                </a:solidFill>
                <a:latin typeface="Calibri"/>
                <a:ea typeface="Calibri"/>
                <a:cs typeface="Calibri"/>
                <a:sym typeface="Calibri"/>
              </a:defRPr>
            </a:lvl5pPr>
            <a:lvl6pPr indent="0" lvl="5" marL="0" marR="0" rtl="0" algn="r">
              <a:spcBef>
                <a:spcPts val="0"/>
              </a:spcBef>
              <a:buNone/>
              <a:defRPr sz="900">
                <a:solidFill>
                  <a:srgbClr val="888888"/>
                </a:solidFill>
                <a:latin typeface="Calibri"/>
                <a:ea typeface="Calibri"/>
                <a:cs typeface="Calibri"/>
                <a:sym typeface="Calibri"/>
              </a:defRPr>
            </a:lvl6pPr>
            <a:lvl7pPr indent="0" lvl="6" marL="0" marR="0" rtl="0" algn="r">
              <a:spcBef>
                <a:spcPts val="0"/>
              </a:spcBef>
              <a:buNone/>
              <a:defRPr sz="900">
                <a:solidFill>
                  <a:srgbClr val="888888"/>
                </a:solidFill>
                <a:latin typeface="Calibri"/>
                <a:ea typeface="Calibri"/>
                <a:cs typeface="Calibri"/>
                <a:sym typeface="Calibri"/>
              </a:defRPr>
            </a:lvl7pPr>
            <a:lvl8pPr indent="0" lvl="7" marL="0" marR="0" rtl="0" algn="r">
              <a:spcBef>
                <a:spcPts val="0"/>
              </a:spcBef>
              <a:buNone/>
              <a:defRPr sz="900">
                <a:solidFill>
                  <a:srgbClr val="888888"/>
                </a:solidFill>
                <a:latin typeface="Calibri"/>
                <a:ea typeface="Calibri"/>
                <a:cs typeface="Calibri"/>
                <a:sym typeface="Calibri"/>
              </a:defRPr>
            </a:lvl8pPr>
            <a:lvl9pPr indent="0" lvl="8" marL="0" marR="0" rtl="0" algn="r">
              <a:spcBef>
                <a:spcPts val="0"/>
              </a:spcBef>
              <a:buNone/>
              <a:defRPr sz="9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278" name="Shape 278"/>
        <p:cNvGrpSpPr/>
        <p:nvPr/>
      </p:nvGrpSpPr>
      <p:grpSpPr>
        <a:xfrm>
          <a:off x="0" y="0"/>
          <a:ext cx="0" cy="0"/>
          <a:chOff x="0" y="0"/>
          <a:chExt cx="0" cy="0"/>
        </a:xfrm>
      </p:grpSpPr>
      <p:sp>
        <p:nvSpPr>
          <p:cNvPr id="279" name="Google Shape;279;p36"/>
          <p:cNvSpPr txBox="1"/>
          <p:nvPr>
            <p:ph type="title"/>
          </p:nvPr>
        </p:nvSpPr>
        <p:spPr>
          <a:xfrm>
            <a:off x="628650" y="365126"/>
            <a:ext cx="78867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80" name="Google Shape;280;p36"/>
          <p:cNvSpPr txBox="1"/>
          <p:nvPr>
            <p:ph idx="1" type="body"/>
          </p:nvPr>
        </p:nvSpPr>
        <p:spPr>
          <a:xfrm>
            <a:off x="628650" y="1825625"/>
            <a:ext cx="7886700" cy="4351338"/>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281" name="Google Shape;281;p36"/>
          <p:cNvSpPr txBox="1"/>
          <p:nvPr>
            <p:ph idx="10" type="dt"/>
          </p:nvPr>
        </p:nvSpPr>
        <p:spPr>
          <a:xfrm>
            <a:off x="628650" y="6356351"/>
            <a:ext cx="2057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82" name="Google Shape;282;p36"/>
          <p:cNvSpPr txBox="1"/>
          <p:nvPr>
            <p:ph idx="11" type="ftr"/>
          </p:nvPr>
        </p:nvSpPr>
        <p:spPr>
          <a:xfrm>
            <a:off x="3028950" y="6356351"/>
            <a:ext cx="30861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9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83" name="Google Shape;283;p36"/>
          <p:cNvSpPr txBox="1"/>
          <p:nvPr>
            <p:ph idx="12" type="sldNum"/>
          </p:nvPr>
        </p:nvSpPr>
        <p:spPr>
          <a:xfrm>
            <a:off x="6457950" y="6356351"/>
            <a:ext cx="20574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900">
                <a:solidFill>
                  <a:srgbClr val="888888"/>
                </a:solidFill>
                <a:latin typeface="Calibri"/>
                <a:ea typeface="Calibri"/>
                <a:cs typeface="Calibri"/>
                <a:sym typeface="Calibri"/>
              </a:defRPr>
            </a:lvl1pPr>
            <a:lvl2pPr indent="0" lvl="1" marL="0" marR="0" rtl="0" algn="r">
              <a:spcBef>
                <a:spcPts val="0"/>
              </a:spcBef>
              <a:buNone/>
              <a:defRPr sz="900">
                <a:solidFill>
                  <a:srgbClr val="888888"/>
                </a:solidFill>
                <a:latin typeface="Calibri"/>
                <a:ea typeface="Calibri"/>
                <a:cs typeface="Calibri"/>
                <a:sym typeface="Calibri"/>
              </a:defRPr>
            </a:lvl2pPr>
            <a:lvl3pPr indent="0" lvl="2" marL="0" marR="0" rtl="0" algn="r">
              <a:spcBef>
                <a:spcPts val="0"/>
              </a:spcBef>
              <a:buNone/>
              <a:defRPr sz="900">
                <a:solidFill>
                  <a:srgbClr val="888888"/>
                </a:solidFill>
                <a:latin typeface="Calibri"/>
                <a:ea typeface="Calibri"/>
                <a:cs typeface="Calibri"/>
                <a:sym typeface="Calibri"/>
              </a:defRPr>
            </a:lvl3pPr>
            <a:lvl4pPr indent="0" lvl="3" marL="0" marR="0" rtl="0" algn="r">
              <a:spcBef>
                <a:spcPts val="0"/>
              </a:spcBef>
              <a:buNone/>
              <a:defRPr sz="900">
                <a:solidFill>
                  <a:srgbClr val="888888"/>
                </a:solidFill>
                <a:latin typeface="Calibri"/>
                <a:ea typeface="Calibri"/>
                <a:cs typeface="Calibri"/>
                <a:sym typeface="Calibri"/>
              </a:defRPr>
            </a:lvl4pPr>
            <a:lvl5pPr indent="0" lvl="4" marL="0" marR="0" rtl="0" algn="r">
              <a:spcBef>
                <a:spcPts val="0"/>
              </a:spcBef>
              <a:buNone/>
              <a:defRPr sz="900">
                <a:solidFill>
                  <a:srgbClr val="888888"/>
                </a:solidFill>
                <a:latin typeface="Calibri"/>
                <a:ea typeface="Calibri"/>
                <a:cs typeface="Calibri"/>
                <a:sym typeface="Calibri"/>
              </a:defRPr>
            </a:lvl5pPr>
            <a:lvl6pPr indent="0" lvl="5" marL="0" marR="0" rtl="0" algn="r">
              <a:spcBef>
                <a:spcPts val="0"/>
              </a:spcBef>
              <a:buNone/>
              <a:defRPr sz="900">
                <a:solidFill>
                  <a:srgbClr val="888888"/>
                </a:solidFill>
                <a:latin typeface="Calibri"/>
                <a:ea typeface="Calibri"/>
                <a:cs typeface="Calibri"/>
                <a:sym typeface="Calibri"/>
              </a:defRPr>
            </a:lvl6pPr>
            <a:lvl7pPr indent="0" lvl="6" marL="0" marR="0" rtl="0" algn="r">
              <a:spcBef>
                <a:spcPts val="0"/>
              </a:spcBef>
              <a:buNone/>
              <a:defRPr sz="900">
                <a:solidFill>
                  <a:srgbClr val="888888"/>
                </a:solidFill>
                <a:latin typeface="Calibri"/>
                <a:ea typeface="Calibri"/>
                <a:cs typeface="Calibri"/>
                <a:sym typeface="Calibri"/>
              </a:defRPr>
            </a:lvl7pPr>
            <a:lvl8pPr indent="0" lvl="7" marL="0" marR="0" rtl="0" algn="r">
              <a:spcBef>
                <a:spcPts val="0"/>
              </a:spcBef>
              <a:buNone/>
              <a:defRPr sz="900">
                <a:solidFill>
                  <a:srgbClr val="888888"/>
                </a:solidFill>
                <a:latin typeface="Calibri"/>
                <a:ea typeface="Calibri"/>
                <a:cs typeface="Calibri"/>
                <a:sym typeface="Calibri"/>
              </a:defRPr>
            </a:lvl8pPr>
            <a:lvl9pPr indent="0" lvl="8" marL="0" marR="0" rtl="0" algn="r">
              <a:spcBef>
                <a:spcPts val="0"/>
              </a:spcBef>
              <a:buNone/>
              <a:defRPr sz="9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7.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5.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 Id="rId3" Type="http://schemas.openxmlformats.org/officeDocument/2006/relationships/image" Target="../media/image1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 Id="rId3"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 Id="rId3" Type="http://schemas.openxmlformats.org/officeDocument/2006/relationships/image" Target="../media/image3.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7.png"/><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6.xml"/><Relationship Id="rId3" Type="http://schemas.openxmlformats.org/officeDocument/2006/relationships/image" Target="../media/image1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5.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mt="83000"/>
          </a:blip>
          <a:stretch>
            <a:fillRect/>
          </a:stretch>
        </a:blipFill>
      </p:bgPr>
    </p:bg>
    <p:spTree>
      <p:nvGrpSpPr>
        <p:cNvPr id="356" name="Shape 356"/>
        <p:cNvGrpSpPr/>
        <p:nvPr/>
      </p:nvGrpSpPr>
      <p:grpSpPr>
        <a:xfrm>
          <a:off x="0" y="0"/>
          <a:ext cx="0" cy="0"/>
          <a:chOff x="0" y="0"/>
          <a:chExt cx="0" cy="0"/>
        </a:xfrm>
      </p:grpSpPr>
      <p:sp>
        <p:nvSpPr>
          <p:cNvPr id="357" name="Google Shape;357;p1"/>
          <p:cNvSpPr txBox="1"/>
          <p:nvPr>
            <p:ph type="ctrTitle"/>
          </p:nvPr>
        </p:nvSpPr>
        <p:spPr>
          <a:xfrm>
            <a:off x="467544" y="404664"/>
            <a:ext cx="8280920" cy="2232248"/>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lt1"/>
              </a:buClr>
              <a:buSzPts val="4400"/>
              <a:buFont typeface="Times New Roman"/>
              <a:buNone/>
            </a:pPr>
            <a:r>
              <a:rPr b="1" lang="en-US">
                <a:solidFill>
                  <a:schemeClr val="lt1"/>
                </a:solidFill>
                <a:latin typeface="Times New Roman"/>
                <a:ea typeface="Times New Roman"/>
                <a:cs typeface="Times New Roman"/>
                <a:sym typeface="Times New Roman"/>
              </a:rPr>
              <a:t>Course: Manufacturing of parts in mechanical engineering</a:t>
            </a:r>
            <a:endParaRPr>
              <a:solidFill>
                <a:schemeClr val="lt1"/>
              </a:solidFill>
              <a:latin typeface="Times New Roman"/>
              <a:ea typeface="Times New Roman"/>
              <a:cs typeface="Times New Roman"/>
              <a:sym typeface="Times New Roman"/>
            </a:endParaRPr>
          </a:p>
        </p:txBody>
      </p:sp>
      <p:sp>
        <p:nvSpPr>
          <p:cNvPr id="358" name="Google Shape;358;p1"/>
          <p:cNvSpPr txBox="1"/>
          <p:nvPr>
            <p:ph idx="1" type="subTitle"/>
          </p:nvPr>
        </p:nvSpPr>
        <p:spPr>
          <a:xfrm>
            <a:off x="179512" y="3248981"/>
            <a:ext cx="8784976" cy="3276363"/>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3600"/>
              <a:buNone/>
            </a:pPr>
            <a:r>
              <a:rPr b="1" lang="en-US" sz="3600">
                <a:solidFill>
                  <a:srgbClr val="0C0C0C"/>
                </a:solidFill>
                <a:latin typeface="Times New Roman"/>
                <a:ea typeface="Times New Roman"/>
                <a:cs typeface="Times New Roman"/>
                <a:sym typeface="Times New Roman"/>
              </a:rPr>
              <a:t>Lecture 7. Technological processes of mechanical processing of worms.</a:t>
            </a:r>
            <a:endParaRPr/>
          </a:p>
          <a:p>
            <a:pPr indent="0" lvl="0" marL="0" rtl="0" algn="ctr">
              <a:spcBef>
                <a:spcPts val="720"/>
              </a:spcBef>
              <a:spcAft>
                <a:spcPts val="0"/>
              </a:spcAft>
              <a:buSzPts val="3600"/>
              <a:buNone/>
            </a:pPr>
            <a:r>
              <a:t/>
            </a:r>
            <a:endParaRPr b="1" sz="3600">
              <a:solidFill>
                <a:srgbClr val="0C0C0C"/>
              </a:solidFill>
              <a:highlight>
                <a:srgbClr val="000080"/>
              </a:highlight>
              <a:latin typeface="Times New Roman"/>
              <a:ea typeface="Times New Roman"/>
              <a:cs typeface="Times New Roman"/>
              <a:sym typeface="Times New Roman"/>
            </a:endParaRPr>
          </a:p>
          <a:p>
            <a:pPr indent="0" lvl="0" marL="0" rtl="0" algn="ctr">
              <a:spcBef>
                <a:spcPts val="720"/>
              </a:spcBef>
              <a:spcAft>
                <a:spcPts val="0"/>
              </a:spcAft>
              <a:buSzPts val="3600"/>
              <a:buNone/>
            </a:pPr>
            <a:r>
              <a:rPr b="1" lang="en-US" sz="3600">
                <a:solidFill>
                  <a:srgbClr val="0C0C0C"/>
                </a:solidFill>
                <a:latin typeface="Times New Roman"/>
                <a:ea typeface="Times New Roman"/>
                <a:cs typeface="Times New Roman"/>
                <a:sym typeface="Times New Roman"/>
              </a:rPr>
              <a:t>Lecturer: Mukhammadazim Rustamov</a:t>
            </a:r>
            <a:endParaRPr sz="3600">
              <a:solidFill>
                <a:srgbClr val="0C0C0C"/>
              </a:solidFill>
              <a:latin typeface="Times New Roman"/>
              <a:ea typeface="Times New Roman"/>
              <a:cs typeface="Times New Roman"/>
              <a:sym typeface="Times New Roman"/>
            </a:endParaRPr>
          </a:p>
        </p:txBody>
      </p:sp>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7"/>
                                        </p:tgtEl>
                                        <p:attrNameLst>
                                          <p:attrName>style.visibility</p:attrName>
                                        </p:attrNameLst>
                                      </p:cBhvr>
                                      <p:to>
                                        <p:strVal val="visible"/>
                                      </p:to>
                                    </p:set>
                                    <p:animEffect filter="fade" transition="in">
                                      <p:cBhvr>
                                        <p:cTn dur="1000"/>
                                        <p:tgtEl>
                                          <p:spTgt spid="35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8">
                                            <p:txEl>
                                              <p:pRg end="0" st="0"/>
                                            </p:txEl>
                                          </p:spTgt>
                                        </p:tgtEl>
                                        <p:attrNameLst>
                                          <p:attrName>style.visibility</p:attrName>
                                        </p:attrNameLst>
                                      </p:cBhvr>
                                      <p:to>
                                        <p:strVal val="visible"/>
                                      </p:to>
                                    </p:set>
                                    <p:animEffect filter="fade" transition="in">
                                      <p:cBhvr>
                                        <p:cTn dur="1000"/>
                                        <p:tgtEl>
                                          <p:spTgt spid="358">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8">
                                            <p:txEl>
                                              <p:pRg end="1" st="1"/>
                                            </p:txEl>
                                          </p:spTgt>
                                        </p:tgtEl>
                                        <p:attrNameLst>
                                          <p:attrName>style.visibility</p:attrName>
                                        </p:attrNameLst>
                                      </p:cBhvr>
                                      <p:to>
                                        <p:strVal val="visible"/>
                                      </p:to>
                                    </p:set>
                                    <p:animEffect filter="fade" transition="in">
                                      <p:cBhvr>
                                        <p:cTn dur="1000"/>
                                        <p:tgtEl>
                                          <p:spTgt spid="358">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8">
                                            <p:txEl>
                                              <p:pRg end="2" st="2"/>
                                            </p:txEl>
                                          </p:spTgt>
                                        </p:tgtEl>
                                        <p:attrNameLst>
                                          <p:attrName>style.visibility</p:attrName>
                                        </p:attrNameLst>
                                      </p:cBhvr>
                                      <p:to>
                                        <p:strVal val="visible"/>
                                      </p:to>
                                    </p:set>
                                    <p:animEffect filter="fade" transition="in">
                                      <p:cBhvr>
                                        <p:cTn dur="1000"/>
                                        <p:tgtEl>
                                          <p:spTgt spid="358">
                                            <p:txEl>
                                              <p:pRg end="2" st="2"/>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362" name="Shape 362"/>
        <p:cNvGrpSpPr/>
        <p:nvPr/>
      </p:nvGrpSpPr>
      <p:grpSpPr>
        <a:xfrm>
          <a:off x="0" y="0"/>
          <a:ext cx="0" cy="0"/>
          <a:chOff x="0" y="0"/>
          <a:chExt cx="0" cy="0"/>
        </a:xfrm>
      </p:grpSpPr>
      <p:sp>
        <p:nvSpPr>
          <p:cNvPr id="363" name="Google Shape;363;p2"/>
          <p:cNvSpPr txBox="1"/>
          <p:nvPr>
            <p:ph idx="1" type="body"/>
          </p:nvPr>
        </p:nvSpPr>
        <p:spPr>
          <a:xfrm>
            <a:off x="179512" y="188640"/>
            <a:ext cx="8784975" cy="6552728"/>
          </a:xfrm>
          <a:prstGeom prst="rect">
            <a:avLst/>
          </a:prstGeom>
          <a:noFill/>
          <a:ln>
            <a:noFill/>
          </a:ln>
        </p:spPr>
        <p:txBody>
          <a:bodyPr anchorCtr="0" anchor="t" bIns="45700" lIns="91425" spcFirstLastPara="1" rIns="91425" wrap="square" tIns="45700">
            <a:normAutofit lnSpcReduction="10000"/>
          </a:bodyPr>
          <a:lstStyle/>
          <a:p>
            <a:pPr indent="0" lvl="0" marL="0" rtl="0" algn="ctr">
              <a:lnSpc>
                <a:spcPct val="140000"/>
              </a:lnSpc>
              <a:spcBef>
                <a:spcPts val="0"/>
              </a:spcBef>
              <a:spcAft>
                <a:spcPts val="0"/>
              </a:spcAft>
              <a:buSzPts val="3600"/>
              <a:buNone/>
            </a:pPr>
            <a:r>
              <a:rPr b="1" lang="en-US" sz="3600">
                <a:solidFill>
                  <a:schemeClr val="dk1"/>
                </a:solidFill>
                <a:latin typeface="Times New Roman"/>
                <a:ea typeface="Times New Roman"/>
                <a:cs typeface="Times New Roman"/>
                <a:sym typeface="Times New Roman"/>
              </a:rPr>
              <a:t>7-ma’ruza. Chervyaklarga mexanik ishlov berish  texnologik jarayonlari</a:t>
            </a:r>
            <a:endParaRPr sz="3600">
              <a:solidFill>
                <a:schemeClr val="dk1"/>
              </a:solidFill>
              <a:latin typeface="Times New Roman"/>
              <a:ea typeface="Times New Roman"/>
              <a:cs typeface="Times New Roman"/>
              <a:sym typeface="Times New Roman"/>
            </a:endParaRPr>
          </a:p>
          <a:p>
            <a:pPr indent="0" lvl="0" marL="0" rtl="0" algn="ctr">
              <a:spcBef>
                <a:spcPts val="600"/>
              </a:spcBef>
              <a:spcAft>
                <a:spcPts val="0"/>
              </a:spcAft>
              <a:buSzPts val="3000"/>
              <a:buNone/>
            </a:pPr>
            <a:r>
              <a:t/>
            </a:r>
            <a:endParaRPr b="1" sz="3000">
              <a:solidFill>
                <a:schemeClr val="dk1"/>
              </a:solidFill>
              <a:latin typeface="Times New Roman"/>
              <a:ea typeface="Times New Roman"/>
              <a:cs typeface="Times New Roman"/>
              <a:sym typeface="Times New Roman"/>
            </a:endParaRPr>
          </a:p>
          <a:p>
            <a:pPr indent="0" lvl="0" marL="0" rtl="0" algn="ctr">
              <a:lnSpc>
                <a:spcPct val="150000"/>
              </a:lnSpc>
              <a:spcBef>
                <a:spcPts val="600"/>
              </a:spcBef>
              <a:spcAft>
                <a:spcPts val="0"/>
              </a:spcAft>
              <a:buSzPts val="3000"/>
              <a:buNone/>
            </a:pPr>
            <a:r>
              <a:rPr b="1" lang="en-US" sz="3000">
                <a:solidFill>
                  <a:schemeClr val="dk1"/>
                </a:solidFill>
                <a:latin typeface="Times New Roman"/>
                <a:ea typeface="Times New Roman"/>
                <a:cs typeface="Times New Roman"/>
                <a:sym typeface="Times New Roman"/>
              </a:rPr>
              <a:t>Reja:</a:t>
            </a:r>
            <a:endParaRPr sz="3000">
              <a:solidFill>
                <a:schemeClr val="dk1"/>
              </a:solidFill>
              <a:latin typeface="Times New Roman"/>
              <a:ea typeface="Times New Roman"/>
              <a:cs typeface="Times New Roman"/>
              <a:sym typeface="Times New Roman"/>
            </a:endParaRPr>
          </a:p>
          <a:p>
            <a:pPr indent="536575" lvl="0" marL="0" rtl="0" algn="just">
              <a:lnSpc>
                <a:spcPct val="150000"/>
              </a:lnSpc>
              <a:spcBef>
                <a:spcPts val="600"/>
              </a:spcBef>
              <a:spcAft>
                <a:spcPts val="0"/>
              </a:spcAft>
              <a:buSzPts val="3000"/>
              <a:buNone/>
            </a:pPr>
            <a:r>
              <a:rPr b="1" lang="en-US" sz="3000">
                <a:solidFill>
                  <a:schemeClr val="dk1"/>
                </a:solidFill>
                <a:latin typeface="Times New Roman"/>
                <a:ea typeface="Times New Roman"/>
                <a:cs typeface="Times New Roman"/>
                <a:sym typeface="Times New Roman"/>
              </a:rPr>
              <a:t>1. Chervyaklarning xizmat vazifasi, texnik shartlar va zagotovka  materiallari.</a:t>
            </a:r>
            <a:endParaRPr/>
          </a:p>
          <a:p>
            <a:pPr indent="536575" lvl="0" marL="0" rtl="0" algn="just">
              <a:lnSpc>
                <a:spcPct val="150000"/>
              </a:lnSpc>
              <a:spcBef>
                <a:spcPts val="600"/>
              </a:spcBef>
              <a:spcAft>
                <a:spcPts val="0"/>
              </a:spcAft>
              <a:buSzPts val="3000"/>
              <a:buNone/>
            </a:pPr>
            <a:r>
              <a:rPr b="1" lang="en-US" sz="3000">
                <a:solidFill>
                  <a:schemeClr val="dk1"/>
                </a:solidFill>
                <a:latin typeface="Times New Roman"/>
                <a:ea typeface="Times New Roman"/>
                <a:cs typeface="Times New Roman"/>
                <a:sym typeface="Times New Roman"/>
              </a:rPr>
              <a:t>2. Chervyaklarga mexanik ishlov berish  texnologik jarayonlarining bosqichlari. </a:t>
            </a:r>
            <a:endParaRPr/>
          </a:p>
          <a:p>
            <a:pPr indent="536575" lvl="0" marL="0" rtl="0" algn="just">
              <a:lnSpc>
                <a:spcPct val="150000"/>
              </a:lnSpc>
              <a:spcBef>
                <a:spcPts val="600"/>
              </a:spcBef>
              <a:spcAft>
                <a:spcPts val="0"/>
              </a:spcAft>
              <a:buSzPts val="3000"/>
              <a:buNone/>
            </a:pPr>
            <a:r>
              <a:rPr b="1" lang="en-US" sz="3000">
                <a:solidFill>
                  <a:schemeClr val="dk1"/>
                </a:solidFill>
                <a:latin typeface="Times New Roman"/>
                <a:ea typeface="Times New Roman"/>
                <a:cs typeface="Times New Roman"/>
                <a:sym typeface="Times New Roman"/>
              </a:rPr>
              <a:t>3. Chervyakli uzatmalarni nazorat qilish.</a:t>
            </a:r>
            <a:endParaRPr/>
          </a:p>
        </p:txBody>
      </p:sp>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3">
                                            <p:txEl>
                                              <p:pRg end="0" st="0"/>
                                            </p:txEl>
                                          </p:spTgt>
                                        </p:tgtEl>
                                        <p:attrNameLst>
                                          <p:attrName>style.visibility</p:attrName>
                                        </p:attrNameLst>
                                      </p:cBhvr>
                                      <p:to>
                                        <p:strVal val="visible"/>
                                      </p:to>
                                    </p:set>
                                    <p:animEffect filter="fade" transition="in">
                                      <p:cBhvr>
                                        <p:cTn dur="500"/>
                                        <p:tgtEl>
                                          <p:spTgt spid="363">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3">
                                            <p:txEl>
                                              <p:pRg end="1" st="1"/>
                                            </p:txEl>
                                          </p:spTgt>
                                        </p:tgtEl>
                                        <p:attrNameLst>
                                          <p:attrName>style.visibility</p:attrName>
                                        </p:attrNameLst>
                                      </p:cBhvr>
                                      <p:to>
                                        <p:strVal val="visible"/>
                                      </p:to>
                                    </p:set>
                                    <p:animEffect filter="fade" transition="in">
                                      <p:cBhvr>
                                        <p:cTn dur="500"/>
                                        <p:tgtEl>
                                          <p:spTgt spid="363">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3">
                                            <p:txEl>
                                              <p:pRg end="2" st="2"/>
                                            </p:txEl>
                                          </p:spTgt>
                                        </p:tgtEl>
                                        <p:attrNameLst>
                                          <p:attrName>style.visibility</p:attrName>
                                        </p:attrNameLst>
                                      </p:cBhvr>
                                      <p:to>
                                        <p:strVal val="visible"/>
                                      </p:to>
                                    </p:set>
                                    <p:animEffect filter="fade" transition="in">
                                      <p:cBhvr>
                                        <p:cTn dur="500"/>
                                        <p:tgtEl>
                                          <p:spTgt spid="363">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3">
                                            <p:txEl>
                                              <p:pRg end="3" st="3"/>
                                            </p:txEl>
                                          </p:spTgt>
                                        </p:tgtEl>
                                        <p:attrNameLst>
                                          <p:attrName>style.visibility</p:attrName>
                                        </p:attrNameLst>
                                      </p:cBhvr>
                                      <p:to>
                                        <p:strVal val="visible"/>
                                      </p:to>
                                    </p:set>
                                    <p:animEffect filter="fade" transition="in">
                                      <p:cBhvr>
                                        <p:cTn dur="500"/>
                                        <p:tgtEl>
                                          <p:spTgt spid="363">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3">
                                            <p:txEl>
                                              <p:pRg end="4" st="4"/>
                                            </p:txEl>
                                          </p:spTgt>
                                        </p:tgtEl>
                                        <p:attrNameLst>
                                          <p:attrName>style.visibility</p:attrName>
                                        </p:attrNameLst>
                                      </p:cBhvr>
                                      <p:to>
                                        <p:strVal val="visible"/>
                                      </p:to>
                                    </p:set>
                                    <p:animEffect filter="fade" transition="in">
                                      <p:cBhvr>
                                        <p:cTn dur="500"/>
                                        <p:tgtEl>
                                          <p:spTgt spid="363">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3">
                                            <p:txEl>
                                              <p:pRg end="5" st="5"/>
                                            </p:txEl>
                                          </p:spTgt>
                                        </p:tgtEl>
                                        <p:attrNameLst>
                                          <p:attrName>style.visibility</p:attrName>
                                        </p:attrNameLst>
                                      </p:cBhvr>
                                      <p:to>
                                        <p:strVal val="visible"/>
                                      </p:to>
                                    </p:set>
                                    <p:animEffect filter="fade" transition="in">
                                      <p:cBhvr>
                                        <p:cTn dur="500"/>
                                        <p:tgtEl>
                                          <p:spTgt spid="363">
                                            <p:txEl>
                                              <p:pRg end="5" st="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367" name="Shape 367"/>
        <p:cNvGrpSpPr/>
        <p:nvPr/>
      </p:nvGrpSpPr>
      <p:grpSpPr>
        <a:xfrm>
          <a:off x="0" y="0"/>
          <a:ext cx="0" cy="0"/>
          <a:chOff x="0" y="0"/>
          <a:chExt cx="0" cy="0"/>
        </a:xfrm>
      </p:grpSpPr>
      <p:sp>
        <p:nvSpPr>
          <p:cNvPr id="368" name="Google Shape;368;p3"/>
          <p:cNvSpPr txBox="1"/>
          <p:nvPr>
            <p:ph idx="1" type="body"/>
          </p:nvPr>
        </p:nvSpPr>
        <p:spPr>
          <a:xfrm>
            <a:off x="179512" y="188640"/>
            <a:ext cx="8784975" cy="6552728"/>
          </a:xfrm>
          <a:prstGeom prst="rect">
            <a:avLst/>
          </a:prstGeom>
          <a:noFill/>
          <a:ln>
            <a:noFill/>
          </a:ln>
        </p:spPr>
        <p:txBody>
          <a:bodyPr anchorCtr="0" anchor="t" bIns="45700" lIns="91425" spcFirstLastPara="1" rIns="91425" wrap="square" tIns="45700">
            <a:normAutofit fontScale="92500"/>
          </a:bodyPr>
          <a:lstStyle/>
          <a:p>
            <a:pPr indent="0" lvl="0" marL="0" rtl="0" algn="ctr">
              <a:lnSpc>
                <a:spcPct val="120000"/>
              </a:lnSpc>
              <a:spcBef>
                <a:spcPts val="0"/>
              </a:spcBef>
              <a:spcAft>
                <a:spcPts val="0"/>
              </a:spcAft>
              <a:buSzPct val="100000"/>
              <a:buNone/>
            </a:pPr>
            <a:r>
              <a:rPr b="1" lang="en-US" sz="3500">
                <a:solidFill>
                  <a:schemeClr val="dk1"/>
                </a:solidFill>
                <a:latin typeface="Times New Roman"/>
                <a:ea typeface="Times New Roman"/>
                <a:cs typeface="Times New Roman"/>
                <a:sym typeface="Times New Roman"/>
              </a:rPr>
              <a:t>1. Chervyaklarning xizmat vazifasi, texnik shartlar va zagotovka  materiallari.</a:t>
            </a:r>
            <a:endParaRPr b="1" sz="3500">
              <a:solidFill>
                <a:schemeClr val="dk1"/>
              </a:solidFill>
              <a:latin typeface="Times New Roman"/>
              <a:ea typeface="Times New Roman"/>
              <a:cs typeface="Times New Roman"/>
              <a:sym typeface="Times New Roman"/>
            </a:endParaRPr>
          </a:p>
          <a:p>
            <a:pPr indent="0" lvl="0" marL="0" rtl="0" algn="ctr">
              <a:lnSpc>
                <a:spcPct val="120000"/>
              </a:lnSpc>
              <a:spcBef>
                <a:spcPts val="518"/>
              </a:spcBef>
              <a:spcAft>
                <a:spcPts val="0"/>
              </a:spcAft>
              <a:buSzPct val="100000"/>
              <a:buNone/>
            </a:pPr>
            <a:r>
              <a:t/>
            </a:r>
            <a:endParaRPr b="1" sz="2800">
              <a:solidFill>
                <a:schemeClr val="dk1"/>
              </a:solidFill>
              <a:latin typeface="Times New Roman"/>
              <a:ea typeface="Times New Roman"/>
              <a:cs typeface="Times New Roman"/>
              <a:sym typeface="Times New Roman"/>
            </a:endParaRPr>
          </a:p>
          <a:p>
            <a:pPr indent="536575" lvl="0" marL="0" rtl="0" algn="just">
              <a:lnSpc>
                <a:spcPct val="150000"/>
              </a:lnSpc>
              <a:spcBef>
                <a:spcPts val="592"/>
              </a:spcBef>
              <a:spcAft>
                <a:spcPts val="0"/>
              </a:spcAft>
              <a:buSzPct val="100000"/>
              <a:buNone/>
            </a:pPr>
            <a:r>
              <a:rPr lang="en-US" sz="3200">
                <a:solidFill>
                  <a:schemeClr val="dk1"/>
                </a:solidFill>
                <a:latin typeface="Times New Roman"/>
                <a:ea typeface="Times New Roman"/>
                <a:cs typeface="Times New Roman"/>
                <a:sym typeface="Times New Roman"/>
              </a:rPr>
              <a:t>Chervyaklarning xizmat vazifasiga ko‘ra chervyakli uzatmalar kinematik va kuch uzatuvchi bo‘ladi. Kinematik chervyakli uzatmalar tishlarga ishlov beruvchi va boshqa metall kesish dastgohlarini  bo‘lish mexanizmlari bo‘lish zanjirlarida nisbatan burishni yuqori aniqligini ta’minlash uchun ishlatiladi.</a:t>
            </a:r>
            <a:endParaRPr/>
          </a:p>
        </p:txBody>
      </p:sp>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368">
                                            <p:txEl>
                                              <p:pRg end="0" st="0"/>
                                            </p:txEl>
                                          </p:spTgt>
                                        </p:tgtEl>
                                        <p:attrNameLst>
                                          <p:attrName>style.visibility</p:attrName>
                                        </p:attrNameLst>
                                      </p:cBhvr>
                                      <p:to>
                                        <p:strVal val="visible"/>
                                      </p:to>
                                    </p:set>
                                    <p:anim calcmode="lin" valueType="num">
                                      <p:cBhvr additive="base">
                                        <p:cTn dur="1250"/>
                                        <p:tgtEl>
                                          <p:spTgt spid="368">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368">
                                            <p:txEl>
                                              <p:pRg end="1" st="1"/>
                                            </p:txEl>
                                          </p:spTgt>
                                        </p:tgtEl>
                                        <p:attrNameLst>
                                          <p:attrName>style.visibility</p:attrName>
                                        </p:attrNameLst>
                                      </p:cBhvr>
                                      <p:to>
                                        <p:strVal val="visible"/>
                                      </p:to>
                                    </p:set>
                                    <p:anim calcmode="lin" valueType="num">
                                      <p:cBhvr additive="base">
                                        <p:cTn dur="1250"/>
                                        <p:tgtEl>
                                          <p:spTgt spid="368">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368">
                                            <p:txEl>
                                              <p:pRg end="2" st="2"/>
                                            </p:txEl>
                                          </p:spTgt>
                                        </p:tgtEl>
                                        <p:attrNameLst>
                                          <p:attrName>style.visibility</p:attrName>
                                        </p:attrNameLst>
                                      </p:cBhvr>
                                      <p:to>
                                        <p:strVal val="visible"/>
                                      </p:to>
                                    </p:set>
                                    <p:anim calcmode="lin" valueType="num">
                                      <p:cBhvr additive="base">
                                        <p:cTn dur="1250"/>
                                        <p:tgtEl>
                                          <p:spTgt spid="368">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372" name="Shape 372"/>
        <p:cNvGrpSpPr/>
        <p:nvPr/>
      </p:nvGrpSpPr>
      <p:grpSpPr>
        <a:xfrm>
          <a:off x="0" y="0"/>
          <a:ext cx="0" cy="0"/>
          <a:chOff x="0" y="0"/>
          <a:chExt cx="0" cy="0"/>
        </a:xfrm>
      </p:grpSpPr>
      <p:sp>
        <p:nvSpPr>
          <p:cNvPr id="373" name="Google Shape;373;p4"/>
          <p:cNvSpPr txBox="1"/>
          <p:nvPr>
            <p:ph idx="1" type="body"/>
          </p:nvPr>
        </p:nvSpPr>
        <p:spPr>
          <a:xfrm>
            <a:off x="179512" y="188640"/>
            <a:ext cx="8784975" cy="3096344"/>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SzPts val="3200"/>
              <a:buNone/>
            </a:pPr>
            <a:r>
              <a:rPr lang="en-US" sz="3200">
                <a:solidFill>
                  <a:schemeClr val="dk1"/>
                </a:solidFill>
                <a:latin typeface="Times New Roman"/>
                <a:ea typeface="Times New Roman"/>
                <a:cs typeface="Times New Roman"/>
                <a:sym typeface="Times New Roman"/>
              </a:rPr>
              <a:t>Yuqori aniqlikdagi kinematik chervyakli uzatmalar kuch uzatmalardan farqli ravishda ba’zi hollarda chervyak va g‘ildirakni bir-biriga nisbatan holati aniqligini sozlash ko‘zda tutiladi.</a:t>
            </a:r>
            <a:endParaRPr/>
          </a:p>
        </p:txBody>
      </p:sp>
      <p:sp>
        <p:nvSpPr>
          <p:cNvPr id="374" name="Google Shape;374;p4"/>
          <p:cNvSpPr txBox="1"/>
          <p:nvPr/>
        </p:nvSpPr>
        <p:spPr>
          <a:xfrm>
            <a:off x="179512" y="3538331"/>
            <a:ext cx="8784975" cy="3096344"/>
          </a:xfrm>
          <a:prstGeom prst="rect">
            <a:avLst/>
          </a:prstGeom>
          <a:noFill/>
          <a:ln>
            <a:noFill/>
          </a:ln>
        </p:spPr>
        <p:txBody>
          <a:bodyPr anchorCtr="0" anchor="t" bIns="45700" lIns="91425" spcFirstLastPara="1" rIns="91425" wrap="square" tIns="45700">
            <a:noAutofit/>
          </a:bodyPr>
          <a:lstStyle/>
          <a:p>
            <a:pPr indent="536575" lvl="0" marL="0" marR="0" rtl="0" algn="just">
              <a:lnSpc>
                <a:spcPct val="150000"/>
              </a:lnSpc>
              <a:spcBef>
                <a:spcPts val="0"/>
              </a:spcBef>
              <a:spcAft>
                <a:spcPts val="0"/>
              </a:spcAft>
              <a:buClr>
                <a:schemeClr val="accent1"/>
              </a:buClr>
              <a:buSzPts val="3200"/>
              <a:buFont typeface="Noto Sans Symbols"/>
              <a:buNone/>
            </a:pPr>
            <a:r>
              <a:t/>
            </a:r>
            <a:endParaRPr sz="32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73">
                                            <p:txEl>
                                              <p:pRg end="0" st="0"/>
                                            </p:txEl>
                                          </p:spTgt>
                                        </p:tgtEl>
                                        <p:attrNameLst>
                                          <p:attrName>style.visibility</p:attrName>
                                        </p:attrNameLst>
                                      </p:cBhvr>
                                      <p:to>
                                        <p:strVal val="visible"/>
                                      </p:to>
                                    </p:set>
                                    <p:anim calcmode="lin" valueType="num">
                                      <p:cBhvr additive="base">
                                        <p:cTn dur="1250"/>
                                        <p:tgtEl>
                                          <p:spTgt spid="373">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74">
                                            <p:txEl>
                                              <p:pRg end="0" st="0"/>
                                            </p:txEl>
                                          </p:spTgt>
                                        </p:tgtEl>
                                        <p:attrNameLst>
                                          <p:attrName>style.visibility</p:attrName>
                                        </p:attrNameLst>
                                      </p:cBhvr>
                                      <p:to>
                                        <p:strVal val="visible"/>
                                      </p:to>
                                    </p:set>
                                    <p:anim calcmode="lin" valueType="num">
                                      <p:cBhvr additive="base">
                                        <p:cTn dur="1250"/>
                                        <p:tgtEl>
                                          <p:spTgt spid="374">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378" name="Shape 378"/>
        <p:cNvGrpSpPr/>
        <p:nvPr/>
      </p:nvGrpSpPr>
      <p:grpSpPr>
        <a:xfrm>
          <a:off x="0" y="0"/>
          <a:ext cx="0" cy="0"/>
          <a:chOff x="0" y="0"/>
          <a:chExt cx="0" cy="0"/>
        </a:xfrm>
      </p:grpSpPr>
      <p:grpSp>
        <p:nvGrpSpPr>
          <p:cNvPr id="379" name="Google Shape;379;p5"/>
          <p:cNvGrpSpPr/>
          <p:nvPr/>
        </p:nvGrpSpPr>
        <p:grpSpPr>
          <a:xfrm>
            <a:off x="288157" y="116949"/>
            <a:ext cx="8567685" cy="3599765"/>
            <a:chOff x="108769" y="317"/>
            <a:chExt cx="8567685" cy="3599765"/>
          </a:xfrm>
        </p:grpSpPr>
        <p:sp>
          <p:nvSpPr>
            <p:cNvPr id="380" name="Google Shape;380;p5"/>
            <p:cNvSpPr/>
            <p:nvPr/>
          </p:nvSpPr>
          <p:spPr>
            <a:xfrm>
              <a:off x="4392612" y="1644324"/>
              <a:ext cx="2345452" cy="814123"/>
            </a:xfrm>
            <a:custGeom>
              <a:rect b="b" l="l" r="r" t="t"/>
              <a:pathLst>
                <a:path extrusionOk="0" h="120000" w="120000">
                  <a:moveTo>
                    <a:pt x="0" y="0"/>
                  </a:moveTo>
                  <a:lnTo>
                    <a:pt x="0" y="60000"/>
                  </a:lnTo>
                  <a:lnTo>
                    <a:pt x="120000" y="60000"/>
                  </a:lnTo>
                  <a:lnTo>
                    <a:pt x="120000" y="120000"/>
                  </a:lnTo>
                </a:path>
              </a:pathLst>
            </a:custGeom>
            <a:noFill/>
            <a:ln cap="flat" cmpd="sng" w="15875">
              <a:solidFill>
                <a:srgbClr val="F3BE3F"/>
              </a:solidFill>
              <a:prstDash val="solid"/>
              <a:round/>
              <a:headEnd len="sm" w="sm" type="none"/>
              <a:tailEnd len="sm" w="sm" type="none"/>
            </a:ln>
          </p:spPr>
        </p:sp>
        <p:sp>
          <p:nvSpPr>
            <p:cNvPr id="381" name="Google Shape;381;p5"/>
            <p:cNvSpPr/>
            <p:nvPr/>
          </p:nvSpPr>
          <p:spPr>
            <a:xfrm>
              <a:off x="2047160" y="1644324"/>
              <a:ext cx="2345452" cy="814123"/>
            </a:xfrm>
            <a:custGeom>
              <a:rect b="b" l="l" r="r" t="t"/>
              <a:pathLst>
                <a:path extrusionOk="0" h="120000" w="120000">
                  <a:moveTo>
                    <a:pt x="120000" y="0"/>
                  </a:moveTo>
                  <a:lnTo>
                    <a:pt x="120000" y="60000"/>
                  </a:lnTo>
                  <a:lnTo>
                    <a:pt x="0" y="60000"/>
                  </a:lnTo>
                  <a:lnTo>
                    <a:pt x="0" y="120000"/>
                  </a:lnTo>
                </a:path>
              </a:pathLst>
            </a:custGeom>
            <a:noFill/>
            <a:ln cap="flat" cmpd="sng" w="15875">
              <a:solidFill>
                <a:srgbClr val="F3BE3F"/>
              </a:solidFill>
              <a:prstDash val="solid"/>
              <a:round/>
              <a:headEnd len="sm" w="sm" type="none"/>
              <a:tailEnd len="sm" w="sm" type="none"/>
            </a:ln>
          </p:spPr>
        </p:sp>
        <p:sp>
          <p:nvSpPr>
            <p:cNvPr id="382" name="Google Shape;382;p5"/>
            <p:cNvSpPr/>
            <p:nvPr/>
          </p:nvSpPr>
          <p:spPr>
            <a:xfrm>
              <a:off x="1917539" y="317"/>
              <a:ext cx="4950145" cy="1644007"/>
            </a:xfrm>
            <a:prstGeom prst="rect">
              <a:avLst/>
            </a:prstGeom>
            <a:solidFill>
              <a:srgbClr val="58D07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5"/>
            <p:cNvSpPr txBox="1"/>
            <p:nvPr/>
          </p:nvSpPr>
          <p:spPr>
            <a:xfrm>
              <a:off x="1917539" y="317"/>
              <a:ext cx="4950145" cy="1644007"/>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Clr>
                  <a:schemeClr val="dk1"/>
                </a:buClr>
                <a:buSzPts val="3200"/>
                <a:buFont typeface="Times New Roman"/>
                <a:buNone/>
              </a:pPr>
              <a:r>
                <a:rPr lang="en-US" sz="3200">
                  <a:solidFill>
                    <a:schemeClr val="dk1"/>
                  </a:solidFill>
                  <a:latin typeface="Times New Roman"/>
                  <a:ea typeface="Times New Roman"/>
                  <a:cs typeface="Times New Roman"/>
                  <a:sym typeface="Times New Roman"/>
                </a:rPr>
                <a:t>Chervyakning konstruktiv tuzilishi</a:t>
              </a:r>
              <a:endParaRPr sz="3200">
                <a:solidFill>
                  <a:schemeClr val="dk1"/>
                </a:solidFill>
                <a:latin typeface="Times New Roman"/>
                <a:ea typeface="Times New Roman"/>
                <a:cs typeface="Times New Roman"/>
                <a:sym typeface="Times New Roman"/>
              </a:endParaRPr>
            </a:p>
          </p:txBody>
        </p:sp>
        <p:sp>
          <p:nvSpPr>
            <p:cNvPr id="384" name="Google Shape;384;p5"/>
            <p:cNvSpPr/>
            <p:nvPr/>
          </p:nvSpPr>
          <p:spPr>
            <a:xfrm>
              <a:off x="108769" y="2458448"/>
              <a:ext cx="3876780" cy="1087785"/>
            </a:xfrm>
            <a:prstGeom prst="rect">
              <a:avLst/>
            </a:prstGeom>
            <a:solidFill>
              <a:srgbClr val="F3BE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5"/>
            <p:cNvSpPr txBox="1"/>
            <p:nvPr/>
          </p:nvSpPr>
          <p:spPr>
            <a:xfrm>
              <a:off x="108769" y="2458448"/>
              <a:ext cx="3876780" cy="1087785"/>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Clr>
                  <a:schemeClr val="dk1"/>
                </a:buClr>
                <a:buSzPts val="3200"/>
                <a:buFont typeface="Times New Roman"/>
                <a:buNone/>
              </a:pPr>
              <a:r>
                <a:rPr lang="en-US" sz="3200">
                  <a:solidFill>
                    <a:schemeClr val="dk1"/>
                  </a:solidFill>
                  <a:latin typeface="Times New Roman"/>
                  <a:ea typeface="Times New Roman"/>
                  <a:cs typeface="Times New Roman"/>
                  <a:sym typeface="Times New Roman"/>
                </a:rPr>
                <a:t>Silindrik</a:t>
              </a:r>
              <a:endParaRPr sz="3200">
                <a:solidFill>
                  <a:schemeClr val="dk1"/>
                </a:solidFill>
                <a:latin typeface="Times New Roman"/>
                <a:ea typeface="Times New Roman"/>
                <a:cs typeface="Times New Roman"/>
                <a:sym typeface="Times New Roman"/>
              </a:endParaRPr>
            </a:p>
          </p:txBody>
        </p:sp>
        <p:sp>
          <p:nvSpPr>
            <p:cNvPr id="386" name="Google Shape;386;p5"/>
            <p:cNvSpPr/>
            <p:nvPr/>
          </p:nvSpPr>
          <p:spPr>
            <a:xfrm>
              <a:off x="4799674" y="2458448"/>
              <a:ext cx="3876780" cy="1141634"/>
            </a:xfrm>
            <a:prstGeom prst="rect">
              <a:avLst/>
            </a:prstGeom>
            <a:solidFill>
              <a:srgbClr val="F3BE3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5"/>
            <p:cNvSpPr txBox="1"/>
            <p:nvPr/>
          </p:nvSpPr>
          <p:spPr>
            <a:xfrm>
              <a:off x="4799674" y="2458448"/>
              <a:ext cx="3876780" cy="1141634"/>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Clr>
                  <a:schemeClr val="dk1"/>
                </a:buClr>
                <a:buSzPts val="3200"/>
                <a:buFont typeface="Times New Roman"/>
                <a:buNone/>
              </a:pPr>
              <a:r>
                <a:rPr lang="en-US" sz="3200">
                  <a:solidFill>
                    <a:schemeClr val="dk1"/>
                  </a:solidFill>
                  <a:latin typeface="Times New Roman"/>
                  <a:ea typeface="Times New Roman"/>
                  <a:cs typeface="Times New Roman"/>
                  <a:sym typeface="Times New Roman"/>
                </a:rPr>
                <a:t>Globoid</a:t>
              </a:r>
              <a:endParaRPr sz="3200">
                <a:solidFill>
                  <a:schemeClr val="dk1"/>
                </a:solidFill>
                <a:latin typeface="Times New Roman"/>
                <a:ea typeface="Times New Roman"/>
                <a:cs typeface="Times New Roman"/>
                <a:sym typeface="Times New Roman"/>
              </a:endParaRPr>
            </a:p>
          </p:txBody>
        </p:sp>
      </p:grpSp>
      <p:sp>
        <p:nvSpPr>
          <p:cNvPr id="388" name="Google Shape;388;p5"/>
          <p:cNvSpPr/>
          <p:nvPr/>
        </p:nvSpPr>
        <p:spPr>
          <a:xfrm>
            <a:off x="4923634" y="6167045"/>
            <a:ext cx="4220366"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ndara"/>
                <a:ea typeface="Candara"/>
                <a:cs typeface="Candara"/>
                <a:sym typeface="Candara"/>
              </a:rPr>
              <a:t>Manba:https://img01.kupiprodai.ru/102016/1476861173308.jpg</a:t>
            </a:r>
            <a:endParaRPr/>
          </a:p>
        </p:txBody>
      </p:sp>
      <p:sp>
        <p:nvSpPr>
          <p:cNvPr id="389" name="Google Shape;389;p5"/>
          <p:cNvSpPr/>
          <p:nvPr/>
        </p:nvSpPr>
        <p:spPr>
          <a:xfrm>
            <a:off x="196021" y="6167044"/>
            <a:ext cx="4220366"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ndara"/>
                <a:ea typeface="Candara"/>
                <a:cs typeface="Candara"/>
                <a:sym typeface="Candara"/>
              </a:rPr>
              <a:t>Manba:https://topstanok.ru/f/product/img_3_big.jpg</a:t>
            </a:r>
            <a:endParaRPr sz="1800">
              <a:solidFill>
                <a:schemeClr val="dk1"/>
              </a:solidFill>
              <a:latin typeface="Candara"/>
              <a:ea typeface="Candara"/>
              <a:cs typeface="Candara"/>
              <a:sym typeface="Candara"/>
            </a:endParaRPr>
          </a:p>
        </p:txBody>
      </p:sp>
      <p:pic>
        <p:nvPicPr>
          <p:cNvPr id="390" name="Google Shape;390;p5"/>
          <p:cNvPicPr preferRelativeResize="0"/>
          <p:nvPr/>
        </p:nvPicPr>
        <p:blipFill rotWithShape="1">
          <a:blip r:embed="rId3">
            <a:alphaModFix/>
          </a:blip>
          <a:srcRect b="20523" l="3553" r="0" t="20557"/>
          <a:stretch/>
        </p:blipFill>
        <p:spPr>
          <a:xfrm>
            <a:off x="107504" y="4293096"/>
            <a:ext cx="4248596" cy="1723280"/>
          </a:xfrm>
          <a:prstGeom prst="rect">
            <a:avLst/>
          </a:prstGeom>
          <a:noFill/>
          <a:ln>
            <a:noFill/>
          </a:ln>
        </p:spPr>
      </p:pic>
      <p:pic>
        <p:nvPicPr>
          <p:cNvPr id="391" name="Google Shape;391;p5"/>
          <p:cNvPicPr preferRelativeResize="0"/>
          <p:nvPr/>
        </p:nvPicPr>
        <p:blipFill rotWithShape="1">
          <a:blip r:embed="rId4">
            <a:alphaModFix/>
          </a:blip>
          <a:srcRect b="0" l="0" r="0" t="0"/>
          <a:stretch/>
        </p:blipFill>
        <p:spPr>
          <a:xfrm>
            <a:off x="4923633" y="4269770"/>
            <a:ext cx="4040979" cy="1779154"/>
          </a:xfrm>
          <a:prstGeom prst="rect">
            <a:avLst/>
          </a:prstGeom>
          <a:noFill/>
          <a:ln>
            <a:noFill/>
          </a:ln>
        </p:spPr>
      </p:pic>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390"/>
                                        </p:tgtEl>
                                        <p:attrNameLst>
                                          <p:attrName>style.visibility</p:attrName>
                                        </p:attrNameLst>
                                      </p:cBhvr>
                                      <p:to>
                                        <p:strVal val="visible"/>
                                      </p:to>
                                    </p:set>
                                    <p:anim calcmode="lin" valueType="num">
                                      <p:cBhvr additive="base">
                                        <p:cTn dur="500"/>
                                        <p:tgtEl>
                                          <p:spTgt spid="390"/>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389"/>
                                        </p:tgtEl>
                                        <p:attrNameLst>
                                          <p:attrName>style.visibility</p:attrName>
                                        </p:attrNameLst>
                                      </p:cBhvr>
                                      <p:to>
                                        <p:strVal val="visible"/>
                                      </p:to>
                                    </p:set>
                                    <p:anim calcmode="lin" valueType="num">
                                      <p:cBhvr additive="base">
                                        <p:cTn dur="500"/>
                                        <p:tgtEl>
                                          <p:spTgt spid="389"/>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391"/>
                                        </p:tgtEl>
                                        <p:attrNameLst>
                                          <p:attrName>style.visibility</p:attrName>
                                        </p:attrNameLst>
                                      </p:cBhvr>
                                      <p:to>
                                        <p:strVal val="visible"/>
                                      </p:to>
                                    </p:set>
                                    <p:anim calcmode="lin" valueType="num">
                                      <p:cBhvr additive="base">
                                        <p:cTn dur="500"/>
                                        <p:tgtEl>
                                          <p:spTgt spid="391"/>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388"/>
                                        </p:tgtEl>
                                        <p:attrNameLst>
                                          <p:attrName>style.visibility</p:attrName>
                                        </p:attrNameLst>
                                      </p:cBhvr>
                                      <p:to>
                                        <p:strVal val="visible"/>
                                      </p:to>
                                    </p:set>
                                    <p:anim calcmode="lin" valueType="num">
                                      <p:cBhvr additive="base">
                                        <p:cTn dur="500"/>
                                        <p:tgtEl>
                                          <p:spTgt spid="38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395" name="Shape 395"/>
        <p:cNvGrpSpPr/>
        <p:nvPr/>
      </p:nvGrpSpPr>
      <p:grpSpPr>
        <a:xfrm>
          <a:off x="0" y="0"/>
          <a:ext cx="0" cy="0"/>
          <a:chOff x="0" y="0"/>
          <a:chExt cx="0" cy="0"/>
        </a:xfrm>
      </p:grpSpPr>
      <p:sp>
        <p:nvSpPr>
          <p:cNvPr id="396" name="Google Shape;396;p6"/>
          <p:cNvSpPr txBox="1"/>
          <p:nvPr>
            <p:ph idx="1" type="body"/>
          </p:nvPr>
        </p:nvSpPr>
        <p:spPr>
          <a:xfrm>
            <a:off x="179512" y="5595746"/>
            <a:ext cx="8784975" cy="638780"/>
          </a:xfrm>
          <a:prstGeom prst="rect">
            <a:avLst/>
          </a:prstGeom>
          <a:noFill/>
          <a:ln>
            <a:noFill/>
          </a:ln>
        </p:spPr>
        <p:txBody>
          <a:bodyPr anchorCtr="0" anchor="t" bIns="45700" lIns="91425" spcFirstLastPara="1" rIns="91425" wrap="square" tIns="45700">
            <a:normAutofit/>
          </a:bodyPr>
          <a:lstStyle/>
          <a:p>
            <a:pPr indent="0" lvl="0" marL="0" rtl="0" algn="ctr">
              <a:lnSpc>
                <a:spcPct val="120000"/>
              </a:lnSpc>
              <a:spcBef>
                <a:spcPts val="0"/>
              </a:spcBef>
              <a:spcAft>
                <a:spcPts val="0"/>
              </a:spcAft>
              <a:buClr>
                <a:schemeClr val="dk1"/>
              </a:buClr>
              <a:buSzPts val="2800"/>
              <a:buNone/>
            </a:pPr>
            <a:r>
              <a:rPr b="1" lang="en-US" sz="2800">
                <a:latin typeface="Times New Roman"/>
                <a:ea typeface="Times New Roman"/>
                <a:cs typeface="Times New Roman"/>
                <a:sym typeface="Times New Roman"/>
              </a:rPr>
              <a:t>Silindrik chervyakli uzatma. </a:t>
            </a:r>
            <a:endParaRPr b="1" sz="2800">
              <a:latin typeface="Times New Roman"/>
              <a:ea typeface="Times New Roman"/>
              <a:cs typeface="Times New Roman"/>
              <a:sym typeface="Times New Roman"/>
            </a:endParaRPr>
          </a:p>
        </p:txBody>
      </p:sp>
      <p:sp>
        <p:nvSpPr>
          <p:cNvPr id="397" name="Google Shape;397;p6"/>
          <p:cNvSpPr/>
          <p:nvPr/>
        </p:nvSpPr>
        <p:spPr>
          <a:xfrm>
            <a:off x="107504" y="6444044"/>
            <a:ext cx="903649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Manba: https://modengy.ru/upload/iblock/7bb/7bb47711245058ca6e981b920ab3ac9c.jpg</a:t>
            </a:r>
            <a:endParaRPr i="1" sz="1800">
              <a:solidFill>
                <a:schemeClr val="dk1"/>
              </a:solidFill>
              <a:latin typeface="Calibri"/>
              <a:ea typeface="Calibri"/>
              <a:cs typeface="Calibri"/>
              <a:sym typeface="Calibri"/>
            </a:endParaRPr>
          </a:p>
        </p:txBody>
      </p:sp>
      <p:pic>
        <p:nvPicPr>
          <p:cNvPr id="398" name="Google Shape;398;p6"/>
          <p:cNvPicPr preferRelativeResize="0"/>
          <p:nvPr/>
        </p:nvPicPr>
        <p:blipFill rotWithShape="1">
          <a:blip r:embed="rId3">
            <a:alphaModFix/>
          </a:blip>
          <a:srcRect b="0" l="0" r="0" t="0"/>
          <a:stretch/>
        </p:blipFill>
        <p:spPr>
          <a:xfrm>
            <a:off x="395536" y="44623"/>
            <a:ext cx="8385788" cy="5555585"/>
          </a:xfrm>
          <a:prstGeom prst="rect">
            <a:avLst/>
          </a:prstGeom>
          <a:noFill/>
          <a:ln>
            <a:noFill/>
          </a:ln>
        </p:spPr>
      </p:pic>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8"/>
                                        </p:tgtEl>
                                        <p:attrNameLst>
                                          <p:attrName>style.visibility</p:attrName>
                                        </p:attrNameLst>
                                      </p:cBhvr>
                                      <p:to>
                                        <p:strVal val="visible"/>
                                      </p:to>
                                    </p:set>
                                    <p:animEffect filter="fade" transition="in">
                                      <p:cBhvr>
                                        <p:cTn dur="1000"/>
                                        <p:tgtEl>
                                          <p:spTgt spid="39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96">
                                            <p:txEl>
                                              <p:pRg end="0" st="0"/>
                                            </p:txEl>
                                          </p:spTgt>
                                        </p:tgtEl>
                                        <p:attrNameLst>
                                          <p:attrName>style.visibility</p:attrName>
                                        </p:attrNameLst>
                                      </p:cBhvr>
                                      <p:to>
                                        <p:strVal val="visible"/>
                                      </p:to>
                                    </p:set>
                                    <p:anim calcmode="lin" valueType="num">
                                      <p:cBhvr additive="base">
                                        <p:cTn dur="500"/>
                                        <p:tgtEl>
                                          <p:spTgt spid="396">
                                            <p:txEl>
                                              <p:pRg end="0" st="0"/>
                                            </p:txEl>
                                          </p:spTgt>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2">
                                  <p:stCondLst>
                                    <p:cond delay="0"/>
                                  </p:stCondLst>
                                  <p:childTnLst>
                                    <p:set>
                                      <p:cBhvr>
                                        <p:cTn dur="1" fill="hold">
                                          <p:stCondLst>
                                            <p:cond delay="0"/>
                                          </p:stCondLst>
                                        </p:cTn>
                                        <p:tgtEl>
                                          <p:spTgt spid="397"/>
                                        </p:tgtEl>
                                        <p:attrNameLst>
                                          <p:attrName>style.visibility</p:attrName>
                                        </p:attrNameLst>
                                      </p:cBhvr>
                                      <p:to>
                                        <p:strVal val="visible"/>
                                      </p:to>
                                    </p:set>
                                    <p:anim calcmode="lin" valueType="num">
                                      <p:cBhvr additive="base">
                                        <p:cTn dur="500"/>
                                        <p:tgtEl>
                                          <p:spTgt spid="397"/>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02" name="Shape 402"/>
        <p:cNvGrpSpPr/>
        <p:nvPr/>
      </p:nvGrpSpPr>
      <p:grpSpPr>
        <a:xfrm>
          <a:off x="0" y="0"/>
          <a:ext cx="0" cy="0"/>
          <a:chOff x="0" y="0"/>
          <a:chExt cx="0" cy="0"/>
        </a:xfrm>
      </p:grpSpPr>
      <p:sp>
        <p:nvSpPr>
          <p:cNvPr id="403" name="Google Shape;403;p7"/>
          <p:cNvSpPr txBox="1"/>
          <p:nvPr>
            <p:ph idx="1" type="body"/>
          </p:nvPr>
        </p:nvSpPr>
        <p:spPr>
          <a:xfrm>
            <a:off x="179512" y="5670540"/>
            <a:ext cx="8784975" cy="638780"/>
          </a:xfrm>
          <a:prstGeom prst="rect">
            <a:avLst/>
          </a:prstGeom>
          <a:noFill/>
          <a:ln>
            <a:noFill/>
          </a:ln>
        </p:spPr>
        <p:txBody>
          <a:bodyPr anchorCtr="0" anchor="t" bIns="45700" lIns="91425" spcFirstLastPara="1" rIns="91425" wrap="square" tIns="45700">
            <a:normAutofit/>
          </a:bodyPr>
          <a:lstStyle/>
          <a:p>
            <a:pPr indent="536575" lvl="0" marL="0" rtl="0" algn="ctr">
              <a:lnSpc>
                <a:spcPct val="120000"/>
              </a:lnSpc>
              <a:spcBef>
                <a:spcPts val="0"/>
              </a:spcBef>
              <a:spcAft>
                <a:spcPts val="0"/>
              </a:spcAft>
              <a:buClr>
                <a:schemeClr val="dk1"/>
              </a:buClr>
              <a:buSzPts val="2800"/>
              <a:buNone/>
            </a:pPr>
            <a:r>
              <a:rPr b="1" lang="en-US" sz="2800">
                <a:latin typeface="Times New Roman"/>
                <a:ea typeface="Times New Roman"/>
                <a:cs typeface="Times New Roman"/>
                <a:sym typeface="Times New Roman"/>
              </a:rPr>
              <a:t>Globoid chervyakli uzatma  </a:t>
            </a:r>
            <a:endParaRPr b="1" sz="3600">
              <a:latin typeface="Times New Roman"/>
              <a:ea typeface="Times New Roman"/>
              <a:cs typeface="Times New Roman"/>
              <a:sym typeface="Times New Roman"/>
            </a:endParaRPr>
          </a:p>
        </p:txBody>
      </p:sp>
      <p:sp>
        <p:nvSpPr>
          <p:cNvPr id="404" name="Google Shape;404;p7"/>
          <p:cNvSpPr/>
          <p:nvPr/>
        </p:nvSpPr>
        <p:spPr>
          <a:xfrm>
            <a:off x="107504" y="6444044"/>
            <a:ext cx="903649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libri"/>
                <a:ea typeface="Calibri"/>
                <a:cs typeface="Calibri"/>
                <a:sym typeface="Calibri"/>
              </a:rPr>
              <a:t>Manba: https://conedrive.com/wp-content/uploads/2023/11/DuoDrive.25-768x576-1.png</a:t>
            </a:r>
            <a:endParaRPr i="1" sz="1800">
              <a:solidFill>
                <a:schemeClr val="dk1"/>
              </a:solidFill>
              <a:latin typeface="Calibri"/>
              <a:ea typeface="Calibri"/>
              <a:cs typeface="Calibri"/>
              <a:sym typeface="Calibri"/>
            </a:endParaRPr>
          </a:p>
        </p:txBody>
      </p:sp>
      <p:pic>
        <p:nvPicPr>
          <p:cNvPr descr="https://conedrive.com/wp-content/uploads/2023/11/DuoDrive.25-768x576-1.png" id="405" name="Google Shape;405;p7"/>
          <p:cNvPicPr preferRelativeResize="0"/>
          <p:nvPr/>
        </p:nvPicPr>
        <p:blipFill rotWithShape="1">
          <a:blip r:embed="rId3">
            <a:alphaModFix/>
          </a:blip>
          <a:srcRect b="0" l="0" r="0" t="0"/>
          <a:stretch/>
        </p:blipFill>
        <p:spPr>
          <a:xfrm>
            <a:off x="914399" y="0"/>
            <a:ext cx="7315200" cy="5486400"/>
          </a:xfrm>
          <a:prstGeom prst="rect">
            <a:avLst/>
          </a:prstGeom>
          <a:noFill/>
          <a:ln>
            <a:noFill/>
          </a:ln>
        </p:spPr>
      </p:pic>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5"/>
                                        </p:tgtEl>
                                        <p:attrNameLst>
                                          <p:attrName>style.visibility</p:attrName>
                                        </p:attrNameLst>
                                      </p:cBhvr>
                                      <p:to>
                                        <p:strVal val="visible"/>
                                      </p:to>
                                    </p:set>
                                    <p:animEffect filter="fade" transition="in">
                                      <p:cBhvr>
                                        <p:cTn dur="1000"/>
                                        <p:tgtEl>
                                          <p:spTgt spid="40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03">
                                            <p:txEl>
                                              <p:pRg end="0" st="0"/>
                                            </p:txEl>
                                          </p:spTgt>
                                        </p:tgtEl>
                                        <p:attrNameLst>
                                          <p:attrName>style.visibility</p:attrName>
                                        </p:attrNameLst>
                                      </p:cBhvr>
                                      <p:to>
                                        <p:strVal val="visible"/>
                                      </p:to>
                                    </p:set>
                                    <p:anim calcmode="lin" valueType="num">
                                      <p:cBhvr additive="base">
                                        <p:cTn dur="500"/>
                                        <p:tgtEl>
                                          <p:spTgt spid="403">
                                            <p:txEl>
                                              <p:pRg end="0" st="0"/>
                                            </p:txEl>
                                          </p:spTgt>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2">
                                  <p:stCondLst>
                                    <p:cond delay="0"/>
                                  </p:stCondLst>
                                  <p:childTnLst>
                                    <p:set>
                                      <p:cBhvr>
                                        <p:cTn dur="1" fill="hold">
                                          <p:stCondLst>
                                            <p:cond delay="0"/>
                                          </p:stCondLst>
                                        </p:cTn>
                                        <p:tgtEl>
                                          <p:spTgt spid="404"/>
                                        </p:tgtEl>
                                        <p:attrNameLst>
                                          <p:attrName>style.visibility</p:attrName>
                                        </p:attrNameLst>
                                      </p:cBhvr>
                                      <p:to>
                                        <p:strVal val="visible"/>
                                      </p:to>
                                    </p:set>
                                    <p:anim calcmode="lin" valueType="num">
                                      <p:cBhvr additive="base">
                                        <p:cTn dur="500"/>
                                        <p:tgtEl>
                                          <p:spTgt spid="40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09" name="Shape 409"/>
        <p:cNvGrpSpPr/>
        <p:nvPr/>
      </p:nvGrpSpPr>
      <p:grpSpPr>
        <a:xfrm>
          <a:off x="0" y="0"/>
          <a:ext cx="0" cy="0"/>
          <a:chOff x="0" y="0"/>
          <a:chExt cx="0" cy="0"/>
        </a:xfrm>
      </p:grpSpPr>
      <p:grpSp>
        <p:nvGrpSpPr>
          <p:cNvPr id="410" name="Google Shape;410;p8"/>
          <p:cNvGrpSpPr/>
          <p:nvPr/>
        </p:nvGrpSpPr>
        <p:grpSpPr>
          <a:xfrm>
            <a:off x="661358" y="118016"/>
            <a:ext cx="7821284" cy="3597631"/>
            <a:chOff x="481970" y="1384"/>
            <a:chExt cx="7821284" cy="3597631"/>
          </a:xfrm>
        </p:grpSpPr>
        <p:sp>
          <p:nvSpPr>
            <p:cNvPr id="411" name="Google Shape;411;p8"/>
            <p:cNvSpPr/>
            <p:nvPr/>
          </p:nvSpPr>
          <p:spPr>
            <a:xfrm>
              <a:off x="4392612" y="1852787"/>
              <a:ext cx="2767179" cy="480254"/>
            </a:xfrm>
            <a:custGeom>
              <a:rect b="b" l="l" r="r" t="t"/>
              <a:pathLst>
                <a:path extrusionOk="0" h="120000" w="120000">
                  <a:moveTo>
                    <a:pt x="0" y="0"/>
                  </a:moveTo>
                  <a:lnTo>
                    <a:pt x="0" y="60000"/>
                  </a:lnTo>
                  <a:lnTo>
                    <a:pt x="120000" y="60000"/>
                  </a:lnTo>
                  <a:lnTo>
                    <a:pt x="120000" y="120000"/>
                  </a:lnTo>
                </a:path>
              </a:pathLst>
            </a:custGeom>
            <a:noFill/>
            <a:ln cap="flat" cmpd="sng" w="12700">
              <a:solidFill>
                <a:schemeClr val="accent2"/>
              </a:solidFill>
              <a:prstDash val="solid"/>
              <a:miter lim="800000"/>
              <a:headEnd len="sm" w="sm" type="none"/>
              <a:tailEnd len="sm" w="sm" type="none"/>
            </a:ln>
          </p:spPr>
        </p:sp>
        <p:sp>
          <p:nvSpPr>
            <p:cNvPr id="412" name="Google Shape;412;p8"/>
            <p:cNvSpPr/>
            <p:nvPr/>
          </p:nvSpPr>
          <p:spPr>
            <a:xfrm>
              <a:off x="4346892" y="1852787"/>
              <a:ext cx="91440" cy="480254"/>
            </a:xfrm>
            <a:custGeom>
              <a:rect b="b" l="l" r="r" t="t"/>
              <a:pathLst>
                <a:path extrusionOk="0" h="120000" w="120000">
                  <a:moveTo>
                    <a:pt x="60000" y="0"/>
                  </a:moveTo>
                  <a:lnTo>
                    <a:pt x="60000" y="120000"/>
                  </a:lnTo>
                </a:path>
              </a:pathLst>
            </a:custGeom>
            <a:noFill/>
            <a:ln cap="flat" cmpd="sng" w="12700">
              <a:solidFill>
                <a:schemeClr val="accent2"/>
              </a:solidFill>
              <a:prstDash val="solid"/>
              <a:miter lim="800000"/>
              <a:headEnd len="sm" w="sm" type="none"/>
              <a:tailEnd len="sm" w="sm" type="none"/>
            </a:ln>
          </p:spPr>
        </p:sp>
        <p:sp>
          <p:nvSpPr>
            <p:cNvPr id="413" name="Google Shape;413;p8"/>
            <p:cNvSpPr/>
            <p:nvPr/>
          </p:nvSpPr>
          <p:spPr>
            <a:xfrm>
              <a:off x="1625432" y="1852787"/>
              <a:ext cx="2767179" cy="480254"/>
            </a:xfrm>
            <a:custGeom>
              <a:rect b="b" l="l" r="r" t="t"/>
              <a:pathLst>
                <a:path extrusionOk="0" h="120000" w="120000">
                  <a:moveTo>
                    <a:pt x="120000" y="0"/>
                  </a:moveTo>
                  <a:lnTo>
                    <a:pt x="120000" y="60000"/>
                  </a:lnTo>
                  <a:lnTo>
                    <a:pt x="0" y="60000"/>
                  </a:lnTo>
                  <a:lnTo>
                    <a:pt x="0" y="120000"/>
                  </a:lnTo>
                </a:path>
              </a:pathLst>
            </a:custGeom>
            <a:noFill/>
            <a:ln cap="flat" cmpd="sng" w="12700">
              <a:solidFill>
                <a:schemeClr val="accent2"/>
              </a:solidFill>
              <a:prstDash val="solid"/>
              <a:miter lim="800000"/>
              <a:headEnd len="sm" w="sm" type="none"/>
              <a:tailEnd len="sm" w="sm" type="none"/>
            </a:ln>
          </p:spPr>
        </p:sp>
        <p:sp>
          <p:nvSpPr>
            <p:cNvPr id="414" name="Google Shape;414;p8"/>
            <p:cNvSpPr/>
            <p:nvPr/>
          </p:nvSpPr>
          <p:spPr>
            <a:xfrm>
              <a:off x="2016348" y="1384"/>
              <a:ext cx="4752528" cy="1851403"/>
            </a:xfrm>
            <a:prstGeom prst="rect">
              <a:avLst/>
            </a:prstGeom>
            <a:solidFill>
              <a:srgbClr val="4372C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8"/>
            <p:cNvSpPr txBox="1"/>
            <p:nvPr/>
          </p:nvSpPr>
          <p:spPr>
            <a:xfrm>
              <a:off x="2016348" y="1384"/>
              <a:ext cx="4752528" cy="1851403"/>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Clr>
                  <a:srgbClr val="FFFF00"/>
                </a:buClr>
                <a:buSzPts val="3200"/>
                <a:buFont typeface="Times New Roman"/>
                <a:buNone/>
              </a:pPr>
              <a:r>
                <a:rPr b="1" lang="en-US" sz="3200">
                  <a:solidFill>
                    <a:srgbClr val="FFFF00"/>
                  </a:solidFill>
                  <a:latin typeface="Times New Roman"/>
                  <a:ea typeface="Times New Roman"/>
                  <a:cs typeface="Times New Roman"/>
                  <a:sym typeface="Times New Roman"/>
                </a:rPr>
                <a:t>Silindrik chervyaklar tish yo‘nalishining tuzilishi</a:t>
              </a:r>
              <a:endParaRPr b="1" sz="3200">
                <a:solidFill>
                  <a:srgbClr val="FFFF00"/>
                </a:solidFill>
                <a:latin typeface="Times New Roman"/>
                <a:ea typeface="Times New Roman"/>
                <a:cs typeface="Times New Roman"/>
                <a:sym typeface="Times New Roman"/>
              </a:endParaRPr>
            </a:p>
          </p:txBody>
        </p:sp>
        <p:sp>
          <p:nvSpPr>
            <p:cNvPr id="416" name="Google Shape;416;p8"/>
            <p:cNvSpPr/>
            <p:nvPr/>
          </p:nvSpPr>
          <p:spPr>
            <a:xfrm>
              <a:off x="481970" y="2333042"/>
              <a:ext cx="2286925" cy="1246477"/>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8"/>
            <p:cNvSpPr txBox="1"/>
            <p:nvPr/>
          </p:nvSpPr>
          <p:spPr>
            <a:xfrm>
              <a:off x="481970" y="2333042"/>
              <a:ext cx="2286925" cy="1246477"/>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Clr>
                  <a:schemeClr val="dk1"/>
                </a:buClr>
                <a:buSzPts val="3200"/>
                <a:buFont typeface="Times New Roman"/>
                <a:buNone/>
              </a:pPr>
              <a:r>
                <a:rPr lang="en-US" sz="3200">
                  <a:solidFill>
                    <a:schemeClr val="dk1"/>
                  </a:solidFill>
                  <a:latin typeface="Times New Roman"/>
                  <a:ea typeface="Times New Roman"/>
                  <a:cs typeface="Times New Roman"/>
                  <a:sym typeface="Times New Roman"/>
                </a:rPr>
                <a:t>Arximed</a:t>
              </a:r>
              <a:endParaRPr sz="3200">
                <a:solidFill>
                  <a:schemeClr val="dk1"/>
                </a:solidFill>
                <a:latin typeface="Times New Roman"/>
                <a:ea typeface="Times New Roman"/>
                <a:cs typeface="Times New Roman"/>
                <a:sym typeface="Times New Roman"/>
              </a:endParaRPr>
            </a:p>
          </p:txBody>
        </p:sp>
        <p:sp>
          <p:nvSpPr>
            <p:cNvPr id="418" name="Google Shape;418;p8"/>
            <p:cNvSpPr/>
            <p:nvPr/>
          </p:nvSpPr>
          <p:spPr>
            <a:xfrm>
              <a:off x="3249149" y="2333042"/>
              <a:ext cx="2286925" cy="1265961"/>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8"/>
            <p:cNvSpPr txBox="1"/>
            <p:nvPr/>
          </p:nvSpPr>
          <p:spPr>
            <a:xfrm>
              <a:off x="3249149" y="2333042"/>
              <a:ext cx="2286925" cy="1265961"/>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Clr>
                  <a:schemeClr val="dk1"/>
                </a:buClr>
                <a:buSzPts val="3200"/>
                <a:buFont typeface="Times New Roman"/>
                <a:buNone/>
              </a:pPr>
              <a:r>
                <a:rPr lang="en-US" sz="3200">
                  <a:solidFill>
                    <a:schemeClr val="dk1"/>
                  </a:solidFill>
                  <a:latin typeface="Times New Roman"/>
                  <a:ea typeface="Times New Roman"/>
                  <a:cs typeface="Times New Roman"/>
                  <a:sym typeface="Times New Roman"/>
                </a:rPr>
                <a:t>Konvolyut</a:t>
              </a:r>
              <a:endParaRPr sz="3200">
                <a:solidFill>
                  <a:schemeClr val="dk1"/>
                </a:solidFill>
                <a:latin typeface="Times New Roman"/>
                <a:ea typeface="Times New Roman"/>
                <a:cs typeface="Times New Roman"/>
                <a:sym typeface="Times New Roman"/>
              </a:endParaRPr>
            </a:p>
          </p:txBody>
        </p:sp>
        <p:sp>
          <p:nvSpPr>
            <p:cNvPr id="420" name="Google Shape;420;p8"/>
            <p:cNvSpPr/>
            <p:nvPr/>
          </p:nvSpPr>
          <p:spPr>
            <a:xfrm>
              <a:off x="6016329" y="2333042"/>
              <a:ext cx="2286925" cy="1265973"/>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8"/>
            <p:cNvSpPr txBox="1"/>
            <p:nvPr/>
          </p:nvSpPr>
          <p:spPr>
            <a:xfrm>
              <a:off x="6016329" y="2333042"/>
              <a:ext cx="2286925" cy="1265973"/>
            </a:xfrm>
            <a:prstGeom prst="rect">
              <a:avLst/>
            </a:prstGeom>
            <a:noFill/>
            <a:ln>
              <a:noFill/>
            </a:ln>
          </p:spPr>
          <p:txBody>
            <a:bodyPr anchorCtr="0" anchor="ctr" bIns="20300" lIns="20300" spcFirstLastPara="1" rIns="20300" wrap="square" tIns="20300">
              <a:noAutofit/>
            </a:bodyPr>
            <a:lstStyle/>
            <a:p>
              <a:pPr indent="0" lvl="0" marL="0" marR="0" rtl="0" algn="ctr">
                <a:lnSpc>
                  <a:spcPct val="90000"/>
                </a:lnSpc>
                <a:spcBef>
                  <a:spcPts val="0"/>
                </a:spcBef>
                <a:spcAft>
                  <a:spcPts val="0"/>
                </a:spcAft>
                <a:buClr>
                  <a:schemeClr val="dk1"/>
                </a:buClr>
                <a:buSzPts val="3200"/>
                <a:buFont typeface="Times New Roman"/>
                <a:buNone/>
              </a:pPr>
              <a:r>
                <a:rPr lang="en-US" sz="3200">
                  <a:solidFill>
                    <a:schemeClr val="dk1"/>
                  </a:solidFill>
                  <a:latin typeface="Times New Roman"/>
                  <a:ea typeface="Times New Roman"/>
                  <a:cs typeface="Times New Roman"/>
                  <a:sym typeface="Times New Roman"/>
                </a:rPr>
                <a:t>Evolventli </a:t>
              </a:r>
              <a:endParaRPr sz="3200">
                <a:solidFill>
                  <a:schemeClr val="dk1"/>
                </a:solidFill>
                <a:latin typeface="Times New Roman"/>
                <a:ea typeface="Times New Roman"/>
                <a:cs typeface="Times New Roman"/>
                <a:sym typeface="Times New Roman"/>
              </a:endParaRPr>
            </a:p>
          </p:txBody>
        </p:sp>
      </p:grpSp>
      <p:sp>
        <p:nvSpPr>
          <p:cNvPr id="422" name="Google Shape;422;p8"/>
          <p:cNvSpPr/>
          <p:nvPr/>
        </p:nvSpPr>
        <p:spPr>
          <a:xfrm>
            <a:off x="107504" y="6444044"/>
            <a:ext cx="891248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Manba: https://studfile.net/html/2706/197/html_rrwDKbOLgG.lZ24/img-P2gN6T.png</a:t>
            </a:r>
            <a:endParaRPr sz="1800">
              <a:solidFill>
                <a:schemeClr val="dk1"/>
              </a:solidFill>
              <a:latin typeface="Calibri"/>
              <a:ea typeface="Calibri"/>
              <a:cs typeface="Calibri"/>
              <a:sym typeface="Calibri"/>
            </a:endParaRPr>
          </a:p>
        </p:txBody>
      </p:sp>
      <p:pic>
        <p:nvPicPr>
          <p:cNvPr id="423" name="Google Shape;423;p8"/>
          <p:cNvPicPr preferRelativeResize="0"/>
          <p:nvPr/>
        </p:nvPicPr>
        <p:blipFill rotWithShape="1">
          <a:blip r:embed="rId3">
            <a:alphaModFix/>
          </a:blip>
          <a:srcRect b="47740" l="0" r="53892" t="0"/>
          <a:stretch/>
        </p:blipFill>
        <p:spPr>
          <a:xfrm>
            <a:off x="107504" y="3790460"/>
            <a:ext cx="2314280" cy="2258464"/>
          </a:xfrm>
          <a:prstGeom prst="rect">
            <a:avLst/>
          </a:prstGeom>
          <a:noFill/>
          <a:ln>
            <a:noFill/>
          </a:ln>
        </p:spPr>
      </p:pic>
      <p:pic>
        <p:nvPicPr>
          <p:cNvPr descr="https://studfile.net/html/2706/197/html_rrwDKbOLgG.lZ24/img-P2gN6T.png" id="424" name="Google Shape;424;p8"/>
          <p:cNvPicPr preferRelativeResize="0"/>
          <p:nvPr/>
        </p:nvPicPr>
        <p:blipFill rotWithShape="1">
          <a:blip r:embed="rId4">
            <a:alphaModFix/>
          </a:blip>
          <a:srcRect b="50000" l="57784" r="0" t="0"/>
          <a:stretch/>
        </p:blipFill>
        <p:spPr>
          <a:xfrm>
            <a:off x="2627784" y="3790460"/>
            <a:ext cx="2314281" cy="2359993"/>
          </a:xfrm>
          <a:prstGeom prst="rect">
            <a:avLst/>
          </a:prstGeom>
          <a:noFill/>
          <a:ln>
            <a:noFill/>
          </a:ln>
        </p:spPr>
      </p:pic>
      <p:pic>
        <p:nvPicPr>
          <p:cNvPr id="425" name="Google Shape;425;p8"/>
          <p:cNvPicPr preferRelativeResize="0"/>
          <p:nvPr/>
        </p:nvPicPr>
        <p:blipFill rotWithShape="1">
          <a:blip r:embed="rId3">
            <a:alphaModFix/>
          </a:blip>
          <a:srcRect b="0" l="0" r="28595" t="51129"/>
          <a:stretch/>
        </p:blipFill>
        <p:spPr>
          <a:xfrm>
            <a:off x="5103592" y="3790460"/>
            <a:ext cx="4004912" cy="2359993"/>
          </a:xfrm>
          <a:prstGeom prst="rect">
            <a:avLst/>
          </a:prstGeom>
          <a:noFill/>
          <a:ln>
            <a:noFill/>
          </a:ln>
        </p:spPr>
      </p:pic>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423"/>
                                        </p:tgtEl>
                                        <p:attrNameLst>
                                          <p:attrName>style.visibility</p:attrName>
                                        </p:attrNameLst>
                                      </p:cBhvr>
                                      <p:to>
                                        <p:strVal val="visible"/>
                                      </p:to>
                                    </p:set>
                                    <p:anim calcmode="lin" valueType="num">
                                      <p:cBhvr additive="base">
                                        <p:cTn dur="500"/>
                                        <p:tgtEl>
                                          <p:spTgt spid="423"/>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24"/>
                                        </p:tgtEl>
                                        <p:attrNameLst>
                                          <p:attrName>style.visibility</p:attrName>
                                        </p:attrNameLst>
                                      </p:cBhvr>
                                      <p:to>
                                        <p:strVal val="visible"/>
                                      </p:to>
                                    </p:set>
                                    <p:anim calcmode="lin" valueType="num">
                                      <p:cBhvr additive="base">
                                        <p:cTn dur="500"/>
                                        <p:tgtEl>
                                          <p:spTgt spid="42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425"/>
                                        </p:tgtEl>
                                        <p:attrNameLst>
                                          <p:attrName>style.visibility</p:attrName>
                                        </p:attrNameLst>
                                      </p:cBhvr>
                                      <p:to>
                                        <p:strVal val="visible"/>
                                      </p:to>
                                    </p:set>
                                    <p:anim calcmode="lin" valueType="num">
                                      <p:cBhvr additive="base">
                                        <p:cTn dur="500"/>
                                        <p:tgtEl>
                                          <p:spTgt spid="425"/>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8">
                                  <p:stCondLst>
                                    <p:cond delay="0"/>
                                  </p:stCondLst>
                                  <p:childTnLst>
                                    <p:set>
                                      <p:cBhvr>
                                        <p:cTn dur="1" fill="hold">
                                          <p:stCondLst>
                                            <p:cond delay="0"/>
                                          </p:stCondLst>
                                        </p:cTn>
                                        <p:tgtEl>
                                          <p:spTgt spid="422"/>
                                        </p:tgtEl>
                                        <p:attrNameLst>
                                          <p:attrName>style.visibility</p:attrName>
                                        </p:attrNameLst>
                                      </p:cBhvr>
                                      <p:to>
                                        <p:strVal val="visible"/>
                                      </p:to>
                                    </p:set>
                                    <p:anim calcmode="lin" valueType="num">
                                      <p:cBhvr additive="base">
                                        <p:cTn dur="500"/>
                                        <p:tgtEl>
                                          <p:spTgt spid="42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29" name="Shape 429"/>
        <p:cNvGrpSpPr/>
        <p:nvPr/>
      </p:nvGrpSpPr>
      <p:grpSpPr>
        <a:xfrm>
          <a:off x="0" y="0"/>
          <a:ext cx="0" cy="0"/>
          <a:chOff x="0" y="0"/>
          <a:chExt cx="0" cy="0"/>
        </a:xfrm>
      </p:grpSpPr>
      <p:sp>
        <p:nvSpPr>
          <p:cNvPr id="430" name="Google Shape;430;p9"/>
          <p:cNvSpPr txBox="1"/>
          <p:nvPr>
            <p:ph idx="1" type="body"/>
          </p:nvPr>
        </p:nvSpPr>
        <p:spPr>
          <a:xfrm>
            <a:off x="179512" y="188640"/>
            <a:ext cx="8784975" cy="6552728"/>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SzPts val="3200"/>
              <a:buNone/>
            </a:pPr>
            <a:r>
              <a:rPr lang="en-US" sz="3200">
                <a:solidFill>
                  <a:schemeClr val="dk1"/>
                </a:solidFill>
                <a:latin typeface="Times New Roman"/>
                <a:ea typeface="Times New Roman"/>
                <a:cs typeface="Times New Roman"/>
                <a:sym typeface="Times New Roman"/>
              </a:rPr>
              <a:t>Tez yuradigan yuqori yuklangan uzatmalarni chervyaklari sifatli 40, 45 markali uglerodli yoki 40X, 40XN va boshqa legirlangan po‘latlardan tayyorlanadi.</a:t>
            </a:r>
            <a:endParaRPr/>
          </a:p>
          <a:p>
            <a:pPr indent="536575" lvl="0" marL="0" rtl="0" algn="just">
              <a:lnSpc>
                <a:spcPct val="150000"/>
              </a:lnSpc>
              <a:spcBef>
                <a:spcPts val="600"/>
              </a:spcBef>
              <a:spcAft>
                <a:spcPts val="0"/>
              </a:spcAft>
              <a:buSzPts val="3200"/>
              <a:buNone/>
            </a:pPr>
            <a:r>
              <a:rPr lang="en-US" sz="3200">
                <a:solidFill>
                  <a:schemeClr val="dk1"/>
                </a:solidFill>
                <a:latin typeface="Times New Roman"/>
                <a:ea typeface="Times New Roman"/>
                <a:cs typeface="Times New Roman"/>
                <a:sym typeface="Times New Roman"/>
              </a:rPr>
              <a:t>Yuqori ma’suliyatga ega bo‘lmagan chervyaklarni normal po‘latlardan tayyorlanadi. </a:t>
            </a:r>
            <a:endParaRPr/>
          </a:p>
          <a:p>
            <a:pPr indent="536575" lvl="0" marL="0" rtl="0" algn="just">
              <a:lnSpc>
                <a:spcPct val="150000"/>
              </a:lnSpc>
              <a:spcBef>
                <a:spcPts val="600"/>
              </a:spcBef>
              <a:spcAft>
                <a:spcPts val="0"/>
              </a:spcAft>
              <a:buSzPts val="3200"/>
              <a:buNone/>
            </a:pPr>
            <a:r>
              <a:rPr lang="en-US" sz="3200">
                <a:solidFill>
                  <a:schemeClr val="dk1"/>
                </a:solidFill>
                <a:latin typeface="Times New Roman"/>
                <a:ea typeface="Times New Roman"/>
                <a:cs typeface="Times New Roman"/>
                <a:sym typeface="Times New Roman"/>
              </a:rPr>
              <a:t>Globoid chervyaklar 35ХМА, 38ХГН markali po‘latlardan tayyorlanadi.</a:t>
            </a:r>
            <a:endParaRPr/>
          </a:p>
        </p:txBody>
      </p:sp>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30">
                                            <p:txEl>
                                              <p:pRg end="0" st="0"/>
                                            </p:txEl>
                                          </p:spTgt>
                                        </p:tgtEl>
                                        <p:attrNameLst>
                                          <p:attrName>style.visibility</p:attrName>
                                        </p:attrNameLst>
                                      </p:cBhvr>
                                      <p:to>
                                        <p:strVal val="visible"/>
                                      </p:to>
                                    </p:set>
                                    <p:anim calcmode="lin" valueType="num">
                                      <p:cBhvr additive="base">
                                        <p:cTn dur="1250"/>
                                        <p:tgtEl>
                                          <p:spTgt spid="430">
                                            <p:txEl>
                                              <p:pRg end="0" st="0"/>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30">
                                            <p:txEl>
                                              <p:pRg end="1" st="1"/>
                                            </p:txEl>
                                          </p:spTgt>
                                        </p:tgtEl>
                                        <p:attrNameLst>
                                          <p:attrName>style.visibility</p:attrName>
                                        </p:attrNameLst>
                                      </p:cBhvr>
                                      <p:to>
                                        <p:strVal val="visible"/>
                                      </p:to>
                                    </p:set>
                                    <p:anim calcmode="lin" valueType="num">
                                      <p:cBhvr additive="base">
                                        <p:cTn dur="1250"/>
                                        <p:tgtEl>
                                          <p:spTgt spid="430">
                                            <p:txEl>
                                              <p:pRg end="1" st="1"/>
                                            </p:txEl>
                                          </p:spTgt>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30">
                                            <p:txEl>
                                              <p:pRg end="2" st="2"/>
                                            </p:txEl>
                                          </p:spTgt>
                                        </p:tgtEl>
                                        <p:attrNameLst>
                                          <p:attrName>style.visibility</p:attrName>
                                        </p:attrNameLst>
                                      </p:cBhvr>
                                      <p:to>
                                        <p:strVal val="visible"/>
                                      </p:to>
                                    </p:set>
                                    <p:anim calcmode="lin" valueType="num">
                                      <p:cBhvr additive="base">
                                        <p:cTn dur="1250"/>
                                        <p:tgtEl>
                                          <p:spTgt spid="430">
                                            <p:txEl>
                                              <p:pRg end="2" st="2"/>
                                            </p:txEl>
                                          </p:spTgt>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34" name="Shape 434"/>
        <p:cNvGrpSpPr/>
        <p:nvPr/>
      </p:nvGrpSpPr>
      <p:grpSpPr>
        <a:xfrm>
          <a:off x="0" y="0"/>
          <a:ext cx="0" cy="0"/>
          <a:chOff x="0" y="0"/>
          <a:chExt cx="0" cy="0"/>
        </a:xfrm>
      </p:grpSpPr>
      <p:sp>
        <p:nvSpPr>
          <p:cNvPr id="435" name="Google Shape;435;p10"/>
          <p:cNvSpPr txBox="1"/>
          <p:nvPr>
            <p:ph idx="1" type="body"/>
          </p:nvPr>
        </p:nvSpPr>
        <p:spPr>
          <a:xfrm>
            <a:off x="179512" y="116632"/>
            <a:ext cx="8784975" cy="674136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ctr">
              <a:lnSpc>
                <a:spcPct val="150000"/>
              </a:lnSpc>
              <a:spcBef>
                <a:spcPts val="0"/>
              </a:spcBef>
              <a:spcAft>
                <a:spcPts val="0"/>
              </a:spcAft>
              <a:buSzPct val="100000"/>
              <a:buNone/>
            </a:pPr>
            <a:r>
              <a:rPr b="1" lang="en-US" sz="3600">
                <a:solidFill>
                  <a:schemeClr val="dk1"/>
                </a:solidFill>
                <a:latin typeface="Times New Roman"/>
                <a:ea typeface="Times New Roman"/>
                <a:cs typeface="Times New Roman"/>
                <a:sym typeface="Times New Roman"/>
              </a:rPr>
              <a:t>2. Chervyaklarga mexanik ishlov berish  texnologik jarayonlarining bosqichlari.</a:t>
            </a:r>
            <a:endParaRPr/>
          </a:p>
          <a:p>
            <a:pPr indent="715963" lvl="0" marL="0" rtl="0" algn="just">
              <a:lnSpc>
                <a:spcPct val="150000"/>
              </a:lnSpc>
              <a:spcBef>
                <a:spcPts val="518"/>
              </a:spcBef>
              <a:spcAft>
                <a:spcPts val="0"/>
              </a:spcAft>
              <a:buSzPct val="100000"/>
              <a:buNone/>
            </a:pPr>
            <a:r>
              <a:rPr lang="en-US" sz="2800">
                <a:solidFill>
                  <a:schemeClr val="dk1"/>
                </a:solidFill>
                <a:latin typeface="Times New Roman"/>
                <a:ea typeface="Times New Roman"/>
                <a:cs typeface="Times New Roman"/>
                <a:sym typeface="Times New Roman"/>
              </a:rPr>
              <a:t>Chervyaklar uchun zagotovka ko‘p seriyali va yalpi ishlab chiqarishda shtamplangan, mayda seriyalab va donalab ishlab chiqarish sharoitida prutoklardan olinadi. </a:t>
            </a:r>
            <a:endParaRPr sz="2800">
              <a:solidFill>
                <a:schemeClr val="dk1"/>
              </a:solidFill>
              <a:latin typeface="Times New Roman"/>
              <a:ea typeface="Times New Roman"/>
              <a:cs typeface="Times New Roman"/>
              <a:sym typeface="Times New Roman"/>
            </a:endParaRPr>
          </a:p>
          <a:p>
            <a:pPr indent="715963" lvl="0" marL="0" rtl="0" algn="just">
              <a:lnSpc>
                <a:spcPct val="150000"/>
              </a:lnSpc>
              <a:spcBef>
                <a:spcPts val="518"/>
              </a:spcBef>
              <a:spcAft>
                <a:spcPts val="0"/>
              </a:spcAft>
              <a:buSzPct val="100000"/>
              <a:buNone/>
            </a:pPr>
            <a:r>
              <a:rPr lang="en-US" sz="2800">
                <a:solidFill>
                  <a:schemeClr val="dk1"/>
                </a:solidFill>
                <a:latin typeface="Times New Roman"/>
                <a:ea typeface="Times New Roman"/>
                <a:cs typeface="Times New Roman"/>
                <a:sym typeface="Times New Roman"/>
              </a:rPr>
              <a:t>Chervyaklarga mexanik ishlov berish texnologik jarayonlarini ishlab chiqishda iloji boricha bazalarni doimiyligi tamoyiliga amal qilish maqsadga muvofiq. Bunda chervyakli uzatmani ekspluatatsion sifatlari chervyakni o‘ramlari(vitki)ni formalariga emas balki uzatmani tayyorlash va yig‘ish aniqligiga bog‘liq.</a:t>
            </a:r>
            <a:endParaRPr sz="2800">
              <a:solidFill>
                <a:schemeClr val="dk1"/>
              </a:solidFill>
              <a:latin typeface="Times New Roman"/>
              <a:ea typeface="Times New Roman"/>
              <a:cs typeface="Times New Roman"/>
              <a:sym typeface="Times New Roman"/>
            </a:endParaRPr>
          </a:p>
          <a:p>
            <a:pPr indent="0" lvl="0" marL="0" rtl="0" algn="ctr">
              <a:lnSpc>
                <a:spcPct val="150000"/>
              </a:lnSpc>
              <a:spcBef>
                <a:spcPts val="758"/>
              </a:spcBef>
              <a:spcAft>
                <a:spcPts val="0"/>
              </a:spcAft>
              <a:buSzPct val="100000"/>
              <a:buNone/>
            </a:pPr>
            <a:r>
              <a:t/>
            </a:r>
            <a:endParaRPr b="1" sz="41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5">
                                            <p:txEl>
                                              <p:pRg end="0" st="0"/>
                                            </p:txEl>
                                          </p:spTgt>
                                        </p:tgtEl>
                                        <p:attrNameLst>
                                          <p:attrName>style.visibility</p:attrName>
                                        </p:attrNameLst>
                                      </p:cBhvr>
                                      <p:to>
                                        <p:strVal val="visible"/>
                                      </p:to>
                                    </p:set>
                                    <p:animEffect filter="fade" transition="in">
                                      <p:cBhvr>
                                        <p:cTn dur="1000"/>
                                        <p:tgtEl>
                                          <p:spTgt spid="435">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5">
                                            <p:txEl>
                                              <p:pRg end="1" st="1"/>
                                            </p:txEl>
                                          </p:spTgt>
                                        </p:tgtEl>
                                        <p:attrNameLst>
                                          <p:attrName>style.visibility</p:attrName>
                                        </p:attrNameLst>
                                      </p:cBhvr>
                                      <p:to>
                                        <p:strVal val="visible"/>
                                      </p:to>
                                    </p:set>
                                    <p:animEffect filter="fade" transition="in">
                                      <p:cBhvr>
                                        <p:cTn dur="1000"/>
                                        <p:tgtEl>
                                          <p:spTgt spid="435">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5">
                                            <p:txEl>
                                              <p:pRg end="2" st="2"/>
                                            </p:txEl>
                                          </p:spTgt>
                                        </p:tgtEl>
                                        <p:attrNameLst>
                                          <p:attrName>style.visibility</p:attrName>
                                        </p:attrNameLst>
                                      </p:cBhvr>
                                      <p:to>
                                        <p:strVal val="visible"/>
                                      </p:to>
                                    </p:set>
                                    <p:animEffect filter="fade" transition="in">
                                      <p:cBhvr>
                                        <p:cTn dur="1000"/>
                                        <p:tgtEl>
                                          <p:spTgt spid="435">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5">
                                            <p:txEl>
                                              <p:pRg end="3" st="3"/>
                                            </p:txEl>
                                          </p:spTgt>
                                        </p:tgtEl>
                                        <p:attrNameLst>
                                          <p:attrName>style.visibility</p:attrName>
                                        </p:attrNameLst>
                                      </p:cBhvr>
                                      <p:to>
                                        <p:strVal val="visible"/>
                                      </p:to>
                                    </p:set>
                                    <p:animEffect filter="fade" transition="in">
                                      <p:cBhvr>
                                        <p:cTn dur="1000"/>
                                        <p:tgtEl>
                                          <p:spTgt spid="435">
                                            <p:txEl>
                                              <p:pRg end="3" st="3"/>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39" name="Shape 439"/>
        <p:cNvGrpSpPr/>
        <p:nvPr/>
      </p:nvGrpSpPr>
      <p:grpSpPr>
        <a:xfrm>
          <a:off x="0" y="0"/>
          <a:ext cx="0" cy="0"/>
          <a:chOff x="0" y="0"/>
          <a:chExt cx="0" cy="0"/>
        </a:xfrm>
      </p:grpSpPr>
      <p:sp>
        <p:nvSpPr>
          <p:cNvPr id="440" name="Google Shape;440;p11"/>
          <p:cNvSpPr txBox="1"/>
          <p:nvPr>
            <p:ph idx="1" type="body"/>
          </p:nvPr>
        </p:nvSpPr>
        <p:spPr>
          <a:xfrm>
            <a:off x="179512" y="116632"/>
            <a:ext cx="8784975" cy="6741368"/>
          </a:xfrm>
          <a:prstGeom prst="rect">
            <a:avLst/>
          </a:prstGeom>
          <a:noFill/>
          <a:ln>
            <a:noFill/>
          </a:ln>
        </p:spPr>
        <p:txBody>
          <a:bodyPr anchorCtr="0" anchor="t" bIns="45700" lIns="91425" spcFirstLastPara="1" rIns="91425" wrap="square" tIns="45700">
            <a:normAutofit lnSpcReduction="10000"/>
          </a:bodyPr>
          <a:lstStyle/>
          <a:p>
            <a:pPr indent="715963" lvl="0" marL="0" rtl="0" algn="just">
              <a:lnSpc>
                <a:spcPct val="150000"/>
              </a:lnSpc>
              <a:spcBef>
                <a:spcPts val="0"/>
              </a:spcBef>
              <a:spcAft>
                <a:spcPts val="0"/>
              </a:spcAft>
              <a:buSzPts val="3200"/>
              <a:buNone/>
            </a:pPr>
            <a:r>
              <a:rPr lang="en-US" sz="3200">
                <a:solidFill>
                  <a:schemeClr val="dk1"/>
                </a:solidFill>
                <a:latin typeface="Times New Roman"/>
                <a:ea typeface="Times New Roman"/>
                <a:cs typeface="Times New Roman"/>
                <a:sym typeface="Times New Roman"/>
              </a:rPr>
              <a:t>Birinchi yetita operatsiyalarda chervyak val sifatida ishlov beriladi. Chervyakni o‘ramlari(vitki)ga ishlov berishda bazalash markaziy teshik yuzasi bo‘yicha markazlarda yoki bitta pog‘onasi yuzasi bo‘yicha tokarlik patronlarida va ketingi markaz bo‘yicha bazalashtiriladi. Keyingi holda yuqori bikrlik ta’minlanadi.</a:t>
            </a:r>
            <a:endParaRPr/>
          </a:p>
          <a:p>
            <a:pPr indent="715963" lvl="0" marL="0" rtl="0" algn="just">
              <a:lnSpc>
                <a:spcPct val="150000"/>
              </a:lnSpc>
              <a:spcBef>
                <a:spcPts val="640"/>
              </a:spcBef>
              <a:spcAft>
                <a:spcPts val="0"/>
              </a:spcAft>
              <a:buSzPts val="3200"/>
              <a:buNone/>
            </a:pPr>
            <a:r>
              <a:rPr lang="en-US" sz="3200">
                <a:solidFill>
                  <a:schemeClr val="dk1"/>
                </a:solidFill>
                <a:latin typeface="Times New Roman"/>
                <a:ea typeface="Times New Roman"/>
                <a:cs typeface="Times New Roman"/>
                <a:sym typeface="Times New Roman"/>
              </a:rPr>
              <a:t>	Val ko‘rinishidagi chervyaklarga ishlov berish texnologik marshruti 1-jadvalda keltirilgan.</a:t>
            </a:r>
            <a:endParaRPr sz="3200">
              <a:solidFill>
                <a:schemeClr val="dk1"/>
              </a:solidFill>
              <a:latin typeface="Times New Roman"/>
              <a:ea typeface="Times New Roman"/>
              <a:cs typeface="Times New Roman"/>
              <a:sym typeface="Times New Roman"/>
            </a:endParaRPr>
          </a:p>
          <a:p>
            <a:pPr indent="0" lvl="0" marL="0" rtl="0" algn="ctr">
              <a:lnSpc>
                <a:spcPct val="150000"/>
              </a:lnSpc>
              <a:spcBef>
                <a:spcPts val="820"/>
              </a:spcBef>
              <a:spcAft>
                <a:spcPts val="0"/>
              </a:spcAft>
              <a:buSzPts val="4100"/>
              <a:buNone/>
            </a:pPr>
            <a:r>
              <a:t/>
            </a:r>
            <a:endParaRPr b="1" sz="41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440">
                                            <p:txEl>
                                              <p:pRg end="0" st="0"/>
                                            </p:txEl>
                                          </p:spTgt>
                                        </p:tgtEl>
                                        <p:attrNameLst>
                                          <p:attrName>style.visibility</p:attrName>
                                        </p:attrNameLst>
                                      </p:cBhvr>
                                      <p:to>
                                        <p:strVal val="visible"/>
                                      </p:to>
                                    </p:set>
                                    <p:anim calcmode="lin" valueType="num">
                                      <p:cBhvr additive="base">
                                        <p:cTn dur="500"/>
                                        <p:tgtEl>
                                          <p:spTgt spid="440">
                                            <p:txEl>
                                              <p:pRg end="0" st="0"/>
                                            </p:txEl>
                                          </p:spTgt>
                                        </p:tgtEl>
                                        <p:attrNameLst>
                                          <p:attrName>ppt_w</p:attrName>
                                        </p:attrNameLst>
                                      </p:cBhvr>
                                      <p:tavLst>
                                        <p:tav fmla="" tm="0">
                                          <p:val>
                                            <p:strVal val="0"/>
                                          </p:val>
                                        </p:tav>
                                        <p:tav fmla="" tm="100000">
                                          <p:val>
                                            <p:strVal val="#ppt_w"/>
                                          </p:val>
                                        </p:tav>
                                      </p:tavLst>
                                    </p:anim>
                                    <p:anim calcmode="lin" valueType="num">
                                      <p:cBhvr additive="base">
                                        <p:cTn dur="500"/>
                                        <p:tgtEl>
                                          <p:spTgt spid="440">
                                            <p:txEl>
                                              <p:pRg end="0" st="0"/>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440">
                                            <p:txEl>
                                              <p:pRg end="1" st="1"/>
                                            </p:txEl>
                                          </p:spTgt>
                                        </p:tgtEl>
                                        <p:attrNameLst>
                                          <p:attrName>style.visibility</p:attrName>
                                        </p:attrNameLst>
                                      </p:cBhvr>
                                      <p:to>
                                        <p:strVal val="visible"/>
                                      </p:to>
                                    </p:set>
                                    <p:anim calcmode="lin" valueType="num">
                                      <p:cBhvr additive="base">
                                        <p:cTn dur="500"/>
                                        <p:tgtEl>
                                          <p:spTgt spid="440">
                                            <p:txEl>
                                              <p:pRg end="1" st="1"/>
                                            </p:txEl>
                                          </p:spTgt>
                                        </p:tgtEl>
                                        <p:attrNameLst>
                                          <p:attrName>ppt_w</p:attrName>
                                        </p:attrNameLst>
                                      </p:cBhvr>
                                      <p:tavLst>
                                        <p:tav fmla="" tm="0">
                                          <p:val>
                                            <p:strVal val="0"/>
                                          </p:val>
                                        </p:tav>
                                        <p:tav fmla="" tm="100000">
                                          <p:val>
                                            <p:strVal val="#ppt_w"/>
                                          </p:val>
                                        </p:tav>
                                      </p:tavLst>
                                    </p:anim>
                                    <p:anim calcmode="lin" valueType="num">
                                      <p:cBhvr additive="base">
                                        <p:cTn dur="500"/>
                                        <p:tgtEl>
                                          <p:spTgt spid="440">
                                            <p:txEl>
                                              <p:pRg end="1" st="1"/>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440">
                                            <p:txEl>
                                              <p:pRg end="2" st="2"/>
                                            </p:txEl>
                                          </p:spTgt>
                                        </p:tgtEl>
                                        <p:attrNameLst>
                                          <p:attrName>style.visibility</p:attrName>
                                        </p:attrNameLst>
                                      </p:cBhvr>
                                      <p:to>
                                        <p:strVal val="visible"/>
                                      </p:to>
                                    </p:set>
                                    <p:anim calcmode="lin" valueType="num">
                                      <p:cBhvr additive="base">
                                        <p:cTn dur="500"/>
                                        <p:tgtEl>
                                          <p:spTgt spid="440">
                                            <p:txEl>
                                              <p:pRg end="2" st="2"/>
                                            </p:txEl>
                                          </p:spTgt>
                                        </p:tgtEl>
                                        <p:attrNameLst>
                                          <p:attrName>ppt_w</p:attrName>
                                        </p:attrNameLst>
                                      </p:cBhvr>
                                      <p:tavLst>
                                        <p:tav fmla="" tm="0">
                                          <p:val>
                                            <p:strVal val="0"/>
                                          </p:val>
                                        </p:tav>
                                        <p:tav fmla="" tm="100000">
                                          <p:val>
                                            <p:strVal val="#ppt_w"/>
                                          </p:val>
                                        </p:tav>
                                      </p:tavLst>
                                    </p:anim>
                                    <p:anim calcmode="lin" valueType="num">
                                      <p:cBhvr additive="base">
                                        <p:cTn dur="500"/>
                                        <p:tgtEl>
                                          <p:spTgt spid="440">
                                            <p:txEl>
                                              <p:pRg end="2" st="2"/>
                                            </p:txEl>
                                          </p:spTgt>
                                        </p:tgtEl>
                                        <p:attrNameLst>
                                          <p:attrName>ppt_h</p:attrName>
                                        </p:attrNameLst>
                                      </p:cBhvr>
                                      <p:tavLst>
                                        <p:tav fmla="" tm="0">
                                          <p:val>
                                            <p:strVal val="0"/>
                                          </p:val>
                                        </p:tav>
                                        <p:tav fmla=""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44" name="Shape 444"/>
        <p:cNvGrpSpPr/>
        <p:nvPr/>
      </p:nvGrpSpPr>
      <p:grpSpPr>
        <a:xfrm>
          <a:off x="0" y="0"/>
          <a:ext cx="0" cy="0"/>
          <a:chOff x="0" y="0"/>
          <a:chExt cx="0" cy="0"/>
        </a:xfrm>
      </p:grpSpPr>
      <p:graphicFrame>
        <p:nvGraphicFramePr>
          <p:cNvPr id="445" name="Google Shape;445;p12"/>
          <p:cNvGraphicFramePr/>
          <p:nvPr/>
        </p:nvGraphicFramePr>
        <p:xfrm>
          <a:off x="44623" y="1268760"/>
          <a:ext cx="3000000" cy="3000000"/>
        </p:xfrm>
        <a:graphic>
          <a:graphicData uri="http://schemas.openxmlformats.org/drawingml/2006/table">
            <a:tbl>
              <a:tblPr bandRow="1" firstRow="1">
                <a:noFill/>
                <a:tableStyleId>{881CBEC9-6608-4098-9C8E-2579156F19F2}</a:tableStyleId>
              </a:tblPr>
              <a:tblGrid>
                <a:gridCol w="2087275"/>
                <a:gridCol w="4288000"/>
                <a:gridCol w="2679500"/>
              </a:tblGrid>
              <a:tr h="1383150">
                <a:tc>
                  <a:txBody>
                    <a:bodyPr/>
                    <a:lstStyle/>
                    <a:p>
                      <a:pPr indent="0" lvl="0" marL="0" marR="0" rtl="0" algn="ctr">
                        <a:lnSpc>
                          <a:spcPct val="100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Operatsiya tartib raqami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Operatsiya nomi va mazmuni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Baza yuzasi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470325">
                <a:tc>
                  <a:txBody>
                    <a:bodyPr/>
                    <a:lstStyle/>
                    <a:p>
                      <a:pPr indent="0" lvl="0" marL="0" marR="0" rtl="0" algn="ctr">
                        <a:lnSpc>
                          <a:spcPct val="100000"/>
                        </a:lnSpc>
                        <a:spcBef>
                          <a:spcPts val="0"/>
                        </a:spcBef>
                        <a:spcAft>
                          <a:spcPts val="0"/>
                        </a:spcAft>
                        <a:buNone/>
                      </a:pPr>
                      <a:r>
                        <a:rPr b="0" lang="en-US" sz="2400" u="none" cap="none" strike="noStrike">
                          <a:latin typeface="Times New Roman"/>
                          <a:ea typeface="Times New Roman"/>
                          <a:cs typeface="Times New Roman"/>
                          <a:sym typeface="Times New Roman"/>
                        </a:rPr>
                        <a:t>005</a:t>
                      </a:r>
                      <a:endParaRPr b="0"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lang="en-US" sz="2400" u="none" cap="none" strike="noStrike">
                          <a:latin typeface="Times New Roman"/>
                          <a:ea typeface="Times New Roman"/>
                          <a:cs typeface="Times New Roman"/>
                          <a:sym typeface="Times New Roman"/>
                        </a:rPr>
                        <a:t>Zagotovka tayyorlash (shtampovka)</a:t>
                      </a:r>
                      <a:endParaRPr b="0"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lang="en-US" sz="2400" u="none" cap="none" strike="noStrike">
                          <a:solidFill>
                            <a:srgbClr val="000000"/>
                          </a:solidFill>
                          <a:latin typeface="Times New Roman"/>
                          <a:ea typeface="Times New Roman"/>
                          <a:cs typeface="Times New Roman"/>
                          <a:sym typeface="Times New Roman"/>
                        </a:rPr>
                        <a:t>―</a:t>
                      </a:r>
                      <a:endParaRPr b="0"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269825">
                <a:tc>
                  <a:txBody>
                    <a:bodyPr/>
                    <a:lstStyle/>
                    <a:p>
                      <a:pPr indent="0" lvl="0" marL="0" marR="0" rtl="0" algn="ctr">
                        <a:lnSpc>
                          <a:spcPct val="100000"/>
                        </a:lnSpc>
                        <a:spcBef>
                          <a:spcPts val="0"/>
                        </a:spcBef>
                        <a:spcAft>
                          <a:spcPts val="0"/>
                        </a:spcAft>
                        <a:buNone/>
                      </a:pPr>
                      <a:r>
                        <a:rPr b="0" lang="en-US" sz="2400" u="none" cap="none" strike="noStrike">
                          <a:latin typeface="Times New Roman"/>
                          <a:ea typeface="Times New Roman"/>
                          <a:cs typeface="Times New Roman"/>
                          <a:sym typeface="Times New Roman"/>
                        </a:rPr>
                        <a:t>010</a:t>
                      </a:r>
                      <a:endParaRPr b="0"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lang="en-US" sz="2400" u="none" cap="none" strike="noStrike">
                          <a:latin typeface="Times New Roman"/>
                          <a:ea typeface="Times New Roman"/>
                          <a:cs typeface="Times New Roman"/>
                          <a:sym typeface="Times New Roman"/>
                        </a:rPr>
                        <a:t>Termik ishlov berish</a:t>
                      </a:r>
                      <a:endParaRPr b="0"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t/>
                      </a:r>
                      <a:endParaRPr b="0" sz="2400" u="none" cap="none" strike="noStrike">
                        <a:latin typeface="Times New Roman"/>
                        <a:ea typeface="Times New Roman"/>
                        <a:cs typeface="Times New Roman"/>
                        <a:sym typeface="Times New Roman"/>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421350">
                <a:tc>
                  <a:txBody>
                    <a:bodyPr/>
                    <a:lstStyle/>
                    <a:p>
                      <a:pPr indent="0" lvl="0" marL="0" marR="0" rtl="0" algn="ctr">
                        <a:lnSpc>
                          <a:spcPct val="100000"/>
                        </a:lnSpc>
                        <a:spcBef>
                          <a:spcPts val="0"/>
                        </a:spcBef>
                        <a:spcAft>
                          <a:spcPts val="0"/>
                        </a:spcAft>
                        <a:buNone/>
                      </a:pPr>
                      <a:r>
                        <a:rPr b="0" lang="en-US" sz="2400" u="none" cap="none" strike="noStrike">
                          <a:latin typeface="Times New Roman"/>
                          <a:ea typeface="Times New Roman"/>
                          <a:cs typeface="Times New Roman"/>
                          <a:sym typeface="Times New Roman"/>
                        </a:rPr>
                        <a:t>015</a:t>
                      </a:r>
                      <a:endParaRPr b="0"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lang="en-US" sz="2400" u="none" cap="none" strike="noStrike">
                          <a:latin typeface="Times New Roman"/>
                          <a:ea typeface="Times New Roman"/>
                          <a:cs typeface="Times New Roman"/>
                          <a:sym typeface="Times New Roman"/>
                        </a:rPr>
                        <a:t>Ikki tamondan torets (yon) yuzalarni frezerlash va markazlash</a:t>
                      </a:r>
                      <a:endParaRPr b="0"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0" lang="en-US" sz="2400" u="none" cap="none" strike="noStrike">
                          <a:latin typeface="Times New Roman"/>
                          <a:ea typeface="Times New Roman"/>
                          <a:cs typeface="Times New Roman"/>
                          <a:sym typeface="Times New Roman"/>
                        </a:rPr>
                        <a:t>Zagotovkani ikkita pog‘onasi yuzalari va bitta toretsi</a:t>
                      </a:r>
                      <a:endParaRPr b="0"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446" name="Google Shape;446;p12"/>
          <p:cNvSpPr txBox="1"/>
          <p:nvPr/>
        </p:nvSpPr>
        <p:spPr>
          <a:xfrm>
            <a:off x="107504" y="44624"/>
            <a:ext cx="8871790" cy="1224136"/>
          </a:xfrm>
          <a:prstGeom prst="rect">
            <a:avLst/>
          </a:prstGeom>
          <a:noFill/>
          <a:ln>
            <a:noFill/>
          </a:ln>
        </p:spPr>
        <p:txBody>
          <a:bodyPr anchorCtr="0" anchor="t" bIns="45700" lIns="91425" spcFirstLastPara="1" rIns="91425" wrap="square" tIns="45700">
            <a:noAutofit/>
          </a:bodyPr>
          <a:lstStyle/>
          <a:p>
            <a:pPr indent="0" lvl="0" marL="0" marR="0" rtl="0" algn="ctr">
              <a:lnSpc>
                <a:spcPct val="125000"/>
              </a:lnSpc>
              <a:spcBef>
                <a:spcPts val="0"/>
              </a:spcBef>
              <a:spcAft>
                <a:spcPts val="0"/>
              </a:spcAft>
              <a:buClr>
                <a:schemeClr val="accent1"/>
              </a:buClr>
              <a:buSzPts val="2800"/>
              <a:buFont typeface="Noto Sans Symbols"/>
              <a:buNone/>
            </a:pPr>
            <a:r>
              <a:rPr b="1" lang="en-US" sz="2800">
                <a:solidFill>
                  <a:srgbClr val="0C0C0C"/>
                </a:solidFill>
                <a:latin typeface="Times New Roman"/>
                <a:ea typeface="Times New Roman"/>
                <a:cs typeface="Times New Roman"/>
                <a:sym typeface="Times New Roman"/>
              </a:rPr>
              <a:t>Val ko‘rinishidagi chervyaklarga mexanik ishlov berish  texnologik jarayonlarining bosqichlari</a:t>
            </a:r>
            <a:endParaRPr sz="28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446">
                                            <p:txEl>
                                              <p:pRg end="0" st="0"/>
                                            </p:txEl>
                                          </p:spTgt>
                                        </p:tgtEl>
                                        <p:attrNameLst>
                                          <p:attrName>style.visibility</p:attrName>
                                        </p:attrNameLst>
                                      </p:cBhvr>
                                      <p:to>
                                        <p:strVal val="visible"/>
                                      </p:to>
                                    </p:set>
                                    <p:anim calcmode="lin" valueType="num">
                                      <p:cBhvr additive="base">
                                        <p:cTn dur="500"/>
                                        <p:tgtEl>
                                          <p:spTgt spid="446">
                                            <p:txEl>
                                              <p:pRg end="0" st="0"/>
                                            </p:txEl>
                                          </p:spTgt>
                                        </p:tgtEl>
                                        <p:attrNameLst>
                                          <p:attrName>ppt_w</p:attrName>
                                        </p:attrNameLst>
                                      </p:cBhvr>
                                      <p:tavLst>
                                        <p:tav fmla="" tm="0">
                                          <p:val>
                                            <p:strVal val="0"/>
                                          </p:val>
                                        </p:tav>
                                        <p:tav fmla="" tm="100000">
                                          <p:val>
                                            <p:strVal val="#ppt_w"/>
                                          </p:val>
                                        </p:tav>
                                      </p:tavLst>
                                    </p:anim>
                                    <p:anim calcmode="lin" valueType="num">
                                      <p:cBhvr additive="base">
                                        <p:cTn dur="500"/>
                                        <p:tgtEl>
                                          <p:spTgt spid="446">
                                            <p:txEl>
                                              <p:pRg end="0" st="0"/>
                                            </p:txEl>
                                          </p:spTgt>
                                        </p:tgtEl>
                                        <p:attrNameLst>
                                          <p:attrName>ppt_h</p:attrName>
                                        </p:attrNameLst>
                                      </p:cBhvr>
                                      <p:tavLst>
                                        <p:tav fmla="" tm="0">
                                          <p:val>
                                            <p:strVal val="0"/>
                                          </p:val>
                                        </p:tav>
                                        <p:tav fmla="" tm="100000">
                                          <p:val>
                                            <p:strVal val="#ppt_h"/>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5"/>
                                        </p:tgtEl>
                                        <p:attrNameLst>
                                          <p:attrName>style.visibility</p:attrName>
                                        </p:attrNameLst>
                                      </p:cBhvr>
                                      <p:to>
                                        <p:strVal val="visible"/>
                                      </p:to>
                                    </p:set>
                                    <p:animEffect filter="fade" transition="in">
                                      <p:cBhvr>
                                        <p:cTn dur="2000"/>
                                        <p:tgtEl>
                                          <p:spTgt spid="44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50" name="Shape 450"/>
        <p:cNvGrpSpPr/>
        <p:nvPr/>
      </p:nvGrpSpPr>
      <p:grpSpPr>
        <a:xfrm>
          <a:off x="0" y="0"/>
          <a:ext cx="0" cy="0"/>
          <a:chOff x="0" y="0"/>
          <a:chExt cx="0" cy="0"/>
        </a:xfrm>
      </p:grpSpPr>
      <p:graphicFrame>
        <p:nvGraphicFramePr>
          <p:cNvPr id="451" name="Google Shape;451;p13"/>
          <p:cNvGraphicFramePr/>
          <p:nvPr/>
        </p:nvGraphicFramePr>
        <p:xfrm>
          <a:off x="71500" y="116632"/>
          <a:ext cx="3000000" cy="3000000"/>
        </p:xfrm>
        <a:graphic>
          <a:graphicData uri="http://schemas.openxmlformats.org/drawingml/2006/table">
            <a:tbl>
              <a:tblPr bandRow="1" firstRow="1">
                <a:noFill/>
                <a:tableStyleId>{881CBEC9-6608-4098-9C8E-2579156F19F2}</a:tableStyleId>
              </a:tblPr>
              <a:tblGrid>
                <a:gridCol w="2074875"/>
                <a:gridCol w="4262525"/>
                <a:gridCol w="2663575"/>
              </a:tblGrid>
              <a:tr h="1152125">
                <a:tc>
                  <a:txBody>
                    <a:bodyPr/>
                    <a:lstStyle/>
                    <a:p>
                      <a:pPr indent="0" lvl="0" marL="0" marR="0" rtl="0" algn="ctr">
                        <a:lnSpc>
                          <a:spcPct val="100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Operatsiya tartib raqami</a:t>
                      </a:r>
                      <a:endParaRPr sz="2400" u="none" cap="none" strike="noStrike">
                        <a:latin typeface="Calibri"/>
                        <a:ea typeface="Calibri"/>
                        <a:cs typeface="Calibri"/>
                        <a:sym typeface="Calibri"/>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Operatsiya nomi va mazmuni</a:t>
                      </a:r>
                      <a:endParaRPr sz="2400" u="none" cap="none" strike="noStrike">
                        <a:latin typeface="Calibri"/>
                        <a:ea typeface="Calibri"/>
                        <a:cs typeface="Calibri"/>
                        <a:sym typeface="Calibri"/>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Baza yuzasi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16325">
                <a:tc>
                  <a:txBody>
                    <a:bodyPr/>
                    <a:lstStyle/>
                    <a:p>
                      <a:pPr indent="0" lvl="0" marL="0" marR="0" rtl="0" algn="ctr">
                        <a:lnSpc>
                          <a:spcPct val="100000"/>
                        </a:lnSpc>
                        <a:spcBef>
                          <a:spcPts val="0"/>
                        </a:spcBef>
                        <a:spcAft>
                          <a:spcPts val="0"/>
                        </a:spcAft>
                        <a:buNone/>
                      </a:pPr>
                      <a:r>
                        <a:rPr lang="en-US" sz="2400" u="none" cap="none" strike="noStrike">
                          <a:latin typeface="Times New Roman"/>
                          <a:ea typeface="Times New Roman"/>
                          <a:cs typeface="Times New Roman"/>
                          <a:sym typeface="Times New Roman"/>
                        </a:rPr>
                        <a:t>020</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US" sz="2400" u="none" cap="none" strike="noStrike">
                          <a:latin typeface="Times New Roman"/>
                          <a:ea typeface="Times New Roman"/>
                          <a:cs typeface="Times New Roman"/>
                          <a:sym typeface="Times New Roman"/>
                        </a:rPr>
                        <a:t>Kontur bo‘yicha avval bir tamondan va keyin ikkinchi tamondan boshlang‘ich tokarlik ishlovi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US" sz="2400" u="none" cap="none" strike="noStrike">
                          <a:latin typeface="Times New Roman"/>
                          <a:ea typeface="Times New Roman"/>
                          <a:cs typeface="Times New Roman"/>
                          <a:sym typeface="Times New Roman"/>
                        </a:rPr>
                        <a:t>	Frezerlangan torets va markazlangan teshik yuzalari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944225">
                <a:tc>
                  <a:txBody>
                    <a:bodyPr/>
                    <a:lstStyle/>
                    <a:p>
                      <a:pPr indent="0" lvl="0" marL="0" marR="0" rtl="0" algn="ctr">
                        <a:lnSpc>
                          <a:spcPct val="100000"/>
                        </a:lnSpc>
                        <a:spcBef>
                          <a:spcPts val="0"/>
                        </a:spcBef>
                        <a:spcAft>
                          <a:spcPts val="0"/>
                        </a:spcAft>
                        <a:buNone/>
                      </a:pPr>
                      <a:r>
                        <a:rPr lang="en-US" sz="2400" u="none" cap="none" strike="noStrike">
                          <a:latin typeface="Times New Roman"/>
                          <a:ea typeface="Times New Roman"/>
                          <a:cs typeface="Times New Roman"/>
                          <a:sym typeface="Times New Roman"/>
                        </a:rPr>
                        <a:t>025</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US" sz="2400" u="none" cap="none" strike="noStrike">
                          <a:latin typeface="Times New Roman"/>
                          <a:ea typeface="Times New Roman"/>
                          <a:cs typeface="Times New Roman"/>
                          <a:sym typeface="Times New Roman"/>
                        </a:rPr>
                        <a:t>Chervyakni o‘ramlari(vitki)ni qalinligi bo‘yicha 1,2...1,6mm qo‘yim qoldirilgan holda  qora ochish (ishlov berish)</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US" sz="2400" u="none" cap="none" strike="noStrike">
                          <a:latin typeface="Times New Roman"/>
                          <a:ea typeface="Times New Roman"/>
                          <a:cs typeface="Times New Roman"/>
                          <a:sym typeface="Times New Roman"/>
                        </a:rPr>
                        <a:t>	Markaziy teshik yuzalari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28200">
                <a:tc>
                  <a:txBody>
                    <a:bodyPr/>
                    <a:lstStyle/>
                    <a:p>
                      <a:pPr indent="0" lvl="0" marL="0" marR="0" rtl="0" algn="ctr">
                        <a:lnSpc>
                          <a:spcPct val="100000"/>
                        </a:lnSpc>
                        <a:spcBef>
                          <a:spcPts val="0"/>
                        </a:spcBef>
                        <a:spcAft>
                          <a:spcPts val="0"/>
                        </a:spcAft>
                        <a:buNone/>
                      </a:pPr>
                      <a:r>
                        <a:rPr lang="en-US" sz="2400" u="none" cap="none" strike="noStrike">
                          <a:latin typeface="Times New Roman"/>
                          <a:ea typeface="Times New Roman"/>
                          <a:cs typeface="Times New Roman"/>
                          <a:sym typeface="Times New Roman"/>
                        </a:rPr>
                        <a:t>030</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US" sz="2400" u="none" cap="none" strike="noStrike">
                          <a:latin typeface="Times New Roman"/>
                          <a:ea typeface="Times New Roman"/>
                          <a:cs typeface="Times New Roman"/>
                          <a:sym typeface="Times New Roman"/>
                        </a:rPr>
                        <a:t>Termik ishlov (yuqori bo‘shatish)</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US" sz="2400" u="none" cap="none" strike="noStrike">
                          <a:latin typeface="Times New Roman"/>
                          <a:ea typeface="Times New Roman"/>
                          <a:cs typeface="Times New Roman"/>
                          <a:sym typeface="Times New Roman"/>
                        </a:rPr>
                        <a:t>―</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1"/>
                                        </p:tgtEl>
                                        <p:attrNameLst>
                                          <p:attrName>style.visibility</p:attrName>
                                        </p:attrNameLst>
                                      </p:cBhvr>
                                      <p:to>
                                        <p:strVal val="visible"/>
                                      </p:to>
                                    </p:set>
                                    <p:animEffect filter="fade" transition="in">
                                      <p:cBhvr>
                                        <p:cTn dur="500"/>
                                        <p:tgtEl>
                                          <p:spTgt spid="45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55" name="Shape 455"/>
        <p:cNvGrpSpPr/>
        <p:nvPr/>
      </p:nvGrpSpPr>
      <p:grpSpPr>
        <a:xfrm>
          <a:off x="0" y="0"/>
          <a:ext cx="0" cy="0"/>
          <a:chOff x="0" y="0"/>
          <a:chExt cx="0" cy="0"/>
        </a:xfrm>
      </p:grpSpPr>
      <p:sp>
        <p:nvSpPr>
          <p:cNvPr id="456" name="Google Shape;456;p14"/>
          <p:cNvSpPr/>
          <p:nvPr/>
        </p:nvSpPr>
        <p:spPr>
          <a:xfrm>
            <a:off x="35496" y="6167044"/>
            <a:ext cx="910850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Arial Narrow"/>
                <a:ea typeface="Arial Narrow"/>
                <a:cs typeface="Arial Narrow"/>
                <a:sym typeface="Arial Narrow"/>
              </a:rPr>
              <a:t>Manba:</a:t>
            </a:r>
            <a:endParaRPr/>
          </a:p>
          <a:p>
            <a:pPr indent="0" lvl="0" marL="0" marR="0" rtl="0" algn="l">
              <a:spcBef>
                <a:spcPts val="0"/>
              </a:spcBef>
              <a:spcAft>
                <a:spcPts val="0"/>
              </a:spcAft>
              <a:buNone/>
            </a:pPr>
            <a:r>
              <a:rPr i="1" lang="en-US" sz="1800">
                <a:solidFill>
                  <a:schemeClr val="dk1"/>
                </a:solidFill>
                <a:latin typeface="Arial Narrow"/>
                <a:ea typeface="Arial Narrow"/>
                <a:cs typeface="Arial Narrow"/>
                <a:sym typeface="Arial Narrow"/>
              </a:rPr>
              <a:t>https://obrabotka-metalla.com.ua/wp-content/uploads/2022/05/Izgotovlenie-detalej-na-stankah-s-CHPU.jpg</a:t>
            </a:r>
            <a:endParaRPr i="1" sz="1800">
              <a:solidFill>
                <a:schemeClr val="dk1"/>
              </a:solidFill>
              <a:latin typeface="Arial Narrow"/>
              <a:ea typeface="Arial Narrow"/>
              <a:cs typeface="Arial Narrow"/>
              <a:sym typeface="Arial Narrow"/>
            </a:endParaRPr>
          </a:p>
        </p:txBody>
      </p:sp>
      <p:pic>
        <p:nvPicPr>
          <p:cNvPr id="457" name="Google Shape;457;p14"/>
          <p:cNvPicPr preferRelativeResize="0"/>
          <p:nvPr/>
        </p:nvPicPr>
        <p:blipFill rotWithShape="1">
          <a:blip r:embed="rId3">
            <a:alphaModFix/>
          </a:blip>
          <a:srcRect b="0" l="0" r="0" t="0"/>
          <a:stretch/>
        </p:blipFill>
        <p:spPr>
          <a:xfrm>
            <a:off x="0" y="332656"/>
            <a:ext cx="9144000" cy="4572000"/>
          </a:xfrm>
          <a:prstGeom prst="rect">
            <a:avLst/>
          </a:prstGeom>
          <a:noFill/>
          <a:ln>
            <a:noFill/>
          </a:ln>
        </p:spPr>
      </p:pic>
      <p:sp>
        <p:nvSpPr>
          <p:cNvPr id="458" name="Google Shape;458;p14"/>
          <p:cNvSpPr txBox="1"/>
          <p:nvPr>
            <p:ph idx="1" type="body"/>
          </p:nvPr>
        </p:nvSpPr>
        <p:spPr>
          <a:xfrm>
            <a:off x="179512" y="5301208"/>
            <a:ext cx="8784975" cy="638780"/>
          </a:xfrm>
          <a:prstGeom prst="rect">
            <a:avLst/>
          </a:prstGeom>
          <a:noFill/>
          <a:ln>
            <a:noFill/>
          </a:ln>
        </p:spPr>
        <p:txBody>
          <a:bodyPr anchorCtr="0" anchor="t" bIns="45700" lIns="91425" spcFirstLastPara="1" rIns="91425" wrap="square" tIns="45700">
            <a:normAutofit fontScale="85000" lnSpcReduction="10000"/>
          </a:bodyPr>
          <a:lstStyle/>
          <a:p>
            <a:pPr indent="0" lvl="0" marL="0" rtl="0" algn="ctr">
              <a:lnSpc>
                <a:spcPct val="120000"/>
              </a:lnSpc>
              <a:spcBef>
                <a:spcPts val="0"/>
              </a:spcBef>
              <a:spcAft>
                <a:spcPts val="0"/>
              </a:spcAft>
              <a:buSzPct val="100000"/>
              <a:buNone/>
            </a:pPr>
            <a:r>
              <a:rPr b="1" lang="en-US" sz="2800">
                <a:latin typeface="Times New Roman"/>
                <a:ea typeface="Times New Roman"/>
                <a:cs typeface="Times New Roman"/>
                <a:sym typeface="Times New Roman"/>
              </a:rPr>
              <a:t>Chervyakka tokarlik dastgohida tashqi yuzalarga ishlov berish</a:t>
            </a:r>
            <a:endParaRPr b="1" sz="2800">
              <a:latin typeface="Times New Roman"/>
              <a:ea typeface="Times New Roman"/>
              <a:cs typeface="Times New Roman"/>
              <a:sym typeface="Times New Roman"/>
            </a:endParaRPr>
          </a:p>
        </p:txBody>
      </p:sp>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457"/>
                                        </p:tgtEl>
                                        <p:attrNameLst>
                                          <p:attrName>style.visibility</p:attrName>
                                        </p:attrNameLst>
                                      </p:cBhvr>
                                      <p:to>
                                        <p:strVal val="visible"/>
                                      </p:to>
                                    </p:set>
                                    <p:anim calcmode="lin" valueType="num">
                                      <p:cBhvr additive="base">
                                        <p:cTn dur="500"/>
                                        <p:tgtEl>
                                          <p:spTgt spid="457"/>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58">
                                            <p:txEl>
                                              <p:pRg end="0" st="0"/>
                                            </p:txEl>
                                          </p:spTgt>
                                        </p:tgtEl>
                                        <p:attrNameLst>
                                          <p:attrName>style.visibility</p:attrName>
                                        </p:attrNameLst>
                                      </p:cBhvr>
                                      <p:to>
                                        <p:strVal val="visible"/>
                                      </p:to>
                                    </p:set>
                                    <p:anim calcmode="lin" valueType="num">
                                      <p:cBhvr additive="base">
                                        <p:cTn dur="500"/>
                                        <p:tgtEl>
                                          <p:spTgt spid="458">
                                            <p:txEl>
                                              <p:pRg end="0" st="0"/>
                                            </p:txEl>
                                          </p:spTgt>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8">
                                  <p:stCondLst>
                                    <p:cond delay="0"/>
                                  </p:stCondLst>
                                  <p:childTnLst>
                                    <p:set>
                                      <p:cBhvr>
                                        <p:cTn dur="1" fill="hold">
                                          <p:stCondLst>
                                            <p:cond delay="0"/>
                                          </p:stCondLst>
                                        </p:cTn>
                                        <p:tgtEl>
                                          <p:spTgt spid="456"/>
                                        </p:tgtEl>
                                        <p:attrNameLst>
                                          <p:attrName>style.visibility</p:attrName>
                                        </p:attrNameLst>
                                      </p:cBhvr>
                                      <p:to>
                                        <p:strVal val="visible"/>
                                      </p:to>
                                    </p:set>
                                    <p:anim calcmode="lin" valueType="num">
                                      <p:cBhvr additive="base">
                                        <p:cTn dur="500"/>
                                        <p:tgtEl>
                                          <p:spTgt spid="456"/>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62" name="Shape 462"/>
        <p:cNvGrpSpPr/>
        <p:nvPr/>
      </p:nvGrpSpPr>
      <p:grpSpPr>
        <a:xfrm>
          <a:off x="0" y="0"/>
          <a:ext cx="0" cy="0"/>
          <a:chOff x="0" y="0"/>
          <a:chExt cx="0" cy="0"/>
        </a:xfrm>
      </p:grpSpPr>
      <p:graphicFrame>
        <p:nvGraphicFramePr>
          <p:cNvPr id="463" name="Google Shape;463;p15"/>
          <p:cNvGraphicFramePr/>
          <p:nvPr/>
        </p:nvGraphicFramePr>
        <p:xfrm>
          <a:off x="107505" y="116632"/>
          <a:ext cx="3000000" cy="3000000"/>
        </p:xfrm>
        <a:graphic>
          <a:graphicData uri="http://schemas.openxmlformats.org/drawingml/2006/table">
            <a:tbl>
              <a:tblPr bandRow="1" firstRow="1">
                <a:noFill/>
                <a:tableStyleId>{881CBEC9-6608-4098-9C8E-2579156F19F2}</a:tableStyleId>
              </a:tblPr>
              <a:tblGrid>
                <a:gridCol w="2058275"/>
                <a:gridCol w="4228425"/>
                <a:gridCol w="2642275"/>
              </a:tblGrid>
              <a:tr h="1438825">
                <a:tc>
                  <a:txBody>
                    <a:bodyPr/>
                    <a:lstStyle/>
                    <a:p>
                      <a:pPr indent="0" lvl="0" marL="0" marR="0" rtl="0" algn="ctr">
                        <a:lnSpc>
                          <a:spcPct val="115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Operatsiya tartib raqami</a:t>
                      </a:r>
                      <a:endParaRPr sz="1800" u="none" cap="none" strike="noStrike">
                        <a:latin typeface="Calibri"/>
                        <a:ea typeface="Calibri"/>
                        <a:cs typeface="Calibri"/>
                        <a:sym typeface="Calibri"/>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15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Operatsiya nomi va mazmuni</a:t>
                      </a:r>
                      <a:endParaRPr sz="1800" u="none" cap="none" strike="noStrike">
                        <a:latin typeface="Calibri"/>
                        <a:ea typeface="Calibri"/>
                        <a:cs typeface="Calibri"/>
                        <a:sym typeface="Calibri"/>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Baza yuzasi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865225">
                <a:tc>
                  <a:txBody>
                    <a:bodyPr/>
                    <a:lstStyle/>
                    <a:p>
                      <a:pPr indent="0" lvl="0" marL="0" marR="0" rtl="0" algn="ctr">
                        <a:lnSpc>
                          <a:spcPct val="125000"/>
                        </a:lnSpc>
                        <a:spcBef>
                          <a:spcPts val="0"/>
                        </a:spcBef>
                        <a:spcAft>
                          <a:spcPts val="0"/>
                        </a:spcAft>
                        <a:buNone/>
                      </a:pPr>
                      <a:r>
                        <a:rPr lang="en-US" sz="2400" u="none" cap="none" strike="noStrike">
                          <a:latin typeface="Times New Roman"/>
                          <a:ea typeface="Times New Roman"/>
                          <a:cs typeface="Times New Roman"/>
                          <a:sym typeface="Times New Roman"/>
                        </a:rPr>
                        <a:t>035</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25000"/>
                        </a:lnSpc>
                        <a:spcBef>
                          <a:spcPts val="0"/>
                        </a:spcBef>
                        <a:spcAft>
                          <a:spcPts val="0"/>
                        </a:spcAft>
                        <a:buNone/>
                      </a:pPr>
                      <a:r>
                        <a:rPr lang="en-US" sz="2400" u="none" cap="none" strike="noStrike">
                          <a:latin typeface="Times New Roman"/>
                          <a:ea typeface="Times New Roman"/>
                          <a:cs typeface="Times New Roman"/>
                          <a:sym typeface="Times New Roman"/>
                        </a:rPr>
                        <a:t>Tashqi yuzalarni 0,4...0,6mm qo‘yim qoldirilgan holda  toza tokarlik ishlovi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25000"/>
                        </a:lnSpc>
                        <a:spcBef>
                          <a:spcPts val="0"/>
                        </a:spcBef>
                        <a:spcAft>
                          <a:spcPts val="0"/>
                        </a:spcAft>
                        <a:buNone/>
                      </a:pPr>
                      <a:r>
                        <a:rPr lang="en-US" sz="2400" u="none" cap="none" strike="noStrike">
                          <a:latin typeface="Times New Roman"/>
                          <a:ea typeface="Times New Roman"/>
                          <a:cs typeface="Times New Roman"/>
                          <a:sym typeface="Times New Roman"/>
                        </a:rPr>
                        <a:t>Frezerlangan torets va markazlangan teshik yuzalari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320675">
                <a:tc>
                  <a:txBody>
                    <a:bodyPr/>
                    <a:lstStyle/>
                    <a:p>
                      <a:pPr indent="0" lvl="0" marL="0" marR="0" rtl="0" algn="ctr">
                        <a:lnSpc>
                          <a:spcPct val="125000"/>
                        </a:lnSpc>
                        <a:spcBef>
                          <a:spcPts val="0"/>
                        </a:spcBef>
                        <a:spcAft>
                          <a:spcPts val="0"/>
                        </a:spcAft>
                        <a:buNone/>
                      </a:pPr>
                      <a:r>
                        <a:rPr lang="en-US" sz="2400" u="none" cap="none" strike="noStrike">
                          <a:latin typeface="Times New Roman"/>
                          <a:ea typeface="Times New Roman"/>
                          <a:cs typeface="Times New Roman"/>
                          <a:sym typeface="Times New Roman"/>
                        </a:rPr>
                        <a:t>040</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25000"/>
                        </a:lnSpc>
                        <a:spcBef>
                          <a:spcPts val="0"/>
                        </a:spcBef>
                        <a:spcAft>
                          <a:spcPts val="0"/>
                        </a:spcAft>
                        <a:buNone/>
                      </a:pPr>
                      <a:r>
                        <a:rPr lang="en-US" sz="2400" u="none" cap="none" strike="noStrike">
                          <a:latin typeface="Times New Roman"/>
                          <a:ea typeface="Times New Roman"/>
                          <a:cs typeface="Times New Roman"/>
                          <a:sym typeface="Times New Roman"/>
                        </a:rPr>
                        <a:t>Chervyakni o‘ramlari(vitki)ni qalinligi bo‘yicha 0,6...0,8mm qo‘yim qoldirilgan holda  toza ochish (ishlov berish). Ishlov yuqori  (P) aniqlikdagi tokarlik vintqirqar dastgohida amalga oshiriladi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25000"/>
                        </a:lnSpc>
                        <a:spcBef>
                          <a:spcPts val="0"/>
                        </a:spcBef>
                        <a:spcAft>
                          <a:spcPts val="0"/>
                        </a:spcAft>
                        <a:buNone/>
                      </a:pPr>
                      <a:r>
                        <a:rPr lang="en-US" sz="2400" u="none" cap="none" strike="noStrike">
                          <a:latin typeface="Times New Roman"/>
                          <a:ea typeface="Times New Roman"/>
                          <a:cs typeface="Times New Roman"/>
                          <a:sym typeface="Times New Roman"/>
                        </a:rPr>
                        <a:t>Markaziy teshik yuzalari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63"/>
                                        </p:tgtEl>
                                        <p:attrNameLst>
                                          <p:attrName>style.visibility</p:attrName>
                                        </p:attrNameLst>
                                      </p:cBhvr>
                                      <p:to>
                                        <p:strVal val="visible"/>
                                      </p:to>
                                    </p:set>
                                    <p:animEffect filter="fade" transition="in">
                                      <p:cBhvr>
                                        <p:cTn dur="1000"/>
                                        <p:tgtEl>
                                          <p:spTgt spid="46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67" name="Shape 467"/>
        <p:cNvGrpSpPr/>
        <p:nvPr/>
      </p:nvGrpSpPr>
      <p:grpSpPr>
        <a:xfrm>
          <a:off x="0" y="0"/>
          <a:ext cx="0" cy="0"/>
          <a:chOff x="0" y="0"/>
          <a:chExt cx="0" cy="0"/>
        </a:xfrm>
      </p:grpSpPr>
      <p:sp>
        <p:nvSpPr>
          <p:cNvPr id="468" name="Google Shape;468;p16"/>
          <p:cNvSpPr/>
          <p:nvPr/>
        </p:nvSpPr>
        <p:spPr>
          <a:xfrm>
            <a:off x="35496" y="6525344"/>
            <a:ext cx="894797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ndara"/>
                <a:ea typeface="Candara"/>
                <a:cs typeface="Candara"/>
                <a:sym typeface="Candara"/>
              </a:rPr>
              <a:t>Manba: https://www.po-zmi.ru/wp-content/uploads/2021/05/val-600x380.jpeg</a:t>
            </a:r>
            <a:endParaRPr i="1" sz="1800">
              <a:solidFill>
                <a:schemeClr val="dk1"/>
              </a:solidFill>
              <a:latin typeface="Candara"/>
              <a:ea typeface="Candara"/>
              <a:cs typeface="Candara"/>
              <a:sym typeface="Candara"/>
            </a:endParaRPr>
          </a:p>
        </p:txBody>
      </p:sp>
      <p:sp>
        <p:nvSpPr>
          <p:cNvPr id="469" name="Google Shape;469;p16"/>
          <p:cNvSpPr txBox="1"/>
          <p:nvPr>
            <p:ph idx="1" type="body"/>
          </p:nvPr>
        </p:nvSpPr>
        <p:spPr>
          <a:xfrm>
            <a:off x="179512" y="5733256"/>
            <a:ext cx="8784975" cy="638780"/>
          </a:xfrm>
          <a:prstGeom prst="rect">
            <a:avLst/>
          </a:prstGeom>
          <a:noFill/>
          <a:ln>
            <a:noFill/>
          </a:ln>
        </p:spPr>
        <p:txBody>
          <a:bodyPr anchorCtr="0" anchor="t" bIns="45700" lIns="91425" spcFirstLastPara="1" rIns="91425" wrap="square" tIns="45700">
            <a:normAutofit/>
          </a:bodyPr>
          <a:lstStyle/>
          <a:p>
            <a:pPr indent="0" lvl="0" marL="0" rtl="0" algn="ctr">
              <a:lnSpc>
                <a:spcPct val="120000"/>
              </a:lnSpc>
              <a:spcBef>
                <a:spcPts val="0"/>
              </a:spcBef>
              <a:spcAft>
                <a:spcPts val="0"/>
              </a:spcAft>
              <a:buSzPts val="2800"/>
              <a:buNone/>
            </a:pPr>
            <a:r>
              <a:rPr b="1" lang="en-US" sz="2800">
                <a:latin typeface="Times New Roman"/>
                <a:ea typeface="Times New Roman"/>
                <a:cs typeface="Times New Roman"/>
                <a:sym typeface="Times New Roman"/>
              </a:rPr>
              <a:t>Chervyak o‘ramlarini tokarlik dastgohida hosil qilish</a:t>
            </a:r>
            <a:endParaRPr b="1" sz="2800">
              <a:latin typeface="Times New Roman"/>
              <a:ea typeface="Times New Roman"/>
              <a:cs typeface="Times New Roman"/>
              <a:sym typeface="Times New Roman"/>
            </a:endParaRPr>
          </a:p>
        </p:txBody>
      </p:sp>
      <p:pic>
        <p:nvPicPr>
          <p:cNvPr id="470" name="Google Shape;470;p16"/>
          <p:cNvPicPr preferRelativeResize="0"/>
          <p:nvPr/>
        </p:nvPicPr>
        <p:blipFill rotWithShape="1">
          <a:blip r:embed="rId3">
            <a:alphaModFix/>
          </a:blip>
          <a:srcRect b="0" l="0" r="0" t="0"/>
          <a:stretch/>
        </p:blipFill>
        <p:spPr>
          <a:xfrm>
            <a:off x="467544" y="299052"/>
            <a:ext cx="8352928" cy="5290188"/>
          </a:xfrm>
          <a:prstGeom prst="rect">
            <a:avLst/>
          </a:prstGeom>
          <a:noFill/>
          <a:ln>
            <a:noFill/>
          </a:ln>
        </p:spPr>
      </p:pic>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470"/>
                                        </p:tgtEl>
                                        <p:attrNameLst>
                                          <p:attrName>style.visibility</p:attrName>
                                        </p:attrNameLst>
                                      </p:cBhvr>
                                      <p:to>
                                        <p:strVal val="visible"/>
                                      </p:to>
                                    </p:set>
                                    <p:anim calcmode="lin" valueType="num">
                                      <p:cBhvr additive="base">
                                        <p:cTn dur="500"/>
                                        <p:tgtEl>
                                          <p:spTgt spid="470"/>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69">
                                            <p:txEl>
                                              <p:pRg end="0" st="0"/>
                                            </p:txEl>
                                          </p:spTgt>
                                        </p:tgtEl>
                                        <p:attrNameLst>
                                          <p:attrName>style.visibility</p:attrName>
                                        </p:attrNameLst>
                                      </p:cBhvr>
                                      <p:to>
                                        <p:strVal val="visible"/>
                                      </p:to>
                                    </p:set>
                                    <p:anim calcmode="lin" valueType="num">
                                      <p:cBhvr additive="base">
                                        <p:cTn dur="500"/>
                                        <p:tgtEl>
                                          <p:spTgt spid="469">
                                            <p:txEl>
                                              <p:pRg end="0" st="0"/>
                                            </p:txEl>
                                          </p:spTgt>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8">
                                  <p:stCondLst>
                                    <p:cond delay="0"/>
                                  </p:stCondLst>
                                  <p:childTnLst>
                                    <p:set>
                                      <p:cBhvr>
                                        <p:cTn dur="1" fill="hold">
                                          <p:stCondLst>
                                            <p:cond delay="0"/>
                                          </p:stCondLst>
                                        </p:cTn>
                                        <p:tgtEl>
                                          <p:spTgt spid="468"/>
                                        </p:tgtEl>
                                        <p:attrNameLst>
                                          <p:attrName>style.visibility</p:attrName>
                                        </p:attrNameLst>
                                      </p:cBhvr>
                                      <p:to>
                                        <p:strVal val="visible"/>
                                      </p:to>
                                    </p:set>
                                    <p:anim calcmode="lin" valueType="num">
                                      <p:cBhvr additive="base">
                                        <p:cTn dur="500"/>
                                        <p:tgtEl>
                                          <p:spTgt spid="46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74" name="Shape 474"/>
        <p:cNvGrpSpPr/>
        <p:nvPr/>
      </p:nvGrpSpPr>
      <p:grpSpPr>
        <a:xfrm>
          <a:off x="0" y="0"/>
          <a:ext cx="0" cy="0"/>
          <a:chOff x="0" y="0"/>
          <a:chExt cx="0" cy="0"/>
        </a:xfrm>
      </p:grpSpPr>
      <p:graphicFrame>
        <p:nvGraphicFramePr>
          <p:cNvPr id="475" name="Google Shape;475;p17"/>
          <p:cNvGraphicFramePr/>
          <p:nvPr/>
        </p:nvGraphicFramePr>
        <p:xfrm>
          <a:off x="107505" y="188640"/>
          <a:ext cx="3000000" cy="3000000"/>
        </p:xfrm>
        <a:graphic>
          <a:graphicData uri="http://schemas.openxmlformats.org/drawingml/2006/table">
            <a:tbl>
              <a:tblPr bandRow="1" firstRow="1">
                <a:noFill/>
                <a:tableStyleId>{881CBEC9-6608-4098-9C8E-2579156F19F2}</a:tableStyleId>
              </a:tblPr>
              <a:tblGrid>
                <a:gridCol w="2058275"/>
                <a:gridCol w="4228425"/>
                <a:gridCol w="2642275"/>
              </a:tblGrid>
              <a:tr h="1656175">
                <a:tc>
                  <a:txBody>
                    <a:bodyPr/>
                    <a:lstStyle/>
                    <a:p>
                      <a:pPr indent="0" lvl="0" marL="0" marR="0" rtl="0" algn="ctr">
                        <a:lnSpc>
                          <a:spcPct val="115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Operatsiya tartib raqami</a:t>
                      </a:r>
                      <a:endParaRPr sz="1800" u="none" cap="none" strike="noStrike">
                        <a:latin typeface="Calibri"/>
                        <a:ea typeface="Calibri"/>
                        <a:cs typeface="Calibri"/>
                        <a:sym typeface="Calibri"/>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15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Operatsiya nomi va mazmuni</a:t>
                      </a:r>
                      <a:endParaRPr sz="1800" u="none" cap="none" strike="noStrike">
                        <a:latin typeface="Calibri"/>
                        <a:ea typeface="Calibri"/>
                        <a:cs typeface="Calibri"/>
                        <a:sym typeface="Calibri"/>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Baza yuzasi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74500">
                <a:tc>
                  <a:txBody>
                    <a:bodyPr/>
                    <a:lstStyle/>
                    <a:p>
                      <a:pPr indent="0" lvl="0" marL="0" marR="0" rtl="0" algn="ctr">
                        <a:lnSpc>
                          <a:spcPct val="140000"/>
                        </a:lnSpc>
                        <a:spcBef>
                          <a:spcPts val="0"/>
                        </a:spcBef>
                        <a:spcAft>
                          <a:spcPts val="0"/>
                        </a:spcAft>
                        <a:buNone/>
                      </a:pPr>
                      <a:r>
                        <a:rPr lang="en-US" sz="2400" u="none" cap="none" strike="noStrike">
                          <a:latin typeface="Times New Roman"/>
                          <a:ea typeface="Times New Roman"/>
                          <a:cs typeface="Times New Roman"/>
                          <a:sym typeface="Times New Roman"/>
                        </a:rPr>
                        <a:t>045</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40000"/>
                        </a:lnSpc>
                        <a:spcBef>
                          <a:spcPts val="0"/>
                        </a:spcBef>
                        <a:spcAft>
                          <a:spcPts val="0"/>
                        </a:spcAft>
                        <a:buNone/>
                      </a:pPr>
                      <a:r>
                        <a:rPr lang="en-US" sz="2400" u="none" cap="none" strike="noStrike">
                          <a:latin typeface="Times New Roman"/>
                          <a:ea typeface="Times New Roman"/>
                          <a:cs typeface="Times New Roman"/>
                          <a:sym typeface="Times New Roman"/>
                        </a:rPr>
                        <a:t>Shponka chuqurchasini frezalash</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40000"/>
                        </a:lnSpc>
                        <a:spcBef>
                          <a:spcPts val="0"/>
                        </a:spcBef>
                        <a:spcAft>
                          <a:spcPts val="0"/>
                        </a:spcAft>
                        <a:buNone/>
                      </a:pPr>
                      <a:r>
                        <a:rPr lang="en-US" sz="2400" u="none" cap="none" strike="noStrike">
                          <a:latin typeface="Times New Roman"/>
                          <a:ea typeface="Times New Roman"/>
                          <a:cs typeface="Times New Roman"/>
                          <a:sym typeface="Times New Roman"/>
                        </a:rPr>
                        <a:t>Zagotovkani ikkita pog‘onasi yuzalari va bitta toretsi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239175">
                <a:tc>
                  <a:txBody>
                    <a:bodyPr/>
                    <a:lstStyle/>
                    <a:p>
                      <a:pPr indent="0" lvl="0" marL="0" marR="0" rtl="0" algn="ctr">
                        <a:lnSpc>
                          <a:spcPct val="140000"/>
                        </a:lnSpc>
                        <a:spcBef>
                          <a:spcPts val="0"/>
                        </a:spcBef>
                        <a:spcAft>
                          <a:spcPts val="0"/>
                        </a:spcAft>
                        <a:buNone/>
                      </a:pPr>
                      <a:r>
                        <a:rPr lang="en-US" sz="2400" u="none" cap="none" strike="noStrike">
                          <a:latin typeface="Times New Roman"/>
                          <a:ea typeface="Times New Roman"/>
                          <a:cs typeface="Times New Roman"/>
                          <a:sym typeface="Times New Roman"/>
                        </a:rPr>
                        <a:t>050</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40000"/>
                        </a:lnSpc>
                        <a:spcBef>
                          <a:spcPts val="0"/>
                        </a:spcBef>
                        <a:spcAft>
                          <a:spcPts val="0"/>
                        </a:spcAft>
                        <a:buNone/>
                      </a:pPr>
                      <a:r>
                        <a:rPr lang="en-US" sz="2400" u="none" cap="none" strike="noStrike">
                          <a:latin typeface="Times New Roman"/>
                          <a:ea typeface="Times New Roman"/>
                          <a:cs typeface="Times New Roman"/>
                          <a:sym typeface="Times New Roman"/>
                        </a:rPr>
                        <a:t>Tashqi yuzalarni sementatsiya qilish uchun dastlabki jilvirlash</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40000"/>
                        </a:lnSpc>
                        <a:spcBef>
                          <a:spcPts val="0"/>
                        </a:spcBef>
                        <a:spcAft>
                          <a:spcPts val="0"/>
                        </a:spcAft>
                        <a:buNone/>
                      </a:pPr>
                      <a:r>
                        <a:rPr lang="en-US" sz="2400" u="none" cap="none" strike="noStrike">
                          <a:latin typeface="Times New Roman"/>
                          <a:ea typeface="Times New Roman"/>
                          <a:cs typeface="Times New Roman"/>
                          <a:sym typeface="Times New Roman"/>
                        </a:rPr>
                        <a:t>Markaziy teshik yuzalari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774500">
                <a:tc>
                  <a:txBody>
                    <a:bodyPr/>
                    <a:lstStyle/>
                    <a:p>
                      <a:pPr indent="0" lvl="0" marL="0" marR="0" rtl="0" algn="ctr">
                        <a:lnSpc>
                          <a:spcPct val="140000"/>
                        </a:lnSpc>
                        <a:spcBef>
                          <a:spcPts val="0"/>
                        </a:spcBef>
                        <a:spcAft>
                          <a:spcPts val="0"/>
                        </a:spcAft>
                        <a:buNone/>
                      </a:pPr>
                      <a:r>
                        <a:rPr lang="en-US" sz="2400" u="none" cap="none" strike="noStrike">
                          <a:latin typeface="Times New Roman"/>
                          <a:ea typeface="Times New Roman"/>
                          <a:cs typeface="Times New Roman"/>
                          <a:sym typeface="Times New Roman"/>
                        </a:rPr>
                        <a:t>055</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40000"/>
                        </a:lnSpc>
                        <a:spcBef>
                          <a:spcPts val="0"/>
                        </a:spcBef>
                        <a:spcAft>
                          <a:spcPts val="0"/>
                        </a:spcAft>
                        <a:buNone/>
                      </a:pPr>
                      <a:r>
                        <a:rPr lang="en-US" sz="2400" u="none" cap="none" strike="noStrike">
                          <a:latin typeface="Times New Roman"/>
                          <a:ea typeface="Times New Roman"/>
                          <a:cs typeface="Times New Roman"/>
                          <a:sym typeface="Times New Roman"/>
                        </a:rPr>
                        <a:t>Chervyakni o‘ram(vitki)larni sementatsiya qilish uchun dastlabki jilvirlash</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40000"/>
                        </a:lnSpc>
                        <a:spcBef>
                          <a:spcPts val="0"/>
                        </a:spcBef>
                        <a:spcAft>
                          <a:spcPts val="0"/>
                        </a:spcAft>
                        <a:buNone/>
                      </a:pPr>
                      <a:r>
                        <a:rPr lang="en-US" sz="2400" u="none" cap="none" strike="noStrike">
                          <a:latin typeface="Times New Roman"/>
                          <a:ea typeface="Times New Roman"/>
                          <a:cs typeface="Times New Roman"/>
                          <a:sym typeface="Times New Roman"/>
                        </a:rPr>
                        <a:t>Markaziy teshik yuzalari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5"/>
                                        </p:tgtEl>
                                        <p:attrNameLst>
                                          <p:attrName>style.visibility</p:attrName>
                                        </p:attrNameLst>
                                      </p:cBhvr>
                                      <p:to>
                                        <p:strVal val="visible"/>
                                      </p:to>
                                    </p:set>
                                    <p:animEffect filter="fade" transition="in">
                                      <p:cBhvr>
                                        <p:cTn dur="500"/>
                                        <p:tgtEl>
                                          <p:spTgt spid="47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79" name="Shape 479"/>
        <p:cNvGrpSpPr/>
        <p:nvPr/>
      </p:nvGrpSpPr>
      <p:grpSpPr>
        <a:xfrm>
          <a:off x="0" y="0"/>
          <a:ext cx="0" cy="0"/>
          <a:chOff x="0" y="0"/>
          <a:chExt cx="0" cy="0"/>
        </a:xfrm>
      </p:grpSpPr>
      <p:graphicFrame>
        <p:nvGraphicFramePr>
          <p:cNvPr id="480" name="Google Shape;480;p18"/>
          <p:cNvGraphicFramePr/>
          <p:nvPr/>
        </p:nvGraphicFramePr>
        <p:xfrm>
          <a:off x="107505" y="188640"/>
          <a:ext cx="3000000" cy="3000000"/>
        </p:xfrm>
        <a:graphic>
          <a:graphicData uri="http://schemas.openxmlformats.org/drawingml/2006/table">
            <a:tbl>
              <a:tblPr bandRow="1" firstRow="1">
                <a:noFill/>
                <a:tableStyleId>{881CBEC9-6608-4098-9C8E-2579156F19F2}</a:tableStyleId>
              </a:tblPr>
              <a:tblGrid>
                <a:gridCol w="2058275"/>
                <a:gridCol w="4228425"/>
                <a:gridCol w="2642275"/>
              </a:tblGrid>
              <a:tr h="1709550">
                <a:tc>
                  <a:txBody>
                    <a:bodyPr/>
                    <a:lstStyle/>
                    <a:p>
                      <a:pPr indent="0" lvl="0" marL="0" marR="0" rtl="0" algn="ctr">
                        <a:lnSpc>
                          <a:spcPct val="115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Operatsiya tartib raqami</a:t>
                      </a:r>
                      <a:endParaRPr sz="1800" u="none" cap="none" strike="noStrike">
                        <a:latin typeface="Calibri"/>
                        <a:ea typeface="Calibri"/>
                        <a:cs typeface="Calibri"/>
                        <a:sym typeface="Calibri"/>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15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Operatsiya nomi va mazmuni</a:t>
                      </a:r>
                      <a:endParaRPr sz="1800" u="none" cap="none" strike="noStrike">
                        <a:latin typeface="Calibri"/>
                        <a:ea typeface="Calibri"/>
                        <a:cs typeface="Calibri"/>
                        <a:sym typeface="Calibri"/>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Baza yuzasi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263575">
                <a:tc>
                  <a:txBody>
                    <a:bodyPr/>
                    <a:lstStyle/>
                    <a:p>
                      <a:pPr indent="0" lvl="0" marL="0" marR="0" rtl="0" algn="ctr">
                        <a:lnSpc>
                          <a:spcPct val="130000"/>
                        </a:lnSpc>
                        <a:spcBef>
                          <a:spcPts val="0"/>
                        </a:spcBef>
                        <a:spcAft>
                          <a:spcPts val="0"/>
                        </a:spcAft>
                        <a:buNone/>
                      </a:pPr>
                      <a:r>
                        <a:rPr lang="en-US" sz="2400" u="none" cap="none" strike="noStrike">
                          <a:latin typeface="Times New Roman"/>
                          <a:ea typeface="Times New Roman"/>
                          <a:cs typeface="Times New Roman"/>
                          <a:sym typeface="Times New Roman"/>
                        </a:rPr>
                        <a:t>060</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30000"/>
                        </a:lnSpc>
                        <a:spcBef>
                          <a:spcPts val="0"/>
                        </a:spcBef>
                        <a:spcAft>
                          <a:spcPts val="0"/>
                        </a:spcAft>
                        <a:buNone/>
                      </a:pPr>
                      <a:r>
                        <a:rPr lang="en-US" sz="2400" u="none" cap="none" strike="noStrike">
                          <a:latin typeface="Times New Roman"/>
                          <a:ea typeface="Times New Roman"/>
                          <a:cs typeface="Times New Roman"/>
                          <a:sym typeface="Times New Roman"/>
                        </a:rPr>
                        <a:t>Termik ishlov berish (sementatsiya qilish, toblash)</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30000"/>
                        </a:lnSpc>
                        <a:spcBef>
                          <a:spcPts val="0"/>
                        </a:spcBef>
                        <a:spcAft>
                          <a:spcPts val="0"/>
                        </a:spcAft>
                        <a:buNone/>
                      </a:pPr>
                      <a:r>
                        <a:rPr lang="en-US" sz="2400" u="none" cap="none" strike="noStrike">
                          <a:latin typeface="Times New Roman"/>
                          <a:ea typeface="Times New Roman"/>
                          <a:cs typeface="Times New Roman"/>
                          <a:sym typeface="Times New Roman"/>
                        </a:rPr>
                        <a:t>―</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914275">
                <a:tc>
                  <a:txBody>
                    <a:bodyPr/>
                    <a:lstStyle/>
                    <a:p>
                      <a:pPr indent="0" lvl="0" marL="0" marR="0" rtl="0" algn="ctr">
                        <a:lnSpc>
                          <a:spcPct val="130000"/>
                        </a:lnSpc>
                        <a:spcBef>
                          <a:spcPts val="0"/>
                        </a:spcBef>
                        <a:spcAft>
                          <a:spcPts val="0"/>
                        </a:spcAft>
                        <a:buNone/>
                      </a:pPr>
                      <a:r>
                        <a:rPr lang="en-US" sz="2400" u="none" cap="none" strike="noStrike">
                          <a:latin typeface="Times New Roman"/>
                          <a:ea typeface="Times New Roman"/>
                          <a:cs typeface="Times New Roman"/>
                          <a:sym typeface="Times New Roman"/>
                        </a:rPr>
                        <a:t>065</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30000"/>
                        </a:lnSpc>
                        <a:spcBef>
                          <a:spcPts val="0"/>
                        </a:spcBef>
                        <a:spcAft>
                          <a:spcPts val="0"/>
                        </a:spcAft>
                        <a:buNone/>
                      </a:pPr>
                      <a:r>
                        <a:rPr lang="en-US" sz="2400" u="none" cap="none" strike="noStrike">
                          <a:latin typeface="Times New Roman"/>
                          <a:ea typeface="Times New Roman"/>
                          <a:cs typeface="Times New Roman"/>
                          <a:sym typeface="Times New Roman"/>
                        </a:rPr>
                        <a:t>Markaziy teshik yuzalarini jilvirlash</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30000"/>
                        </a:lnSpc>
                        <a:spcBef>
                          <a:spcPts val="0"/>
                        </a:spcBef>
                        <a:spcAft>
                          <a:spcPts val="0"/>
                        </a:spcAft>
                        <a:buNone/>
                      </a:pPr>
                      <a:r>
                        <a:rPr lang="en-US" sz="2400" u="none" cap="none" strike="noStrike">
                          <a:latin typeface="Times New Roman"/>
                          <a:ea typeface="Times New Roman"/>
                          <a:cs typeface="Times New Roman"/>
                          <a:sym typeface="Times New Roman"/>
                        </a:rPr>
                        <a:t>Bitta markaziy  teshik yuzasi va bitta pog‘onasi yuzasi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593300">
                <a:tc>
                  <a:txBody>
                    <a:bodyPr/>
                    <a:lstStyle/>
                    <a:p>
                      <a:pPr indent="0" lvl="0" marL="0" marR="0" rtl="0" algn="ctr">
                        <a:lnSpc>
                          <a:spcPct val="130000"/>
                        </a:lnSpc>
                        <a:spcBef>
                          <a:spcPts val="0"/>
                        </a:spcBef>
                        <a:spcAft>
                          <a:spcPts val="0"/>
                        </a:spcAft>
                        <a:buNone/>
                      </a:pPr>
                      <a:r>
                        <a:rPr lang="en-US" sz="2400" u="none" cap="none" strike="noStrike">
                          <a:latin typeface="Times New Roman"/>
                          <a:ea typeface="Times New Roman"/>
                          <a:cs typeface="Times New Roman"/>
                          <a:sym typeface="Times New Roman"/>
                        </a:rPr>
                        <a:t>070</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30000"/>
                        </a:lnSpc>
                        <a:spcBef>
                          <a:spcPts val="0"/>
                        </a:spcBef>
                        <a:spcAft>
                          <a:spcPts val="0"/>
                        </a:spcAft>
                        <a:buNone/>
                      </a:pPr>
                      <a:r>
                        <a:rPr lang="en-US" sz="2400" u="none" cap="none" strike="noStrike">
                          <a:latin typeface="Times New Roman"/>
                          <a:ea typeface="Times New Roman"/>
                          <a:cs typeface="Times New Roman"/>
                          <a:sym typeface="Times New Roman"/>
                        </a:rPr>
                        <a:t>Tashqi yuzalarni va torets yuzani boshlang‘ich yarim toza jilvirlash</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30000"/>
                        </a:lnSpc>
                        <a:spcBef>
                          <a:spcPts val="0"/>
                        </a:spcBef>
                        <a:spcAft>
                          <a:spcPts val="0"/>
                        </a:spcAft>
                        <a:buNone/>
                      </a:pPr>
                      <a:r>
                        <a:rPr lang="en-US" sz="2400" u="none" cap="none" strike="noStrike">
                          <a:latin typeface="Times New Roman"/>
                          <a:ea typeface="Times New Roman"/>
                          <a:cs typeface="Times New Roman"/>
                          <a:sym typeface="Times New Roman"/>
                        </a:rPr>
                        <a:t>Markaziy teshik yuzalari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0"/>
                                        </p:tgtEl>
                                        <p:attrNameLst>
                                          <p:attrName>style.visibility</p:attrName>
                                        </p:attrNameLst>
                                      </p:cBhvr>
                                      <p:to>
                                        <p:strVal val="visible"/>
                                      </p:to>
                                    </p:set>
                                    <p:animEffect filter="fade" transition="in">
                                      <p:cBhvr>
                                        <p:cTn dur="500"/>
                                        <p:tgtEl>
                                          <p:spTgt spid="48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84" name="Shape 484"/>
        <p:cNvGrpSpPr/>
        <p:nvPr/>
      </p:nvGrpSpPr>
      <p:grpSpPr>
        <a:xfrm>
          <a:off x="0" y="0"/>
          <a:ext cx="0" cy="0"/>
          <a:chOff x="0" y="0"/>
          <a:chExt cx="0" cy="0"/>
        </a:xfrm>
      </p:grpSpPr>
      <p:graphicFrame>
        <p:nvGraphicFramePr>
          <p:cNvPr id="485" name="Google Shape;485;p19"/>
          <p:cNvGraphicFramePr/>
          <p:nvPr/>
        </p:nvGraphicFramePr>
        <p:xfrm>
          <a:off x="107505" y="188640"/>
          <a:ext cx="3000000" cy="3000000"/>
        </p:xfrm>
        <a:graphic>
          <a:graphicData uri="http://schemas.openxmlformats.org/drawingml/2006/table">
            <a:tbl>
              <a:tblPr bandRow="1" firstRow="1">
                <a:noFill/>
                <a:tableStyleId>{881CBEC9-6608-4098-9C8E-2579156F19F2}</a:tableStyleId>
              </a:tblPr>
              <a:tblGrid>
                <a:gridCol w="2058275"/>
                <a:gridCol w="4228425"/>
                <a:gridCol w="2642275"/>
              </a:tblGrid>
              <a:tr h="1709550">
                <a:tc>
                  <a:txBody>
                    <a:bodyPr/>
                    <a:lstStyle/>
                    <a:p>
                      <a:pPr indent="0" lvl="0" marL="0" marR="0" rtl="0" algn="ctr">
                        <a:lnSpc>
                          <a:spcPct val="115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Operatsiya tartib raqami</a:t>
                      </a:r>
                      <a:endParaRPr sz="1800" u="none" cap="none" strike="noStrike">
                        <a:latin typeface="Calibri"/>
                        <a:ea typeface="Calibri"/>
                        <a:cs typeface="Calibri"/>
                        <a:sym typeface="Calibri"/>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15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Operatsiya nomi va mazmuni</a:t>
                      </a:r>
                      <a:endParaRPr sz="1800" u="none" cap="none" strike="noStrike">
                        <a:latin typeface="Calibri"/>
                        <a:ea typeface="Calibri"/>
                        <a:cs typeface="Calibri"/>
                        <a:sym typeface="Calibri"/>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Baza yuzasi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263575">
                <a:tc>
                  <a:txBody>
                    <a:bodyPr/>
                    <a:lstStyle/>
                    <a:p>
                      <a:pPr indent="0" lvl="0" marL="0" marR="0" rtl="0" algn="ctr">
                        <a:lnSpc>
                          <a:spcPct val="150000"/>
                        </a:lnSpc>
                        <a:spcBef>
                          <a:spcPts val="0"/>
                        </a:spcBef>
                        <a:spcAft>
                          <a:spcPts val="0"/>
                        </a:spcAft>
                        <a:buNone/>
                      </a:pPr>
                      <a:r>
                        <a:rPr lang="en-US" sz="2400" u="none" cap="none" strike="noStrike">
                          <a:latin typeface="Times New Roman"/>
                          <a:ea typeface="Times New Roman"/>
                          <a:cs typeface="Times New Roman"/>
                          <a:sym typeface="Times New Roman"/>
                        </a:rPr>
                        <a:t>075</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400" u="none" cap="none" strike="noStrike">
                          <a:latin typeface="Times New Roman"/>
                          <a:ea typeface="Times New Roman"/>
                          <a:cs typeface="Times New Roman"/>
                          <a:sym typeface="Times New Roman"/>
                        </a:rPr>
                        <a:t>Chervyakni o‘ramlari(vitki)ni yarim toza jilvirlash</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400" u="none" cap="none" strike="noStrike">
                          <a:latin typeface="Times New Roman"/>
                          <a:ea typeface="Times New Roman"/>
                          <a:cs typeface="Times New Roman"/>
                          <a:sym typeface="Times New Roman"/>
                        </a:rPr>
                        <a:t>Markaziy teshik yuzalari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635375">
                <a:tc>
                  <a:txBody>
                    <a:bodyPr/>
                    <a:lstStyle/>
                    <a:p>
                      <a:pPr indent="0" lvl="0" marL="0" marR="0" rtl="0" algn="ctr">
                        <a:lnSpc>
                          <a:spcPct val="150000"/>
                        </a:lnSpc>
                        <a:spcBef>
                          <a:spcPts val="0"/>
                        </a:spcBef>
                        <a:spcAft>
                          <a:spcPts val="0"/>
                        </a:spcAft>
                        <a:buNone/>
                      </a:pPr>
                      <a:r>
                        <a:rPr lang="en-US" sz="2400" u="none" cap="none" strike="noStrike">
                          <a:latin typeface="Times New Roman"/>
                          <a:ea typeface="Times New Roman"/>
                          <a:cs typeface="Times New Roman"/>
                          <a:sym typeface="Times New Roman"/>
                        </a:rPr>
                        <a:t>080</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400" u="none" cap="none" strike="noStrike">
                          <a:latin typeface="Times New Roman"/>
                          <a:ea typeface="Times New Roman"/>
                          <a:cs typeface="Times New Roman"/>
                          <a:sym typeface="Times New Roman"/>
                        </a:rPr>
                        <a:t>Termik ishlov berish (eskirtirish)</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400" u="none" cap="none" strike="noStrike">
                          <a:latin typeface="Times New Roman"/>
                          <a:ea typeface="Times New Roman"/>
                          <a:cs typeface="Times New Roman"/>
                          <a:sym typeface="Times New Roman"/>
                        </a:rPr>
                        <a:t>-</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872200">
                <a:tc>
                  <a:txBody>
                    <a:bodyPr/>
                    <a:lstStyle/>
                    <a:p>
                      <a:pPr indent="0" lvl="0" marL="0" marR="0" rtl="0" algn="ctr">
                        <a:lnSpc>
                          <a:spcPct val="150000"/>
                        </a:lnSpc>
                        <a:spcBef>
                          <a:spcPts val="0"/>
                        </a:spcBef>
                        <a:spcAft>
                          <a:spcPts val="0"/>
                        </a:spcAft>
                        <a:buNone/>
                      </a:pPr>
                      <a:r>
                        <a:rPr lang="en-US" sz="2400" u="none" cap="none" strike="noStrike">
                          <a:latin typeface="Times New Roman"/>
                          <a:ea typeface="Times New Roman"/>
                          <a:cs typeface="Times New Roman"/>
                          <a:sym typeface="Times New Roman"/>
                        </a:rPr>
                        <a:t>085</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400" u="none" cap="none" strike="noStrike">
                          <a:latin typeface="Times New Roman"/>
                          <a:ea typeface="Times New Roman"/>
                          <a:cs typeface="Times New Roman"/>
                          <a:sym typeface="Times New Roman"/>
                        </a:rPr>
                        <a:t>Tashqi yuzalarni va torets yuzani ikkinchi marta yarim toza jilvirlash</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400" u="none" cap="none" strike="noStrike">
                          <a:latin typeface="Times New Roman"/>
                          <a:ea typeface="Times New Roman"/>
                          <a:cs typeface="Times New Roman"/>
                          <a:sym typeface="Times New Roman"/>
                        </a:rPr>
                        <a:t>Markaziy teshik yuzalari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5"/>
                                        </p:tgtEl>
                                        <p:attrNameLst>
                                          <p:attrName>style.visibility</p:attrName>
                                        </p:attrNameLst>
                                      </p:cBhvr>
                                      <p:to>
                                        <p:strVal val="visible"/>
                                      </p:to>
                                    </p:set>
                                    <p:animEffect filter="fade" transition="in">
                                      <p:cBhvr>
                                        <p:cTn dur="500"/>
                                        <p:tgtEl>
                                          <p:spTgt spid="48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89" name="Shape 489"/>
        <p:cNvGrpSpPr/>
        <p:nvPr/>
      </p:nvGrpSpPr>
      <p:grpSpPr>
        <a:xfrm>
          <a:off x="0" y="0"/>
          <a:ext cx="0" cy="0"/>
          <a:chOff x="0" y="0"/>
          <a:chExt cx="0" cy="0"/>
        </a:xfrm>
      </p:grpSpPr>
      <p:sp>
        <p:nvSpPr>
          <p:cNvPr id="490" name="Google Shape;490;p20"/>
          <p:cNvSpPr/>
          <p:nvPr/>
        </p:nvSpPr>
        <p:spPr>
          <a:xfrm>
            <a:off x="35496" y="6525344"/>
            <a:ext cx="894797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ndara"/>
                <a:ea typeface="Candara"/>
                <a:cs typeface="Candara"/>
                <a:sym typeface="Candara"/>
              </a:rPr>
              <a:t>Manba: https://zub-x.ru/wp-content/uploads/2019/01/cherv-.jpg</a:t>
            </a:r>
            <a:endParaRPr i="1" sz="1800">
              <a:solidFill>
                <a:schemeClr val="dk1"/>
              </a:solidFill>
              <a:latin typeface="Candara"/>
              <a:ea typeface="Candara"/>
              <a:cs typeface="Candara"/>
              <a:sym typeface="Candara"/>
            </a:endParaRPr>
          </a:p>
        </p:txBody>
      </p:sp>
      <p:sp>
        <p:nvSpPr>
          <p:cNvPr id="491" name="Google Shape;491;p20"/>
          <p:cNvSpPr txBox="1"/>
          <p:nvPr>
            <p:ph idx="1" type="body"/>
          </p:nvPr>
        </p:nvSpPr>
        <p:spPr>
          <a:xfrm>
            <a:off x="179512" y="5814556"/>
            <a:ext cx="8784975" cy="638780"/>
          </a:xfrm>
          <a:prstGeom prst="rect">
            <a:avLst/>
          </a:prstGeom>
          <a:noFill/>
          <a:ln>
            <a:noFill/>
          </a:ln>
        </p:spPr>
        <p:txBody>
          <a:bodyPr anchorCtr="0" anchor="t" bIns="45700" lIns="91425" spcFirstLastPara="1" rIns="91425" wrap="square" tIns="45700">
            <a:normAutofit/>
          </a:bodyPr>
          <a:lstStyle/>
          <a:p>
            <a:pPr indent="0" lvl="0" marL="0" rtl="0" algn="ctr">
              <a:lnSpc>
                <a:spcPct val="120000"/>
              </a:lnSpc>
              <a:spcBef>
                <a:spcPts val="0"/>
              </a:spcBef>
              <a:spcAft>
                <a:spcPts val="0"/>
              </a:spcAft>
              <a:buSzPts val="2800"/>
              <a:buNone/>
            </a:pPr>
            <a:r>
              <a:rPr b="1" lang="en-US" sz="2800">
                <a:latin typeface="Times New Roman"/>
                <a:ea typeface="Times New Roman"/>
                <a:cs typeface="Times New Roman"/>
                <a:sym typeface="Times New Roman"/>
              </a:rPr>
              <a:t>Chervyak o‘ramlarini jilvirlash jarayoni</a:t>
            </a:r>
            <a:endParaRPr b="1" sz="2800">
              <a:latin typeface="Times New Roman"/>
              <a:ea typeface="Times New Roman"/>
              <a:cs typeface="Times New Roman"/>
              <a:sym typeface="Times New Roman"/>
            </a:endParaRPr>
          </a:p>
        </p:txBody>
      </p:sp>
      <p:pic>
        <p:nvPicPr>
          <p:cNvPr id="492" name="Google Shape;492;p20"/>
          <p:cNvPicPr preferRelativeResize="0"/>
          <p:nvPr/>
        </p:nvPicPr>
        <p:blipFill rotWithShape="1">
          <a:blip r:embed="rId3">
            <a:alphaModFix/>
          </a:blip>
          <a:srcRect b="0" l="0" r="0" t="0"/>
          <a:stretch/>
        </p:blipFill>
        <p:spPr>
          <a:xfrm>
            <a:off x="720080" y="68912"/>
            <a:ext cx="7668344" cy="5635675"/>
          </a:xfrm>
          <a:prstGeom prst="rect">
            <a:avLst/>
          </a:prstGeom>
          <a:noFill/>
          <a:ln>
            <a:noFill/>
          </a:ln>
        </p:spPr>
      </p:pic>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492"/>
                                        </p:tgtEl>
                                        <p:attrNameLst>
                                          <p:attrName>style.visibility</p:attrName>
                                        </p:attrNameLst>
                                      </p:cBhvr>
                                      <p:to>
                                        <p:strVal val="visible"/>
                                      </p:to>
                                    </p:set>
                                    <p:anim calcmode="lin" valueType="num">
                                      <p:cBhvr additive="base">
                                        <p:cTn dur="500"/>
                                        <p:tgtEl>
                                          <p:spTgt spid="492"/>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491">
                                            <p:txEl>
                                              <p:pRg end="0" st="0"/>
                                            </p:txEl>
                                          </p:spTgt>
                                        </p:tgtEl>
                                        <p:attrNameLst>
                                          <p:attrName>style.visibility</p:attrName>
                                        </p:attrNameLst>
                                      </p:cBhvr>
                                      <p:to>
                                        <p:strVal val="visible"/>
                                      </p:to>
                                    </p:set>
                                    <p:anim calcmode="lin" valueType="num">
                                      <p:cBhvr additive="base">
                                        <p:cTn dur="500"/>
                                        <p:tgtEl>
                                          <p:spTgt spid="491">
                                            <p:txEl>
                                              <p:pRg end="0" st="0"/>
                                            </p:txEl>
                                          </p:spTgt>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8">
                                  <p:stCondLst>
                                    <p:cond delay="0"/>
                                  </p:stCondLst>
                                  <p:childTnLst>
                                    <p:set>
                                      <p:cBhvr>
                                        <p:cTn dur="1" fill="hold">
                                          <p:stCondLst>
                                            <p:cond delay="0"/>
                                          </p:stCondLst>
                                        </p:cTn>
                                        <p:tgtEl>
                                          <p:spTgt spid="490"/>
                                        </p:tgtEl>
                                        <p:attrNameLst>
                                          <p:attrName>style.visibility</p:attrName>
                                        </p:attrNameLst>
                                      </p:cBhvr>
                                      <p:to>
                                        <p:strVal val="visible"/>
                                      </p:to>
                                    </p:set>
                                    <p:anim calcmode="lin" valueType="num">
                                      <p:cBhvr additive="base">
                                        <p:cTn dur="500"/>
                                        <p:tgtEl>
                                          <p:spTgt spid="490"/>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496" name="Shape 496"/>
        <p:cNvGrpSpPr/>
        <p:nvPr/>
      </p:nvGrpSpPr>
      <p:grpSpPr>
        <a:xfrm>
          <a:off x="0" y="0"/>
          <a:ext cx="0" cy="0"/>
          <a:chOff x="0" y="0"/>
          <a:chExt cx="0" cy="0"/>
        </a:xfrm>
      </p:grpSpPr>
      <p:graphicFrame>
        <p:nvGraphicFramePr>
          <p:cNvPr id="497" name="Google Shape;497;p21"/>
          <p:cNvGraphicFramePr/>
          <p:nvPr/>
        </p:nvGraphicFramePr>
        <p:xfrm>
          <a:off x="107505" y="188640"/>
          <a:ext cx="3000000" cy="3000000"/>
        </p:xfrm>
        <a:graphic>
          <a:graphicData uri="http://schemas.openxmlformats.org/drawingml/2006/table">
            <a:tbl>
              <a:tblPr bandRow="1" firstRow="1">
                <a:noFill/>
                <a:tableStyleId>{881CBEC9-6608-4098-9C8E-2579156F19F2}</a:tableStyleId>
              </a:tblPr>
              <a:tblGrid>
                <a:gridCol w="2058275"/>
                <a:gridCol w="4228425"/>
                <a:gridCol w="2642275"/>
              </a:tblGrid>
              <a:tr h="1622725">
                <a:tc>
                  <a:txBody>
                    <a:bodyPr/>
                    <a:lstStyle/>
                    <a:p>
                      <a:pPr indent="0" lvl="0" marL="0" marR="0" rtl="0" algn="ctr">
                        <a:lnSpc>
                          <a:spcPct val="115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Operatsiya tartib raqami</a:t>
                      </a:r>
                      <a:endParaRPr sz="1800" u="none" cap="none" strike="noStrike">
                        <a:latin typeface="Calibri"/>
                        <a:ea typeface="Calibri"/>
                        <a:cs typeface="Calibri"/>
                        <a:sym typeface="Calibri"/>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15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Operatsiya nomi va mazmuni</a:t>
                      </a:r>
                      <a:endParaRPr sz="1800" u="none" cap="none" strike="noStrike">
                        <a:latin typeface="Calibri"/>
                        <a:ea typeface="Calibri"/>
                        <a:cs typeface="Calibri"/>
                        <a:sym typeface="Calibri"/>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Baza yuzasi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65300">
                <a:tc>
                  <a:txBody>
                    <a:bodyPr/>
                    <a:lstStyle/>
                    <a:p>
                      <a:pPr indent="0" lvl="0" marL="0" marR="0" rtl="0" algn="ctr">
                        <a:lnSpc>
                          <a:spcPct val="120000"/>
                        </a:lnSpc>
                        <a:spcBef>
                          <a:spcPts val="0"/>
                        </a:spcBef>
                        <a:spcAft>
                          <a:spcPts val="0"/>
                        </a:spcAft>
                        <a:buNone/>
                      </a:pPr>
                      <a:r>
                        <a:rPr lang="en-US" sz="2400" u="none" cap="none" strike="noStrike">
                          <a:latin typeface="Times New Roman"/>
                          <a:ea typeface="Times New Roman"/>
                          <a:cs typeface="Times New Roman"/>
                          <a:sym typeface="Times New Roman"/>
                        </a:rPr>
                        <a:t>090</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20000"/>
                        </a:lnSpc>
                        <a:spcBef>
                          <a:spcPts val="0"/>
                        </a:spcBef>
                        <a:spcAft>
                          <a:spcPts val="0"/>
                        </a:spcAft>
                        <a:buNone/>
                      </a:pPr>
                      <a:r>
                        <a:rPr lang="en-US" sz="2400" u="none" cap="none" strike="noStrike">
                          <a:latin typeface="Times New Roman"/>
                          <a:ea typeface="Times New Roman"/>
                          <a:cs typeface="Times New Roman"/>
                          <a:sym typeface="Times New Roman"/>
                        </a:rPr>
                        <a:t>Chervyakni o‘ramlari(vitki)ni qalinligi bo‘yicha 0,1...0,15mm qo‘yim qoldirilgan holda  ikkinchi marta yarim toza jilvirlash</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20000"/>
                        </a:lnSpc>
                        <a:spcBef>
                          <a:spcPts val="0"/>
                        </a:spcBef>
                        <a:spcAft>
                          <a:spcPts val="0"/>
                        </a:spcAft>
                        <a:buNone/>
                      </a:pPr>
                      <a:r>
                        <a:rPr lang="en-US" sz="2400" u="none" cap="none" strike="noStrike">
                          <a:latin typeface="Times New Roman"/>
                          <a:ea typeface="Times New Roman"/>
                          <a:cs typeface="Times New Roman"/>
                          <a:sym typeface="Times New Roman"/>
                        </a:rPr>
                        <a:t>Markaziy teshik yuzalari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992500">
                <a:tc>
                  <a:txBody>
                    <a:bodyPr/>
                    <a:lstStyle/>
                    <a:p>
                      <a:pPr indent="0" lvl="0" marL="0" marR="0" rtl="0" algn="ctr">
                        <a:lnSpc>
                          <a:spcPct val="120000"/>
                        </a:lnSpc>
                        <a:spcBef>
                          <a:spcPts val="0"/>
                        </a:spcBef>
                        <a:spcAft>
                          <a:spcPts val="0"/>
                        </a:spcAft>
                        <a:buNone/>
                      </a:pPr>
                      <a:r>
                        <a:rPr lang="en-US" sz="2400" u="none" cap="none" strike="noStrike">
                          <a:latin typeface="Times New Roman"/>
                          <a:ea typeface="Times New Roman"/>
                          <a:cs typeface="Times New Roman"/>
                          <a:sym typeface="Times New Roman"/>
                        </a:rPr>
                        <a:t>100</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20000"/>
                        </a:lnSpc>
                        <a:spcBef>
                          <a:spcPts val="0"/>
                        </a:spcBef>
                        <a:spcAft>
                          <a:spcPts val="0"/>
                        </a:spcAft>
                        <a:buNone/>
                      </a:pPr>
                      <a:r>
                        <a:rPr lang="en-US" sz="2400" u="none" cap="none" strike="noStrike">
                          <a:latin typeface="Times New Roman"/>
                          <a:ea typeface="Times New Roman"/>
                          <a:cs typeface="Times New Roman"/>
                          <a:sym typeface="Times New Roman"/>
                        </a:rPr>
                        <a:t>  Termik ishlov berish (eskirtirish)  </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20000"/>
                        </a:lnSpc>
                        <a:spcBef>
                          <a:spcPts val="0"/>
                        </a:spcBef>
                        <a:spcAft>
                          <a:spcPts val="0"/>
                        </a:spcAft>
                        <a:buNone/>
                      </a:pPr>
                      <a:r>
                        <a:rPr lang="en-US" sz="2400" u="none" cap="none" strike="noStrike">
                          <a:latin typeface="Times New Roman"/>
                          <a:ea typeface="Times New Roman"/>
                          <a:cs typeface="Times New Roman"/>
                          <a:sym typeface="Times New Roman"/>
                        </a:rPr>
                        <a:t>-</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696500">
                <a:tc>
                  <a:txBody>
                    <a:bodyPr/>
                    <a:lstStyle/>
                    <a:p>
                      <a:pPr indent="0" lvl="0" marL="0" marR="0" rtl="0" algn="ctr">
                        <a:lnSpc>
                          <a:spcPct val="120000"/>
                        </a:lnSpc>
                        <a:spcBef>
                          <a:spcPts val="0"/>
                        </a:spcBef>
                        <a:spcAft>
                          <a:spcPts val="0"/>
                        </a:spcAft>
                        <a:buNone/>
                      </a:pPr>
                      <a:r>
                        <a:rPr lang="en-US" sz="2400" u="none" cap="none" strike="noStrike">
                          <a:latin typeface="Times New Roman"/>
                          <a:ea typeface="Times New Roman"/>
                          <a:cs typeface="Times New Roman"/>
                          <a:sym typeface="Times New Roman"/>
                        </a:rPr>
                        <a:t>105</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20000"/>
                        </a:lnSpc>
                        <a:spcBef>
                          <a:spcPts val="0"/>
                        </a:spcBef>
                        <a:spcAft>
                          <a:spcPts val="0"/>
                        </a:spcAft>
                        <a:buNone/>
                      </a:pPr>
                      <a:r>
                        <a:rPr lang="en-US" sz="2400" u="none" cap="none" strike="noStrike">
                          <a:latin typeface="Times New Roman"/>
                          <a:ea typeface="Times New Roman"/>
                          <a:cs typeface="Times New Roman"/>
                          <a:sym typeface="Times New Roman"/>
                        </a:rPr>
                        <a:t>Markaziy teshik yuzalarini dovodka qilish</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20000"/>
                        </a:lnSpc>
                        <a:spcBef>
                          <a:spcPts val="0"/>
                        </a:spcBef>
                        <a:spcAft>
                          <a:spcPts val="0"/>
                        </a:spcAft>
                        <a:buNone/>
                      </a:pPr>
                      <a:r>
                        <a:rPr lang="en-US" sz="2400" u="none" cap="none" strike="noStrike">
                          <a:latin typeface="Times New Roman"/>
                          <a:ea typeface="Times New Roman"/>
                          <a:cs typeface="Times New Roman"/>
                          <a:sym typeface="Times New Roman"/>
                        </a:rPr>
                        <a:t>Bitta markaziy  teshik yuzasi va bitta pog‘onasi yuzasi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7"/>
                                        </p:tgtEl>
                                        <p:attrNameLst>
                                          <p:attrName>style.visibility</p:attrName>
                                        </p:attrNameLst>
                                      </p:cBhvr>
                                      <p:to>
                                        <p:strVal val="visible"/>
                                      </p:to>
                                    </p:set>
                                    <p:animEffect filter="fade" transition="in">
                                      <p:cBhvr>
                                        <p:cTn dur="500"/>
                                        <p:tgtEl>
                                          <p:spTgt spid="49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501" name="Shape 501"/>
        <p:cNvGrpSpPr/>
        <p:nvPr/>
      </p:nvGrpSpPr>
      <p:grpSpPr>
        <a:xfrm>
          <a:off x="0" y="0"/>
          <a:ext cx="0" cy="0"/>
          <a:chOff x="0" y="0"/>
          <a:chExt cx="0" cy="0"/>
        </a:xfrm>
      </p:grpSpPr>
      <p:graphicFrame>
        <p:nvGraphicFramePr>
          <p:cNvPr id="502" name="Google Shape;502;p22"/>
          <p:cNvGraphicFramePr/>
          <p:nvPr/>
        </p:nvGraphicFramePr>
        <p:xfrm>
          <a:off x="107505" y="188640"/>
          <a:ext cx="3000000" cy="3000000"/>
        </p:xfrm>
        <a:graphic>
          <a:graphicData uri="http://schemas.openxmlformats.org/drawingml/2006/table">
            <a:tbl>
              <a:tblPr bandRow="1" firstRow="1">
                <a:noFill/>
                <a:tableStyleId>{881CBEC9-6608-4098-9C8E-2579156F19F2}</a:tableStyleId>
              </a:tblPr>
              <a:tblGrid>
                <a:gridCol w="2058275"/>
                <a:gridCol w="4228425"/>
                <a:gridCol w="2642275"/>
              </a:tblGrid>
              <a:tr h="1481900">
                <a:tc>
                  <a:txBody>
                    <a:bodyPr/>
                    <a:lstStyle/>
                    <a:p>
                      <a:pPr indent="0" lvl="0" marL="0" marR="0" rtl="0" algn="ctr">
                        <a:lnSpc>
                          <a:spcPct val="115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Operatsiya tartib raqami</a:t>
                      </a:r>
                      <a:endParaRPr sz="1800" u="none" cap="none" strike="noStrike">
                        <a:latin typeface="Calibri"/>
                        <a:ea typeface="Calibri"/>
                        <a:cs typeface="Calibri"/>
                        <a:sym typeface="Calibri"/>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15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Operatsiya nomi va mazmuni</a:t>
                      </a:r>
                      <a:endParaRPr sz="1800" u="none" cap="none" strike="noStrike">
                        <a:latin typeface="Calibri"/>
                        <a:ea typeface="Calibri"/>
                        <a:cs typeface="Calibri"/>
                        <a:sym typeface="Calibri"/>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1" lang="en-US" sz="2400" u="none" cap="none" strike="noStrike">
                          <a:solidFill>
                            <a:srgbClr val="000000"/>
                          </a:solidFill>
                          <a:latin typeface="Times New Roman"/>
                          <a:ea typeface="Times New Roman"/>
                          <a:cs typeface="Times New Roman"/>
                          <a:sym typeface="Times New Roman"/>
                        </a:rPr>
                        <a:t>Baza yuzasi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190550">
                <a:tc>
                  <a:txBody>
                    <a:bodyPr/>
                    <a:lstStyle/>
                    <a:p>
                      <a:pPr indent="0" lvl="0" marL="0" marR="0" rtl="0" algn="ctr">
                        <a:lnSpc>
                          <a:spcPct val="150000"/>
                        </a:lnSpc>
                        <a:spcBef>
                          <a:spcPts val="0"/>
                        </a:spcBef>
                        <a:spcAft>
                          <a:spcPts val="0"/>
                        </a:spcAft>
                        <a:buNone/>
                      </a:pPr>
                      <a:r>
                        <a:rPr lang="en-US" sz="2400" u="none" cap="none" strike="noStrike">
                          <a:latin typeface="Times New Roman"/>
                          <a:ea typeface="Times New Roman"/>
                          <a:cs typeface="Times New Roman"/>
                          <a:sym typeface="Times New Roman"/>
                        </a:rPr>
                        <a:t>110</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400" u="none" cap="none" strike="noStrike">
                          <a:latin typeface="Times New Roman"/>
                          <a:ea typeface="Times New Roman"/>
                          <a:cs typeface="Times New Roman"/>
                          <a:sym typeface="Times New Roman"/>
                        </a:rPr>
                        <a:t>O‘ta aniq A sinfdagi aylana jilvirlash dastgohida tashqi yuzalarni va torets yuzani toza jilvirlash</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400" u="none" cap="none" strike="noStrike">
                          <a:latin typeface="Times New Roman"/>
                          <a:ea typeface="Times New Roman"/>
                          <a:cs typeface="Times New Roman"/>
                          <a:sym typeface="Times New Roman"/>
                        </a:rPr>
                        <a:t>Markaziy teshik yuzalari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626000">
                <a:tc>
                  <a:txBody>
                    <a:bodyPr/>
                    <a:lstStyle/>
                    <a:p>
                      <a:pPr indent="0" lvl="0" marL="0" marR="0" rtl="0" algn="ctr">
                        <a:lnSpc>
                          <a:spcPct val="150000"/>
                        </a:lnSpc>
                        <a:spcBef>
                          <a:spcPts val="0"/>
                        </a:spcBef>
                        <a:spcAft>
                          <a:spcPts val="0"/>
                        </a:spcAft>
                        <a:buNone/>
                      </a:pPr>
                      <a:r>
                        <a:rPr lang="en-US" sz="2400" u="none" cap="none" strike="noStrike">
                          <a:latin typeface="Times New Roman"/>
                          <a:ea typeface="Times New Roman"/>
                          <a:cs typeface="Times New Roman"/>
                          <a:sym typeface="Times New Roman"/>
                        </a:rPr>
                        <a:t>115</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400" u="none" cap="none" strike="noStrike">
                          <a:latin typeface="Times New Roman"/>
                          <a:ea typeface="Times New Roman"/>
                          <a:cs typeface="Times New Roman"/>
                          <a:sym typeface="Times New Roman"/>
                        </a:rPr>
                        <a:t>O‘ta aniq A sinfdagi aylana jilvirlash dastgohida chervyakni o‘ramlari(vitki)ni toza jilvirlash.</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400" u="none" cap="none" strike="noStrike">
                          <a:latin typeface="Times New Roman"/>
                          <a:ea typeface="Times New Roman"/>
                          <a:cs typeface="Times New Roman"/>
                          <a:sym typeface="Times New Roman"/>
                        </a:rPr>
                        <a:t>Markaziy teshik yuzalari</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182250">
                <a:tc>
                  <a:txBody>
                    <a:bodyPr/>
                    <a:lstStyle/>
                    <a:p>
                      <a:pPr indent="0" lvl="0" marL="0" marR="0" rtl="0" algn="ctr">
                        <a:lnSpc>
                          <a:spcPct val="150000"/>
                        </a:lnSpc>
                        <a:spcBef>
                          <a:spcPts val="0"/>
                        </a:spcBef>
                        <a:spcAft>
                          <a:spcPts val="0"/>
                        </a:spcAft>
                        <a:buNone/>
                      </a:pPr>
                      <a:r>
                        <a:rPr lang="en-US" sz="2400" u="none" cap="none" strike="noStrike">
                          <a:latin typeface="Times New Roman"/>
                          <a:ea typeface="Times New Roman"/>
                          <a:cs typeface="Times New Roman"/>
                          <a:sym typeface="Times New Roman"/>
                        </a:rPr>
                        <a:t>120</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400" u="none" cap="none" strike="noStrike">
                          <a:latin typeface="Times New Roman"/>
                          <a:ea typeface="Times New Roman"/>
                          <a:cs typeface="Times New Roman"/>
                          <a:sym typeface="Times New Roman"/>
                        </a:rPr>
                        <a:t>Oxirgi nazorat</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50000"/>
                        </a:lnSpc>
                        <a:spcBef>
                          <a:spcPts val="0"/>
                        </a:spcBef>
                        <a:spcAft>
                          <a:spcPts val="0"/>
                        </a:spcAft>
                        <a:buNone/>
                      </a:pPr>
                      <a:r>
                        <a:rPr lang="en-US" sz="2400" u="none" cap="none" strike="noStrike">
                          <a:latin typeface="Times New Roman"/>
                          <a:ea typeface="Times New Roman"/>
                          <a:cs typeface="Times New Roman"/>
                          <a:sym typeface="Times New Roman"/>
                        </a:rPr>
                        <a:t>-</a:t>
                      </a:r>
                      <a:endParaRPr sz="2400" u="none" cap="none" strike="noStrike">
                        <a:latin typeface="Times New Roman"/>
                        <a:ea typeface="Times New Roman"/>
                        <a:cs typeface="Times New Roman"/>
                        <a:sym typeface="Times New Roman"/>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02"/>
                                        </p:tgtEl>
                                        <p:attrNameLst>
                                          <p:attrName>style.visibility</p:attrName>
                                        </p:attrNameLst>
                                      </p:cBhvr>
                                      <p:to>
                                        <p:strVal val="visible"/>
                                      </p:to>
                                    </p:set>
                                    <p:animEffect filter="fade" transition="in">
                                      <p:cBhvr>
                                        <p:cTn dur="500"/>
                                        <p:tgtEl>
                                          <p:spTgt spid="50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506" name="Shape 506"/>
        <p:cNvGrpSpPr/>
        <p:nvPr/>
      </p:nvGrpSpPr>
      <p:grpSpPr>
        <a:xfrm>
          <a:off x="0" y="0"/>
          <a:ext cx="0" cy="0"/>
          <a:chOff x="0" y="0"/>
          <a:chExt cx="0" cy="0"/>
        </a:xfrm>
      </p:grpSpPr>
      <p:sp>
        <p:nvSpPr>
          <p:cNvPr id="507" name="Google Shape;507;p23"/>
          <p:cNvSpPr txBox="1"/>
          <p:nvPr>
            <p:ph idx="1" type="body"/>
          </p:nvPr>
        </p:nvSpPr>
        <p:spPr>
          <a:xfrm>
            <a:off x="179512" y="188640"/>
            <a:ext cx="8784975" cy="6552728"/>
          </a:xfrm>
          <a:prstGeom prst="rect">
            <a:avLst/>
          </a:prstGeom>
          <a:noFill/>
          <a:ln>
            <a:noFill/>
          </a:ln>
        </p:spPr>
        <p:txBody>
          <a:bodyPr anchorCtr="0" anchor="t" bIns="45700" lIns="91425" spcFirstLastPara="1" rIns="91425" wrap="square" tIns="45700">
            <a:noAutofit/>
          </a:bodyPr>
          <a:lstStyle/>
          <a:p>
            <a:pPr indent="0" lvl="0" marL="0" rtl="0" algn="ctr">
              <a:lnSpc>
                <a:spcPct val="150000"/>
              </a:lnSpc>
              <a:spcBef>
                <a:spcPts val="0"/>
              </a:spcBef>
              <a:spcAft>
                <a:spcPts val="0"/>
              </a:spcAft>
              <a:buSzPts val="3200"/>
              <a:buNone/>
            </a:pPr>
            <a:r>
              <a:rPr b="1" lang="en-US" sz="3200">
                <a:solidFill>
                  <a:schemeClr val="dk1"/>
                </a:solidFill>
                <a:latin typeface="Times New Roman"/>
                <a:ea typeface="Times New Roman"/>
                <a:cs typeface="Times New Roman"/>
                <a:sym typeface="Times New Roman"/>
              </a:rPr>
              <a:t>3. Chervyakli uzatmalarni nazorat qilish</a:t>
            </a:r>
            <a:endParaRPr sz="3200">
              <a:solidFill>
                <a:schemeClr val="dk1"/>
              </a:solidFill>
              <a:latin typeface="Times New Roman"/>
              <a:ea typeface="Times New Roman"/>
              <a:cs typeface="Times New Roman"/>
              <a:sym typeface="Times New Roman"/>
            </a:endParaRPr>
          </a:p>
          <a:p>
            <a:pPr indent="536575" lvl="0" marL="0" rtl="0" algn="just">
              <a:lnSpc>
                <a:spcPct val="150000"/>
              </a:lnSpc>
              <a:spcBef>
                <a:spcPts val="640"/>
              </a:spcBef>
              <a:spcAft>
                <a:spcPts val="0"/>
              </a:spcAft>
              <a:buSzPts val="3200"/>
              <a:buNone/>
            </a:pPr>
            <a:r>
              <a:rPr lang="en-US" sz="3200">
                <a:solidFill>
                  <a:schemeClr val="dk1"/>
                </a:solidFill>
                <a:latin typeface="Times New Roman"/>
                <a:ea typeface="Times New Roman"/>
                <a:cs typeface="Times New Roman"/>
                <a:sym typeface="Times New Roman"/>
              </a:rPr>
              <a:t>Chervyakli uzatmalarni nazorat qilish amallararo va barcha mexanik ishlov berish amallaridan so‘ng olib boriladi. Chiziqli o‘lchamlar, tashqi va ichki silindrik yuzalarning diametrlari o‘lchov aniqligi darajasini inobatga olib turli o‘lchov asboblari yordamida tekshiriladi yoki chegaraviy o‘lchash kalibrlaridan foydalaniladi. </a:t>
            </a:r>
            <a:endParaRPr sz="32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07">
                                            <p:txEl>
                                              <p:pRg end="0" st="0"/>
                                            </p:txEl>
                                          </p:spTgt>
                                        </p:tgtEl>
                                        <p:attrNameLst>
                                          <p:attrName>style.visibility</p:attrName>
                                        </p:attrNameLst>
                                      </p:cBhvr>
                                      <p:to>
                                        <p:strVal val="visible"/>
                                      </p:to>
                                    </p:set>
                                    <p:animEffect filter="fade" transition="in">
                                      <p:cBhvr>
                                        <p:cTn dur="1000"/>
                                        <p:tgtEl>
                                          <p:spTgt spid="507">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07">
                                            <p:txEl>
                                              <p:pRg end="1" st="1"/>
                                            </p:txEl>
                                          </p:spTgt>
                                        </p:tgtEl>
                                        <p:attrNameLst>
                                          <p:attrName>style.visibility</p:attrName>
                                        </p:attrNameLst>
                                      </p:cBhvr>
                                      <p:to>
                                        <p:strVal val="visible"/>
                                      </p:to>
                                    </p:set>
                                    <p:animEffect filter="fade" transition="in">
                                      <p:cBhvr>
                                        <p:cTn dur="1000"/>
                                        <p:tgtEl>
                                          <p:spTgt spid="507">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511" name="Shape 511"/>
        <p:cNvGrpSpPr/>
        <p:nvPr/>
      </p:nvGrpSpPr>
      <p:grpSpPr>
        <a:xfrm>
          <a:off x="0" y="0"/>
          <a:ext cx="0" cy="0"/>
          <a:chOff x="0" y="0"/>
          <a:chExt cx="0" cy="0"/>
        </a:xfrm>
      </p:grpSpPr>
      <p:sp>
        <p:nvSpPr>
          <p:cNvPr id="512" name="Google Shape;512;p24"/>
          <p:cNvSpPr/>
          <p:nvPr/>
        </p:nvSpPr>
        <p:spPr>
          <a:xfrm>
            <a:off x="4868" y="6191300"/>
            <a:ext cx="9110126"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ndara"/>
                <a:ea typeface="Candara"/>
                <a:cs typeface="Candara"/>
                <a:sym typeface="Candara"/>
              </a:rPr>
              <a:t>Manba:https://cylinder.com.ua/img/blog/kak_polzovatsa_mikrometrom_blog/izmerenie_shtangenzirkylem.jpg</a:t>
            </a:r>
            <a:endParaRPr i="1" sz="1800">
              <a:solidFill>
                <a:schemeClr val="dk1"/>
              </a:solidFill>
              <a:latin typeface="Candara"/>
              <a:ea typeface="Candara"/>
              <a:cs typeface="Candara"/>
              <a:sym typeface="Candara"/>
            </a:endParaRPr>
          </a:p>
        </p:txBody>
      </p:sp>
      <p:pic>
        <p:nvPicPr>
          <p:cNvPr id="513" name="Google Shape;513;p24"/>
          <p:cNvPicPr preferRelativeResize="0"/>
          <p:nvPr/>
        </p:nvPicPr>
        <p:blipFill rotWithShape="1">
          <a:blip r:embed="rId3">
            <a:alphaModFix/>
          </a:blip>
          <a:srcRect b="0" l="0" r="0" t="0"/>
          <a:stretch/>
        </p:blipFill>
        <p:spPr>
          <a:xfrm>
            <a:off x="13692" y="-4564"/>
            <a:ext cx="6286500" cy="2857500"/>
          </a:xfrm>
          <a:prstGeom prst="rect">
            <a:avLst/>
          </a:prstGeom>
          <a:noFill/>
          <a:ln>
            <a:noFill/>
          </a:ln>
        </p:spPr>
      </p:pic>
      <p:pic>
        <p:nvPicPr>
          <p:cNvPr id="514" name="Google Shape;514;p24"/>
          <p:cNvPicPr preferRelativeResize="0"/>
          <p:nvPr/>
        </p:nvPicPr>
        <p:blipFill rotWithShape="1">
          <a:blip r:embed="rId4">
            <a:alphaModFix/>
          </a:blip>
          <a:srcRect b="0" l="0" r="0" t="0"/>
          <a:stretch/>
        </p:blipFill>
        <p:spPr>
          <a:xfrm>
            <a:off x="3875391" y="3212976"/>
            <a:ext cx="5233113" cy="3071810"/>
          </a:xfrm>
          <a:prstGeom prst="rect">
            <a:avLst/>
          </a:prstGeom>
          <a:noFill/>
          <a:ln>
            <a:noFill/>
          </a:ln>
        </p:spPr>
      </p:pic>
      <p:sp>
        <p:nvSpPr>
          <p:cNvPr id="515" name="Google Shape;515;p24"/>
          <p:cNvSpPr/>
          <p:nvPr/>
        </p:nvSpPr>
        <p:spPr>
          <a:xfrm>
            <a:off x="0" y="2852936"/>
            <a:ext cx="889248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800">
                <a:solidFill>
                  <a:schemeClr val="dk1"/>
                </a:solidFill>
                <a:latin typeface="Candara"/>
                <a:ea typeface="Candara"/>
                <a:cs typeface="Candara"/>
                <a:sym typeface="Candara"/>
              </a:rPr>
              <a:t>Manba:https://cdn.vseinstrumenti.ru/res/img/foto_v_stati/kak_polzovatsya_shtangentsirkulem/shtangentsirkul3.jpg</a:t>
            </a:r>
            <a:endParaRPr i="1" sz="1800">
              <a:solidFill>
                <a:schemeClr val="dk1"/>
              </a:solidFill>
              <a:latin typeface="Candara"/>
              <a:ea typeface="Candara"/>
              <a:cs typeface="Candara"/>
              <a:sym typeface="Candara"/>
            </a:endParaRPr>
          </a:p>
        </p:txBody>
      </p:sp>
      <p:sp>
        <p:nvSpPr>
          <p:cNvPr id="516" name="Google Shape;516;p24"/>
          <p:cNvSpPr txBox="1"/>
          <p:nvPr>
            <p:ph idx="1" type="body"/>
          </p:nvPr>
        </p:nvSpPr>
        <p:spPr>
          <a:xfrm>
            <a:off x="6444208" y="1183754"/>
            <a:ext cx="2520279" cy="1669182"/>
          </a:xfrm>
          <a:prstGeom prst="rect">
            <a:avLst/>
          </a:prstGeom>
          <a:noFill/>
          <a:ln>
            <a:noFill/>
          </a:ln>
        </p:spPr>
        <p:txBody>
          <a:bodyPr anchorCtr="0" anchor="t" bIns="45700" lIns="91425" spcFirstLastPara="1" rIns="91425" wrap="square" tIns="45700">
            <a:normAutofit/>
          </a:bodyPr>
          <a:lstStyle/>
          <a:p>
            <a:pPr indent="0" lvl="0" marL="0" rtl="0" algn="ctr">
              <a:lnSpc>
                <a:spcPct val="120000"/>
              </a:lnSpc>
              <a:spcBef>
                <a:spcPts val="0"/>
              </a:spcBef>
              <a:spcAft>
                <a:spcPts val="0"/>
              </a:spcAft>
              <a:buSzPts val="2800"/>
              <a:buNone/>
            </a:pPr>
            <a:r>
              <a:rPr b="1" lang="en-US" sz="2800">
                <a:solidFill>
                  <a:schemeClr val="dk1"/>
                </a:solidFill>
                <a:latin typeface="Times New Roman"/>
                <a:ea typeface="Times New Roman"/>
                <a:cs typeface="Times New Roman"/>
                <a:sym typeface="Times New Roman"/>
              </a:rPr>
              <a:t>Shtangensirkul yordamida o‘lchash</a:t>
            </a:r>
            <a:endParaRPr b="1" sz="2800">
              <a:solidFill>
                <a:schemeClr val="dk1"/>
              </a:solidFill>
              <a:latin typeface="Times New Roman"/>
              <a:ea typeface="Times New Roman"/>
              <a:cs typeface="Times New Roman"/>
              <a:sym typeface="Times New Roman"/>
            </a:endParaRPr>
          </a:p>
        </p:txBody>
      </p:sp>
      <p:sp>
        <p:nvSpPr>
          <p:cNvPr id="517" name="Google Shape;517;p24"/>
          <p:cNvSpPr txBox="1"/>
          <p:nvPr/>
        </p:nvSpPr>
        <p:spPr>
          <a:xfrm>
            <a:off x="608794" y="4522118"/>
            <a:ext cx="2520279" cy="1669182"/>
          </a:xfrm>
          <a:prstGeom prst="rect">
            <a:avLst/>
          </a:prstGeom>
          <a:noFill/>
          <a:ln>
            <a:noFill/>
          </a:ln>
        </p:spPr>
        <p:txBody>
          <a:bodyPr anchorCtr="0" anchor="t" bIns="45700" lIns="91425" spcFirstLastPara="1" rIns="91425" wrap="square" tIns="45700">
            <a:normAutofit/>
          </a:bodyPr>
          <a:lstStyle/>
          <a:p>
            <a:pPr indent="0" lvl="0" marL="0" marR="0" rtl="0" algn="ctr">
              <a:lnSpc>
                <a:spcPct val="120000"/>
              </a:lnSpc>
              <a:spcBef>
                <a:spcPts val="0"/>
              </a:spcBef>
              <a:spcAft>
                <a:spcPts val="0"/>
              </a:spcAft>
              <a:buClr>
                <a:schemeClr val="accent1"/>
              </a:buClr>
              <a:buSzPts val="2800"/>
              <a:buFont typeface="Noto Sans Symbols"/>
              <a:buNone/>
            </a:pPr>
            <a:r>
              <a:rPr b="1" lang="en-US" sz="2800">
                <a:solidFill>
                  <a:schemeClr val="dk1"/>
                </a:solidFill>
                <a:latin typeface="Times New Roman"/>
                <a:ea typeface="Times New Roman"/>
                <a:cs typeface="Times New Roman"/>
                <a:sym typeface="Times New Roman"/>
              </a:rPr>
              <a:t>Mikrometr yordamida o‘lchash</a:t>
            </a:r>
            <a:endParaRPr b="1" sz="28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513"/>
                                        </p:tgtEl>
                                        <p:attrNameLst>
                                          <p:attrName>style.visibility</p:attrName>
                                        </p:attrNameLst>
                                      </p:cBhvr>
                                      <p:to>
                                        <p:strVal val="visible"/>
                                      </p:to>
                                    </p:set>
                                    <p:anim calcmode="lin" valueType="num">
                                      <p:cBhvr additive="base">
                                        <p:cTn dur="500"/>
                                        <p:tgtEl>
                                          <p:spTgt spid="513"/>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516">
                                            <p:txEl>
                                              <p:pRg end="0" st="0"/>
                                            </p:txEl>
                                          </p:spTgt>
                                        </p:tgtEl>
                                        <p:attrNameLst>
                                          <p:attrName>style.visibility</p:attrName>
                                        </p:attrNameLst>
                                      </p:cBhvr>
                                      <p:to>
                                        <p:strVal val="visible"/>
                                      </p:to>
                                    </p:set>
                                    <p:anim calcmode="lin" valueType="num">
                                      <p:cBhvr additive="base">
                                        <p:cTn dur="500"/>
                                        <p:tgtEl>
                                          <p:spTgt spid="516">
                                            <p:txEl>
                                              <p:pRg end="0" st="0"/>
                                            </p:txEl>
                                          </p:spTgt>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8">
                                  <p:stCondLst>
                                    <p:cond delay="0"/>
                                  </p:stCondLst>
                                  <p:childTnLst>
                                    <p:set>
                                      <p:cBhvr>
                                        <p:cTn dur="1" fill="hold">
                                          <p:stCondLst>
                                            <p:cond delay="0"/>
                                          </p:stCondLst>
                                        </p:cTn>
                                        <p:tgtEl>
                                          <p:spTgt spid="515"/>
                                        </p:tgtEl>
                                        <p:attrNameLst>
                                          <p:attrName>style.visibility</p:attrName>
                                        </p:attrNameLst>
                                      </p:cBhvr>
                                      <p:to>
                                        <p:strVal val="visible"/>
                                      </p:to>
                                    </p:set>
                                    <p:anim calcmode="lin" valueType="num">
                                      <p:cBhvr additive="base">
                                        <p:cTn dur="500"/>
                                        <p:tgtEl>
                                          <p:spTgt spid="515"/>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514"/>
                                        </p:tgtEl>
                                        <p:attrNameLst>
                                          <p:attrName>style.visibility</p:attrName>
                                        </p:attrNameLst>
                                      </p:cBhvr>
                                      <p:to>
                                        <p:strVal val="visible"/>
                                      </p:to>
                                    </p:set>
                                    <p:anim calcmode="lin" valueType="num">
                                      <p:cBhvr additive="base">
                                        <p:cTn dur="500"/>
                                        <p:tgtEl>
                                          <p:spTgt spid="514"/>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517">
                                            <p:txEl>
                                              <p:pRg end="0" st="0"/>
                                            </p:txEl>
                                          </p:spTgt>
                                        </p:tgtEl>
                                        <p:attrNameLst>
                                          <p:attrName>style.visibility</p:attrName>
                                        </p:attrNameLst>
                                      </p:cBhvr>
                                      <p:to>
                                        <p:strVal val="visible"/>
                                      </p:to>
                                    </p:set>
                                    <p:anim calcmode="lin" valueType="num">
                                      <p:cBhvr additive="base">
                                        <p:cTn dur="500"/>
                                        <p:tgtEl>
                                          <p:spTgt spid="517">
                                            <p:txEl>
                                              <p:pRg end="0" st="0"/>
                                            </p:txEl>
                                          </p:spTgt>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8">
                                  <p:stCondLst>
                                    <p:cond delay="0"/>
                                  </p:stCondLst>
                                  <p:childTnLst>
                                    <p:set>
                                      <p:cBhvr>
                                        <p:cTn dur="1" fill="hold">
                                          <p:stCondLst>
                                            <p:cond delay="0"/>
                                          </p:stCondLst>
                                        </p:cTn>
                                        <p:tgtEl>
                                          <p:spTgt spid="512"/>
                                        </p:tgtEl>
                                        <p:attrNameLst>
                                          <p:attrName>style.visibility</p:attrName>
                                        </p:attrNameLst>
                                      </p:cBhvr>
                                      <p:to>
                                        <p:strVal val="visible"/>
                                      </p:to>
                                    </p:set>
                                    <p:anim calcmode="lin" valueType="num">
                                      <p:cBhvr additive="base">
                                        <p:cTn dur="500"/>
                                        <p:tgtEl>
                                          <p:spTgt spid="51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521" name="Shape 521"/>
        <p:cNvGrpSpPr/>
        <p:nvPr/>
      </p:nvGrpSpPr>
      <p:grpSpPr>
        <a:xfrm>
          <a:off x="0" y="0"/>
          <a:ext cx="0" cy="0"/>
          <a:chOff x="0" y="0"/>
          <a:chExt cx="0" cy="0"/>
        </a:xfrm>
      </p:grpSpPr>
      <p:sp>
        <p:nvSpPr>
          <p:cNvPr id="522" name="Google Shape;522;p25"/>
          <p:cNvSpPr txBox="1"/>
          <p:nvPr>
            <p:ph idx="1" type="body"/>
          </p:nvPr>
        </p:nvSpPr>
        <p:spPr>
          <a:xfrm>
            <a:off x="179512" y="152636"/>
            <a:ext cx="8784975" cy="6552728"/>
          </a:xfrm>
          <a:prstGeom prst="rect">
            <a:avLst/>
          </a:prstGeom>
          <a:noFill/>
          <a:ln>
            <a:noFill/>
          </a:ln>
        </p:spPr>
        <p:txBody>
          <a:bodyPr anchorCtr="0" anchor="t" bIns="45700" lIns="91425" spcFirstLastPara="1" rIns="91425" wrap="square" tIns="45700">
            <a:noAutofit/>
          </a:bodyPr>
          <a:lstStyle/>
          <a:p>
            <a:pPr indent="536575" lvl="0" marL="0" rtl="0" algn="just">
              <a:lnSpc>
                <a:spcPct val="150000"/>
              </a:lnSpc>
              <a:spcBef>
                <a:spcPts val="0"/>
              </a:spcBef>
              <a:spcAft>
                <a:spcPts val="0"/>
              </a:spcAft>
              <a:buSzPts val="2800"/>
              <a:buNone/>
            </a:pPr>
            <a:r>
              <a:rPr lang="en-US" sz="2800">
                <a:solidFill>
                  <a:schemeClr val="dk1"/>
                </a:solidFill>
                <a:latin typeface="Times New Roman"/>
                <a:ea typeface="Times New Roman"/>
                <a:cs typeface="Times New Roman"/>
                <a:sym typeface="Times New Roman"/>
              </a:rPr>
              <a:t>Chervyakli uzatmani tayyorlash sifati qadam o‘lchagichlar, tish o‘lchagichlar, shablonlar yoki evolventali yuzalarni o‘lchagichlari yordamida nazorat qilinadi. Tishli g‘ildirak yuzalarning o‘zaro joylashuvchi ularning sirtqi va radial urishlari hamda o‘zaro perpendikulyarlik talablari maxsus indikatorlik, qayta sozlanuvchi ustunlarga ega bo‘lgan moslamada markazlarga o‘rnatilan holda nazorat qilinadi. Bu holda tishli g‘ildirak har ikki sirt tomonidan markaziy teshikka ega bo‘lgan opravkaga o‘rnatiladi.</a:t>
            </a:r>
            <a:endParaRPr sz="2800">
              <a:solidFill>
                <a:schemeClr val="dk1"/>
              </a:solidFill>
              <a:latin typeface="Times New Roman"/>
              <a:ea typeface="Times New Roman"/>
              <a:cs typeface="Times New Roman"/>
              <a:sym typeface="Times New Roman"/>
            </a:endParaRPr>
          </a:p>
        </p:txBody>
      </p:sp>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2">
                                            <p:txEl>
                                              <p:pRg end="0" st="0"/>
                                            </p:txEl>
                                          </p:spTgt>
                                        </p:tgtEl>
                                        <p:attrNameLst>
                                          <p:attrName>style.visibility</p:attrName>
                                        </p:attrNameLst>
                                      </p:cBhvr>
                                      <p:to>
                                        <p:strVal val="visible"/>
                                      </p:to>
                                    </p:set>
                                    <p:animEffect filter="fade" transition="in">
                                      <p:cBhvr>
                                        <p:cTn dur="1000"/>
                                        <p:tgtEl>
                                          <p:spTgt spid="522">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526" name="Shape 526"/>
        <p:cNvGrpSpPr/>
        <p:nvPr/>
      </p:nvGrpSpPr>
      <p:grpSpPr>
        <a:xfrm>
          <a:off x="0" y="0"/>
          <a:ext cx="0" cy="0"/>
          <a:chOff x="0" y="0"/>
          <a:chExt cx="0" cy="0"/>
        </a:xfrm>
      </p:grpSpPr>
      <p:sp>
        <p:nvSpPr>
          <p:cNvPr id="527" name="Google Shape;527;p26"/>
          <p:cNvSpPr/>
          <p:nvPr/>
        </p:nvSpPr>
        <p:spPr>
          <a:xfrm>
            <a:off x="35496" y="6165304"/>
            <a:ext cx="8947979" cy="61555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700">
                <a:solidFill>
                  <a:schemeClr val="dk1"/>
                </a:solidFill>
                <a:latin typeface="Arial Narrow"/>
                <a:ea typeface="Arial Narrow"/>
                <a:cs typeface="Arial Narrow"/>
                <a:sym typeface="Arial Narrow"/>
              </a:rPr>
              <a:t>Manba: </a:t>
            </a:r>
            <a:endParaRPr/>
          </a:p>
          <a:p>
            <a:pPr indent="0" lvl="0" marL="0" marR="0" rtl="0" algn="l">
              <a:spcBef>
                <a:spcPts val="0"/>
              </a:spcBef>
              <a:spcAft>
                <a:spcPts val="0"/>
              </a:spcAft>
              <a:buNone/>
            </a:pPr>
            <a:r>
              <a:rPr i="1" lang="en-US" sz="1700">
                <a:solidFill>
                  <a:schemeClr val="dk1"/>
                </a:solidFill>
                <a:latin typeface="Arial Narrow"/>
                <a:ea typeface="Arial Narrow"/>
                <a:cs typeface="Arial Narrow"/>
                <a:sym typeface="Arial Narrow"/>
              </a:rPr>
              <a:t>https://patents.su/patents_3/1259096-ustrojjstvo-dlya-kontrolya-radialnogo-bieniya-vitkov-chervyaka-3.png</a:t>
            </a:r>
            <a:endParaRPr i="1" sz="1700">
              <a:solidFill>
                <a:schemeClr val="dk1"/>
              </a:solidFill>
              <a:latin typeface="Arial Narrow"/>
              <a:ea typeface="Arial Narrow"/>
              <a:cs typeface="Arial Narrow"/>
              <a:sym typeface="Arial Narrow"/>
            </a:endParaRPr>
          </a:p>
        </p:txBody>
      </p:sp>
      <p:sp>
        <p:nvSpPr>
          <p:cNvPr id="528" name="Google Shape;528;p26"/>
          <p:cNvSpPr txBox="1"/>
          <p:nvPr>
            <p:ph idx="1" type="body"/>
          </p:nvPr>
        </p:nvSpPr>
        <p:spPr>
          <a:xfrm>
            <a:off x="179512" y="5517232"/>
            <a:ext cx="8784975" cy="638780"/>
          </a:xfrm>
          <a:prstGeom prst="rect">
            <a:avLst/>
          </a:prstGeom>
          <a:noFill/>
          <a:ln>
            <a:noFill/>
          </a:ln>
        </p:spPr>
        <p:txBody>
          <a:bodyPr anchorCtr="0" anchor="t" bIns="45700" lIns="91425" spcFirstLastPara="1" rIns="91425" wrap="square" tIns="45700">
            <a:normAutofit/>
          </a:bodyPr>
          <a:lstStyle/>
          <a:p>
            <a:pPr indent="0" lvl="0" marL="0" rtl="0" algn="ctr">
              <a:lnSpc>
                <a:spcPct val="120000"/>
              </a:lnSpc>
              <a:spcBef>
                <a:spcPts val="0"/>
              </a:spcBef>
              <a:spcAft>
                <a:spcPts val="0"/>
              </a:spcAft>
              <a:buClr>
                <a:schemeClr val="dk1"/>
              </a:buClr>
              <a:buSzPts val="2800"/>
              <a:buNone/>
            </a:pPr>
            <a:r>
              <a:rPr b="1" lang="en-US" sz="2800">
                <a:latin typeface="Times New Roman"/>
                <a:ea typeface="Times New Roman"/>
                <a:cs typeface="Times New Roman"/>
                <a:sym typeface="Times New Roman"/>
              </a:rPr>
              <a:t>Chervyak o‘ramlarini radial urinishini nazorat qilish</a:t>
            </a:r>
            <a:endParaRPr b="1" sz="2800">
              <a:latin typeface="Times New Roman"/>
              <a:ea typeface="Times New Roman"/>
              <a:cs typeface="Times New Roman"/>
              <a:sym typeface="Times New Roman"/>
            </a:endParaRPr>
          </a:p>
        </p:txBody>
      </p:sp>
      <p:pic>
        <p:nvPicPr>
          <p:cNvPr id="529" name="Google Shape;529;p26"/>
          <p:cNvPicPr preferRelativeResize="0"/>
          <p:nvPr/>
        </p:nvPicPr>
        <p:blipFill rotWithShape="1">
          <a:blip r:embed="rId3">
            <a:alphaModFix/>
          </a:blip>
          <a:srcRect b="52744" l="9914" r="8427" t="3800"/>
          <a:stretch/>
        </p:blipFill>
        <p:spPr>
          <a:xfrm>
            <a:off x="863589" y="44624"/>
            <a:ext cx="7380819" cy="5553908"/>
          </a:xfrm>
          <a:prstGeom prst="rect">
            <a:avLst/>
          </a:prstGeom>
          <a:noFill/>
          <a:ln>
            <a:noFill/>
          </a:ln>
        </p:spPr>
      </p:pic>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529"/>
                                        </p:tgtEl>
                                        <p:attrNameLst>
                                          <p:attrName>style.visibility</p:attrName>
                                        </p:attrNameLst>
                                      </p:cBhvr>
                                      <p:to>
                                        <p:strVal val="visible"/>
                                      </p:to>
                                    </p:set>
                                    <p:anim calcmode="lin" valueType="num">
                                      <p:cBhvr additive="base">
                                        <p:cTn dur="500"/>
                                        <p:tgtEl>
                                          <p:spTgt spid="529"/>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528">
                                            <p:txEl>
                                              <p:pRg end="0" st="0"/>
                                            </p:txEl>
                                          </p:spTgt>
                                        </p:tgtEl>
                                        <p:attrNameLst>
                                          <p:attrName>style.visibility</p:attrName>
                                        </p:attrNameLst>
                                      </p:cBhvr>
                                      <p:to>
                                        <p:strVal val="visible"/>
                                      </p:to>
                                    </p:set>
                                    <p:anim calcmode="lin" valueType="num">
                                      <p:cBhvr additive="base">
                                        <p:cTn dur="500"/>
                                        <p:tgtEl>
                                          <p:spTgt spid="528">
                                            <p:txEl>
                                              <p:pRg end="0" st="0"/>
                                            </p:txEl>
                                          </p:spTgt>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8">
                                  <p:stCondLst>
                                    <p:cond delay="0"/>
                                  </p:stCondLst>
                                  <p:childTnLst>
                                    <p:set>
                                      <p:cBhvr>
                                        <p:cTn dur="1" fill="hold">
                                          <p:stCondLst>
                                            <p:cond delay="0"/>
                                          </p:stCondLst>
                                        </p:cTn>
                                        <p:tgtEl>
                                          <p:spTgt spid="527"/>
                                        </p:tgtEl>
                                        <p:attrNameLst>
                                          <p:attrName>style.visibility</p:attrName>
                                        </p:attrNameLst>
                                      </p:cBhvr>
                                      <p:to>
                                        <p:strVal val="visible"/>
                                      </p:to>
                                    </p:set>
                                    <p:anim calcmode="lin" valueType="num">
                                      <p:cBhvr additive="base">
                                        <p:cTn dur="500"/>
                                        <p:tgtEl>
                                          <p:spTgt spid="527"/>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533" name="Shape 533"/>
        <p:cNvGrpSpPr/>
        <p:nvPr/>
      </p:nvGrpSpPr>
      <p:grpSpPr>
        <a:xfrm>
          <a:off x="0" y="0"/>
          <a:ext cx="0" cy="0"/>
          <a:chOff x="0" y="0"/>
          <a:chExt cx="0" cy="0"/>
        </a:xfrm>
      </p:grpSpPr>
      <p:sp>
        <p:nvSpPr>
          <p:cNvPr id="534" name="Google Shape;534;p27"/>
          <p:cNvSpPr/>
          <p:nvPr/>
        </p:nvSpPr>
        <p:spPr>
          <a:xfrm>
            <a:off x="107503" y="116632"/>
            <a:ext cx="8892345" cy="6526210"/>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2800">
                <a:solidFill>
                  <a:schemeClr val="dk1"/>
                </a:solidFill>
                <a:latin typeface="Times New Roman"/>
                <a:ea typeface="Times New Roman"/>
                <a:cs typeface="Times New Roman"/>
                <a:sym typeface="Times New Roman"/>
              </a:rPr>
              <a:t>Foydalanilgan adabiyotlar:</a:t>
            </a:r>
            <a:endParaRPr/>
          </a:p>
          <a:p>
            <a:pPr indent="0" lvl="0" marL="0" marR="0" rtl="0" algn="ctr">
              <a:lnSpc>
                <a:spcPct val="150000"/>
              </a:lnSpc>
              <a:spcBef>
                <a:spcPts val="0"/>
              </a:spcBef>
              <a:spcAft>
                <a:spcPts val="0"/>
              </a:spcAft>
              <a:buNone/>
            </a:pPr>
            <a:r>
              <a:t/>
            </a:r>
            <a:endParaRPr b="1" sz="2400">
              <a:solidFill>
                <a:schemeClr val="dk1"/>
              </a:solidFill>
              <a:latin typeface="Calibri"/>
              <a:ea typeface="Calibri"/>
              <a:cs typeface="Calibri"/>
              <a:sym typeface="Calibri"/>
            </a:endParaRPr>
          </a:p>
          <a:p>
            <a:pPr indent="536575" lvl="0" marL="0" marR="0" rtl="0" algn="just">
              <a:lnSpc>
                <a:spcPct val="130000"/>
              </a:lnSpc>
              <a:spcBef>
                <a:spcPts val="0"/>
              </a:spcBef>
              <a:spcAft>
                <a:spcPts val="0"/>
              </a:spcAft>
              <a:buNone/>
            </a:pPr>
            <a:r>
              <a:rPr lang="en-US" sz="2400">
                <a:solidFill>
                  <a:schemeClr val="dk1"/>
                </a:solidFill>
                <a:latin typeface="Times New Roman"/>
                <a:ea typeface="Times New Roman"/>
                <a:cs typeface="Times New Roman"/>
                <a:sym typeface="Times New Roman"/>
              </a:rPr>
              <a:t>1.	Mirzayev A.A., Sotvoldiyev A.E., Mamurov E.T. “Mashinasozlik texnologiyasi” (maxsus qism) oliy texnika o‘quv yurtlari uchun darslik. Farg‘ona–2010. 195 b. </a:t>
            </a:r>
            <a:endParaRPr/>
          </a:p>
          <a:p>
            <a:pPr indent="536575" lvl="0" marL="0" marR="0" rtl="0" algn="just">
              <a:lnSpc>
                <a:spcPct val="130000"/>
              </a:lnSpc>
              <a:spcBef>
                <a:spcPts val="0"/>
              </a:spcBef>
              <a:spcAft>
                <a:spcPts val="0"/>
              </a:spcAft>
              <a:buNone/>
            </a:pPr>
            <a:r>
              <a:rPr lang="en-US" sz="2400">
                <a:solidFill>
                  <a:schemeClr val="dk1"/>
                </a:solidFill>
                <a:latin typeface="Times New Roman"/>
                <a:ea typeface="Times New Roman"/>
                <a:cs typeface="Times New Roman"/>
                <a:sym typeface="Times New Roman"/>
              </a:rPr>
              <a:t>2.	Технология машиностроения: учебник / В.В.Клепиков, Н.М.Султан-заде, В.Ф. Солдатов [и др.]. — М.: 2017. – 387 с. </a:t>
            </a:r>
            <a:endParaRPr/>
          </a:p>
          <a:p>
            <a:pPr indent="536575" lvl="0" marL="0" marR="0" rtl="0" algn="just">
              <a:lnSpc>
                <a:spcPct val="130000"/>
              </a:lnSpc>
              <a:spcBef>
                <a:spcPts val="0"/>
              </a:spcBef>
              <a:spcAft>
                <a:spcPts val="0"/>
              </a:spcAft>
              <a:buNone/>
            </a:pPr>
            <a:r>
              <a:rPr lang="en-US" sz="2400">
                <a:solidFill>
                  <a:schemeClr val="dk1"/>
                </a:solidFill>
                <a:latin typeface="Times New Roman"/>
                <a:ea typeface="Times New Roman"/>
                <a:cs typeface="Times New Roman"/>
                <a:sym typeface="Times New Roman"/>
              </a:rPr>
              <a:t>3.	Шрубченко И.В. Технология изготовления типовых деталей машин. Учеб. пособие. – М.: ИНФРА-М. 2018 – 358 с.</a:t>
            </a:r>
            <a:endParaRPr/>
          </a:p>
          <a:p>
            <a:pPr indent="536575" lvl="0" marL="0" marR="0" rtl="0" algn="just">
              <a:lnSpc>
                <a:spcPct val="130000"/>
              </a:lnSpc>
              <a:spcBef>
                <a:spcPts val="0"/>
              </a:spcBef>
              <a:spcAft>
                <a:spcPts val="0"/>
              </a:spcAft>
              <a:buNone/>
            </a:pPr>
            <a:r>
              <a:rPr lang="en-US" sz="2400">
                <a:solidFill>
                  <a:schemeClr val="dk1"/>
                </a:solidFill>
                <a:latin typeface="Times New Roman"/>
                <a:ea typeface="Times New Roman"/>
                <a:cs typeface="Times New Roman"/>
                <a:sym typeface="Times New Roman"/>
              </a:rPr>
              <a:t>4.	Инженерная 3D-компьютерная графика в 2 т. Том 2: учебник и практикум для академического бакалавриата / А. Л. Хейфец, А. Н. Логиновский, И. В. Буторина, В. Н. Васильева. – 3-е изд., перераб. и доп., 2017. — 279 с.</a:t>
            </a:r>
            <a:endParaRPr/>
          </a:p>
        </p:txBody>
      </p:sp>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4">
                                            <p:txEl>
                                              <p:pRg end="0" st="0"/>
                                            </p:txEl>
                                          </p:spTgt>
                                        </p:tgtEl>
                                        <p:attrNameLst>
                                          <p:attrName>style.visibility</p:attrName>
                                        </p:attrNameLst>
                                      </p:cBhvr>
                                      <p:to>
                                        <p:strVal val="visible"/>
                                      </p:to>
                                    </p:set>
                                    <p:animEffect filter="fade" transition="in">
                                      <p:cBhvr>
                                        <p:cTn dur="500"/>
                                        <p:tgtEl>
                                          <p:spTgt spid="534">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4">
                                            <p:txEl>
                                              <p:pRg end="1" st="1"/>
                                            </p:txEl>
                                          </p:spTgt>
                                        </p:tgtEl>
                                        <p:attrNameLst>
                                          <p:attrName>style.visibility</p:attrName>
                                        </p:attrNameLst>
                                      </p:cBhvr>
                                      <p:to>
                                        <p:strVal val="visible"/>
                                      </p:to>
                                    </p:set>
                                    <p:animEffect filter="fade" transition="in">
                                      <p:cBhvr>
                                        <p:cTn dur="500"/>
                                        <p:tgtEl>
                                          <p:spTgt spid="534">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4">
                                            <p:txEl>
                                              <p:pRg end="2" st="2"/>
                                            </p:txEl>
                                          </p:spTgt>
                                        </p:tgtEl>
                                        <p:attrNameLst>
                                          <p:attrName>style.visibility</p:attrName>
                                        </p:attrNameLst>
                                      </p:cBhvr>
                                      <p:to>
                                        <p:strVal val="visible"/>
                                      </p:to>
                                    </p:set>
                                    <p:animEffect filter="fade" transition="in">
                                      <p:cBhvr>
                                        <p:cTn dur="500"/>
                                        <p:tgtEl>
                                          <p:spTgt spid="534">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4">
                                            <p:txEl>
                                              <p:pRg end="3" st="3"/>
                                            </p:txEl>
                                          </p:spTgt>
                                        </p:tgtEl>
                                        <p:attrNameLst>
                                          <p:attrName>style.visibility</p:attrName>
                                        </p:attrNameLst>
                                      </p:cBhvr>
                                      <p:to>
                                        <p:strVal val="visible"/>
                                      </p:to>
                                    </p:set>
                                    <p:animEffect filter="fade" transition="in">
                                      <p:cBhvr>
                                        <p:cTn dur="500"/>
                                        <p:tgtEl>
                                          <p:spTgt spid="534">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4">
                                            <p:txEl>
                                              <p:pRg end="4" st="4"/>
                                            </p:txEl>
                                          </p:spTgt>
                                        </p:tgtEl>
                                        <p:attrNameLst>
                                          <p:attrName>style.visibility</p:attrName>
                                        </p:attrNameLst>
                                      </p:cBhvr>
                                      <p:to>
                                        <p:strVal val="visible"/>
                                      </p:to>
                                    </p:set>
                                    <p:animEffect filter="fade" transition="in">
                                      <p:cBhvr>
                                        <p:cTn dur="500"/>
                                        <p:tgtEl>
                                          <p:spTgt spid="534">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4">
                                            <p:txEl>
                                              <p:pRg end="5" st="5"/>
                                            </p:txEl>
                                          </p:spTgt>
                                        </p:tgtEl>
                                        <p:attrNameLst>
                                          <p:attrName>style.visibility</p:attrName>
                                        </p:attrNameLst>
                                      </p:cBhvr>
                                      <p:to>
                                        <p:strVal val="visible"/>
                                      </p:to>
                                    </p:set>
                                    <p:animEffect filter="fade" transition="in">
                                      <p:cBhvr>
                                        <p:cTn dur="500"/>
                                        <p:tgtEl>
                                          <p:spTgt spid="534">
                                            <p:txEl>
                                              <p:pRg end="5" st="5"/>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blipFill>
          <a:blip r:embed="rId3">
            <a:alphaModFix/>
          </a:blip>
          <a:stretch>
            <a:fillRect/>
          </a:stretch>
        </a:blipFill>
      </p:bgPr>
    </p:bg>
    <p:spTree>
      <p:nvGrpSpPr>
        <p:cNvPr id="538" name="Shape 538"/>
        <p:cNvGrpSpPr/>
        <p:nvPr/>
      </p:nvGrpSpPr>
      <p:grpSpPr>
        <a:xfrm>
          <a:off x="0" y="0"/>
          <a:ext cx="0" cy="0"/>
          <a:chOff x="0" y="0"/>
          <a:chExt cx="0" cy="0"/>
        </a:xfrm>
      </p:grpSpPr>
      <p:sp>
        <p:nvSpPr>
          <p:cNvPr id="539" name="Google Shape;539;p28"/>
          <p:cNvSpPr/>
          <p:nvPr/>
        </p:nvSpPr>
        <p:spPr>
          <a:xfrm>
            <a:off x="611560" y="1340768"/>
            <a:ext cx="7920880" cy="4104456"/>
          </a:xfrm>
          <a:prstGeom prst="rect">
            <a:avLst/>
          </a:prstGeom>
        </p:spPr>
        <p:txBody>
          <a:bodyPr>
            <a:prstTxWarp prst="textPlain"/>
          </a:bodyPr>
          <a:lstStyle/>
          <a:p>
            <a:pPr lvl="0" algn="ctr"/>
            <a:r>
              <a:rPr b="1" i="0">
                <a:ln>
                  <a:noFill/>
                </a:ln>
                <a:solidFill>
                  <a:srgbClr val="FFFF00"/>
                </a:solidFill>
                <a:latin typeface="Candara"/>
              </a:rPr>
              <a:t>E’TIBORINGIZ</a:t>
            </a:r>
            <a:br>
              <a:rPr b="1" i="0">
                <a:ln>
                  <a:noFill/>
                </a:ln>
                <a:solidFill>
                  <a:srgbClr val="FFFF00"/>
                </a:solidFill>
                <a:latin typeface="Candara"/>
              </a:rPr>
            </a:br>
            <a:r>
              <a:rPr b="1" i="0">
                <a:ln>
                  <a:noFill/>
                </a:ln>
                <a:solidFill>
                  <a:srgbClr val="FFFF00"/>
                </a:solidFill>
                <a:latin typeface="Candara"/>
              </a:rPr>
              <a:t>UCHUN RAHMAT</a:t>
            </a:r>
          </a:p>
        </p:txBody>
      </p:sp>
    </p:spTree>
  </p:cSld>
  <p:clrMapOvr>
    <a:masterClrMapping/>
  </p:clrMapOvr>
  <mc:AlternateContent>
    <mc:Choice Requires="p14">
      <p:transition spd="slow" p14:dur="1400">
        <p14:doors/>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3" presetSubtype="16">
                                  <p:stCondLst>
                                    <p:cond delay="0"/>
                                  </p:stCondLst>
                                  <p:childTnLst>
                                    <p:set>
                                      <p:cBhvr>
                                        <p:cTn dur="1" fill="hold">
                                          <p:stCondLst>
                                            <p:cond delay="0"/>
                                          </p:stCondLst>
                                        </p:cTn>
                                        <p:tgtEl>
                                          <p:spTgt spid="539"/>
                                        </p:tgtEl>
                                        <p:attrNameLst>
                                          <p:attrName>style.visibility</p:attrName>
                                        </p:attrNameLst>
                                      </p:cBhvr>
                                      <p:to>
                                        <p:strVal val="visible"/>
                                      </p:to>
                                    </p:set>
                                    <p:anim calcmode="lin" valueType="num">
                                      <p:cBhvr additive="base">
                                        <p:cTn dur="500"/>
                                        <p:tgtEl>
                                          <p:spTgt spid="539"/>
                                        </p:tgtEl>
                                        <p:attrNameLst>
                                          <p:attrName>ppt_w</p:attrName>
                                        </p:attrNameLst>
                                      </p:cBhvr>
                                      <p:tavLst>
                                        <p:tav fmla="" tm="0">
                                          <p:val>
                                            <p:strVal val="0"/>
                                          </p:val>
                                        </p:tav>
                                        <p:tav fmla="" tm="100000">
                                          <p:val>
                                            <p:strVal val="#ppt_w"/>
                                          </p:val>
                                        </p:tav>
                                      </p:tavLst>
                                    </p:anim>
                                    <p:anim calcmode="lin" valueType="num">
                                      <p:cBhvr additive="base">
                                        <p:cTn dur="500"/>
                                        <p:tgtEl>
                                          <p:spTgt spid="539"/>
                                        </p:tgtEl>
                                        <p:attrNameLst>
                                          <p:attrName>ppt_h</p:attrName>
                                        </p:attrNameLst>
                                      </p:cBhvr>
                                      <p:tavLst>
                                        <p:tav fmla="" tm="0">
                                          <p:val>
                                            <p:strVal val="0"/>
                                          </p:val>
                                        </p:tav>
                                        <p:tav fmla=""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2_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1_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Волна">
  <a:themeElements>
    <a:clrScheme name="Волна">
      <a:dk1>
        <a:srgbClr val="000000"/>
      </a:dk1>
      <a:lt1>
        <a:srgbClr val="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2021-09-15T07:41:13Z</dcterms:created>
  <dc:creator>User</dc:creator>
</cp:coreProperties>
</file>