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50" r:id="rId2"/>
    <p:sldMasterId id="2147483762" r:id="rId3"/>
    <p:sldMasterId id="2147483786" r:id="rId4"/>
  </p:sldMasterIdLst>
  <p:sldIdLst>
    <p:sldId id="256" r:id="rId5"/>
    <p:sldId id="257" r:id="rId6"/>
    <p:sldId id="258" r:id="rId7"/>
    <p:sldId id="324" r:id="rId8"/>
    <p:sldId id="332" r:id="rId9"/>
    <p:sldId id="259" r:id="rId10"/>
    <p:sldId id="354" r:id="rId11"/>
    <p:sldId id="349" r:id="rId12"/>
    <p:sldId id="347" r:id="rId13"/>
    <p:sldId id="348" r:id="rId14"/>
    <p:sldId id="326" r:id="rId15"/>
    <p:sldId id="350" r:id="rId16"/>
    <p:sldId id="352" r:id="rId17"/>
    <p:sldId id="351" r:id="rId18"/>
    <p:sldId id="263" r:id="rId19"/>
    <p:sldId id="299" r:id="rId20"/>
    <p:sldId id="319" r:id="rId21"/>
    <p:sldId id="340" r:id="rId22"/>
    <p:sldId id="320" r:id="rId23"/>
    <p:sldId id="341" r:id="rId24"/>
    <p:sldId id="321" r:id="rId25"/>
    <p:sldId id="335" r:id="rId26"/>
    <p:sldId id="342" r:id="rId27"/>
    <p:sldId id="267" r:id="rId28"/>
    <p:sldId id="343" r:id="rId29"/>
    <p:sldId id="339" r:id="rId30"/>
    <p:sldId id="344" r:id="rId31"/>
    <p:sldId id="353" r:id="rId32"/>
    <p:sldId id="313" r:id="rId33"/>
    <p:sldId id="293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B819"/>
    <a:srgbClr val="A124B2"/>
    <a:srgbClr val="D6EB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D03447BB-5D67-496B-8E87-E561075AD55C}" styleName="Темный стиль 1 —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F2DE63D5-997A-4646-A377-4702673A728D}" styleName="Светлый стиль 2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Средний стиль 1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4B4D75-DD25-41C1-B69D-FCECFCED2576}" type="doc">
      <dgm:prSet loTypeId="urn:microsoft.com/office/officeart/2005/8/layout/orgChart1" loCatId="hierarchy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231B2922-2C3D-47DC-8ADF-1D0AE8CF6784}">
      <dgm:prSet phldrT="[Текст]" custT="1"/>
      <dgm:spPr/>
      <dgm:t>
        <a:bodyPr/>
        <a:lstStyle/>
        <a:p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Chervyak</a:t>
          </a:r>
          <a:r>
            <a: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g‘ildiragining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konstruktiv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tuzilishi</a:t>
          </a:r>
          <a:endParaRPr lang="ru-RU" sz="3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C05089-E381-4C18-8B7B-0DEB0FE68AB0}" type="parTrans" cxnId="{59D140D1-F165-40C2-A1B0-091068BE0374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8A0D49-3F94-4AF9-925D-4E2F5BFB8F98}" type="sibTrans" cxnId="{59D140D1-F165-40C2-A1B0-091068BE0374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2C983C-BF57-45DE-BCD1-28EFCD7CDAEF}">
      <dgm:prSet phldrT="[Текст]" custT="1"/>
      <dgm:spPr/>
      <dgm:t>
        <a:bodyPr/>
        <a:lstStyle/>
        <a:p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Yaxlit</a:t>
          </a:r>
          <a:endParaRPr lang="ru-RU" sz="3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6D9916-FCE0-426B-98FA-EB14C1006E29}" type="parTrans" cxnId="{78FA3E8B-5B25-40DF-BEFA-C13A0CF9E7F1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CAED57-40C8-4B95-98FA-553A7EA457AC}" type="sibTrans" cxnId="{78FA3E8B-5B25-40DF-BEFA-C13A0CF9E7F1}">
      <dgm:prSet/>
      <dgm:spPr/>
      <dgm:t>
        <a:bodyPr/>
        <a:lstStyle/>
        <a:p>
          <a:endParaRPr lang="ru-RU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0AC5A6-1673-4E56-BA9F-EBC3DE6BF2AD}">
      <dgm:prSet phldrT="[Текст]" custT="1"/>
      <dgm:spPr/>
      <dgm:t>
        <a:bodyPr/>
        <a:lstStyle/>
        <a:p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Stupitsali</a:t>
          </a:r>
          <a:endParaRPr lang="ru-RU" sz="3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3BAEB4-DEBB-4B35-B72B-43B6C7EA04CC}" type="parTrans" cxnId="{5478DE10-085A-4A33-B080-CFE4F0848E8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7545814-9ABC-407B-BF40-852B695FCBDA}" type="sibTrans" cxnId="{5478DE10-085A-4A33-B080-CFE4F0848E8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5103450-4815-4D62-B05C-FF2C559906F4}">
      <dgm:prSet phldrT="[Текст]" custT="1"/>
      <dgm:spPr/>
      <dgm:t>
        <a:bodyPr/>
        <a:lstStyle/>
        <a:p>
          <a:r>
            <a:rPr lang="en-US" sz="3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Yaxlit materialdan tayyorlangan</a:t>
          </a:r>
          <a:endParaRPr lang="ru-RU" sz="3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739011-1E36-485F-81FF-FAECDDF28237}" type="parTrans" cxnId="{81E83506-1448-42CF-B6F2-04836C1B1AF1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ABD3415-876C-4698-B711-4015ABF44A75}" type="sibTrans" cxnId="{81E83506-1448-42CF-B6F2-04836C1B1AF1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96F5B49D-A8FC-44CC-BD6A-FE3820A74642}">
      <dgm:prSet phldrT="[Текст]" custT="1"/>
      <dgm:spPr/>
      <dgm:t>
        <a:bodyPr/>
        <a:lstStyle/>
        <a:p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Stupitsa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toj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qismdan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3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DA544E-9D5F-4B90-A3BD-525F0B30D6AD}" type="parTrans" cxnId="{49C399F1-D9C6-45B1-B9C2-BCD85D12555E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7DAC528-9D7D-4D5F-B9E5-2EA0A3F26B54}" type="sibTrans" cxnId="{49C399F1-D9C6-45B1-B9C2-BCD85D12555E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305E43F-67AF-4C4E-8810-14174F0661F9}" type="pres">
      <dgm:prSet presAssocID="{164B4D75-DD25-41C1-B69D-FCECFCED257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755CC4B-DF4C-4227-A472-65DEA48D8659}" type="pres">
      <dgm:prSet presAssocID="{231B2922-2C3D-47DC-8ADF-1D0AE8CF6784}" presName="hierRoot1" presStyleCnt="0">
        <dgm:presLayoutVars>
          <dgm:hierBranch val="init"/>
        </dgm:presLayoutVars>
      </dgm:prSet>
      <dgm:spPr/>
    </dgm:pt>
    <dgm:pt modelId="{AAD72F97-ED8B-4E1C-BAD5-49E263248134}" type="pres">
      <dgm:prSet presAssocID="{231B2922-2C3D-47DC-8ADF-1D0AE8CF6784}" presName="rootComposite1" presStyleCnt="0"/>
      <dgm:spPr/>
    </dgm:pt>
    <dgm:pt modelId="{730F8C84-07B0-4ACD-8145-636FD62C0DDD}" type="pres">
      <dgm:prSet presAssocID="{231B2922-2C3D-47DC-8ADF-1D0AE8CF6784}" presName="rootText1" presStyleLbl="node0" presStyleIdx="0" presStyleCnt="1" custScaleX="122129">
        <dgm:presLayoutVars>
          <dgm:chPref val="3"/>
        </dgm:presLayoutVars>
      </dgm:prSet>
      <dgm:spPr/>
    </dgm:pt>
    <dgm:pt modelId="{A16975FE-1DF1-4091-8CB0-9CB00BA2BFAF}" type="pres">
      <dgm:prSet presAssocID="{231B2922-2C3D-47DC-8ADF-1D0AE8CF6784}" presName="rootConnector1" presStyleLbl="node1" presStyleIdx="0" presStyleCnt="0"/>
      <dgm:spPr/>
    </dgm:pt>
    <dgm:pt modelId="{64A67270-2B70-4868-BF13-D71C3FE51873}" type="pres">
      <dgm:prSet presAssocID="{231B2922-2C3D-47DC-8ADF-1D0AE8CF6784}" presName="hierChild2" presStyleCnt="0"/>
      <dgm:spPr/>
    </dgm:pt>
    <dgm:pt modelId="{282A7FE1-C6BB-4003-9F30-18DD36327ACF}" type="pres">
      <dgm:prSet presAssocID="{A56D9916-FCE0-426B-98FA-EB14C1006E29}" presName="Name37" presStyleLbl="parChTrans1D2" presStyleIdx="0" presStyleCnt="2"/>
      <dgm:spPr/>
    </dgm:pt>
    <dgm:pt modelId="{913A4E93-8835-46D8-9985-F73667210459}" type="pres">
      <dgm:prSet presAssocID="{CE2C983C-BF57-45DE-BCD1-28EFCD7CDAEF}" presName="hierRoot2" presStyleCnt="0">
        <dgm:presLayoutVars>
          <dgm:hierBranch val="init"/>
        </dgm:presLayoutVars>
      </dgm:prSet>
      <dgm:spPr/>
    </dgm:pt>
    <dgm:pt modelId="{5D6F3CED-6C2F-4004-923D-C5CBD115C223}" type="pres">
      <dgm:prSet presAssocID="{CE2C983C-BF57-45DE-BCD1-28EFCD7CDAEF}" presName="rootComposite" presStyleCnt="0"/>
      <dgm:spPr/>
    </dgm:pt>
    <dgm:pt modelId="{8C0D28BD-4AF3-45A5-A348-D45BBA82BAA9}" type="pres">
      <dgm:prSet presAssocID="{CE2C983C-BF57-45DE-BCD1-28EFCD7CDAEF}" presName="rootText" presStyleLbl="node2" presStyleIdx="0" presStyleCnt="2">
        <dgm:presLayoutVars>
          <dgm:chPref val="3"/>
        </dgm:presLayoutVars>
      </dgm:prSet>
      <dgm:spPr/>
    </dgm:pt>
    <dgm:pt modelId="{CE9EEE32-59E6-4357-A82F-9B44C59F02DD}" type="pres">
      <dgm:prSet presAssocID="{CE2C983C-BF57-45DE-BCD1-28EFCD7CDAEF}" presName="rootConnector" presStyleLbl="node2" presStyleIdx="0" presStyleCnt="2"/>
      <dgm:spPr/>
    </dgm:pt>
    <dgm:pt modelId="{C6648115-E168-473F-947D-3623CE2A749B}" type="pres">
      <dgm:prSet presAssocID="{CE2C983C-BF57-45DE-BCD1-28EFCD7CDAEF}" presName="hierChild4" presStyleCnt="0"/>
      <dgm:spPr/>
    </dgm:pt>
    <dgm:pt modelId="{0E380150-E3E3-49EA-9E93-7621E0215F09}" type="pres">
      <dgm:prSet presAssocID="{46739011-1E36-485F-81FF-FAECDDF28237}" presName="Name37" presStyleLbl="parChTrans1D3" presStyleIdx="0" presStyleCnt="2"/>
      <dgm:spPr/>
    </dgm:pt>
    <dgm:pt modelId="{44B1E369-05B8-4260-9608-BCF61C848F29}" type="pres">
      <dgm:prSet presAssocID="{65103450-4815-4D62-B05C-FF2C559906F4}" presName="hierRoot2" presStyleCnt="0">
        <dgm:presLayoutVars>
          <dgm:hierBranch val="init"/>
        </dgm:presLayoutVars>
      </dgm:prSet>
      <dgm:spPr/>
    </dgm:pt>
    <dgm:pt modelId="{034BEA9E-6DF1-4DD3-BBF3-6D02DFF82B5E}" type="pres">
      <dgm:prSet presAssocID="{65103450-4815-4D62-B05C-FF2C559906F4}" presName="rootComposite" presStyleCnt="0"/>
      <dgm:spPr/>
    </dgm:pt>
    <dgm:pt modelId="{01F52DB2-7D14-4ED4-B29E-D9F6A1F3FE3F}" type="pres">
      <dgm:prSet presAssocID="{65103450-4815-4D62-B05C-FF2C559906F4}" presName="rootText" presStyleLbl="node3" presStyleIdx="0" presStyleCnt="2">
        <dgm:presLayoutVars>
          <dgm:chPref val="3"/>
        </dgm:presLayoutVars>
      </dgm:prSet>
      <dgm:spPr/>
    </dgm:pt>
    <dgm:pt modelId="{BD426C4E-E2AA-4C0D-A615-4205259E8995}" type="pres">
      <dgm:prSet presAssocID="{65103450-4815-4D62-B05C-FF2C559906F4}" presName="rootConnector" presStyleLbl="node3" presStyleIdx="0" presStyleCnt="2"/>
      <dgm:spPr/>
    </dgm:pt>
    <dgm:pt modelId="{A172CE18-5F01-4DC3-8143-B6269B6FC086}" type="pres">
      <dgm:prSet presAssocID="{65103450-4815-4D62-B05C-FF2C559906F4}" presName="hierChild4" presStyleCnt="0"/>
      <dgm:spPr/>
    </dgm:pt>
    <dgm:pt modelId="{7E53D6C7-5005-47C1-8DA7-615934063431}" type="pres">
      <dgm:prSet presAssocID="{65103450-4815-4D62-B05C-FF2C559906F4}" presName="hierChild5" presStyleCnt="0"/>
      <dgm:spPr/>
    </dgm:pt>
    <dgm:pt modelId="{3025AE4F-4D31-486E-B78B-B4156C114D4D}" type="pres">
      <dgm:prSet presAssocID="{CE2C983C-BF57-45DE-BCD1-28EFCD7CDAEF}" presName="hierChild5" presStyleCnt="0"/>
      <dgm:spPr/>
    </dgm:pt>
    <dgm:pt modelId="{A06354B9-3157-4771-8E0C-D4863B43D21A}" type="pres">
      <dgm:prSet presAssocID="{D43BAEB4-DEBB-4B35-B72B-43B6C7EA04CC}" presName="Name37" presStyleLbl="parChTrans1D2" presStyleIdx="1" presStyleCnt="2"/>
      <dgm:spPr/>
    </dgm:pt>
    <dgm:pt modelId="{917FD41D-A471-4D8C-8014-F5B8D14301AB}" type="pres">
      <dgm:prSet presAssocID="{460AC5A6-1673-4E56-BA9F-EBC3DE6BF2AD}" presName="hierRoot2" presStyleCnt="0">
        <dgm:presLayoutVars>
          <dgm:hierBranch val="init"/>
        </dgm:presLayoutVars>
      </dgm:prSet>
      <dgm:spPr/>
    </dgm:pt>
    <dgm:pt modelId="{22852798-0EAB-412C-8172-53B438EBA8FF}" type="pres">
      <dgm:prSet presAssocID="{460AC5A6-1673-4E56-BA9F-EBC3DE6BF2AD}" presName="rootComposite" presStyleCnt="0"/>
      <dgm:spPr/>
    </dgm:pt>
    <dgm:pt modelId="{139983F3-ECD7-427A-88E6-7C267A7B14EE}" type="pres">
      <dgm:prSet presAssocID="{460AC5A6-1673-4E56-BA9F-EBC3DE6BF2AD}" presName="rootText" presStyleLbl="node2" presStyleIdx="1" presStyleCnt="2">
        <dgm:presLayoutVars>
          <dgm:chPref val="3"/>
        </dgm:presLayoutVars>
      </dgm:prSet>
      <dgm:spPr/>
    </dgm:pt>
    <dgm:pt modelId="{CE3681CC-7E41-483C-9A2F-0EFCD7698055}" type="pres">
      <dgm:prSet presAssocID="{460AC5A6-1673-4E56-BA9F-EBC3DE6BF2AD}" presName="rootConnector" presStyleLbl="node2" presStyleIdx="1" presStyleCnt="2"/>
      <dgm:spPr/>
    </dgm:pt>
    <dgm:pt modelId="{70C4A15C-86BD-45B5-8301-B6819F9627EC}" type="pres">
      <dgm:prSet presAssocID="{460AC5A6-1673-4E56-BA9F-EBC3DE6BF2AD}" presName="hierChild4" presStyleCnt="0"/>
      <dgm:spPr/>
    </dgm:pt>
    <dgm:pt modelId="{453F503D-EABF-4C9D-8241-4E6D6843FD90}" type="pres">
      <dgm:prSet presAssocID="{DEDA544E-9D5F-4B90-A3BD-525F0B30D6AD}" presName="Name37" presStyleLbl="parChTrans1D3" presStyleIdx="1" presStyleCnt="2"/>
      <dgm:spPr/>
    </dgm:pt>
    <dgm:pt modelId="{14A17C19-5857-45D1-AE84-F588253F6D19}" type="pres">
      <dgm:prSet presAssocID="{96F5B49D-A8FC-44CC-BD6A-FE3820A74642}" presName="hierRoot2" presStyleCnt="0">
        <dgm:presLayoutVars>
          <dgm:hierBranch val="init"/>
        </dgm:presLayoutVars>
      </dgm:prSet>
      <dgm:spPr/>
    </dgm:pt>
    <dgm:pt modelId="{AF5870E3-7DBA-484B-9E3B-3965BB7BD9C2}" type="pres">
      <dgm:prSet presAssocID="{96F5B49D-A8FC-44CC-BD6A-FE3820A74642}" presName="rootComposite" presStyleCnt="0"/>
      <dgm:spPr/>
    </dgm:pt>
    <dgm:pt modelId="{DDACAEB6-E3EC-401B-B0D4-A5EB392B69D1}" type="pres">
      <dgm:prSet presAssocID="{96F5B49D-A8FC-44CC-BD6A-FE3820A74642}" presName="rootText" presStyleLbl="node3" presStyleIdx="1" presStyleCnt="2">
        <dgm:presLayoutVars>
          <dgm:chPref val="3"/>
        </dgm:presLayoutVars>
      </dgm:prSet>
      <dgm:spPr/>
    </dgm:pt>
    <dgm:pt modelId="{E45B7769-7C47-401A-A97E-F716440003C8}" type="pres">
      <dgm:prSet presAssocID="{96F5B49D-A8FC-44CC-BD6A-FE3820A74642}" presName="rootConnector" presStyleLbl="node3" presStyleIdx="1" presStyleCnt="2"/>
      <dgm:spPr/>
    </dgm:pt>
    <dgm:pt modelId="{1593903A-B614-4412-B7E4-715D5A106B1C}" type="pres">
      <dgm:prSet presAssocID="{96F5B49D-A8FC-44CC-BD6A-FE3820A74642}" presName="hierChild4" presStyleCnt="0"/>
      <dgm:spPr/>
    </dgm:pt>
    <dgm:pt modelId="{CB303396-4548-4BD6-A210-0C81ABA53CEC}" type="pres">
      <dgm:prSet presAssocID="{96F5B49D-A8FC-44CC-BD6A-FE3820A74642}" presName="hierChild5" presStyleCnt="0"/>
      <dgm:spPr/>
    </dgm:pt>
    <dgm:pt modelId="{BC78B0F8-516C-435C-8763-4844D68F21DD}" type="pres">
      <dgm:prSet presAssocID="{460AC5A6-1673-4E56-BA9F-EBC3DE6BF2AD}" presName="hierChild5" presStyleCnt="0"/>
      <dgm:spPr/>
    </dgm:pt>
    <dgm:pt modelId="{E11F3989-CEEF-4F93-8BA4-5E5027BE6528}" type="pres">
      <dgm:prSet presAssocID="{231B2922-2C3D-47DC-8ADF-1D0AE8CF6784}" presName="hierChild3" presStyleCnt="0"/>
      <dgm:spPr/>
    </dgm:pt>
  </dgm:ptLst>
  <dgm:cxnLst>
    <dgm:cxn modelId="{81E83506-1448-42CF-B6F2-04836C1B1AF1}" srcId="{CE2C983C-BF57-45DE-BCD1-28EFCD7CDAEF}" destId="{65103450-4815-4D62-B05C-FF2C559906F4}" srcOrd="0" destOrd="0" parTransId="{46739011-1E36-485F-81FF-FAECDDF28237}" sibTransId="{1ABD3415-876C-4698-B711-4015ABF44A75}"/>
    <dgm:cxn modelId="{0FD9CB0E-C312-4764-B630-AC5B1EC5105B}" type="presOf" srcId="{164B4D75-DD25-41C1-B69D-FCECFCED2576}" destId="{6305E43F-67AF-4C4E-8810-14174F0661F9}" srcOrd="0" destOrd="0" presId="urn:microsoft.com/office/officeart/2005/8/layout/orgChart1"/>
    <dgm:cxn modelId="{5478DE10-085A-4A33-B080-CFE4F0848E8F}" srcId="{231B2922-2C3D-47DC-8ADF-1D0AE8CF6784}" destId="{460AC5A6-1673-4E56-BA9F-EBC3DE6BF2AD}" srcOrd="1" destOrd="0" parTransId="{D43BAEB4-DEBB-4B35-B72B-43B6C7EA04CC}" sibTransId="{07545814-9ABC-407B-BF40-852B695FCBDA}"/>
    <dgm:cxn modelId="{E12D4269-A682-4738-81EE-D4EBFFB38487}" type="presOf" srcId="{CE2C983C-BF57-45DE-BCD1-28EFCD7CDAEF}" destId="{CE9EEE32-59E6-4357-A82F-9B44C59F02DD}" srcOrd="1" destOrd="0" presId="urn:microsoft.com/office/officeart/2005/8/layout/orgChart1"/>
    <dgm:cxn modelId="{F9E9FD49-1A4D-48BF-9E44-B667F062A68E}" type="presOf" srcId="{96F5B49D-A8FC-44CC-BD6A-FE3820A74642}" destId="{DDACAEB6-E3EC-401B-B0D4-A5EB392B69D1}" srcOrd="0" destOrd="0" presId="urn:microsoft.com/office/officeart/2005/8/layout/orgChart1"/>
    <dgm:cxn modelId="{BC406653-21FA-48F3-814F-B37CB9CF750E}" type="presOf" srcId="{46739011-1E36-485F-81FF-FAECDDF28237}" destId="{0E380150-E3E3-49EA-9E93-7621E0215F09}" srcOrd="0" destOrd="0" presId="urn:microsoft.com/office/officeart/2005/8/layout/orgChart1"/>
    <dgm:cxn modelId="{78FA3E8B-5B25-40DF-BEFA-C13A0CF9E7F1}" srcId="{231B2922-2C3D-47DC-8ADF-1D0AE8CF6784}" destId="{CE2C983C-BF57-45DE-BCD1-28EFCD7CDAEF}" srcOrd="0" destOrd="0" parTransId="{A56D9916-FCE0-426B-98FA-EB14C1006E29}" sibTransId="{20CAED57-40C8-4B95-98FA-553A7EA457AC}"/>
    <dgm:cxn modelId="{A069B490-BD37-4B1F-8610-37537F0F5906}" type="presOf" srcId="{65103450-4815-4D62-B05C-FF2C559906F4}" destId="{01F52DB2-7D14-4ED4-B29E-D9F6A1F3FE3F}" srcOrd="0" destOrd="0" presId="urn:microsoft.com/office/officeart/2005/8/layout/orgChart1"/>
    <dgm:cxn modelId="{BFF16D9E-5F80-487F-9F85-A68DBA7779FB}" type="presOf" srcId="{A56D9916-FCE0-426B-98FA-EB14C1006E29}" destId="{282A7FE1-C6BB-4003-9F30-18DD36327ACF}" srcOrd="0" destOrd="0" presId="urn:microsoft.com/office/officeart/2005/8/layout/orgChart1"/>
    <dgm:cxn modelId="{62FB19C2-B620-4224-9E81-0099BCE530B7}" type="presOf" srcId="{460AC5A6-1673-4E56-BA9F-EBC3DE6BF2AD}" destId="{CE3681CC-7E41-483C-9A2F-0EFCD7698055}" srcOrd="1" destOrd="0" presId="urn:microsoft.com/office/officeart/2005/8/layout/orgChart1"/>
    <dgm:cxn modelId="{89C5B1C3-9B22-4987-8EDC-2A9ED59BB52B}" type="presOf" srcId="{65103450-4815-4D62-B05C-FF2C559906F4}" destId="{BD426C4E-E2AA-4C0D-A615-4205259E8995}" srcOrd="1" destOrd="0" presId="urn:microsoft.com/office/officeart/2005/8/layout/orgChart1"/>
    <dgm:cxn modelId="{59D140D1-F165-40C2-A1B0-091068BE0374}" srcId="{164B4D75-DD25-41C1-B69D-FCECFCED2576}" destId="{231B2922-2C3D-47DC-8ADF-1D0AE8CF6784}" srcOrd="0" destOrd="0" parTransId="{9BC05089-E381-4C18-8B7B-0DEB0FE68AB0}" sibTransId="{698A0D49-3F94-4AF9-925D-4E2F5BFB8F98}"/>
    <dgm:cxn modelId="{282E03E5-CA33-41C1-892F-054A2B6471C0}" type="presOf" srcId="{460AC5A6-1673-4E56-BA9F-EBC3DE6BF2AD}" destId="{139983F3-ECD7-427A-88E6-7C267A7B14EE}" srcOrd="0" destOrd="0" presId="urn:microsoft.com/office/officeart/2005/8/layout/orgChart1"/>
    <dgm:cxn modelId="{6D853CE8-4238-41C9-AE65-E9B310BCE5B9}" type="presOf" srcId="{231B2922-2C3D-47DC-8ADF-1D0AE8CF6784}" destId="{A16975FE-1DF1-4091-8CB0-9CB00BA2BFAF}" srcOrd="1" destOrd="0" presId="urn:microsoft.com/office/officeart/2005/8/layout/orgChart1"/>
    <dgm:cxn modelId="{64BFA2E9-E8E6-4510-9979-CF96BEAE9B53}" type="presOf" srcId="{231B2922-2C3D-47DC-8ADF-1D0AE8CF6784}" destId="{730F8C84-07B0-4ACD-8145-636FD62C0DDD}" srcOrd="0" destOrd="0" presId="urn:microsoft.com/office/officeart/2005/8/layout/orgChart1"/>
    <dgm:cxn modelId="{25EDECEA-EB02-4AAD-AD01-D48E9236BFE4}" type="presOf" srcId="{96F5B49D-A8FC-44CC-BD6A-FE3820A74642}" destId="{E45B7769-7C47-401A-A97E-F716440003C8}" srcOrd="1" destOrd="0" presId="urn:microsoft.com/office/officeart/2005/8/layout/orgChart1"/>
    <dgm:cxn modelId="{49C399F1-D9C6-45B1-B9C2-BCD85D12555E}" srcId="{460AC5A6-1673-4E56-BA9F-EBC3DE6BF2AD}" destId="{96F5B49D-A8FC-44CC-BD6A-FE3820A74642}" srcOrd="0" destOrd="0" parTransId="{DEDA544E-9D5F-4B90-A3BD-525F0B30D6AD}" sibTransId="{57DAC528-9D7D-4D5F-B9E5-2EA0A3F26B54}"/>
    <dgm:cxn modelId="{53106EF2-84B4-4D7C-897B-51C596888477}" type="presOf" srcId="{DEDA544E-9D5F-4B90-A3BD-525F0B30D6AD}" destId="{453F503D-EABF-4C9D-8241-4E6D6843FD90}" srcOrd="0" destOrd="0" presId="urn:microsoft.com/office/officeart/2005/8/layout/orgChart1"/>
    <dgm:cxn modelId="{B777FCFC-77C3-4F71-A549-1670DA3A12D7}" type="presOf" srcId="{D43BAEB4-DEBB-4B35-B72B-43B6C7EA04CC}" destId="{A06354B9-3157-4771-8E0C-D4863B43D21A}" srcOrd="0" destOrd="0" presId="urn:microsoft.com/office/officeart/2005/8/layout/orgChart1"/>
    <dgm:cxn modelId="{518D7CFE-0B92-4DFB-8DC2-C38227076752}" type="presOf" srcId="{CE2C983C-BF57-45DE-BCD1-28EFCD7CDAEF}" destId="{8C0D28BD-4AF3-45A5-A348-D45BBA82BAA9}" srcOrd="0" destOrd="0" presId="urn:microsoft.com/office/officeart/2005/8/layout/orgChart1"/>
    <dgm:cxn modelId="{428A775A-F5AD-4255-B211-AD083480D114}" type="presParOf" srcId="{6305E43F-67AF-4C4E-8810-14174F0661F9}" destId="{2755CC4B-DF4C-4227-A472-65DEA48D8659}" srcOrd="0" destOrd="0" presId="urn:microsoft.com/office/officeart/2005/8/layout/orgChart1"/>
    <dgm:cxn modelId="{550C12C1-5905-4B0E-8E32-0623432DFF5A}" type="presParOf" srcId="{2755CC4B-DF4C-4227-A472-65DEA48D8659}" destId="{AAD72F97-ED8B-4E1C-BAD5-49E263248134}" srcOrd="0" destOrd="0" presId="urn:microsoft.com/office/officeart/2005/8/layout/orgChart1"/>
    <dgm:cxn modelId="{471062A2-5C50-4ED7-9E2F-8468C70F482F}" type="presParOf" srcId="{AAD72F97-ED8B-4E1C-BAD5-49E263248134}" destId="{730F8C84-07B0-4ACD-8145-636FD62C0DDD}" srcOrd="0" destOrd="0" presId="urn:microsoft.com/office/officeart/2005/8/layout/orgChart1"/>
    <dgm:cxn modelId="{F45A9177-726F-4939-85A4-36F5976533BF}" type="presParOf" srcId="{AAD72F97-ED8B-4E1C-BAD5-49E263248134}" destId="{A16975FE-1DF1-4091-8CB0-9CB00BA2BFAF}" srcOrd="1" destOrd="0" presId="urn:microsoft.com/office/officeart/2005/8/layout/orgChart1"/>
    <dgm:cxn modelId="{064FF93F-DA4C-4D41-ABFD-0978A957AA7F}" type="presParOf" srcId="{2755CC4B-DF4C-4227-A472-65DEA48D8659}" destId="{64A67270-2B70-4868-BF13-D71C3FE51873}" srcOrd="1" destOrd="0" presId="urn:microsoft.com/office/officeart/2005/8/layout/orgChart1"/>
    <dgm:cxn modelId="{B7D99589-244C-4271-814F-4D8FB7BCDD1A}" type="presParOf" srcId="{64A67270-2B70-4868-BF13-D71C3FE51873}" destId="{282A7FE1-C6BB-4003-9F30-18DD36327ACF}" srcOrd="0" destOrd="0" presId="urn:microsoft.com/office/officeart/2005/8/layout/orgChart1"/>
    <dgm:cxn modelId="{DAB949AB-368C-45F5-85A2-D159ADF483C3}" type="presParOf" srcId="{64A67270-2B70-4868-BF13-D71C3FE51873}" destId="{913A4E93-8835-46D8-9985-F73667210459}" srcOrd="1" destOrd="0" presId="urn:microsoft.com/office/officeart/2005/8/layout/orgChart1"/>
    <dgm:cxn modelId="{89CD2593-D2DA-43CA-8765-857E6BBE02AA}" type="presParOf" srcId="{913A4E93-8835-46D8-9985-F73667210459}" destId="{5D6F3CED-6C2F-4004-923D-C5CBD115C223}" srcOrd="0" destOrd="0" presId="urn:microsoft.com/office/officeart/2005/8/layout/orgChart1"/>
    <dgm:cxn modelId="{52B3EFC3-3752-4BD6-98A4-CB4CCF69F83C}" type="presParOf" srcId="{5D6F3CED-6C2F-4004-923D-C5CBD115C223}" destId="{8C0D28BD-4AF3-45A5-A348-D45BBA82BAA9}" srcOrd="0" destOrd="0" presId="urn:microsoft.com/office/officeart/2005/8/layout/orgChart1"/>
    <dgm:cxn modelId="{42BB3912-F574-4369-89EA-7C344A3CD7AD}" type="presParOf" srcId="{5D6F3CED-6C2F-4004-923D-C5CBD115C223}" destId="{CE9EEE32-59E6-4357-A82F-9B44C59F02DD}" srcOrd="1" destOrd="0" presId="urn:microsoft.com/office/officeart/2005/8/layout/orgChart1"/>
    <dgm:cxn modelId="{4E579BFD-56B2-4795-B50C-FCE4B66398C0}" type="presParOf" srcId="{913A4E93-8835-46D8-9985-F73667210459}" destId="{C6648115-E168-473F-947D-3623CE2A749B}" srcOrd="1" destOrd="0" presId="urn:microsoft.com/office/officeart/2005/8/layout/orgChart1"/>
    <dgm:cxn modelId="{9D0DEB44-EAC3-4A9C-A085-1C2EA33AB35D}" type="presParOf" srcId="{C6648115-E168-473F-947D-3623CE2A749B}" destId="{0E380150-E3E3-49EA-9E93-7621E0215F09}" srcOrd="0" destOrd="0" presId="urn:microsoft.com/office/officeart/2005/8/layout/orgChart1"/>
    <dgm:cxn modelId="{C2E93873-D708-4C0B-96B3-D9B80C86B126}" type="presParOf" srcId="{C6648115-E168-473F-947D-3623CE2A749B}" destId="{44B1E369-05B8-4260-9608-BCF61C848F29}" srcOrd="1" destOrd="0" presId="urn:microsoft.com/office/officeart/2005/8/layout/orgChart1"/>
    <dgm:cxn modelId="{19F661E1-2673-4E23-AD35-8AAF087990D1}" type="presParOf" srcId="{44B1E369-05B8-4260-9608-BCF61C848F29}" destId="{034BEA9E-6DF1-4DD3-BBF3-6D02DFF82B5E}" srcOrd="0" destOrd="0" presId="urn:microsoft.com/office/officeart/2005/8/layout/orgChart1"/>
    <dgm:cxn modelId="{E03591D6-55CB-46E9-BF0A-ED70763B3CD8}" type="presParOf" srcId="{034BEA9E-6DF1-4DD3-BBF3-6D02DFF82B5E}" destId="{01F52DB2-7D14-4ED4-B29E-D9F6A1F3FE3F}" srcOrd="0" destOrd="0" presId="urn:microsoft.com/office/officeart/2005/8/layout/orgChart1"/>
    <dgm:cxn modelId="{822C929B-1232-41E4-87F8-BAD962B52924}" type="presParOf" srcId="{034BEA9E-6DF1-4DD3-BBF3-6D02DFF82B5E}" destId="{BD426C4E-E2AA-4C0D-A615-4205259E8995}" srcOrd="1" destOrd="0" presId="urn:microsoft.com/office/officeart/2005/8/layout/orgChart1"/>
    <dgm:cxn modelId="{2987AD81-DF40-41BE-90B4-6FA5BE497775}" type="presParOf" srcId="{44B1E369-05B8-4260-9608-BCF61C848F29}" destId="{A172CE18-5F01-4DC3-8143-B6269B6FC086}" srcOrd="1" destOrd="0" presId="urn:microsoft.com/office/officeart/2005/8/layout/orgChart1"/>
    <dgm:cxn modelId="{012F0C8A-D3ED-4699-8B28-580647FFD0AA}" type="presParOf" srcId="{44B1E369-05B8-4260-9608-BCF61C848F29}" destId="{7E53D6C7-5005-47C1-8DA7-615934063431}" srcOrd="2" destOrd="0" presId="urn:microsoft.com/office/officeart/2005/8/layout/orgChart1"/>
    <dgm:cxn modelId="{94E25DE6-C42D-4746-BAAB-537500903DBC}" type="presParOf" srcId="{913A4E93-8835-46D8-9985-F73667210459}" destId="{3025AE4F-4D31-486E-B78B-B4156C114D4D}" srcOrd="2" destOrd="0" presId="urn:microsoft.com/office/officeart/2005/8/layout/orgChart1"/>
    <dgm:cxn modelId="{EADC1284-98B6-4CA2-B5DB-D6AB813E6332}" type="presParOf" srcId="{64A67270-2B70-4868-BF13-D71C3FE51873}" destId="{A06354B9-3157-4771-8E0C-D4863B43D21A}" srcOrd="2" destOrd="0" presId="urn:microsoft.com/office/officeart/2005/8/layout/orgChart1"/>
    <dgm:cxn modelId="{A4CEBAD3-6A3A-43A8-92D9-5CEBFBB3F144}" type="presParOf" srcId="{64A67270-2B70-4868-BF13-D71C3FE51873}" destId="{917FD41D-A471-4D8C-8014-F5B8D14301AB}" srcOrd="3" destOrd="0" presId="urn:microsoft.com/office/officeart/2005/8/layout/orgChart1"/>
    <dgm:cxn modelId="{2CF56D2A-6E46-4D08-8E91-CE1E5320279C}" type="presParOf" srcId="{917FD41D-A471-4D8C-8014-F5B8D14301AB}" destId="{22852798-0EAB-412C-8172-53B438EBA8FF}" srcOrd="0" destOrd="0" presId="urn:microsoft.com/office/officeart/2005/8/layout/orgChart1"/>
    <dgm:cxn modelId="{260DF0F8-BD9A-4B5F-B6E3-D5F290D2D95B}" type="presParOf" srcId="{22852798-0EAB-412C-8172-53B438EBA8FF}" destId="{139983F3-ECD7-427A-88E6-7C267A7B14EE}" srcOrd="0" destOrd="0" presId="urn:microsoft.com/office/officeart/2005/8/layout/orgChart1"/>
    <dgm:cxn modelId="{425BB0DD-71D1-4A60-B657-9405B65CCCD8}" type="presParOf" srcId="{22852798-0EAB-412C-8172-53B438EBA8FF}" destId="{CE3681CC-7E41-483C-9A2F-0EFCD7698055}" srcOrd="1" destOrd="0" presId="urn:microsoft.com/office/officeart/2005/8/layout/orgChart1"/>
    <dgm:cxn modelId="{F7E3C561-AC99-47C8-AFDE-BEF9F4C3354B}" type="presParOf" srcId="{917FD41D-A471-4D8C-8014-F5B8D14301AB}" destId="{70C4A15C-86BD-45B5-8301-B6819F9627EC}" srcOrd="1" destOrd="0" presId="urn:microsoft.com/office/officeart/2005/8/layout/orgChart1"/>
    <dgm:cxn modelId="{820C3E87-EACB-4697-8E7A-4D42C822B704}" type="presParOf" srcId="{70C4A15C-86BD-45B5-8301-B6819F9627EC}" destId="{453F503D-EABF-4C9D-8241-4E6D6843FD90}" srcOrd="0" destOrd="0" presId="urn:microsoft.com/office/officeart/2005/8/layout/orgChart1"/>
    <dgm:cxn modelId="{B7638FFD-A416-4EE9-89E0-145A6FAF9F2A}" type="presParOf" srcId="{70C4A15C-86BD-45B5-8301-B6819F9627EC}" destId="{14A17C19-5857-45D1-AE84-F588253F6D19}" srcOrd="1" destOrd="0" presId="urn:microsoft.com/office/officeart/2005/8/layout/orgChart1"/>
    <dgm:cxn modelId="{967BDFCD-0269-4676-BE28-6C87366E656A}" type="presParOf" srcId="{14A17C19-5857-45D1-AE84-F588253F6D19}" destId="{AF5870E3-7DBA-484B-9E3B-3965BB7BD9C2}" srcOrd="0" destOrd="0" presId="urn:microsoft.com/office/officeart/2005/8/layout/orgChart1"/>
    <dgm:cxn modelId="{672FE407-E233-4ACC-B41A-E9FDD47381BB}" type="presParOf" srcId="{AF5870E3-7DBA-484B-9E3B-3965BB7BD9C2}" destId="{DDACAEB6-E3EC-401B-B0D4-A5EB392B69D1}" srcOrd="0" destOrd="0" presId="urn:microsoft.com/office/officeart/2005/8/layout/orgChart1"/>
    <dgm:cxn modelId="{3D7907D0-EBB8-4E3E-9834-E2A6D46BBF6E}" type="presParOf" srcId="{AF5870E3-7DBA-484B-9E3B-3965BB7BD9C2}" destId="{E45B7769-7C47-401A-A97E-F716440003C8}" srcOrd="1" destOrd="0" presId="urn:microsoft.com/office/officeart/2005/8/layout/orgChart1"/>
    <dgm:cxn modelId="{05F0F88D-454F-47B3-B464-CD4B62FC39F1}" type="presParOf" srcId="{14A17C19-5857-45D1-AE84-F588253F6D19}" destId="{1593903A-B614-4412-B7E4-715D5A106B1C}" srcOrd="1" destOrd="0" presId="urn:microsoft.com/office/officeart/2005/8/layout/orgChart1"/>
    <dgm:cxn modelId="{A23ACC3C-886D-45BF-A810-48D5AC54D865}" type="presParOf" srcId="{14A17C19-5857-45D1-AE84-F588253F6D19}" destId="{CB303396-4548-4BD6-A210-0C81ABA53CEC}" srcOrd="2" destOrd="0" presId="urn:microsoft.com/office/officeart/2005/8/layout/orgChart1"/>
    <dgm:cxn modelId="{F2B223F1-3E21-4564-BF4D-C3641A5E8699}" type="presParOf" srcId="{917FD41D-A471-4D8C-8014-F5B8D14301AB}" destId="{BC78B0F8-516C-435C-8763-4844D68F21DD}" srcOrd="2" destOrd="0" presId="urn:microsoft.com/office/officeart/2005/8/layout/orgChart1"/>
    <dgm:cxn modelId="{B0F4438C-517B-4BE9-A372-ED7E1EEC74D6}" type="presParOf" srcId="{2755CC4B-DF4C-4227-A472-65DEA48D8659}" destId="{E11F3989-CEEF-4F93-8BA4-5E5027BE652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64B4D75-DD25-41C1-B69D-FCECFCED2576}" type="doc">
      <dgm:prSet loTypeId="urn:microsoft.com/office/officeart/2009/3/layout/HorizontalOrganizationChart" loCatId="hierarchy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231B2922-2C3D-47DC-8ADF-1D0AE8CF6784}">
      <dgm:prSet phldrT="[Текст]" custT="1"/>
      <dgm:spPr/>
      <dgm:t>
        <a:bodyPr/>
        <a:lstStyle/>
        <a:p>
          <a:r>
            <a:rPr lang="en-US" sz="3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Ikki</a:t>
          </a:r>
          <a:r>
            <a: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qismdan</a:t>
          </a:r>
          <a:r>
            <a: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chervyak</a:t>
          </a:r>
          <a:r>
            <a: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g‘ildiraglari</a:t>
          </a:r>
          <a:r>
            <a: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navbatida</a:t>
          </a:r>
          <a:r>
            <a: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tojning</a:t>
          </a:r>
          <a:r>
            <a: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stupitsaga</a:t>
          </a:r>
          <a:r>
            <a: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mahkamlanishiga</a:t>
          </a:r>
          <a:r>
            <a: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qarab</a:t>
          </a:r>
          <a:r>
            <a: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</a:t>
          </a:r>
          <a:r>
            <a: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turga</a:t>
          </a:r>
          <a:r>
            <a: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bo‘linadi</a:t>
          </a:r>
          <a:r>
            <a: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C05089-E381-4C18-8B7B-0DEB0FE68AB0}" type="parTrans" cxnId="{59D140D1-F165-40C2-A1B0-091068BE0374}">
      <dgm:prSet/>
      <dgm:spPr/>
      <dgm:t>
        <a:bodyPr/>
        <a:lstStyle/>
        <a:p>
          <a:endParaRPr lang="ru-RU" sz="3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8A0D49-3F94-4AF9-925D-4E2F5BFB8F98}" type="sibTrans" cxnId="{59D140D1-F165-40C2-A1B0-091068BE0374}">
      <dgm:prSet/>
      <dgm:spPr/>
      <dgm:t>
        <a:bodyPr/>
        <a:lstStyle/>
        <a:p>
          <a:endParaRPr lang="ru-RU" sz="3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2C983C-BF57-45DE-BCD1-28EFCD7CDAEF}">
      <dgm:prSet phldrT="[Текст]" custT="1"/>
      <dgm:spPr/>
      <dgm:t>
        <a:bodyPr/>
        <a:lstStyle/>
        <a:p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Tishli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toj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taranglik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stupitsaga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mahkamlanadi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6D9916-FCE0-426B-98FA-EB14C1006E29}" type="parTrans" cxnId="{78FA3E8B-5B25-40DF-BEFA-C13A0CF9E7F1}">
      <dgm:prSet/>
      <dgm:spPr/>
      <dgm:t>
        <a:bodyPr/>
        <a:lstStyle/>
        <a:p>
          <a:endParaRPr lang="ru-RU" sz="3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CAED57-40C8-4B95-98FA-553A7EA457AC}" type="sibTrans" cxnId="{78FA3E8B-5B25-40DF-BEFA-C13A0CF9E7F1}">
      <dgm:prSet/>
      <dgm:spPr/>
      <dgm:t>
        <a:bodyPr/>
        <a:lstStyle/>
        <a:p>
          <a:endParaRPr lang="ru-RU" sz="3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0AC5A6-1673-4E56-BA9F-EBC3DE6BF2AD}">
      <dgm:prSet phldrT="[Текст]" custT="1"/>
      <dgm:spPr/>
      <dgm:t>
        <a:bodyPr/>
        <a:lstStyle/>
        <a:p>
          <a:r>
            <a:rPr lang="en-US" sz="300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rPr>
            <a:t>2. </a:t>
          </a:r>
          <a:r>
            <a:rPr lang="en-US" sz="300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Tishli tojni vint yoki bolt bilan stupitsaga mahkamlanadi.</a:t>
          </a:r>
          <a:endParaRPr lang="ru-RU" sz="3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3BAEB4-DEBB-4B35-B72B-43B6C7EA04CC}" type="parTrans" cxnId="{5478DE10-085A-4A33-B080-CFE4F0848E8F}">
      <dgm:prSet/>
      <dgm:spPr/>
      <dgm:t>
        <a:bodyPr/>
        <a:lstStyle/>
        <a:p>
          <a:endParaRPr lang="ru-RU" sz="3000">
            <a:solidFill>
              <a:schemeClr val="tx1"/>
            </a:solidFill>
          </a:endParaRPr>
        </a:p>
      </dgm:t>
    </dgm:pt>
    <dgm:pt modelId="{07545814-9ABC-407B-BF40-852B695FCBDA}" type="sibTrans" cxnId="{5478DE10-085A-4A33-B080-CFE4F0848E8F}">
      <dgm:prSet/>
      <dgm:spPr/>
      <dgm:t>
        <a:bodyPr/>
        <a:lstStyle/>
        <a:p>
          <a:endParaRPr lang="ru-RU" sz="3000">
            <a:solidFill>
              <a:schemeClr val="tx1"/>
            </a:solidFill>
          </a:endParaRPr>
        </a:p>
      </dgm:t>
    </dgm:pt>
    <dgm:pt modelId="{FFFA891B-5928-42B6-9A6E-7F819A7A9D9E}">
      <dgm:prSet phldrT="[Текст]" custT="1"/>
      <dgm:spPr/>
      <dgm:t>
        <a:bodyPr/>
        <a:lstStyle/>
        <a:p>
          <a:pPr>
            <a:buNone/>
          </a:pP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rPr>
            <a:t>3. </a:t>
          </a:r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Tishli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tojni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quyish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stupitsaga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mahkamlanadi</a:t>
          </a:r>
          <a:r>
            <a:rPr lang="en-US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rPr>
            <a:t>.</a:t>
          </a:r>
          <a:endParaRPr lang="ru-RU" sz="3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F80740-A4F5-4B51-AD8B-31A63EFCA80B}" type="parTrans" cxnId="{B046BAC4-BC32-470F-8A96-2A1275823634}">
      <dgm:prSet/>
      <dgm:spPr/>
      <dgm:t>
        <a:bodyPr/>
        <a:lstStyle/>
        <a:p>
          <a:endParaRPr lang="ru-RU" sz="3000">
            <a:solidFill>
              <a:schemeClr val="tx1"/>
            </a:solidFill>
          </a:endParaRPr>
        </a:p>
      </dgm:t>
    </dgm:pt>
    <dgm:pt modelId="{BA0F1AAC-D58C-4DF1-9C7B-29BDAA70BE03}" type="sibTrans" cxnId="{B046BAC4-BC32-470F-8A96-2A1275823634}">
      <dgm:prSet/>
      <dgm:spPr/>
      <dgm:t>
        <a:bodyPr/>
        <a:lstStyle/>
        <a:p>
          <a:endParaRPr lang="ru-RU" sz="3000">
            <a:solidFill>
              <a:schemeClr val="tx1"/>
            </a:solidFill>
          </a:endParaRPr>
        </a:p>
      </dgm:t>
    </dgm:pt>
    <dgm:pt modelId="{2211D9D2-F3EE-4983-AD17-56B0D53A4902}" type="pres">
      <dgm:prSet presAssocID="{164B4D75-DD25-41C1-B69D-FCECFCED257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DD0FE9AE-4064-4DE7-9DB9-84D7E704D833}" type="pres">
      <dgm:prSet presAssocID="{231B2922-2C3D-47DC-8ADF-1D0AE8CF6784}" presName="hierRoot1" presStyleCnt="0">
        <dgm:presLayoutVars>
          <dgm:hierBranch val="init"/>
        </dgm:presLayoutVars>
      </dgm:prSet>
      <dgm:spPr/>
    </dgm:pt>
    <dgm:pt modelId="{076432EC-3429-44F8-8794-70BCB9D0E6C8}" type="pres">
      <dgm:prSet presAssocID="{231B2922-2C3D-47DC-8ADF-1D0AE8CF6784}" presName="rootComposite1" presStyleCnt="0"/>
      <dgm:spPr/>
    </dgm:pt>
    <dgm:pt modelId="{B251F356-DD01-46A3-8C6E-8CED8613A0C1}" type="pres">
      <dgm:prSet presAssocID="{231B2922-2C3D-47DC-8ADF-1D0AE8CF6784}" presName="rootText1" presStyleLbl="node0" presStyleIdx="0" presStyleCnt="1" custScaleY="286314">
        <dgm:presLayoutVars>
          <dgm:chPref val="3"/>
        </dgm:presLayoutVars>
      </dgm:prSet>
      <dgm:spPr>
        <a:prstGeom prst="roundRect">
          <a:avLst/>
        </a:prstGeom>
      </dgm:spPr>
    </dgm:pt>
    <dgm:pt modelId="{5925D758-D53F-455A-9A43-D316F1A10228}" type="pres">
      <dgm:prSet presAssocID="{231B2922-2C3D-47DC-8ADF-1D0AE8CF6784}" presName="rootConnector1" presStyleLbl="node1" presStyleIdx="0" presStyleCnt="0"/>
      <dgm:spPr/>
    </dgm:pt>
    <dgm:pt modelId="{31113B6F-750B-4AD5-9EDD-1EA7E8D5AD27}" type="pres">
      <dgm:prSet presAssocID="{231B2922-2C3D-47DC-8ADF-1D0AE8CF6784}" presName="hierChild2" presStyleCnt="0"/>
      <dgm:spPr/>
    </dgm:pt>
    <dgm:pt modelId="{8B279FF9-EDC8-4C18-8F0A-45B4887DEBDC}" type="pres">
      <dgm:prSet presAssocID="{A56D9916-FCE0-426B-98FA-EB14C1006E29}" presName="Name64" presStyleLbl="parChTrans1D2" presStyleIdx="0" presStyleCnt="3"/>
      <dgm:spPr/>
    </dgm:pt>
    <dgm:pt modelId="{CB88F4F1-744B-4A2A-9E5B-7BB0AB871571}" type="pres">
      <dgm:prSet presAssocID="{CE2C983C-BF57-45DE-BCD1-28EFCD7CDAEF}" presName="hierRoot2" presStyleCnt="0">
        <dgm:presLayoutVars>
          <dgm:hierBranch val="init"/>
        </dgm:presLayoutVars>
      </dgm:prSet>
      <dgm:spPr/>
    </dgm:pt>
    <dgm:pt modelId="{F1A6AD6E-400F-4281-9AD7-7A4A69A9AF05}" type="pres">
      <dgm:prSet presAssocID="{CE2C983C-BF57-45DE-BCD1-28EFCD7CDAEF}" presName="rootComposite" presStyleCnt="0"/>
      <dgm:spPr/>
    </dgm:pt>
    <dgm:pt modelId="{FCDC76FB-11C2-4CC8-BA81-57EB19385F15}" type="pres">
      <dgm:prSet presAssocID="{CE2C983C-BF57-45DE-BCD1-28EFCD7CDAEF}" presName="rootText" presStyleLbl="node2" presStyleIdx="0" presStyleCnt="3" custScaleY="125849">
        <dgm:presLayoutVars>
          <dgm:chPref val="3"/>
        </dgm:presLayoutVars>
      </dgm:prSet>
      <dgm:spPr>
        <a:prstGeom prst="snip2DiagRect">
          <a:avLst/>
        </a:prstGeom>
      </dgm:spPr>
    </dgm:pt>
    <dgm:pt modelId="{2A3F6F2D-C0C8-4B4C-BAC1-36944763716B}" type="pres">
      <dgm:prSet presAssocID="{CE2C983C-BF57-45DE-BCD1-28EFCD7CDAEF}" presName="rootConnector" presStyleLbl="node2" presStyleIdx="0" presStyleCnt="3"/>
      <dgm:spPr/>
    </dgm:pt>
    <dgm:pt modelId="{BFEB295D-692A-4C45-95E3-7531B693D45C}" type="pres">
      <dgm:prSet presAssocID="{CE2C983C-BF57-45DE-BCD1-28EFCD7CDAEF}" presName="hierChild4" presStyleCnt="0"/>
      <dgm:spPr/>
    </dgm:pt>
    <dgm:pt modelId="{804E403F-31F8-4A4A-8001-3042C4CF4D38}" type="pres">
      <dgm:prSet presAssocID="{CE2C983C-BF57-45DE-BCD1-28EFCD7CDAEF}" presName="hierChild5" presStyleCnt="0"/>
      <dgm:spPr/>
    </dgm:pt>
    <dgm:pt modelId="{A60B696A-5E1C-4AA3-B16D-A728296D831D}" type="pres">
      <dgm:prSet presAssocID="{D43BAEB4-DEBB-4B35-B72B-43B6C7EA04CC}" presName="Name64" presStyleLbl="parChTrans1D2" presStyleIdx="1" presStyleCnt="3"/>
      <dgm:spPr/>
    </dgm:pt>
    <dgm:pt modelId="{BF37C9E7-5FB0-4916-829D-8845C26CC38F}" type="pres">
      <dgm:prSet presAssocID="{460AC5A6-1673-4E56-BA9F-EBC3DE6BF2AD}" presName="hierRoot2" presStyleCnt="0">
        <dgm:presLayoutVars>
          <dgm:hierBranch val="init"/>
        </dgm:presLayoutVars>
      </dgm:prSet>
      <dgm:spPr/>
    </dgm:pt>
    <dgm:pt modelId="{9786EFC8-588E-4F66-9906-56C9DD11484A}" type="pres">
      <dgm:prSet presAssocID="{460AC5A6-1673-4E56-BA9F-EBC3DE6BF2AD}" presName="rootComposite" presStyleCnt="0"/>
      <dgm:spPr/>
    </dgm:pt>
    <dgm:pt modelId="{F4C5EB55-DAF7-4E67-9B92-ACFA3C0A5E52}" type="pres">
      <dgm:prSet presAssocID="{460AC5A6-1673-4E56-BA9F-EBC3DE6BF2AD}" presName="rootText" presStyleLbl="node2" presStyleIdx="1" presStyleCnt="3" custScaleY="137605">
        <dgm:presLayoutVars>
          <dgm:chPref val="3"/>
        </dgm:presLayoutVars>
      </dgm:prSet>
      <dgm:spPr>
        <a:prstGeom prst="snip2DiagRect">
          <a:avLst/>
        </a:prstGeom>
      </dgm:spPr>
    </dgm:pt>
    <dgm:pt modelId="{28CA56A0-0B5F-4BA8-A6AF-E2D1D202F0AD}" type="pres">
      <dgm:prSet presAssocID="{460AC5A6-1673-4E56-BA9F-EBC3DE6BF2AD}" presName="rootConnector" presStyleLbl="node2" presStyleIdx="1" presStyleCnt="3"/>
      <dgm:spPr/>
    </dgm:pt>
    <dgm:pt modelId="{ED6D750E-B834-40CC-8950-4136182097EF}" type="pres">
      <dgm:prSet presAssocID="{460AC5A6-1673-4E56-BA9F-EBC3DE6BF2AD}" presName="hierChild4" presStyleCnt="0"/>
      <dgm:spPr/>
    </dgm:pt>
    <dgm:pt modelId="{6AEFB41C-0C4C-46B1-8E61-8F473EDEA2A2}" type="pres">
      <dgm:prSet presAssocID="{460AC5A6-1673-4E56-BA9F-EBC3DE6BF2AD}" presName="hierChild5" presStyleCnt="0"/>
      <dgm:spPr/>
    </dgm:pt>
    <dgm:pt modelId="{C47F8BA0-3E80-4F61-9750-BC791495BB31}" type="pres">
      <dgm:prSet presAssocID="{13F80740-A4F5-4B51-AD8B-31A63EFCA80B}" presName="Name64" presStyleLbl="parChTrans1D2" presStyleIdx="2" presStyleCnt="3"/>
      <dgm:spPr/>
    </dgm:pt>
    <dgm:pt modelId="{841FF962-8469-41C2-BB1B-2DECDD3BE770}" type="pres">
      <dgm:prSet presAssocID="{FFFA891B-5928-42B6-9A6E-7F819A7A9D9E}" presName="hierRoot2" presStyleCnt="0">
        <dgm:presLayoutVars>
          <dgm:hierBranch val="init"/>
        </dgm:presLayoutVars>
      </dgm:prSet>
      <dgm:spPr/>
    </dgm:pt>
    <dgm:pt modelId="{800800AB-3598-4214-B375-C928EAEE65EA}" type="pres">
      <dgm:prSet presAssocID="{FFFA891B-5928-42B6-9A6E-7F819A7A9D9E}" presName="rootComposite" presStyleCnt="0"/>
      <dgm:spPr/>
    </dgm:pt>
    <dgm:pt modelId="{2318A495-5A9C-426A-A532-F2C63728B950}" type="pres">
      <dgm:prSet presAssocID="{FFFA891B-5928-42B6-9A6E-7F819A7A9D9E}" presName="rootText" presStyleLbl="node2" presStyleIdx="2" presStyleCnt="3" custScaleY="125768">
        <dgm:presLayoutVars>
          <dgm:chPref val="3"/>
        </dgm:presLayoutVars>
      </dgm:prSet>
      <dgm:spPr>
        <a:prstGeom prst="snip2DiagRect">
          <a:avLst/>
        </a:prstGeom>
      </dgm:spPr>
    </dgm:pt>
    <dgm:pt modelId="{4AA62E2A-F119-4E7E-A832-13817CF7367B}" type="pres">
      <dgm:prSet presAssocID="{FFFA891B-5928-42B6-9A6E-7F819A7A9D9E}" presName="rootConnector" presStyleLbl="node2" presStyleIdx="2" presStyleCnt="3"/>
      <dgm:spPr/>
    </dgm:pt>
    <dgm:pt modelId="{64FFCE8C-A1D8-431D-935E-C835101D99B3}" type="pres">
      <dgm:prSet presAssocID="{FFFA891B-5928-42B6-9A6E-7F819A7A9D9E}" presName="hierChild4" presStyleCnt="0"/>
      <dgm:spPr/>
    </dgm:pt>
    <dgm:pt modelId="{742E29A4-AD97-49FB-A8E1-2A3E99A45D92}" type="pres">
      <dgm:prSet presAssocID="{FFFA891B-5928-42B6-9A6E-7F819A7A9D9E}" presName="hierChild5" presStyleCnt="0"/>
      <dgm:spPr/>
    </dgm:pt>
    <dgm:pt modelId="{C820AB10-4F05-47DC-839B-A19E4FAD71E7}" type="pres">
      <dgm:prSet presAssocID="{231B2922-2C3D-47DC-8ADF-1D0AE8CF6784}" presName="hierChild3" presStyleCnt="0"/>
      <dgm:spPr/>
    </dgm:pt>
  </dgm:ptLst>
  <dgm:cxnLst>
    <dgm:cxn modelId="{71B0BF04-B4E5-4C5D-A376-51C15E7980CD}" type="presOf" srcId="{FFFA891B-5928-42B6-9A6E-7F819A7A9D9E}" destId="{4AA62E2A-F119-4E7E-A832-13817CF7367B}" srcOrd="1" destOrd="0" presId="urn:microsoft.com/office/officeart/2009/3/layout/HorizontalOrganizationChart"/>
    <dgm:cxn modelId="{5478DE10-085A-4A33-B080-CFE4F0848E8F}" srcId="{231B2922-2C3D-47DC-8ADF-1D0AE8CF6784}" destId="{460AC5A6-1673-4E56-BA9F-EBC3DE6BF2AD}" srcOrd="1" destOrd="0" parTransId="{D43BAEB4-DEBB-4B35-B72B-43B6C7EA04CC}" sibTransId="{07545814-9ABC-407B-BF40-852B695FCBDA}"/>
    <dgm:cxn modelId="{841B1F42-5F77-422B-9EF0-9A72755C5C80}" type="presOf" srcId="{13F80740-A4F5-4B51-AD8B-31A63EFCA80B}" destId="{C47F8BA0-3E80-4F61-9750-BC791495BB31}" srcOrd="0" destOrd="0" presId="urn:microsoft.com/office/officeart/2009/3/layout/HorizontalOrganizationChart"/>
    <dgm:cxn modelId="{9C697168-CE67-4513-A4F5-FD1C2F5D62A8}" type="presOf" srcId="{D43BAEB4-DEBB-4B35-B72B-43B6C7EA04CC}" destId="{A60B696A-5E1C-4AA3-B16D-A728296D831D}" srcOrd="0" destOrd="0" presId="urn:microsoft.com/office/officeart/2009/3/layout/HorizontalOrganizationChart"/>
    <dgm:cxn modelId="{94258368-720F-43AE-8272-E195B7117BD9}" type="presOf" srcId="{A56D9916-FCE0-426B-98FA-EB14C1006E29}" destId="{8B279FF9-EDC8-4C18-8F0A-45B4887DEBDC}" srcOrd="0" destOrd="0" presId="urn:microsoft.com/office/officeart/2009/3/layout/HorizontalOrganizationChart"/>
    <dgm:cxn modelId="{3F44BE50-58ED-4813-A1E9-15860D1E4285}" type="presOf" srcId="{460AC5A6-1673-4E56-BA9F-EBC3DE6BF2AD}" destId="{28CA56A0-0B5F-4BA8-A6AF-E2D1D202F0AD}" srcOrd="1" destOrd="0" presId="urn:microsoft.com/office/officeart/2009/3/layout/HorizontalOrganizationChart"/>
    <dgm:cxn modelId="{020C2471-F063-409D-8276-13F9E63A829B}" type="presOf" srcId="{CE2C983C-BF57-45DE-BCD1-28EFCD7CDAEF}" destId="{FCDC76FB-11C2-4CC8-BA81-57EB19385F15}" srcOrd="0" destOrd="0" presId="urn:microsoft.com/office/officeart/2009/3/layout/HorizontalOrganizationChart"/>
    <dgm:cxn modelId="{1749B75A-CF3B-4B08-8727-A4D69198E61A}" type="presOf" srcId="{231B2922-2C3D-47DC-8ADF-1D0AE8CF6784}" destId="{5925D758-D53F-455A-9A43-D316F1A10228}" srcOrd="1" destOrd="0" presId="urn:microsoft.com/office/officeart/2009/3/layout/HorizontalOrganizationChart"/>
    <dgm:cxn modelId="{78FA3E8B-5B25-40DF-BEFA-C13A0CF9E7F1}" srcId="{231B2922-2C3D-47DC-8ADF-1D0AE8CF6784}" destId="{CE2C983C-BF57-45DE-BCD1-28EFCD7CDAEF}" srcOrd="0" destOrd="0" parTransId="{A56D9916-FCE0-426B-98FA-EB14C1006E29}" sibTransId="{20CAED57-40C8-4B95-98FA-553A7EA457AC}"/>
    <dgm:cxn modelId="{C347CA94-FD95-4ACD-A3D2-FAD87D83388D}" type="presOf" srcId="{460AC5A6-1673-4E56-BA9F-EBC3DE6BF2AD}" destId="{F4C5EB55-DAF7-4E67-9B92-ACFA3C0A5E52}" srcOrd="0" destOrd="0" presId="urn:microsoft.com/office/officeart/2009/3/layout/HorizontalOrganizationChart"/>
    <dgm:cxn modelId="{B046BAC4-BC32-470F-8A96-2A1275823634}" srcId="{231B2922-2C3D-47DC-8ADF-1D0AE8CF6784}" destId="{FFFA891B-5928-42B6-9A6E-7F819A7A9D9E}" srcOrd="2" destOrd="0" parTransId="{13F80740-A4F5-4B51-AD8B-31A63EFCA80B}" sibTransId="{BA0F1AAC-D58C-4DF1-9C7B-29BDAA70BE03}"/>
    <dgm:cxn modelId="{59D140D1-F165-40C2-A1B0-091068BE0374}" srcId="{164B4D75-DD25-41C1-B69D-FCECFCED2576}" destId="{231B2922-2C3D-47DC-8ADF-1D0AE8CF6784}" srcOrd="0" destOrd="0" parTransId="{9BC05089-E381-4C18-8B7B-0DEB0FE68AB0}" sibTransId="{698A0D49-3F94-4AF9-925D-4E2F5BFB8F98}"/>
    <dgm:cxn modelId="{AB3F6AE6-EB1A-4E8D-9243-FFCA0B57D3A9}" type="presOf" srcId="{164B4D75-DD25-41C1-B69D-FCECFCED2576}" destId="{2211D9D2-F3EE-4983-AD17-56B0D53A4902}" srcOrd="0" destOrd="0" presId="urn:microsoft.com/office/officeart/2009/3/layout/HorizontalOrganizationChart"/>
    <dgm:cxn modelId="{1B737AEC-5AA1-4822-81E2-26DFC99B9716}" type="presOf" srcId="{231B2922-2C3D-47DC-8ADF-1D0AE8CF6784}" destId="{B251F356-DD01-46A3-8C6E-8CED8613A0C1}" srcOrd="0" destOrd="0" presId="urn:microsoft.com/office/officeart/2009/3/layout/HorizontalOrganizationChart"/>
    <dgm:cxn modelId="{54C461F0-43B7-419C-ADF6-28C890C9313A}" type="presOf" srcId="{CE2C983C-BF57-45DE-BCD1-28EFCD7CDAEF}" destId="{2A3F6F2D-C0C8-4B4C-BAC1-36944763716B}" srcOrd="1" destOrd="0" presId="urn:microsoft.com/office/officeart/2009/3/layout/HorizontalOrganizationChart"/>
    <dgm:cxn modelId="{E3E8EDFB-2A19-4FB4-8B02-BD1A9626217A}" type="presOf" srcId="{FFFA891B-5928-42B6-9A6E-7F819A7A9D9E}" destId="{2318A495-5A9C-426A-A532-F2C63728B950}" srcOrd="0" destOrd="0" presId="urn:microsoft.com/office/officeart/2009/3/layout/HorizontalOrganizationChart"/>
    <dgm:cxn modelId="{04C64E00-939C-4D39-A527-D9BDFA17C9E8}" type="presParOf" srcId="{2211D9D2-F3EE-4983-AD17-56B0D53A4902}" destId="{DD0FE9AE-4064-4DE7-9DB9-84D7E704D833}" srcOrd="0" destOrd="0" presId="urn:microsoft.com/office/officeart/2009/3/layout/HorizontalOrganizationChart"/>
    <dgm:cxn modelId="{98165D3D-4C09-4BF0-B767-E254BC382232}" type="presParOf" srcId="{DD0FE9AE-4064-4DE7-9DB9-84D7E704D833}" destId="{076432EC-3429-44F8-8794-70BCB9D0E6C8}" srcOrd="0" destOrd="0" presId="urn:microsoft.com/office/officeart/2009/3/layout/HorizontalOrganizationChart"/>
    <dgm:cxn modelId="{2025361D-626B-4B3D-B693-850468295C0A}" type="presParOf" srcId="{076432EC-3429-44F8-8794-70BCB9D0E6C8}" destId="{B251F356-DD01-46A3-8C6E-8CED8613A0C1}" srcOrd="0" destOrd="0" presId="urn:microsoft.com/office/officeart/2009/3/layout/HorizontalOrganizationChart"/>
    <dgm:cxn modelId="{5D3241D5-3D25-451A-A116-ACF43381F814}" type="presParOf" srcId="{076432EC-3429-44F8-8794-70BCB9D0E6C8}" destId="{5925D758-D53F-455A-9A43-D316F1A10228}" srcOrd="1" destOrd="0" presId="urn:microsoft.com/office/officeart/2009/3/layout/HorizontalOrganizationChart"/>
    <dgm:cxn modelId="{91B63DAE-522D-418D-8B04-F6F7CCEBF9B7}" type="presParOf" srcId="{DD0FE9AE-4064-4DE7-9DB9-84D7E704D833}" destId="{31113B6F-750B-4AD5-9EDD-1EA7E8D5AD27}" srcOrd="1" destOrd="0" presId="urn:microsoft.com/office/officeart/2009/3/layout/HorizontalOrganizationChart"/>
    <dgm:cxn modelId="{293926FD-0A19-415A-8768-D81DCA8C2BA0}" type="presParOf" srcId="{31113B6F-750B-4AD5-9EDD-1EA7E8D5AD27}" destId="{8B279FF9-EDC8-4C18-8F0A-45B4887DEBDC}" srcOrd="0" destOrd="0" presId="urn:microsoft.com/office/officeart/2009/3/layout/HorizontalOrganizationChart"/>
    <dgm:cxn modelId="{745A02BE-5B08-4012-BCD6-830E4F96F4A1}" type="presParOf" srcId="{31113B6F-750B-4AD5-9EDD-1EA7E8D5AD27}" destId="{CB88F4F1-744B-4A2A-9E5B-7BB0AB871571}" srcOrd="1" destOrd="0" presId="urn:microsoft.com/office/officeart/2009/3/layout/HorizontalOrganizationChart"/>
    <dgm:cxn modelId="{4E99ADBC-9579-4C44-A00B-721A5546B37E}" type="presParOf" srcId="{CB88F4F1-744B-4A2A-9E5B-7BB0AB871571}" destId="{F1A6AD6E-400F-4281-9AD7-7A4A69A9AF05}" srcOrd="0" destOrd="0" presId="urn:microsoft.com/office/officeart/2009/3/layout/HorizontalOrganizationChart"/>
    <dgm:cxn modelId="{506F768D-3174-4A2D-83AA-854E5D3940E9}" type="presParOf" srcId="{F1A6AD6E-400F-4281-9AD7-7A4A69A9AF05}" destId="{FCDC76FB-11C2-4CC8-BA81-57EB19385F15}" srcOrd="0" destOrd="0" presId="urn:microsoft.com/office/officeart/2009/3/layout/HorizontalOrganizationChart"/>
    <dgm:cxn modelId="{8DEF86B0-4E1F-498B-BB3E-6B3B5A2B245C}" type="presParOf" srcId="{F1A6AD6E-400F-4281-9AD7-7A4A69A9AF05}" destId="{2A3F6F2D-C0C8-4B4C-BAC1-36944763716B}" srcOrd="1" destOrd="0" presId="urn:microsoft.com/office/officeart/2009/3/layout/HorizontalOrganizationChart"/>
    <dgm:cxn modelId="{392943A5-3175-4E03-8CD3-4EA2B56E3163}" type="presParOf" srcId="{CB88F4F1-744B-4A2A-9E5B-7BB0AB871571}" destId="{BFEB295D-692A-4C45-95E3-7531B693D45C}" srcOrd="1" destOrd="0" presId="urn:microsoft.com/office/officeart/2009/3/layout/HorizontalOrganizationChart"/>
    <dgm:cxn modelId="{92F5CC28-1367-4995-A49B-AA8E97B620CA}" type="presParOf" srcId="{CB88F4F1-744B-4A2A-9E5B-7BB0AB871571}" destId="{804E403F-31F8-4A4A-8001-3042C4CF4D38}" srcOrd="2" destOrd="0" presId="urn:microsoft.com/office/officeart/2009/3/layout/HorizontalOrganizationChart"/>
    <dgm:cxn modelId="{BEE99CC8-DECB-4C38-8A18-75B2D8C0060A}" type="presParOf" srcId="{31113B6F-750B-4AD5-9EDD-1EA7E8D5AD27}" destId="{A60B696A-5E1C-4AA3-B16D-A728296D831D}" srcOrd="2" destOrd="0" presId="urn:microsoft.com/office/officeart/2009/3/layout/HorizontalOrganizationChart"/>
    <dgm:cxn modelId="{809FE6D1-245A-4BF0-9404-C690D96D134E}" type="presParOf" srcId="{31113B6F-750B-4AD5-9EDD-1EA7E8D5AD27}" destId="{BF37C9E7-5FB0-4916-829D-8845C26CC38F}" srcOrd="3" destOrd="0" presId="urn:microsoft.com/office/officeart/2009/3/layout/HorizontalOrganizationChart"/>
    <dgm:cxn modelId="{1A70BC69-0341-4F57-977A-F2B44C5DC1F4}" type="presParOf" srcId="{BF37C9E7-5FB0-4916-829D-8845C26CC38F}" destId="{9786EFC8-588E-4F66-9906-56C9DD11484A}" srcOrd="0" destOrd="0" presId="urn:microsoft.com/office/officeart/2009/3/layout/HorizontalOrganizationChart"/>
    <dgm:cxn modelId="{A2B0BF0D-9DE2-4220-A8A1-0775E1444DA9}" type="presParOf" srcId="{9786EFC8-588E-4F66-9906-56C9DD11484A}" destId="{F4C5EB55-DAF7-4E67-9B92-ACFA3C0A5E52}" srcOrd="0" destOrd="0" presId="urn:microsoft.com/office/officeart/2009/3/layout/HorizontalOrganizationChart"/>
    <dgm:cxn modelId="{DB9CF4A2-5386-4B5C-BA62-DE4BD38FF6F2}" type="presParOf" srcId="{9786EFC8-588E-4F66-9906-56C9DD11484A}" destId="{28CA56A0-0B5F-4BA8-A6AF-E2D1D202F0AD}" srcOrd="1" destOrd="0" presId="urn:microsoft.com/office/officeart/2009/3/layout/HorizontalOrganizationChart"/>
    <dgm:cxn modelId="{4F12CABC-B3C3-49B5-93CB-F789616057B5}" type="presParOf" srcId="{BF37C9E7-5FB0-4916-829D-8845C26CC38F}" destId="{ED6D750E-B834-40CC-8950-4136182097EF}" srcOrd="1" destOrd="0" presId="urn:microsoft.com/office/officeart/2009/3/layout/HorizontalOrganizationChart"/>
    <dgm:cxn modelId="{3F3BC058-0DD2-4CE8-B017-6A89AC205798}" type="presParOf" srcId="{BF37C9E7-5FB0-4916-829D-8845C26CC38F}" destId="{6AEFB41C-0C4C-46B1-8E61-8F473EDEA2A2}" srcOrd="2" destOrd="0" presId="urn:microsoft.com/office/officeart/2009/3/layout/HorizontalOrganizationChart"/>
    <dgm:cxn modelId="{FC9A3F66-1634-4D3B-947C-7807ABBC7018}" type="presParOf" srcId="{31113B6F-750B-4AD5-9EDD-1EA7E8D5AD27}" destId="{C47F8BA0-3E80-4F61-9750-BC791495BB31}" srcOrd="4" destOrd="0" presId="urn:microsoft.com/office/officeart/2009/3/layout/HorizontalOrganizationChart"/>
    <dgm:cxn modelId="{09976CE7-0AD6-4D7A-9D69-4C80A83056AF}" type="presParOf" srcId="{31113B6F-750B-4AD5-9EDD-1EA7E8D5AD27}" destId="{841FF962-8469-41C2-BB1B-2DECDD3BE770}" srcOrd="5" destOrd="0" presId="urn:microsoft.com/office/officeart/2009/3/layout/HorizontalOrganizationChart"/>
    <dgm:cxn modelId="{46B86D5D-C261-412C-99C5-2347BB5D7F9D}" type="presParOf" srcId="{841FF962-8469-41C2-BB1B-2DECDD3BE770}" destId="{800800AB-3598-4214-B375-C928EAEE65EA}" srcOrd="0" destOrd="0" presId="urn:microsoft.com/office/officeart/2009/3/layout/HorizontalOrganizationChart"/>
    <dgm:cxn modelId="{8D47B490-4136-4B78-AC0F-4CF3AD9F73C8}" type="presParOf" srcId="{800800AB-3598-4214-B375-C928EAEE65EA}" destId="{2318A495-5A9C-426A-A532-F2C63728B950}" srcOrd="0" destOrd="0" presId="urn:microsoft.com/office/officeart/2009/3/layout/HorizontalOrganizationChart"/>
    <dgm:cxn modelId="{82D49B1D-7F0F-4B3B-9940-F4276578A988}" type="presParOf" srcId="{800800AB-3598-4214-B375-C928EAEE65EA}" destId="{4AA62E2A-F119-4E7E-A832-13817CF7367B}" srcOrd="1" destOrd="0" presId="urn:microsoft.com/office/officeart/2009/3/layout/HorizontalOrganizationChart"/>
    <dgm:cxn modelId="{A512C471-1FBB-49FD-9E7D-2A73B0B0241C}" type="presParOf" srcId="{841FF962-8469-41C2-BB1B-2DECDD3BE770}" destId="{64FFCE8C-A1D8-431D-935E-C835101D99B3}" srcOrd="1" destOrd="0" presId="urn:microsoft.com/office/officeart/2009/3/layout/HorizontalOrganizationChart"/>
    <dgm:cxn modelId="{9B829850-C192-4161-8A86-06881D5D387B}" type="presParOf" srcId="{841FF962-8469-41C2-BB1B-2DECDD3BE770}" destId="{742E29A4-AD97-49FB-A8E1-2A3E99A45D92}" srcOrd="2" destOrd="0" presId="urn:microsoft.com/office/officeart/2009/3/layout/HorizontalOrganizationChart"/>
    <dgm:cxn modelId="{D05978B6-9609-4A8D-97A0-EFB05A1D2516}" type="presParOf" srcId="{DD0FE9AE-4064-4DE7-9DB9-84D7E704D833}" destId="{C820AB10-4F05-47DC-839B-A19E4FAD71E7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3F503D-EABF-4C9D-8241-4E6D6843FD90}">
      <dsp:nvSpPr>
        <dsp:cNvPr id="0" name=""/>
        <dsp:cNvSpPr/>
      </dsp:nvSpPr>
      <dsp:spPr>
        <a:xfrm>
          <a:off x="4665434" y="4128934"/>
          <a:ext cx="511542" cy="15687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68728"/>
              </a:lnTo>
              <a:lnTo>
                <a:pt x="511542" y="1568728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6354B9-3157-4771-8E0C-D4863B43D21A}">
      <dsp:nvSpPr>
        <dsp:cNvPr id="0" name=""/>
        <dsp:cNvSpPr/>
      </dsp:nvSpPr>
      <dsp:spPr>
        <a:xfrm>
          <a:off x="3966327" y="1707635"/>
          <a:ext cx="2063219" cy="7161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8079"/>
              </a:lnTo>
              <a:lnTo>
                <a:pt x="2063219" y="358079"/>
              </a:lnTo>
              <a:lnTo>
                <a:pt x="2063219" y="716158"/>
              </a:lnTo>
            </a:path>
          </a:pathLst>
        </a:custGeom>
        <a:noFill/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380150-E3E3-49EA-9E93-7621E0215F09}">
      <dsp:nvSpPr>
        <dsp:cNvPr id="0" name=""/>
        <dsp:cNvSpPr/>
      </dsp:nvSpPr>
      <dsp:spPr>
        <a:xfrm>
          <a:off x="538995" y="4128934"/>
          <a:ext cx="511542" cy="15687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68728"/>
              </a:lnTo>
              <a:lnTo>
                <a:pt x="511542" y="1568728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2A7FE1-C6BB-4003-9F30-18DD36327ACF}">
      <dsp:nvSpPr>
        <dsp:cNvPr id="0" name=""/>
        <dsp:cNvSpPr/>
      </dsp:nvSpPr>
      <dsp:spPr>
        <a:xfrm>
          <a:off x="1903107" y="1707635"/>
          <a:ext cx="2063219" cy="716158"/>
        </a:xfrm>
        <a:custGeom>
          <a:avLst/>
          <a:gdLst/>
          <a:ahLst/>
          <a:cxnLst/>
          <a:rect l="0" t="0" r="0" b="0"/>
          <a:pathLst>
            <a:path>
              <a:moveTo>
                <a:pt x="2063219" y="0"/>
              </a:moveTo>
              <a:lnTo>
                <a:pt x="2063219" y="358079"/>
              </a:lnTo>
              <a:lnTo>
                <a:pt x="0" y="358079"/>
              </a:lnTo>
              <a:lnTo>
                <a:pt x="0" y="716158"/>
              </a:lnTo>
            </a:path>
          </a:pathLst>
        </a:custGeom>
        <a:noFill/>
        <a:ln w="1587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30F8C84-07B0-4ACD-8145-636FD62C0DDD}">
      <dsp:nvSpPr>
        <dsp:cNvPr id="0" name=""/>
        <dsp:cNvSpPr/>
      </dsp:nvSpPr>
      <dsp:spPr>
        <a:xfrm>
          <a:off x="1883856" y="2494"/>
          <a:ext cx="4164941" cy="170514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Chervyak</a:t>
          </a:r>
          <a:r>
            <a:rPr lang="ru-RU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g‘ildiragining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konstruktiv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tuzilishi</a:t>
          </a:r>
          <a:endParaRPr lang="ru-RU" sz="3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83856" y="2494"/>
        <a:ext cx="4164941" cy="1705140"/>
      </dsp:txXfrm>
    </dsp:sp>
    <dsp:sp modelId="{8C0D28BD-4AF3-45A5-A348-D45BBA82BAA9}">
      <dsp:nvSpPr>
        <dsp:cNvPr id="0" name=""/>
        <dsp:cNvSpPr/>
      </dsp:nvSpPr>
      <dsp:spPr>
        <a:xfrm>
          <a:off x="197967" y="2423793"/>
          <a:ext cx="3410280" cy="170514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Yaxlit</a:t>
          </a:r>
          <a:endParaRPr lang="ru-RU" sz="3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97967" y="2423793"/>
        <a:ext cx="3410280" cy="1705140"/>
      </dsp:txXfrm>
    </dsp:sp>
    <dsp:sp modelId="{01F52DB2-7D14-4ED4-B29E-D9F6A1F3FE3F}">
      <dsp:nvSpPr>
        <dsp:cNvPr id="0" name=""/>
        <dsp:cNvSpPr/>
      </dsp:nvSpPr>
      <dsp:spPr>
        <a:xfrm>
          <a:off x="1050537" y="4845092"/>
          <a:ext cx="3410280" cy="170514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Yaxlit materialdan tayyorlangan</a:t>
          </a:r>
          <a:endParaRPr lang="ru-RU" sz="3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50537" y="4845092"/>
        <a:ext cx="3410280" cy="1705140"/>
      </dsp:txXfrm>
    </dsp:sp>
    <dsp:sp modelId="{139983F3-ECD7-427A-88E6-7C267A7B14EE}">
      <dsp:nvSpPr>
        <dsp:cNvPr id="0" name=""/>
        <dsp:cNvSpPr/>
      </dsp:nvSpPr>
      <dsp:spPr>
        <a:xfrm>
          <a:off x="4324406" y="2423793"/>
          <a:ext cx="3410280" cy="170514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Stupitsali</a:t>
          </a:r>
          <a:endParaRPr lang="ru-RU" sz="3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324406" y="2423793"/>
        <a:ext cx="3410280" cy="1705140"/>
      </dsp:txXfrm>
    </dsp:sp>
    <dsp:sp modelId="{DDACAEB6-E3EC-401B-B0D4-A5EB392B69D1}">
      <dsp:nvSpPr>
        <dsp:cNvPr id="0" name=""/>
        <dsp:cNvSpPr/>
      </dsp:nvSpPr>
      <dsp:spPr>
        <a:xfrm>
          <a:off x="5176976" y="4845092"/>
          <a:ext cx="3410280" cy="170514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Stupitsa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toj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qismdan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3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76976" y="4845092"/>
        <a:ext cx="3410280" cy="17051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7F8BA0-3E80-4F61-9750-BC791495BB31}">
      <dsp:nvSpPr>
        <dsp:cNvPr id="0" name=""/>
        <dsp:cNvSpPr/>
      </dsp:nvSpPr>
      <dsp:spPr>
        <a:xfrm>
          <a:off x="3993674" y="3276364"/>
          <a:ext cx="797876" cy="21014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98938" y="0"/>
              </a:lnTo>
              <a:lnTo>
                <a:pt x="398938" y="2101477"/>
              </a:lnTo>
              <a:lnTo>
                <a:pt x="797876" y="2101477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0B696A-5E1C-4AA3-B16D-A728296D831D}">
      <dsp:nvSpPr>
        <dsp:cNvPr id="0" name=""/>
        <dsp:cNvSpPr/>
      </dsp:nvSpPr>
      <dsp:spPr>
        <a:xfrm>
          <a:off x="3993674" y="3230644"/>
          <a:ext cx="79787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98938" y="45720"/>
              </a:lnTo>
              <a:lnTo>
                <a:pt x="398938" y="46212"/>
              </a:lnTo>
              <a:lnTo>
                <a:pt x="797876" y="46212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279FF9-EDC8-4C18-8F0A-45B4887DEBDC}">
      <dsp:nvSpPr>
        <dsp:cNvPr id="0" name=""/>
        <dsp:cNvSpPr/>
      </dsp:nvSpPr>
      <dsp:spPr>
        <a:xfrm>
          <a:off x="3993674" y="1175379"/>
          <a:ext cx="797876" cy="2100984"/>
        </a:xfrm>
        <a:custGeom>
          <a:avLst/>
          <a:gdLst/>
          <a:ahLst/>
          <a:cxnLst/>
          <a:rect l="0" t="0" r="0" b="0"/>
          <a:pathLst>
            <a:path>
              <a:moveTo>
                <a:pt x="0" y="2100984"/>
              </a:moveTo>
              <a:lnTo>
                <a:pt x="398938" y="2100984"/>
              </a:lnTo>
              <a:lnTo>
                <a:pt x="398938" y="0"/>
              </a:lnTo>
              <a:lnTo>
                <a:pt x="797876" y="0"/>
              </a:lnTo>
            </a:path>
          </a:pathLst>
        </a:cu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51F356-DD01-46A3-8C6E-8CED8613A0C1}">
      <dsp:nvSpPr>
        <dsp:cNvPr id="0" name=""/>
        <dsp:cNvSpPr/>
      </dsp:nvSpPr>
      <dsp:spPr>
        <a:xfrm>
          <a:off x="4289" y="1534483"/>
          <a:ext cx="3989384" cy="34837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Ikki</a:t>
          </a:r>
          <a:r>
            <a:rPr lang="en-US" sz="3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qismdan</a:t>
          </a:r>
          <a:r>
            <a:rPr lang="en-US" sz="3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3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chervyak</a:t>
          </a:r>
          <a:r>
            <a:rPr lang="en-US" sz="3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g‘ildiraglari</a:t>
          </a:r>
          <a:r>
            <a:rPr lang="en-US" sz="3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o‘z</a:t>
          </a:r>
          <a:r>
            <a:rPr lang="en-US" sz="3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navbatida</a:t>
          </a:r>
          <a:r>
            <a:rPr lang="en-US" sz="3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tojning</a:t>
          </a:r>
          <a:r>
            <a:rPr lang="en-US" sz="3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stupitsaga</a:t>
          </a:r>
          <a:r>
            <a:rPr lang="en-US" sz="3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mahkamlanishiga</a:t>
          </a:r>
          <a:r>
            <a:rPr lang="en-US" sz="3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qarab</a:t>
          </a:r>
          <a:r>
            <a:rPr lang="en-US" sz="3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</a:t>
          </a:r>
          <a:r>
            <a:rPr lang="en-US" sz="3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turga</a:t>
          </a:r>
          <a:r>
            <a:rPr lang="en-US" sz="3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bo‘linadi</a:t>
          </a:r>
          <a:r>
            <a:rPr lang="en-US" sz="30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74352" y="1704546"/>
        <a:ext cx="3649258" cy="3143634"/>
      </dsp:txXfrm>
    </dsp:sp>
    <dsp:sp modelId="{FCDC76FB-11C2-4CC8-BA81-57EB19385F15}">
      <dsp:nvSpPr>
        <dsp:cNvPr id="0" name=""/>
        <dsp:cNvSpPr/>
      </dsp:nvSpPr>
      <dsp:spPr>
        <a:xfrm>
          <a:off x="4791550" y="409737"/>
          <a:ext cx="3989384" cy="1531283"/>
        </a:xfrm>
        <a:prstGeom prst="snip2Diag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Tishli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toj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taranglik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stupitsaga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mahkamlanadi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19159" y="537346"/>
        <a:ext cx="3734166" cy="1276065"/>
      </dsp:txXfrm>
    </dsp:sp>
    <dsp:sp modelId="{F4C5EB55-DAF7-4E67-9B92-ACFA3C0A5E52}">
      <dsp:nvSpPr>
        <dsp:cNvPr id="0" name=""/>
        <dsp:cNvSpPr/>
      </dsp:nvSpPr>
      <dsp:spPr>
        <a:xfrm>
          <a:off x="4791550" y="2439693"/>
          <a:ext cx="3989384" cy="1674325"/>
        </a:xfrm>
        <a:prstGeom prst="snip2Diag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rPr>
            <a:t>2. </a:t>
          </a:r>
          <a:r>
            <a:rPr lang="en-US" sz="3000" kern="120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Tishli tojni vint yoki bolt bilan stupitsaga mahkamlanadi.</a:t>
          </a:r>
          <a:endParaRPr lang="ru-RU" sz="3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31080" y="2579223"/>
        <a:ext cx="3710324" cy="1395265"/>
      </dsp:txXfrm>
    </dsp:sp>
    <dsp:sp modelId="{2318A495-5A9C-426A-A532-F2C63728B950}">
      <dsp:nvSpPr>
        <dsp:cNvPr id="0" name=""/>
        <dsp:cNvSpPr/>
      </dsp:nvSpPr>
      <dsp:spPr>
        <a:xfrm>
          <a:off x="4791550" y="4612692"/>
          <a:ext cx="3989384" cy="1530297"/>
        </a:xfrm>
        <a:prstGeom prst="snip2Diag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rPr>
            <a:t>3. </a:t>
          </a: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Tishli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tojni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quyish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stupitsaga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000" kern="1200" dirty="0" err="1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mahkamlanadi</a:t>
          </a:r>
          <a:r>
            <a:rPr lang="en-US" sz="3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rPr>
            <a:t>.</a:t>
          </a:r>
          <a:endParaRPr lang="ru-RU" sz="3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19077" y="4740219"/>
        <a:ext cx="3734330" cy="12752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05F25F-4474-4235-AAC0-7D8308558C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292DE05-2D0E-401F-901D-67FAA82450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BD9020E-9061-48AB-A49B-9B8D8A42AA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10455D-6A05-435A-9E25-F6168833C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F2135C8-3B6A-4DE2-96C1-1AD0C5048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8566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5FFB9B-92A1-4109-A428-FC3029219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2E813BF-2C18-4239-94E6-C08494405D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E01E7A2-9983-4375-BABC-7242E4152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2B9CCA6-1917-4E53-80D9-7393E4D4F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782432-EC47-4F44-B524-457772CAEF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3287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E5E113-BE03-499B-AE1E-B21589BC2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D18B4BB-F88B-4ED9-B5D1-9FFEB27767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5DBF21-9819-4262-865B-798A42F375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DD29CDD-1DA9-4BF5-9B3B-F9B14AA59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9FE948-D27E-4E8C-88B3-B61082BCB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6184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EB60F5-EAD2-40D1-A18D-EF36F325AD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A28C1C7-16D2-4E7B-ADAC-15467CFF4A9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75E025A-13C0-424F-AAD5-CCCB047A42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5969F79-7ED9-4918-8A17-3255702B5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0B9155-F924-4CC5-8BBC-841462969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C0738D1-4DA7-4674-956C-3A6283501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5813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F77C14-CFD6-4EF9-8D44-7BB59EA34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AA4667F-63CF-42C5-857B-D961DF25DE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52DAA91-4224-449C-9F9B-123097FA2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4B6CA73-E5E6-40E9-96B2-BEFB207FC1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7D2FC8E-1161-4BF6-9957-1C14A9028E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095D1B34-2B51-4919-B145-AE1CFB375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C7DA239-6CAE-41EF-A379-C09B5E3A38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4B1174B9-E115-4241-AB2A-C19F4E184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76353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8E3502-DA33-4EC3-B1A8-8D93BD68F9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A7B08F5-BC8E-4D97-9135-88464BF27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79DC83F-8B2C-4D51-8261-823B7F03E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FD1B4DA-744B-4C17-86D0-45C47F29D3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12086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9055485-5501-4DE1-8CC2-E0A1C74C9F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EEDA5CF-DE8E-4FC4-9AB4-938431D7D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6D052F2-B67A-41C3-922A-A6038EC9DA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46682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9A51F0-1AC8-431D-BA00-5A6973CB3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E320853-1DE7-4E71-927E-5A3D3E6A42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E384C54-A2B2-4792-8807-4ED9CB2B6A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902A41D-D987-46D7-80C4-616192E07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BD789AE-EDA9-45B7-BC49-35BCED386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3086024-DE32-4405-AE18-E906604FF5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29458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64B114-89C6-4A93-905C-304206DD75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E026E8E-2862-46D7-9CA4-AA9B51562E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DD9AB88-AA32-463F-A78B-6B451165C0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8B94782-193B-4EF1-9993-81797C690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AD853F6-51C5-443C-B3AC-4086D992E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0413968-EDD2-4D15-A2F0-411935C9F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0912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35CF4FC-30F7-4993-8FB5-8165A008A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E83B2A9-CE39-4B1C-BC13-7DDEB93853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C07F371-1507-43CC-A3A1-CF9134901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AF9D269-BB10-4849-9350-0467ABCC4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574C36B-F2E3-4D3D-928E-ECA5C817A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86230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6BC87AC-1BB8-42FF-8E11-EDFFDA05D8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C2861F1-F12F-47DD-9CBD-201CADDA4F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B326EA0-211E-49C2-91CF-CAB4CDB54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4B9F1D-22A1-490F-BF43-45E16BEBB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777E2E5-F676-4582-AABF-0A94DAE9D7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64296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99E9088-DB56-48E5-BD6B-56EA52A677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4A4DC41-60CB-4B89-97DA-42A45C21DB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A0DBF6-CBB7-4E63-B293-33E6493B1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C5A7D43-4E62-4BBD-94CF-D7FD04684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7DF2CD0-5E3A-4214-8DD9-A9A997F13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67116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AEA1C0-99BF-4060-BF1D-24BE8F30E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30F8080-6A41-4836-8167-385403FD52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3A6E138-8F9C-43F6-93E0-A6895FE167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4F87217-F66B-453B-BE5C-B4A6EA930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961CB29-CDC9-47FA-939B-77EC394ECC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6644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0FA312-60A6-4F9E-B861-AB395902D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443CC8B-CECD-487C-84F9-62C50524DC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ECB30CA-8BFF-49D3-A39E-3854F0444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5769CB6-C1AB-41E1-A4CA-C1109715E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8295F62-7C5A-45C7-A230-3E4AE9410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93607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91F3C2-BA76-46FB-9FFD-DD934CE41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2D64930-B1EE-4426-9D9E-F087947BC6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AD85AC4-BFF4-4048-BE06-A7855D9557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AA5C6C1-9B7C-44AE-B949-788859344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0B80DFD-9DED-4284-A722-A515B25D2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96A8C7-EEAF-4965-B52F-B75509A8D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2434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217E76-0561-42F9-A1CE-55F43CE018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4E28FBC-1277-4611-B792-70E7CBCD8B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6640864-DF48-4805-A49D-44EE74F847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D59805A-7E33-499A-9DAD-32021D1D31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06830DC-0231-4145-8125-88C3100A60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4DCD427-088D-4346-A7CF-AA7BABC9B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7D6A733-C3EB-478E-A31C-47C9910D8A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F34687BE-3334-4F0D-BE5F-D0FF4BBB1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6319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DF8FF4-EA4A-48D6-88EC-163DA453E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0D3C1EF8-4535-48BA-8E9B-0DB7168854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EAAF096-14F6-4236-A9F4-563F5D3D9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F9587C6-9986-4CE2-BDA6-A60E7442C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4766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0CC5C24-4282-45B7-B468-7E8A838AD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6584039-8BB6-4681-9007-40D234A13F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22760B51-DD60-4071-8C79-7193CB70B7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84194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50608E4-860F-4DBB-8501-9CA7024E4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D615F68-8DFE-427C-A85C-BD7110CDB2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8EE33D4-1C40-4918-A77D-0CB7FD1EAB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2CA945C-BED1-41F6-968C-1122493A2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D44C89C-654E-40F2-8ED0-FB99A2320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E08FA99-BED1-422C-8CED-E33D0973DF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78436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117771-0B95-4B43-8716-581E499190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5080A45-8F00-4D34-9E15-E69D2DDBBEA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4738F62-961E-4A01-A167-EA9B3E30D9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B301439-3EE9-4C95-B880-6577BCF915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4A84686-6432-4ED6-84CB-4A7CEB041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356ADB6-7F2A-4478-8575-FFFF6A05C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919036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289B35-507D-48A5-BB71-741B8BC98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94BAEAD-DD14-40A8-8522-6698FC1F0F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EE738F5-9B37-480A-8004-8F35FD41B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ABB64D3-B84B-4E8A-9324-F2C14B192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0306B09-69C7-4952-8D37-79283C5C46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367429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94200CC-B8A1-405D-8E3C-235FAD5781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D92BFC1-0CD1-47C7-ADE3-6CFE9030FD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0104E1-AA86-41D0-B7A2-4785E19DD7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B9348D0-A914-4500-B6AE-1F8327DD9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CAAEF20-6DF6-408B-A0E6-2A90CA078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92870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22417C1-470D-41A1-8B39-7A19543CC1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88C4C6D-F5DB-45A5-A4AD-C242CBB25E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21359C6-2DEA-4692-95A0-3B9C8FB7B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2EB740-74A3-4385-A096-7BE94404F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0A9976F-584F-4595-9066-47B1D4891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439702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EE3275-0C93-43AA-895B-FBBDEBB218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34006D1-D38F-4AF8-B5CC-C756DB20B7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B1282A5-CFC9-401C-981B-0C5984584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78C33AA-89C9-4C87-A21D-F571EE9D9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A761D0F-6BA8-4EBA-867A-E7D106262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998024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3FAF9A-08BD-4508-8FE5-5F1562650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5420CCB-60A4-48B2-A3A4-4AC72D7B60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F2E9719-D998-4637-952E-5192D958BC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43BBA8B-8863-4E70-90F6-6D7D59B5E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C527BC1-ACB7-408B-8C13-6DE2C65A8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6622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F06D06-E7F4-4154-899F-65DA0ACD9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012A6E-1D6E-4A7D-A659-46185EE83A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9F51169-CA61-4C0B-8783-81C99A05D1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5644DBD-2D7E-448E-A1B1-22FE36D119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F0B4308-7802-465A-879C-888AA51F65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E6D0031-54FC-4FF2-816A-8E72BCE3A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53937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991103-5872-4688-8FB5-A76FA1C592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F6133B8-07C9-4B2B-91F8-4372C0729F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DD7C0D7-F99F-4170-A45F-43CB3011E2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A788CA7-4AA2-4EB9-AAC9-E7C2C19514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2F2D0B52-5D2E-488D-B284-EB5BB3B870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FC4697E-5596-4574-8BD3-1B8135C61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9D09735F-B750-40B7-BDEA-AFC79072D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7E3CE92-EFD0-4F6E-A274-8380F9623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94851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11E779-C2C6-496F-B818-F6800A37B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43A5FBB-DB8A-43C6-91EA-C7C031EC4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6CD2C22-D321-43F6-BD97-672F64B55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A5524110-46C1-490D-B19D-77A6DB96A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540825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6DB87B9D-2639-416B-907F-6647A81129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2C25B9A1-504F-4AF9-8B38-64E00ECF11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6D1FE5E-5FE4-47C9-9461-DF1E2644A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345786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DE4D39-95DC-4513-9D8C-C4461B609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BDAE6F3-94D0-4076-9AF3-8309B4FBA8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A3C9542-A4E1-4FC2-A9F6-9D0F672068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582C613-B792-41D5-871B-3239CABEC4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02CF165-BFAB-4960-B310-2A2F206B6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8E679D4-BD1E-4EBA-AB6E-05BA95EE5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50094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8E5A0E-943B-4F77-8F45-6B2545E7B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A87CC71D-DB6E-4A10-9A25-0A19C77FE4A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A43F38C-7139-46EE-9823-4239F8B437A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EAD4495-D5CA-4F0D-9182-FED55877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50FE4D3-C25A-41B4-A583-9C760A143E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797D5FE-12B4-4530-B651-9589C50AD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190317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47CEE0-FD0B-43E8-8E18-DD0496F92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D75F57F-0016-4A86-B63F-E17BE7FF94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D1D261C-040C-437B-9C37-975EBE1E5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333D56B-7F83-4983-A228-7B1BBC4E97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FC3A8A-8321-4E56-A332-8B7A875D1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73586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5A7CA4F-B2CB-46FF-B84E-15D486C340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9FE2495-6497-436F-ACAA-47A1AD5398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678A21F-7596-4640-BD5B-7AA911BC3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5BCF24-5263-4BF1-B784-2D4D0F4CD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8215DF7-73E5-4D0F-8B81-80F1F5FA8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2346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B605D3-8B22-4181-B937-C10F0EA1F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BC493C7-D643-495A-97A7-E149D4C526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FB4F920-64D3-4050-91A5-34AE32C348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6003F48-4CC1-4D69-898F-C236B76CDB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2D00839-BDA2-4DF7-81D8-084274F8523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0617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B10A6E-8B07-4D81-9A48-81B93C1BE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FA244BF-D018-4F6F-89F9-7F0A288DF0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D359F9B-3108-4CB7-BED9-3FCE01BB8A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75A2D79-02BC-4669-BA54-87525F804D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185D78A-760A-4766-A4EC-E9419949BF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5949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7E5240-F3A6-47DA-85F1-5F80ACAA12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B4AE3A14-BE60-44AB-81A5-79D65FAB1B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3D3205-4B5F-40AB-9FA2-266D8DE27C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41133-AE40-4F3F-8313-A351E80FED7D}" type="datetimeFigureOut">
              <a:rPr lang="ru-RU" smtClean="0"/>
              <a:t>30.10.2024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C570FBE-5DE2-44A5-860E-4FC7CDBE26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B6F09E7-99DC-4961-87DF-2B19B67B5A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E0FB6-4FA7-4300-A468-74579DB949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116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lconspareparts.com/wp-content/uploads/2021/02/Worm-Worm-Wheel-I-29-5065569007-7.jpg" TargetMode="External"/><Relationship Id="rId2" Type="http://schemas.openxmlformats.org/officeDocument/2006/relationships/hyperlink" Target="https://st15.stpulscen.ru/images/product/227/931/219_original.jpg" TargetMode="Externa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blipFill dpi="0" rotWithShape="1">
          <a:blip r:embed="rId2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67544" y="404664"/>
            <a:ext cx="8280920" cy="2232248"/>
          </a:xfrm>
        </p:spPr>
        <p:txBody>
          <a:bodyPr anchor="ctr">
            <a:normAutofit/>
          </a:bodyPr>
          <a:lstStyle/>
          <a:p>
            <a:r>
              <a:rPr lang="en-US" b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Course: Manufacturing of parts in mechanical engineering</a:t>
            </a:r>
            <a:endParaRPr lang="ru-RU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3248981"/>
            <a:ext cx="8784976" cy="32763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Lecture 8. Technological processes of mechanical processing of worm wheels.</a:t>
            </a:r>
          </a:p>
          <a:p>
            <a:endParaRPr lang="en-US" sz="3600" b="1" dirty="0">
              <a:solidFill>
                <a:schemeClr val="tx1"/>
              </a:solidFill>
              <a:highlight>
                <a:srgbClr val="000080"/>
              </a:highlight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Lecturer: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Mukhammadazim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Rustamov</a:t>
            </a: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343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7083">
        <p14:doors/>
      </p:transition>
    </mc:Choice>
    <mc:Fallback xmlns="">
      <p:transition spd="slow" advTm="470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blipFill dpi="0" rotWithShape="1">
          <a:blip r:embed="rId2">
            <a:alphaModFix amt="68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 fontScale="92500"/>
          </a:bodyPr>
          <a:lstStyle/>
          <a:p>
            <a:pPr marL="0" indent="0" algn="ctr">
              <a:lnSpc>
                <a:spcPct val="140000"/>
              </a:lnSpc>
              <a:spcBef>
                <a:spcPts val="0"/>
              </a:spcBef>
              <a:buNone/>
            </a:pP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8-ma’ruza.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Chervyak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g‘ildiraklariga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uz-Cyrl-UZ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Chervyak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g‘ildiraklarining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shartlar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zagotovka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Chervyak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g‘ildiraklariga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jarayonlarining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Chervyak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g‘ildiraklarini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13261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Chervyak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g‘ildiraklarining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shartlar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zagotovka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5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materiallari</a:t>
            </a:r>
            <a:r>
              <a:rPr lang="en-US" sz="35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35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endParaRPr lang="uz-Cyrl-UZ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Chervyakli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vazifasi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chervyakli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uzatmalarda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aylanma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harakatni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chervyak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o‘qidan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o‘zaro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perpendikulyar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Sanoatning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tarmoqlarida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chervyakli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uzatmalarning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ko‘lamda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tarqalganligi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uzatmalarning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ishlatilishi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ko‘rsatkichlariga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qo‘yiladi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3575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3" y="44624"/>
            <a:ext cx="8784975" cy="674136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chervyakli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g‘ildiraklarning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vazifasidan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teshiklari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yuzalarini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tayyorlashga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qaratilishi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talab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Shunday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yuzalarni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joylashishining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xatoligi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0,01-0,1 mm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chegarasida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Chervyakli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gardish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qismining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sirtini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teshik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o‘qiga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perpendikulyarligi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0,05-0,1 mm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talab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Markaziy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teshik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IT6...IT8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kvalitet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aniqligida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tozaligi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Ra 1,25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mkm</a:t>
            </a:r>
            <a:r>
              <a:rPr lang="ru-RU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9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Объект 2">
            <a:extLst>
              <a:ext uri="{FF2B5EF4-FFF2-40B4-BE49-F238E27FC236}">
                <a16:creationId xmlns:a16="http://schemas.microsoft.com/office/drawing/2014/main" id="{26986FAF-7504-4CA5-AFE6-6172A6F3E306}"/>
              </a:ext>
            </a:extLst>
          </p:cNvPr>
          <p:cNvSpPr txBox="1">
            <a:spLocks/>
          </p:cNvSpPr>
          <p:nvPr/>
        </p:nvSpPr>
        <p:spPr>
          <a:xfrm>
            <a:off x="179512" y="3538331"/>
            <a:ext cx="8784975" cy="30963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536575" algn="just">
              <a:lnSpc>
                <a:spcPct val="150000"/>
              </a:lnSpc>
              <a:spcBef>
                <a:spcPts val="600"/>
              </a:spcBef>
              <a:buFont typeface="Symbol" pitchFamily="18" charset="2"/>
              <a:buNone/>
            </a:pPr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61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19903567-DD61-4664-8A11-18F804F879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6225024"/>
              </p:ext>
            </p:extLst>
          </p:nvPr>
        </p:nvGraphicFramePr>
        <p:xfrm>
          <a:off x="179388" y="116632"/>
          <a:ext cx="8785225" cy="6552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0213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30F8C84-07B0-4ACD-8145-636FD62C0D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graphicEl>
                                              <a:dgm id="{730F8C84-07B0-4ACD-8145-636FD62C0D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graphicEl>
                                              <a:dgm id="{730F8C84-07B0-4ACD-8145-636FD62C0D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graphicEl>
                                              <a:dgm id="{730F8C84-07B0-4ACD-8145-636FD62C0D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82A7FE1-C6BB-4003-9F30-18DD36327A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graphicEl>
                                              <a:dgm id="{282A7FE1-C6BB-4003-9F30-18DD36327A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graphicEl>
                                              <a:dgm id="{282A7FE1-C6BB-4003-9F30-18DD36327A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graphicEl>
                                              <a:dgm id="{282A7FE1-C6BB-4003-9F30-18DD36327A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C0D28BD-4AF3-45A5-A348-D45BBA82BA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graphicEl>
                                              <a:dgm id="{8C0D28BD-4AF3-45A5-A348-D45BBA82BA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graphicEl>
                                              <a:dgm id="{8C0D28BD-4AF3-45A5-A348-D45BBA82BA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graphicEl>
                                              <a:dgm id="{8C0D28BD-4AF3-45A5-A348-D45BBA82BA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E380150-E3E3-49EA-9E93-7621E0215F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graphicEl>
                                              <a:dgm id="{0E380150-E3E3-49EA-9E93-7621E0215F0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graphicEl>
                                              <a:dgm id="{0E380150-E3E3-49EA-9E93-7621E0215F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graphicEl>
                                              <a:dgm id="{0E380150-E3E3-49EA-9E93-7621E0215F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1F52DB2-7D14-4ED4-B29E-D9F6A1F3FE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graphicEl>
                                              <a:dgm id="{01F52DB2-7D14-4ED4-B29E-D9F6A1F3FE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graphicEl>
                                              <a:dgm id="{01F52DB2-7D14-4ED4-B29E-D9F6A1F3FE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graphicEl>
                                              <a:dgm id="{01F52DB2-7D14-4ED4-B29E-D9F6A1F3FE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06354B9-3157-4771-8E0C-D4863B43D2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>
                                            <p:graphicEl>
                                              <a:dgm id="{A06354B9-3157-4771-8E0C-D4863B43D21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graphicEl>
                                              <a:dgm id="{A06354B9-3157-4771-8E0C-D4863B43D2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graphicEl>
                                              <a:dgm id="{A06354B9-3157-4771-8E0C-D4863B43D2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39983F3-ECD7-427A-88E6-7C267A7B14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>
                                            <p:graphicEl>
                                              <a:dgm id="{139983F3-ECD7-427A-88E6-7C267A7B14E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graphicEl>
                                              <a:dgm id="{139983F3-ECD7-427A-88E6-7C267A7B14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graphicEl>
                                              <a:dgm id="{139983F3-ECD7-427A-88E6-7C267A7B14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53F503D-EABF-4C9D-8241-4E6D6843FD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">
                                            <p:graphicEl>
                                              <a:dgm id="{453F503D-EABF-4C9D-8241-4E6D6843FD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graphicEl>
                                              <a:dgm id="{453F503D-EABF-4C9D-8241-4E6D6843FD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">
                                            <p:graphicEl>
                                              <a:dgm id="{453F503D-EABF-4C9D-8241-4E6D6843FD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DACAEB6-E3EC-401B-B0D4-A5EB392B69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">
                                            <p:graphicEl>
                                              <a:dgm id="{DDACAEB6-E3EC-401B-B0D4-A5EB392B69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graphicEl>
                                              <a:dgm id="{DDACAEB6-E3EC-401B-B0D4-A5EB392B69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graphicEl>
                                              <a:dgm id="{DDACAEB6-E3EC-401B-B0D4-A5EB392B69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 uiExpand="1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5022468"/>
            <a:ext cx="8784975" cy="63878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Chervyak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g‘ildiragining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ko‘rinishi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35496" y="5661248"/>
            <a:ext cx="91085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Chapdagi</a:t>
            </a:r>
            <a:r>
              <a:rPr lang="en-US" i="1" dirty="0"/>
              <a:t> </a:t>
            </a:r>
            <a:r>
              <a:rPr lang="en-US" i="1" dirty="0" err="1"/>
              <a:t>rasm</a:t>
            </a:r>
            <a:r>
              <a:rPr lang="en-US" i="1" dirty="0"/>
              <a:t> </a:t>
            </a:r>
            <a:r>
              <a:rPr lang="en-US" i="1" dirty="0" err="1"/>
              <a:t>manba</a:t>
            </a:r>
            <a:r>
              <a:rPr lang="en-US" i="1" dirty="0"/>
              <a:t>: </a:t>
            </a:r>
            <a:r>
              <a:rPr lang="en-US" i="1" dirty="0">
                <a:hlinkClick r:id="rId2"/>
              </a:rPr>
              <a:t>https://st15.stpulscen.ru/images/product/227/931/219_original.jpg</a:t>
            </a:r>
            <a:endParaRPr lang="en-US" i="1" dirty="0"/>
          </a:p>
          <a:p>
            <a:r>
              <a:rPr lang="en-US" i="1" dirty="0" err="1"/>
              <a:t>O‘ngdagi</a:t>
            </a:r>
            <a:r>
              <a:rPr lang="en-US" i="1" dirty="0"/>
              <a:t> </a:t>
            </a:r>
            <a:r>
              <a:rPr lang="en-US" i="1" dirty="0" err="1"/>
              <a:t>rasm</a:t>
            </a:r>
            <a:r>
              <a:rPr lang="en-US" i="1" dirty="0"/>
              <a:t> </a:t>
            </a:r>
            <a:r>
              <a:rPr lang="en-US" i="1" dirty="0" err="1"/>
              <a:t>manba</a:t>
            </a:r>
            <a:r>
              <a:rPr lang="en-US" i="1" dirty="0"/>
              <a:t>:</a:t>
            </a:r>
          </a:p>
          <a:p>
            <a:r>
              <a:rPr lang="en-US" i="1" dirty="0">
                <a:hlinkClick r:id="rId3"/>
              </a:rPr>
              <a:t>https://www.alconspareparts.com/wp-content/uploads/2021/02/Worm-Worm-Wheel-I-29-5065569007-7.jpg</a:t>
            </a:r>
            <a:r>
              <a:rPr lang="en-US" i="1" dirty="0"/>
              <a:t>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282D463-E40E-4EE2-AE06-DD2398AB382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68" r="6753" b="7832"/>
          <a:stretch/>
        </p:blipFill>
        <p:spPr>
          <a:xfrm>
            <a:off x="72008" y="116632"/>
            <a:ext cx="4370392" cy="47625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4343960-95C0-4F06-B2FF-3535C9BED36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15" r="8530"/>
          <a:stretch/>
        </p:blipFill>
        <p:spPr>
          <a:xfrm>
            <a:off x="4937025" y="44624"/>
            <a:ext cx="3955455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039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19903567-DD61-4664-8A11-18F804F879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6440109"/>
              </p:ext>
            </p:extLst>
          </p:nvPr>
        </p:nvGraphicFramePr>
        <p:xfrm>
          <a:off x="179388" y="166328"/>
          <a:ext cx="8785225" cy="6552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43560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251F356-DD01-46A3-8C6E-8CED8613A0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graphicEl>
                                              <a:dgm id="{B251F356-DD01-46A3-8C6E-8CED8613A0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graphicEl>
                                              <a:dgm id="{B251F356-DD01-46A3-8C6E-8CED8613A0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graphicEl>
                                              <a:dgm id="{B251F356-DD01-46A3-8C6E-8CED8613A0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B279FF9-EDC8-4C18-8F0A-45B4887DEB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graphicEl>
                                              <a:dgm id="{8B279FF9-EDC8-4C18-8F0A-45B4887DEB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graphicEl>
                                              <a:dgm id="{8B279FF9-EDC8-4C18-8F0A-45B4887DEB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graphicEl>
                                              <a:dgm id="{8B279FF9-EDC8-4C18-8F0A-45B4887DEB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CDC76FB-11C2-4CC8-BA81-57EB19385F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graphicEl>
                                              <a:dgm id="{FCDC76FB-11C2-4CC8-BA81-57EB19385F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graphicEl>
                                              <a:dgm id="{FCDC76FB-11C2-4CC8-BA81-57EB19385F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graphicEl>
                                              <a:dgm id="{FCDC76FB-11C2-4CC8-BA81-57EB19385F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60B696A-5E1C-4AA3-B16D-A728296D83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>
                                            <p:graphicEl>
                                              <a:dgm id="{A60B696A-5E1C-4AA3-B16D-A728296D831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graphicEl>
                                              <a:dgm id="{A60B696A-5E1C-4AA3-B16D-A728296D83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graphicEl>
                                              <a:dgm id="{A60B696A-5E1C-4AA3-B16D-A728296D831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4C5EB55-DAF7-4E67-9B92-ACFA3C0A5E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graphicEl>
                                              <a:dgm id="{F4C5EB55-DAF7-4E67-9B92-ACFA3C0A5E5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graphicEl>
                                              <a:dgm id="{F4C5EB55-DAF7-4E67-9B92-ACFA3C0A5E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graphicEl>
                                              <a:dgm id="{F4C5EB55-DAF7-4E67-9B92-ACFA3C0A5E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47F8BA0-3E80-4F61-9750-BC791495BB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">
                                            <p:graphicEl>
                                              <a:dgm id="{C47F8BA0-3E80-4F61-9750-BC791495BB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graphicEl>
                                              <a:dgm id="{C47F8BA0-3E80-4F61-9750-BC791495BB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>
                                            <p:graphicEl>
                                              <a:dgm id="{C47F8BA0-3E80-4F61-9750-BC791495BB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318A495-5A9C-426A-A532-F2C63728B9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>
                                            <p:graphicEl>
                                              <a:dgm id="{2318A495-5A9C-426A-A532-F2C63728B9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graphicEl>
                                              <a:dgm id="{2318A495-5A9C-426A-A532-F2C63728B9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graphicEl>
                                              <a:dgm id="{2318A495-5A9C-426A-A532-F2C63728B9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 uiExpand="1">
        <p:bldSub>
          <a:bldDgm bld="one"/>
        </p:bldSub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35497" y="6211669"/>
            <a:ext cx="90831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i="1" dirty="0" err="1">
                <a:cs typeface="Times New Roman" panose="02020603050405020304" pitchFamily="18" charset="0"/>
              </a:rPr>
              <a:t>Manba</a:t>
            </a:r>
            <a:r>
              <a:rPr lang="en-US" sz="1600" i="1" dirty="0">
                <a:cs typeface="Times New Roman" panose="02020603050405020304" pitchFamily="18" charset="0"/>
              </a:rPr>
              <a:t>: https://cf2.ppt-online.org/files2/slide/r/RInFcdLQHTYKzCk4rlDU7OX51Nampg9VwiBtb82Pj/slide-29.jpg</a:t>
            </a:r>
            <a:endParaRPr lang="ru-RU" sz="1600" i="1" dirty="0"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6CC67ED-E770-4011-90B6-8970EA989F8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4" t="18939" r="79166" b="1623"/>
          <a:stretch/>
        </p:blipFill>
        <p:spPr>
          <a:xfrm>
            <a:off x="35497" y="44624"/>
            <a:ext cx="2304255" cy="6214509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5029FDD-7175-4362-B0B0-E596DAD44136}"/>
              </a:ext>
            </a:extLst>
          </p:cNvPr>
          <p:cNvSpPr/>
          <p:nvPr/>
        </p:nvSpPr>
        <p:spPr>
          <a:xfrm>
            <a:off x="3419870" y="1916832"/>
            <a:ext cx="4320480" cy="1315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Tishli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toj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taranglik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stupitsaga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mahkamlangan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486562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5029FDD-7175-4362-B0B0-E596DAD44136}"/>
              </a:ext>
            </a:extLst>
          </p:cNvPr>
          <p:cNvSpPr/>
          <p:nvPr/>
        </p:nvSpPr>
        <p:spPr>
          <a:xfrm>
            <a:off x="3419872" y="1556792"/>
            <a:ext cx="4320480" cy="1962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Tishli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tojni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vint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bolt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stupitsaga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mahkamlangan</a:t>
            </a:r>
            <a:endParaRPr lang="ru-RU" sz="2800" b="1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DB39DE6-F9C4-4AF7-9684-F6FB13F4AEC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33" t="18506" r="41667" b="1723"/>
          <a:stretch/>
        </p:blipFill>
        <p:spPr>
          <a:xfrm>
            <a:off x="72008" y="44624"/>
            <a:ext cx="2277107" cy="6167045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C771716-31D4-4DCF-A2BF-86CC59028B87}"/>
              </a:ext>
            </a:extLst>
          </p:cNvPr>
          <p:cNvSpPr/>
          <p:nvPr/>
        </p:nvSpPr>
        <p:spPr>
          <a:xfrm>
            <a:off x="35497" y="6211669"/>
            <a:ext cx="90831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i="1" dirty="0" err="1">
                <a:cs typeface="Times New Roman" panose="02020603050405020304" pitchFamily="18" charset="0"/>
              </a:rPr>
              <a:t>Manba</a:t>
            </a:r>
            <a:r>
              <a:rPr lang="en-US" sz="1600" i="1" dirty="0">
                <a:cs typeface="Times New Roman" panose="02020603050405020304" pitchFamily="18" charset="0"/>
              </a:rPr>
              <a:t>: https://cf2.ppt-online.org/files2/slide/r/RInFcdLQHTYKzCk4rlDU7OX51Nampg9VwiBtb82Pj/slide-29.jpg</a:t>
            </a:r>
            <a:endParaRPr lang="ru-RU" sz="1600" i="1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11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5029FDD-7175-4362-B0B0-E596DAD44136}"/>
              </a:ext>
            </a:extLst>
          </p:cNvPr>
          <p:cNvSpPr/>
          <p:nvPr/>
        </p:nvSpPr>
        <p:spPr>
          <a:xfrm>
            <a:off x="3491880" y="1988840"/>
            <a:ext cx="4320480" cy="1315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Tishli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tojni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quyish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stupitsaga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mahkamlangan</a:t>
            </a:r>
            <a:endParaRPr lang="ru-RU" sz="2800" b="1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292126E-3E39-4BDE-8C71-25FFA31D018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29" t="18913" r="4571" b="1433"/>
          <a:stretch/>
        </p:blipFill>
        <p:spPr>
          <a:xfrm>
            <a:off x="0" y="44624"/>
            <a:ext cx="2263280" cy="6120680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BE1C19B-FF71-41C8-AEA7-E5E42969853F}"/>
              </a:ext>
            </a:extLst>
          </p:cNvPr>
          <p:cNvSpPr/>
          <p:nvPr/>
        </p:nvSpPr>
        <p:spPr>
          <a:xfrm>
            <a:off x="35497" y="6211669"/>
            <a:ext cx="90831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i="1" dirty="0" err="1">
                <a:cs typeface="Times New Roman" panose="02020603050405020304" pitchFamily="18" charset="0"/>
              </a:rPr>
              <a:t>Manba</a:t>
            </a:r>
            <a:r>
              <a:rPr lang="en-US" sz="1600" i="1" dirty="0">
                <a:cs typeface="Times New Roman" panose="02020603050405020304" pitchFamily="18" charset="0"/>
              </a:rPr>
              <a:t>: https://cf2.ppt-online.org/files2/slide/r/RInFcdLQHTYKzCk4rlDU7OX51Nampg9VwiBtb82Pj/slide-29.jpg</a:t>
            </a:r>
            <a:endParaRPr lang="ru-RU" sz="1600" i="1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790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tezliklarda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(5 m/s dan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ma’suliyatli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uzatmalarni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chervyakli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Br010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Ф1, Бр010Н1Ф1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bronzadan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sekin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tezliklarda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uzatmalarda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hossalarga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yomon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antifriksion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xossalarga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chervyakli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БрА9Ж4, БрА9Ж3Л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bronzalardan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033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tezliklarda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(2</a:t>
            </a:r>
            <a:r>
              <a:rPr lang="ru-RU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m/s dan past)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ishlaydigan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kattaligi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F.I.Kga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qo‘yilmagan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uzatmalarni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chervyakli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KCh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20, KCh15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kulrang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cho‘yanlardan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tayyorlanadi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Chervyakli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zagotovkalar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quymalar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prokatdan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26745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257" y="3646968"/>
            <a:ext cx="4056903" cy="1294199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Bronza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materialidan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chervyak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g‘ildiragi</a:t>
            </a:r>
            <a:endParaRPr lang="ru-RU" sz="28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4EEA746-2BE3-41E1-92F1-7C9E016A031E}"/>
              </a:ext>
            </a:extLst>
          </p:cNvPr>
          <p:cNvSpPr/>
          <p:nvPr/>
        </p:nvSpPr>
        <p:spPr>
          <a:xfrm>
            <a:off x="-17137" y="5661248"/>
            <a:ext cx="916113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i="1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Chapdagi</a:t>
            </a:r>
            <a:r>
              <a:rPr lang="en-US" sz="1600" i="1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rasm</a:t>
            </a:r>
            <a:r>
              <a:rPr lang="en-US" sz="1600" i="1" dirty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en-US" sz="1600" i="1" dirty="0" err="1">
                <a:latin typeface="Arial Narrow" panose="020B0606020202030204" pitchFamily="34" charset="0"/>
                <a:cs typeface="Times New Roman" panose="02020603050405020304" pitchFamily="18" charset="0"/>
              </a:rPr>
              <a:t>manba</a:t>
            </a:r>
            <a:r>
              <a:rPr lang="en-US" sz="1600" i="1" dirty="0">
                <a:latin typeface="Arial Narrow" panose="020B0606020202030204" pitchFamily="34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1600" i="1" dirty="0">
                <a:latin typeface="Arial Narrow" panose="020B0606020202030204" pitchFamily="34" charset="0"/>
                <a:cs typeface="Times New Roman" panose="02020603050405020304" pitchFamily="18" charset="0"/>
              </a:rPr>
              <a:t>https://metalloprokat.online/wp-content/webp-express/webp-images/uploads/2023/11/chervyachnye-kolesa.jpg.webp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6B915AC-AD8F-4980-AA82-DFAEF91E1D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38" t="4851" r="4325" b="12200"/>
          <a:stretch/>
        </p:blipFill>
        <p:spPr>
          <a:xfrm>
            <a:off x="107504" y="347664"/>
            <a:ext cx="4265316" cy="2880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F9FD315-7145-4CBE-A4A8-DB3E0BFF5E5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696" r="3926" b="12202"/>
          <a:stretch/>
        </p:blipFill>
        <p:spPr>
          <a:xfrm>
            <a:off x="4571999" y="331032"/>
            <a:ext cx="4334960" cy="2880000"/>
          </a:xfrm>
          <a:prstGeom prst="rect">
            <a:avLst/>
          </a:prstGeom>
        </p:spPr>
      </p:pic>
      <p:sp>
        <p:nvSpPr>
          <p:cNvPr id="10" name="Объект 2">
            <a:extLst>
              <a:ext uri="{FF2B5EF4-FFF2-40B4-BE49-F238E27FC236}">
                <a16:creationId xmlns:a16="http://schemas.microsoft.com/office/drawing/2014/main" id="{A7358110-141E-4726-AA6E-0396624F460F}"/>
              </a:ext>
            </a:extLst>
          </p:cNvPr>
          <p:cNvSpPr txBox="1">
            <a:spLocks/>
          </p:cNvSpPr>
          <p:nvPr/>
        </p:nvSpPr>
        <p:spPr>
          <a:xfrm>
            <a:off x="4695395" y="3646968"/>
            <a:ext cx="4211564" cy="129419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Cho‘yan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materialidan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chervyak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g‘ildiragi</a:t>
            </a:r>
            <a:endParaRPr lang="ru-RU" sz="28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C201665-6A25-4F06-896D-E35C1E8F0AE3}"/>
              </a:ext>
            </a:extLst>
          </p:cNvPr>
          <p:cNvSpPr/>
          <p:nvPr/>
        </p:nvSpPr>
        <p:spPr>
          <a:xfrm>
            <a:off x="0" y="6228601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i="1" dirty="0" err="1">
                <a:latin typeface="Arial Narrow" panose="020B0606020202030204" pitchFamily="34" charset="0"/>
              </a:rPr>
              <a:t>O’ngdagi</a:t>
            </a:r>
            <a:r>
              <a:rPr lang="en-US" sz="1600" i="1" dirty="0">
                <a:latin typeface="Arial Narrow" panose="020B0606020202030204" pitchFamily="34" charset="0"/>
              </a:rPr>
              <a:t> </a:t>
            </a:r>
            <a:r>
              <a:rPr lang="en-US" sz="1600" i="1" dirty="0" err="1">
                <a:latin typeface="Arial Narrow" panose="020B0606020202030204" pitchFamily="34" charset="0"/>
              </a:rPr>
              <a:t>rasm</a:t>
            </a:r>
            <a:r>
              <a:rPr lang="en-US" sz="1600" i="1" dirty="0">
                <a:latin typeface="Arial Narrow" panose="020B0606020202030204" pitchFamily="34" charset="0"/>
              </a:rPr>
              <a:t> </a:t>
            </a:r>
            <a:r>
              <a:rPr lang="en-US" sz="1600" i="1" dirty="0" err="1">
                <a:latin typeface="Arial Narrow" panose="020B0606020202030204" pitchFamily="34" charset="0"/>
              </a:rPr>
              <a:t>manba</a:t>
            </a:r>
            <a:r>
              <a:rPr lang="en-US" sz="1600" i="1" dirty="0">
                <a:latin typeface="Arial Narrow" panose="020B0606020202030204" pitchFamily="34" charset="0"/>
              </a:rPr>
              <a:t>:</a:t>
            </a:r>
          </a:p>
          <a:p>
            <a:r>
              <a:rPr lang="en-US" sz="1600" i="1" dirty="0">
                <a:latin typeface="Arial Narrow" panose="020B0606020202030204" pitchFamily="34" charset="0"/>
              </a:rPr>
              <a:t>https://metalloprokat.online/wp-content/webp-express/webp-images/uploads/2024/02/chervyachnye-kolesa.jpg.webp</a:t>
            </a:r>
          </a:p>
        </p:txBody>
      </p:sp>
    </p:spTree>
    <p:extLst>
      <p:ext uri="{BB962C8B-B14F-4D97-AF65-F5344CB8AC3E}">
        <p14:creationId xmlns:p14="http://schemas.microsoft.com/office/powerpoint/2010/main" val="2673608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10" grpId="0" build="p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spcBef>
                <a:spcPts val="600"/>
              </a:spcBef>
              <a:buNone/>
            </a:pP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seriyali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chiqarishda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quymalarni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olishni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usullari-bosim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ostida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quyish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kokil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quyish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korkali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formalar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eriydigan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modellar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quyish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usullaridan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foydalaniladi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o‘lchamli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yig‘ma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bimetal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quymalar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qo‘llaniladi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Oldindan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quyib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stupitsalarni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formaga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o‘rnatilib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toj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markazdan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qochma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usulda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quyiladi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g‘ildiraklarni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zagotovkalarini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tishlar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formalangan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quyiladi</a:t>
            </a:r>
            <a:r>
              <a:rPr lang="en-US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8705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5" cy="674136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Chervyak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g‘ildiraklariga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jarayonlarining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bosqichlari</a:t>
            </a:r>
            <a:r>
              <a:rPr lang="en-US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715963" algn="just">
              <a:lnSpc>
                <a:spcPct val="150000"/>
              </a:lnSpc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Chervyak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g‘ildiraklariga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chiqishda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konstruktiv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tuzilishiga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e’tibor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Yaxlit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tayyorlangan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tanlab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qismdan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stupitsali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tanlab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715963" algn="just">
              <a:lnSpc>
                <a:spcPct val="150000"/>
              </a:lnSpc>
              <a:buNone/>
            </a:pP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Stupitsali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chervyak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g‘ildiraklariga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marshruti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1-jadvalda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US" sz="41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376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CF950589-005E-433C-8A9F-F3CB3A6D7E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7032932"/>
              </p:ext>
            </p:extLst>
          </p:nvPr>
        </p:nvGraphicFramePr>
        <p:xfrm>
          <a:off x="44623" y="1268760"/>
          <a:ext cx="9054753" cy="532063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87274">
                  <a:extLst>
                    <a:ext uri="{9D8B030D-6E8A-4147-A177-3AD203B41FA5}">
                      <a16:colId xmlns:a16="http://schemas.microsoft.com/office/drawing/2014/main" val="1735941844"/>
                    </a:ext>
                  </a:extLst>
                </a:gridCol>
                <a:gridCol w="4287989">
                  <a:extLst>
                    <a:ext uri="{9D8B030D-6E8A-4147-A177-3AD203B41FA5}">
                      <a16:colId xmlns:a16="http://schemas.microsoft.com/office/drawing/2014/main" val="1114129065"/>
                    </a:ext>
                  </a:extLst>
                </a:gridCol>
                <a:gridCol w="2679490">
                  <a:extLst>
                    <a:ext uri="{9D8B030D-6E8A-4147-A177-3AD203B41FA5}">
                      <a16:colId xmlns:a16="http://schemas.microsoft.com/office/drawing/2014/main" val="101314053"/>
                    </a:ext>
                  </a:extLst>
                </a:gridCol>
              </a:tblGrid>
              <a:tr h="122413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Operatsiya tartib raqami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tsiya nomi va mazmuni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stgoh nomi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233424"/>
                  </a:ext>
                </a:extLst>
              </a:tr>
              <a:tr h="9361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005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Zagotovka tayyorlash (quyma)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― 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5177715"/>
                  </a:ext>
                </a:extLst>
              </a:tr>
              <a:tr h="126981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010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 tamondan 2...3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mm qo‘yim qoldirilib dastlabki tokarlik ishlov berish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Tokarlik vintqirqar yoki tokarlik karusel dastgohi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1948135"/>
                  </a:ext>
                </a:extLst>
              </a:tr>
              <a:tr h="14213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015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Tashqi tojga, bazaviy torets va boshqa tamondagi teshikka dastlabki tokarlik ishlovi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Tokarlik vintqirqar yoki tokarlik karusel dastgohi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3002325"/>
                  </a:ext>
                </a:extLst>
              </a:tr>
            </a:tbl>
          </a:graphicData>
        </a:graphic>
      </p:graphicFrame>
      <p:sp>
        <p:nvSpPr>
          <p:cNvPr id="7" name="Объект 2">
            <a:extLst>
              <a:ext uri="{FF2B5EF4-FFF2-40B4-BE49-F238E27FC236}">
                <a16:creationId xmlns:a16="http://schemas.microsoft.com/office/drawing/2014/main" id="{9B56ACA0-B572-4A97-BA61-16A36E7AB266}"/>
              </a:ext>
            </a:extLst>
          </p:cNvPr>
          <p:cNvSpPr txBox="1">
            <a:spLocks/>
          </p:cNvSpPr>
          <p:nvPr/>
        </p:nvSpPr>
        <p:spPr>
          <a:xfrm>
            <a:off x="107504" y="44624"/>
            <a:ext cx="8871790" cy="122413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536575" algn="ctr">
              <a:lnSpc>
                <a:spcPct val="125000"/>
              </a:lnSpc>
              <a:spcBef>
                <a:spcPts val="0"/>
              </a:spcBef>
              <a:buNone/>
            </a:pP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Stupitsali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chervyak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g‘ildiraklariga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jarayonlarining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93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CF950589-005E-433C-8A9F-F3CB3A6D7E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535236"/>
              </p:ext>
            </p:extLst>
          </p:nvPr>
        </p:nvGraphicFramePr>
        <p:xfrm>
          <a:off x="71500" y="116632"/>
          <a:ext cx="9000999" cy="654086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74883">
                  <a:extLst>
                    <a:ext uri="{9D8B030D-6E8A-4147-A177-3AD203B41FA5}">
                      <a16:colId xmlns:a16="http://schemas.microsoft.com/office/drawing/2014/main" val="1735941844"/>
                    </a:ext>
                  </a:extLst>
                </a:gridCol>
                <a:gridCol w="4262533">
                  <a:extLst>
                    <a:ext uri="{9D8B030D-6E8A-4147-A177-3AD203B41FA5}">
                      <a16:colId xmlns:a16="http://schemas.microsoft.com/office/drawing/2014/main" val="1114129065"/>
                    </a:ext>
                  </a:extLst>
                </a:gridCol>
                <a:gridCol w="2663583">
                  <a:extLst>
                    <a:ext uri="{9D8B030D-6E8A-4147-A177-3AD203B41FA5}">
                      <a16:colId xmlns:a16="http://schemas.microsoft.com/office/drawing/2014/main" val="101314053"/>
                    </a:ext>
                  </a:extLst>
                </a:gridCol>
              </a:tblGrid>
              <a:tr h="11521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Operatsiya tartib raqami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tsiya nomi va mazmuni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stgoh nomi</a:t>
                      </a:r>
                      <a:endParaRPr lang="ru-RU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233424"/>
                  </a:ext>
                </a:extLst>
              </a:tr>
              <a:tr h="1716333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020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Tojni (ajraluvchan tojli g‘ildirakda) bir tomoniga ishlov berish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Tokarlik dastgoh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5177715"/>
                  </a:ext>
                </a:extLst>
              </a:tr>
              <a:tr h="194421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025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Tojni (ajraluvchan tojli g‘ildirakda) ikkinchi tomoniga ishlov berish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Tokarlik dastgoh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1948135"/>
                  </a:ext>
                </a:extLst>
              </a:tr>
              <a:tr h="172819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030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Tojni tashqi diametri bo‘yicha besh-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</a:t>
                      </a: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etti joyda qattiqlikka tekshirish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Qattiqlikni o‘lchash uchun pribor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10010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667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0FCE17E-1738-4A9C-9CE1-532961B20133}"/>
              </a:ext>
            </a:extLst>
          </p:cNvPr>
          <p:cNvSpPr/>
          <p:nvPr/>
        </p:nvSpPr>
        <p:spPr>
          <a:xfrm>
            <a:off x="35496" y="6453336"/>
            <a:ext cx="89479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https://i.ytimg.com/vi/Wk4QkuVz_58/maxresdefault.jpg</a:t>
            </a:r>
            <a:endParaRPr lang="ru-RU" i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F1B2EE46-2EB1-48F8-83AD-C15CA2466E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5373216"/>
            <a:ext cx="8784975" cy="99882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Chervyak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g‘ildiragiga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tokarlik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dastgohida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yuzalarga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5875736-3738-49E3-B04F-070DE5C745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45538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62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CF950589-005E-433C-8A9F-F3CB3A6D7E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57119426"/>
              </p:ext>
            </p:extLst>
          </p:nvPr>
        </p:nvGraphicFramePr>
        <p:xfrm>
          <a:off x="107505" y="116632"/>
          <a:ext cx="8928991" cy="655272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58284">
                  <a:extLst>
                    <a:ext uri="{9D8B030D-6E8A-4147-A177-3AD203B41FA5}">
                      <a16:colId xmlns:a16="http://schemas.microsoft.com/office/drawing/2014/main" val="1735941844"/>
                    </a:ext>
                  </a:extLst>
                </a:gridCol>
                <a:gridCol w="4228433">
                  <a:extLst>
                    <a:ext uri="{9D8B030D-6E8A-4147-A177-3AD203B41FA5}">
                      <a16:colId xmlns:a16="http://schemas.microsoft.com/office/drawing/2014/main" val="1114129065"/>
                    </a:ext>
                  </a:extLst>
                </a:gridCol>
                <a:gridCol w="2642274">
                  <a:extLst>
                    <a:ext uri="{9D8B030D-6E8A-4147-A177-3AD203B41FA5}">
                      <a16:colId xmlns:a16="http://schemas.microsoft.com/office/drawing/2014/main" val="101314053"/>
                    </a:ext>
                  </a:extLst>
                </a:gridCol>
              </a:tblGrid>
              <a:tr h="14711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Operatsiya tartib raqami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tsiya nomi va mazmuni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stgoh nomi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233424"/>
                  </a:ext>
                </a:extLst>
              </a:tr>
              <a:tr h="190714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035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Teshik va torets yuzalarga 0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5...1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mm qo‘yim bilan yarim toza tokarlik ishlov berish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Tokarlik vintqirqar yoki tokarlik karusel dastgohi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5177715"/>
                  </a:ext>
                </a:extLst>
              </a:tr>
              <a:tr h="155463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040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Markaziy teshikda pona ariqchasini sidirish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Sidirish dastgohi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1948135"/>
                  </a:ext>
                </a:extLst>
              </a:tr>
              <a:tr h="161977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045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Tishlarni qora frezerlash, tishlarni qalinligi bo‘yicha qo‘yim 0,6...1,5mm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Tish frezerlash dastgohi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276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263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0FCE17E-1738-4A9C-9CE1-532961B20133}"/>
              </a:ext>
            </a:extLst>
          </p:cNvPr>
          <p:cNvSpPr/>
          <p:nvPr/>
        </p:nvSpPr>
        <p:spPr>
          <a:xfrm>
            <a:off x="35496" y="6525344"/>
            <a:ext cx="89479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https://st6.stpulscen.ru/images/product/381/908/838_big.jpg</a:t>
            </a:r>
            <a:endParaRPr lang="ru-RU" i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F1B2EE46-2EB1-48F8-83AD-C15CA2466E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5814556"/>
            <a:ext cx="8784975" cy="63878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Chervyak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g‘ildiragi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tishlarini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frezalash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18C9613-63A9-4173-9B8F-77B4985EFF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06" r="6486"/>
          <a:stretch/>
        </p:blipFill>
        <p:spPr>
          <a:xfrm>
            <a:off x="747451" y="17444"/>
            <a:ext cx="7496957" cy="5704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90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CF950589-005E-433C-8A9F-F3CB3A6D7E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6521890"/>
              </p:ext>
            </p:extLst>
          </p:nvPr>
        </p:nvGraphicFramePr>
        <p:xfrm>
          <a:off x="107505" y="188640"/>
          <a:ext cx="8928991" cy="64807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58284">
                  <a:extLst>
                    <a:ext uri="{9D8B030D-6E8A-4147-A177-3AD203B41FA5}">
                      <a16:colId xmlns:a16="http://schemas.microsoft.com/office/drawing/2014/main" val="1735941844"/>
                    </a:ext>
                  </a:extLst>
                </a:gridCol>
                <a:gridCol w="4228433">
                  <a:extLst>
                    <a:ext uri="{9D8B030D-6E8A-4147-A177-3AD203B41FA5}">
                      <a16:colId xmlns:a16="http://schemas.microsoft.com/office/drawing/2014/main" val="1114129065"/>
                    </a:ext>
                  </a:extLst>
                </a:gridCol>
                <a:gridCol w="2642274">
                  <a:extLst>
                    <a:ext uri="{9D8B030D-6E8A-4147-A177-3AD203B41FA5}">
                      <a16:colId xmlns:a16="http://schemas.microsoft.com/office/drawing/2014/main" val="101314053"/>
                    </a:ext>
                  </a:extLst>
                </a:gridCol>
              </a:tblGrid>
              <a:tr h="16938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Operatsiya tartib raqami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tsiya nomi va mazmuni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stgoh nomi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233424"/>
                  </a:ext>
                </a:extLst>
              </a:tr>
              <a:tr h="1178313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050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Sun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iy eskirtirish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Termik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pech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5177715"/>
                  </a:ext>
                </a:extLst>
              </a:tr>
              <a:tr h="2036943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uz-Cyrl-UZ" sz="24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055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Tashqi va ichki yuzalarga bir tamondan toza tokarlik ishlov</a:t>
                      </a: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berish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Yuqori aniqlikdagi Tokarlik vintqirqar yoki tokarlik karusel dastgohi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1948135"/>
                  </a:ext>
                </a:extLst>
              </a:tr>
              <a:tr h="1571639"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060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Mahkamlash va texnologik teshiklarga ishlov berish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4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Parmalash dastgohi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74163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2400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:a16="http://schemas.microsoft.com/office/drawing/2014/main" id="{CF950589-005E-433C-8A9F-F3CB3A6D7E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7554399"/>
              </p:ext>
            </p:extLst>
          </p:nvPr>
        </p:nvGraphicFramePr>
        <p:xfrm>
          <a:off x="107505" y="188640"/>
          <a:ext cx="8856983" cy="655272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41685">
                  <a:extLst>
                    <a:ext uri="{9D8B030D-6E8A-4147-A177-3AD203B41FA5}">
                      <a16:colId xmlns:a16="http://schemas.microsoft.com/office/drawing/2014/main" val="1735941844"/>
                    </a:ext>
                  </a:extLst>
                </a:gridCol>
                <a:gridCol w="4194333">
                  <a:extLst>
                    <a:ext uri="{9D8B030D-6E8A-4147-A177-3AD203B41FA5}">
                      <a16:colId xmlns:a16="http://schemas.microsoft.com/office/drawing/2014/main" val="1114129065"/>
                    </a:ext>
                  </a:extLst>
                </a:gridCol>
                <a:gridCol w="2620965">
                  <a:extLst>
                    <a:ext uri="{9D8B030D-6E8A-4147-A177-3AD203B41FA5}">
                      <a16:colId xmlns:a16="http://schemas.microsoft.com/office/drawing/2014/main" val="101314053"/>
                    </a:ext>
                  </a:extLst>
                </a:gridCol>
              </a:tblGrid>
              <a:tr h="14901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Operatsiya tartib raqami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</a:t>
                      </a: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tsiya nomi va mazmuni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uz-Cyrl-UZ" sz="24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stgoh nomi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3233424"/>
                  </a:ext>
                </a:extLst>
              </a:tr>
              <a:tr h="15935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065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Bazaviy tashqi va ichki yuzalarga ikkinchi  tamondan planshaybada toza  tokarlik ishlovi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Yuqori aniqlikdagi Tokarlik vintqirqar yoki tokarlik karusel dastgohi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5177715"/>
                  </a:ext>
                </a:extLst>
              </a:tr>
              <a:tr h="164241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070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Radiusli yuzani va tishlarni shevinglash uchun toza frezerlash, tishlarni qalinligi bo‘yicha qo‘yim 0,6...1,5mm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Tish frezerlash dastgohi 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1948135"/>
                  </a:ext>
                </a:extLst>
              </a:tr>
              <a:tr h="102986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075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Chervyak g‘ildirakni shevinglash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Tish frezerlash dastgohi 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7416364"/>
                  </a:ext>
                </a:extLst>
              </a:tr>
              <a:tr h="7967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080</a:t>
                      </a:r>
                      <a:endParaRPr lang="ru-RU" sz="2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Chervyak g‘ildirakni nazorat qilish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z-Cyrl-U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84923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828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0FCE17E-1738-4A9C-9CE1-532961B20133}"/>
              </a:ext>
            </a:extLst>
          </p:cNvPr>
          <p:cNvSpPr/>
          <p:nvPr/>
        </p:nvSpPr>
        <p:spPr>
          <a:xfrm>
            <a:off x="35496" y="6239053"/>
            <a:ext cx="894797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://pellete.ru/800/600/http/cdn.stpulscen.ru/system/</a:t>
            </a:r>
            <a:r>
              <a:rPr lang="en-US" i="1" dirty="0" err="1"/>
              <a:t>ckeditor_assets</a:t>
            </a:r>
            <a:r>
              <a:rPr lang="en-US" i="1" dirty="0"/>
              <a:t>/pictures/278883/content_555_8.jpg</a:t>
            </a:r>
            <a:endParaRPr lang="ru-RU" i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F1B2EE46-2EB1-48F8-83AD-C15CA2466E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5382508"/>
            <a:ext cx="8784975" cy="63878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Chervyak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g‘ildiragi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tishlarini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jilirlash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657EDEA-1576-454A-A47A-FECC3E70FB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624"/>
            <a:ext cx="9144000" cy="5121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10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784975" cy="6552728"/>
          </a:xfrm>
        </p:spPr>
        <p:txBody>
          <a:bodyPr>
            <a:no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Chervyak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g‘ildiraklarini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Chervyakli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uzatmalarni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o‘ziga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hos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xususiyatga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unda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chervyak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chervyali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orasidagi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masofani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to‘g‘ri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muhimdir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683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0FCE17E-1738-4A9C-9CE1-532961B20133}"/>
              </a:ext>
            </a:extLst>
          </p:cNvPr>
          <p:cNvSpPr/>
          <p:nvPr/>
        </p:nvSpPr>
        <p:spPr>
          <a:xfrm>
            <a:off x="33874" y="6237312"/>
            <a:ext cx="91101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://www.tdkalibron.ru/t/c9/eb/de55e967d459defc46aa05a7bd9c/600w/%D0%9C%D0%9A%D0%9417%D0%A6%20-1.gif</a:t>
            </a:r>
            <a:endParaRPr lang="ru-RU" i="1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ABBDAE5-13D5-465D-BD7A-0952D37F4AFB}"/>
              </a:ext>
            </a:extLst>
          </p:cNvPr>
          <p:cNvSpPr/>
          <p:nvPr/>
        </p:nvSpPr>
        <p:spPr>
          <a:xfrm>
            <a:off x="-33468" y="3354664"/>
            <a:ext cx="36693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Manba:https</a:t>
            </a:r>
            <a:r>
              <a:rPr lang="en-US" i="1" dirty="0"/>
              <a:t>://studfile.net/html/2706/187/html_rWsTYsaddB.h4Iw/img-3fh0mj.png</a:t>
            </a:r>
            <a:endParaRPr lang="ru-RU" i="1" dirty="0"/>
          </a:p>
        </p:txBody>
      </p:sp>
      <p:sp>
        <p:nvSpPr>
          <p:cNvPr id="13" name="Объект 2">
            <a:extLst>
              <a:ext uri="{FF2B5EF4-FFF2-40B4-BE49-F238E27FC236}">
                <a16:creationId xmlns:a16="http://schemas.microsoft.com/office/drawing/2014/main" id="{73A56784-87A7-49B1-A2BF-0A867BA7CE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4208" y="1183754"/>
            <a:ext cx="2520279" cy="1669182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Shtangensirkul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sp>
        <p:nvSpPr>
          <p:cNvPr id="14" name="Объект 2">
            <a:extLst>
              <a:ext uri="{FF2B5EF4-FFF2-40B4-BE49-F238E27FC236}">
                <a16:creationId xmlns:a16="http://schemas.microsoft.com/office/drawing/2014/main" id="{953D5635-7935-49B5-AC74-B9412F18E4C6}"/>
              </a:ext>
            </a:extLst>
          </p:cNvPr>
          <p:cNvSpPr txBox="1">
            <a:spLocks/>
          </p:cNvSpPr>
          <p:nvPr/>
        </p:nvSpPr>
        <p:spPr>
          <a:xfrm>
            <a:off x="608794" y="4522118"/>
            <a:ext cx="2520279" cy="16691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20000"/>
              </a:lnSpc>
              <a:buFont typeface="Symbol" pitchFamily="18" charset="2"/>
              <a:buNone/>
            </a:pP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Mikrometr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E365929-706F-4E46-8096-85451A7B33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644008" cy="316549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B955326B-8235-47C2-8F81-43CA363D36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68" r="1235"/>
          <a:stretch/>
        </p:blipFill>
        <p:spPr>
          <a:xfrm>
            <a:off x="3563888" y="3717032"/>
            <a:ext cx="5544616" cy="249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0797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3" grpId="0" build="p"/>
      <p:bldP spid="14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52636"/>
            <a:ext cx="8784975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50000"/>
              </a:lnSpc>
              <a:buNone/>
            </a:pP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Chervyakli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uzatmalarni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bajarishda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oshirilgan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mahsulotlarga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qo‘yilgan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talablarni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bajarilishini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ta’minlovchi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omildir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maqsadda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Chervyakli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uzatmalarni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jarayonini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o‘rinlar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ko‘zda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tutiladi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ma’suliyatli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birikmalar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davriy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nazoratdan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o‘tkaziladi</a:t>
            </a:r>
            <a:r>
              <a:rPr lang="en-US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891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0FCE17E-1738-4A9C-9CE1-532961B20133}"/>
              </a:ext>
            </a:extLst>
          </p:cNvPr>
          <p:cNvSpPr/>
          <p:nvPr/>
        </p:nvSpPr>
        <p:spPr>
          <a:xfrm>
            <a:off x="35496" y="6444044"/>
            <a:ext cx="894797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Manba</a:t>
            </a:r>
            <a:r>
              <a:rPr lang="en-US" i="1" dirty="0"/>
              <a:t>: https://chelzavod.ru/files/images/bienie_b10-m.jpg</a:t>
            </a:r>
            <a:endParaRPr lang="ru-RU" i="1" dirty="0"/>
          </a:p>
        </p:txBody>
      </p:sp>
      <p:sp>
        <p:nvSpPr>
          <p:cNvPr id="11" name="Объект 2">
            <a:extLst>
              <a:ext uri="{FF2B5EF4-FFF2-40B4-BE49-F238E27FC236}">
                <a16:creationId xmlns:a16="http://schemas.microsoft.com/office/drawing/2014/main" id="{F1B2EE46-2EB1-48F8-83AD-C15CA2466E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5742548"/>
            <a:ext cx="8784975" cy="63878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Chervyakli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g‘ildirak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radial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urinishini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ru-RU" sz="2800" b="1" dirty="0">
              <a:latin typeface="Times New Roman" panose="02020603050405020304" pitchFamily="18" charset="0"/>
              <a:cs typeface="Times New Roman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F25E9AC-8E08-4A8C-B007-93033D4514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5656" y="46365"/>
            <a:ext cx="5487144" cy="5487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32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52636"/>
            <a:ext cx="8784975" cy="6552728"/>
          </a:xfrm>
        </p:spPr>
        <p:txBody>
          <a:bodyPr>
            <a:noAutofit/>
          </a:bodyPr>
          <a:lstStyle/>
          <a:p>
            <a:pPr marL="0" indent="536575" algn="just">
              <a:lnSpc>
                <a:spcPct val="135000"/>
              </a:lnSpc>
              <a:spcBef>
                <a:spcPts val="0"/>
              </a:spcBef>
              <a:buNone/>
            </a:pP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Chervyakli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uzatmalarni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jarayonlari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sifatini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qilishda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shablonlar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moslamalar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ishlarini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osonlashtirish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aniqligini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oshirishga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qaratilgan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ko‘rsatkichlar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625475" indent="-536575" algn="just">
              <a:lnSpc>
                <a:spcPct val="135000"/>
              </a:lnSpc>
              <a:spcBef>
                <a:spcPts val="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talab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oraliqlar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kattaligi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625475" indent="-536575" algn="just">
              <a:lnSpc>
                <a:spcPct val="135000"/>
              </a:lnSpc>
              <a:spcBef>
                <a:spcPts val="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chervyakli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uzatmalarni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o‘zaro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joylashishi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625475" indent="-536575" algn="just">
              <a:lnSpc>
                <a:spcPct val="135000"/>
              </a:lnSpc>
              <a:spcBef>
                <a:spcPts val="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chervyak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chervyakli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g‘ildiraklar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o‘qlarini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yig‘ish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to‘g‘ri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holatda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ayqash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bo‘lmasligi</a:t>
            </a:r>
            <a:r>
              <a:rPr lang="en-US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06685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903DF462-1D92-4E29-9EE0-CD77006F21F9}"/>
              </a:ext>
            </a:extLst>
          </p:cNvPr>
          <p:cNvSpPr/>
          <p:nvPr/>
        </p:nvSpPr>
        <p:spPr>
          <a:xfrm>
            <a:off x="107503" y="116632"/>
            <a:ext cx="8892345" cy="5104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>
              <a:lnSpc>
                <a:spcPct val="150000"/>
              </a:lnSpc>
            </a:pPr>
            <a:endParaRPr lang="en-US" sz="2400" b="1" dirty="0"/>
          </a:p>
          <a:p>
            <a:pPr indent="536575"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	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Mirzayev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A.A.,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Sotvoldiyev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A.E.,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Mamurov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E.T. “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yurtlari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Farg‘ona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–2010. 195 b. </a:t>
            </a:r>
          </a:p>
          <a:p>
            <a:pPr indent="536575" algn="just"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	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машиностроения: учебник /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В.В.Клепиков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Н.М.Султан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-заде, В.Ф. Солдатов [и др.]. — М.: 2017. – 387 с. </a:t>
            </a:r>
          </a:p>
          <a:p>
            <a:pPr indent="536575" algn="just">
              <a:lnSpc>
                <a:spcPct val="150000"/>
              </a:lnSpc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	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Шрубченко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И.В. Технология изготовления типовых деталей машин. Учеб. пособие. – М.: ИНФРА-М. 2018 – 358 с.</a:t>
            </a:r>
          </a:p>
        </p:txBody>
      </p:sp>
    </p:spTree>
    <p:extLst>
      <p:ext uri="{BB962C8B-B14F-4D97-AF65-F5344CB8AC3E}">
        <p14:creationId xmlns:p14="http://schemas.microsoft.com/office/powerpoint/2010/main" val="232723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 shadeToTitle="1"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216B9B51-5ADD-4A24-A00D-B5D668CB1A4B}"/>
              </a:ext>
            </a:extLst>
          </p:cNvPr>
          <p:cNvSpPr/>
          <p:nvPr/>
        </p:nvSpPr>
        <p:spPr>
          <a:xfrm>
            <a:off x="611560" y="1340768"/>
            <a:ext cx="7920880" cy="410445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1">
              <a:avLst/>
            </a:prstTxWarp>
            <a:spAutoFit/>
          </a:bodyPr>
          <a:lstStyle/>
          <a:p>
            <a:pPr algn="ctr"/>
            <a:r>
              <a:rPr lang="en-US" sz="54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E’TIBORINGIZ</a:t>
            </a:r>
          </a:p>
          <a:p>
            <a:pPr algn="ctr"/>
            <a:r>
              <a:rPr lang="en-US" sz="54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 RAHMAT</a:t>
            </a:r>
            <a:endParaRPr lang="ru-RU" sz="5400" b="1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50682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7020</TotalTime>
  <Words>1457</Words>
  <Application>Microsoft Office PowerPoint</Application>
  <PresentationFormat>Экран (4:3)</PresentationFormat>
  <Paragraphs>139</Paragraphs>
  <Slides>30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30</vt:i4>
      </vt:variant>
    </vt:vector>
  </HeadingPairs>
  <TitlesOfParts>
    <vt:vector size="42" baseType="lpstr">
      <vt:lpstr>Arial</vt:lpstr>
      <vt:lpstr>Arial Narrow</vt:lpstr>
      <vt:lpstr>Calibri</vt:lpstr>
      <vt:lpstr>Calibri Light</vt:lpstr>
      <vt:lpstr>Candara</vt:lpstr>
      <vt:lpstr>Symbol</vt:lpstr>
      <vt:lpstr>Times New Roman</vt:lpstr>
      <vt:lpstr>Wingdings</vt:lpstr>
      <vt:lpstr>Волна</vt:lpstr>
      <vt:lpstr>1_Тема Office</vt:lpstr>
      <vt:lpstr>Тема Office</vt:lpstr>
      <vt:lpstr>3_Тема Office</vt:lpstr>
      <vt:lpstr>Course: Manufacturing of parts in mechanical engineering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2-MA’RUZA. Zagotovkalarni moslamalarda bazalashtirish.</dc:title>
  <dc:creator>User</dc:creator>
  <cp:lastModifiedBy>Muhammadazim Rustamov</cp:lastModifiedBy>
  <cp:revision>264</cp:revision>
  <dcterms:created xsi:type="dcterms:W3CDTF">2021-09-15T07:41:13Z</dcterms:created>
  <dcterms:modified xsi:type="dcterms:W3CDTF">2024-10-30T12:59:33Z</dcterms:modified>
</cp:coreProperties>
</file>