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32" r:id="rId2"/>
    <p:sldMasterId id="2147483750" r:id="rId3"/>
    <p:sldMasterId id="2147483762" r:id="rId4"/>
  </p:sldMasterIdLst>
  <p:sldIdLst>
    <p:sldId id="256" r:id="rId5"/>
    <p:sldId id="257" r:id="rId6"/>
    <p:sldId id="258" r:id="rId7"/>
    <p:sldId id="259" r:id="rId8"/>
    <p:sldId id="324" r:id="rId9"/>
    <p:sldId id="331" r:id="rId10"/>
    <p:sldId id="314" r:id="rId11"/>
    <p:sldId id="326" r:id="rId12"/>
    <p:sldId id="332" r:id="rId13"/>
    <p:sldId id="348" r:id="rId14"/>
    <p:sldId id="263" r:id="rId15"/>
    <p:sldId id="333" r:id="rId16"/>
    <p:sldId id="336" r:id="rId17"/>
    <p:sldId id="334" r:id="rId18"/>
    <p:sldId id="337" r:id="rId19"/>
    <p:sldId id="335" r:id="rId20"/>
    <p:sldId id="338" r:id="rId21"/>
    <p:sldId id="339" r:id="rId22"/>
    <p:sldId id="340" r:id="rId23"/>
    <p:sldId id="341" r:id="rId24"/>
    <p:sldId id="343" r:id="rId25"/>
    <p:sldId id="267" r:id="rId26"/>
    <p:sldId id="344" r:id="rId27"/>
    <p:sldId id="345" r:id="rId28"/>
    <p:sldId id="346" r:id="rId29"/>
    <p:sldId id="347" r:id="rId30"/>
    <p:sldId id="313" r:id="rId31"/>
    <p:sldId id="293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D0ED69-E0D4-49D1-8C99-6722378DA8F7}" type="doc">
      <dgm:prSet loTypeId="urn:microsoft.com/office/officeart/2005/8/layout/process4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8987F4C-22EA-4893-8028-011F6400F202}">
      <dgm:prSet phldrT="[Текст]" custT="1"/>
      <dgm:spPr/>
      <dgm:t>
        <a:bodyPr/>
        <a:lstStyle/>
        <a:p>
          <a:pPr>
            <a:lnSpc>
              <a:spcPct val="130000"/>
            </a:lnSpc>
            <a:spcAft>
              <a:spcPts val="600"/>
            </a:spcAft>
          </a:pPr>
          <a:r>
            <a:rPr lang="uz-Cyrl-UZ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Shatun elementlarining tayyorlanish aniqligiga quyidagi talablar qo‘yiladi:</a:t>
          </a:r>
          <a:endParaRPr lang="ru-RU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4AC26F-8106-42E7-90D3-D6871D290BA4}" type="parTrans" cxnId="{1E967DEC-1B16-4F23-9BC1-4133E45ADA54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E01977-BA9D-4D5C-900A-DC95F840E4EA}" type="sibTrans" cxnId="{1E967DEC-1B16-4F23-9BC1-4133E45ADA54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8F50DE-9000-4A61-A66C-95128F1E2393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a) </a:t>
          </a:r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porshenli kallakdagi vtulka teshiklariga IT6 kvalitet bo‘yicha, ishlov berilishi zarur, sirt g‘adir-budirligi </a:t>
          </a:r>
          <a:r>
            <a:rPr lang="uz-Cyrl-UZ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</a:t>
          </a:r>
          <a:r>
            <a:rPr lang="uz-Cyrl-UZ" sz="2400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bo‘yicha 0,16÷0,63 ga to‘g‘ri kelishi zarur;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DFCD0C-E78A-4E51-A836-AF9D3722254A}" type="parTrans" cxnId="{8F0AFB04-70A6-4C62-AE29-505CC51AEB6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570EF9-355E-410E-9CE8-214B3EEEB9FF}" type="sibTrans" cxnId="{8F0AFB04-70A6-4C62-AE29-505CC51AEB6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3B69A1-0CEA-46A5-9C1C-A3A60388AD51}">
      <dgm:prSet custT="1"/>
      <dgm:spPr/>
      <dgm:t>
        <a:bodyPr/>
        <a:lstStyle/>
        <a:p>
          <a:r>
            <a:rPr 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b) krivoshipli kallakdagi teshik IT5-6 kvalitetdan yuqori aniqlikda ishlov berilishi zarur, sirt g‘adir-budirligi Ra bo‘yicha 0,32÷0,63 ga to‘g‘ri kelishi zarur. Teshiklarning konussimonligi va ovalligi 0,003 - 0,005 mm dan oshmasligi kerak;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B33B7B-E159-48C1-A37A-4575182B12E4}" type="parTrans" cxnId="{DAC52BEC-E53C-4240-B272-49A8532113D8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1EFC51-0062-432F-B9EB-ED7BE050B818}" type="sibTrans" cxnId="{DAC52BEC-E53C-4240-B272-49A8532113D8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AF1E88-0D7B-4FF8-B6D5-289545D42ACC}" type="pres">
      <dgm:prSet presAssocID="{EAD0ED69-E0D4-49D1-8C99-6722378DA8F7}" presName="Name0" presStyleCnt="0">
        <dgm:presLayoutVars>
          <dgm:dir/>
          <dgm:animLvl val="lvl"/>
          <dgm:resizeHandles val="exact"/>
        </dgm:presLayoutVars>
      </dgm:prSet>
      <dgm:spPr/>
    </dgm:pt>
    <dgm:pt modelId="{F0DF6F2F-026D-44DA-B0D1-846314F34AEA}" type="pres">
      <dgm:prSet presAssocID="{E33B69A1-0CEA-46A5-9C1C-A3A60388AD51}" presName="boxAndChildren" presStyleCnt="0"/>
      <dgm:spPr/>
    </dgm:pt>
    <dgm:pt modelId="{2C1B8E3F-262C-4F2E-B4FA-749E895802AF}" type="pres">
      <dgm:prSet presAssocID="{E33B69A1-0CEA-46A5-9C1C-A3A60388AD51}" presName="parentTextBox" presStyleLbl="node1" presStyleIdx="0" presStyleCnt="3"/>
      <dgm:spPr/>
    </dgm:pt>
    <dgm:pt modelId="{813A75EA-7AA9-4C72-A725-455367C9FE21}" type="pres">
      <dgm:prSet presAssocID="{6E570EF9-355E-410E-9CE8-214B3EEEB9FF}" presName="sp" presStyleCnt="0"/>
      <dgm:spPr/>
    </dgm:pt>
    <dgm:pt modelId="{F8595B9B-2BB0-497A-8515-8A5EE232882D}" type="pres">
      <dgm:prSet presAssocID="{5D8F50DE-9000-4A61-A66C-95128F1E2393}" presName="arrowAndChildren" presStyleCnt="0"/>
      <dgm:spPr/>
    </dgm:pt>
    <dgm:pt modelId="{66153CD7-D7DC-4962-AD7C-AF4056FE16C8}" type="pres">
      <dgm:prSet presAssocID="{5D8F50DE-9000-4A61-A66C-95128F1E2393}" presName="parentTextArrow" presStyleLbl="node1" presStyleIdx="1" presStyleCnt="3"/>
      <dgm:spPr/>
    </dgm:pt>
    <dgm:pt modelId="{14FE02E9-E717-4246-AA4A-637C7F5EC2BA}" type="pres">
      <dgm:prSet presAssocID="{AAE01977-BA9D-4D5C-900A-DC95F840E4EA}" presName="sp" presStyleCnt="0"/>
      <dgm:spPr/>
    </dgm:pt>
    <dgm:pt modelId="{E476174B-5660-453C-A6FF-7E9257385CD8}" type="pres">
      <dgm:prSet presAssocID="{18987F4C-22EA-4893-8028-011F6400F202}" presName="arrowAndChildren" presStyleCnt="0"/>
      <dgm:spPr/>
    </dgm:pt>
    <dgm:pt modelId="{DF9C6B0D-621F-4739-99E0-44BD9D9ADD21}" type="pres">
      <dgm:prSet presAssocID="{18987F4C-22EA-4893-8028-011F6400F202}" presName="parentTextArrow" presStyleLbl="node1" presStyleIdx="2" presStyleCnt="3"/>
      <dgm:spPr/>
    </dgm:pt>
  </dgm:ptLst>
  <dgm:cxnLst>
    <dgm:cxn modelId="{8F0AFB04-70A6-4C62-AE29-505CC51AEB69}" srcId="{EAD0ED69-E0D4-49D1-8C99-6722378DA8F7}" destId="{5D8F50DE-9000-4A61-A66C-95128F1E2393}" srcOrd="1" destOrd="0" parTransId="{3EDFCD0C-E78A-4E51-A836-AF9D3722254A}" sibTransId="{6E570EF9-355E-410E-9CE8-214B3EEEB9FF}"/>
    <dgm:cxn modelId="{027AE93F-3A99-4B18-9969-2E9CF551D5D2}" type="presOf" srcId="{18987F4C-22EA-4893-8028-011F6400F202}" destId="{DF9C6B0D-621F-4739-99E0-44BD9D9ADD21}" srcOrd="0" destOrd="0" presId="urn:microsoft.com/office/officeart/2005/8/layout/process4"/>
    <dgm:cxn modelId="{E09A9862-73FB-4060-8CBF-5C48B89E974C}" type="presOf" srcId="{EAD0ED69-E0D4-49D1-8C99-6722378DA8F7}" destId="{C1AF1E88-0D7B-4FF8-B6D5-289545D42ACC}" srcOrd="0" destOrd="0" presId="urn:microsoft.com/office/officeart/2005/8/layout/process4"/>
    <dgm:cxn modelId="{BDC77A51-AC42-4B58-B05B-1B6538D38EAB}" type="presOf" srcId="{5D8F50DE-9000-4A61-A66C-95128F1E2393}" destId="{66153CD7-D7DC-4962-AD7C-AF4056FE16C8}" srcOrd="0" destOrd="0" presId="urn:microsoft.com/office/officeart/2005/8/layout/process4"/>
    <dgm:cxn modelId="{915FCDD4-7156-4879-9A19-6E3DB8437785}" type="presOf" srcId="{E33B69A1-0CEA-46A5-9C1C-A3A60388AD51}" destId="{2C1B8E3F-262C-4F2E-B4FA-749E895802AF}" srcOrd="0" destOrd="0" presId="urn:microsoft.com/office/officeart/2005/8/layout/process4"/>
    <dgm:cxn modelId="{DAC52BEC-E53C-4240-B272-49A8532113D8}" srcId="{EAD0ED69-E0D4-49D1-8C99-6722378DA8F7}" destId="{E33B69A1-0CEA-46A5-9C1C-A3A60388AD51}" srcOrd="2" destOrd="0" parTransId="{B1B33B7B-E159-48C1-A37A-4575182B12E4}" sibTransId="{9E1EFC51-0062-432F-B9EB-ED7BE050B818}"/>
    <dgm:cxn modelId="{1E967DEC-1B16-4F23-9BC1-4133E45ADA54}" srcId="{EAD0ED69-E0D4-49D1-8C99-6722378DA8F7}" destId="{18987F4C-22EA-4893-8028-011F6400F202}" srcOrd="0" destOrd="0" parTransId="{104AC26F-8106-42E7-90D3-D6871D290BA4}" sibTransId="{AAE01977-BA9D-4D5C-900A-DC95F840E4EA}"/>
    <dgm:cxn modelId="{CD75B94F-CE98-4B9E-BBC8-56A28AE0919C}" type="presParOf" srcId="{C1AF1E88-0D7B-4FF8-B6D5-289545D42ACC}" destId="{F0DF6F2F-026D-44DA-B0D1-846314F34AEA}" srcOrd="0" destOrd="0" presId="urn:microsoft.com/office/officeart/2005/8/layout/process4"/>
    <dgm:cxn modelId="{0B0EFDDF-A22D-4F9D-917D-852CAAB29C3F}" type="presParOf" srcId="{F0DF6F2F-026D-44DA-B0D1-846314F34AEA}" destId="{2C1B8E3F-262C-4F2E-B4FA-749E895802AF}" srcOrd="0" destOrd="0" presId="urn:microsoft.com/office/officeart/2005/8/layout/process4"/>
    <dgm:cxn modelId="{45C59A36-A115-4ECC-992E-78C1513C3D24}" type="presParOf" srcId="{C1AF1E88-0D7B-4FF8-B6D5-289545D42ACC}" destId="{813A75EA-7AA9-4C72-A725-455367C9FE21}" srcOrd="1" destOrd="0" presId="urn:microsoft.com/office/officeart/2005/8/layout/process4"/>
    <dgm:cxn modelId="{79F9DD8B-02AE-4C92-9560-7B73972680FD}" type="presParOf" srcId="{C1AF1E88-0D7B-4FF8-B6D5-289545D42ACC}" destId="{F8595B9B-2BB0-497A-8515-8A5EE232882D}" srcOrd="2" destOrd="0" presId="urn:microsoft.com/office/officeart/2005/8/layout/process4"/>
    <dgm:cxn modelId="{904BA637-A2D2-4B79-B006-935F795F928D}" type="presParOf" srcId="{F8595B9B-2BB0-497A-8515-8A5EE232882D}" destId="{66153CD7-D7DC-4962-AD7C-AF4056FE16C8}" srcOrd="0" destOrd="0" presId="urn:microsoft.com/office/officeart/2005/8/layout/process4"/>
    <dgm:cxn modelId="{4ADD3B71-A3CB-498F-90EC-AF353FB9BBC5}" type="presParOf" srcId="{C1AF1E88-0D7B-4FF8-B6D5-289545D42ACC}" destId="{14FE02E9-E717-4246-AA4A-637C7F5EC2BA}" srcOrd="3" destOrd="0" presId="urn:microsoft.com/office/officeart/2005/8/layout/process4"/>
    <dgm:cxn modelId="{2F24AE26-DCD5-4DCD-B51C-65D3CA80A3C5}" type="presParOf" srcId="{C1AF1E88-0D7B-4FF8-B6D5-289545D42ACC}" destId="{E476174B-5660-453C-A6FF-7E9257385CD8}" srcOrd="4" destOrd="0" presId="urn:microsoft.com/office/officeart/2005/8/layout/process4"/>
    <dgm:cxn modelId="{8966A1CB-90C6-432F-8BA7-74D02200751E}" type="presParOf" srcId="{E476174B-5660-453C-A6FF-7E9257385CD8}" destId="{DF9C6B0D-621F-4739-99E0-44BD9D9ADD2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D0ED69-E0D4-49D1-8C99-6722378DA8F7}" type="doc">
      <dgm:prSet loTypeId="urn:microsoft.com/office/officeart/2005/8/layout/process4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8987F4C-22EA-4893-8028-011F6400F202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c)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porshenli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kallakka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presslangan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vtulka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teshigining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krivoshipli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kallakdagi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tekislikda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yotishi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100 mm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uzunlikdagi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og‘ish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0,04 - 0,05 mm dan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oshmasligi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4AC26F-8106-42E7-90D3-D6871D290BA4}" type="parTrans" cxnId="{1E967DEC-1B16-4F23-9BC1-4133E45ADA54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E01977-BA9D-4D5C-900A-DC95F840E4EA}" type="sibTrans" cxnId="{1E967DEC-1B16-4F23-9BC1-4133E45ADA54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8F50DE-9000-4A61-A66C-95128F1E2393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d)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krivoshipli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kallak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toretsining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o‘qiga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urishi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100 mm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0,1 mm dan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oshmasligi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DFCD0C-E78A-4E51-A836-AF9D3722254A}" type="parTrans" cxnId="{8F0AFB04-70A6-4C62-AE29-505CC51AEB6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570EF9-355E-410E-9CE8-214B3EEEB9FF}" type="sibTrans" cxnId="{8F0AFB04-70A6-4C62-AE29-505CC51AEB6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3B69A1-0CEA-46A5-9C1C-A3A60388AD51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e)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shatun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bolti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osti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teshikka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IT8 - IT10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kvalitet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berilishi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B33B7B-E159-48C1-A37A-4575182B12E4}" type="parTrans" cxnId="{DAC52BEC-E53C-4240-B272-49A8532113D8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1EFC51-0062-432F-B9EB-ED7BE050B818}" type="sibTrans" cxnId="{DAC52BEC-E53C-4240-B272-49A8532113D8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E6BCA7-D66D-4152-A727-E3F8D7A641AE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f)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katta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kichik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kallaklarning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og‘irligiga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qarab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shatunlar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to‘rt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guruhga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ajratiladi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E44EBF-F49F-4ACE-8030-393E1B49A01C}" type="parTrans" cxnId="{87A9FDF3-EEED-4775-B710-093B32B1B99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75CEB06-CAC8-4297-939F-AD23062B1B08}" type="sibTrans" cxnId="{87A9FDF3-EEED-4775-B710-093B32B1B99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1AF1E88-0D7B-4FF8-B6D5-289545D42ACC}" type="pres">
      <dgm:prSet presAssocID="{EAD0ED69-E0D4-49D1-8C99-6722378DA8F7}" presName="Name0" presStyleCnt="0">
        <dgm:presLayoutVars>
          <dgm:dir/>
          <dgm:animLvl val="lvl"/>
          <dgm:resizeHandles val="exact"/>
        </dgm:presLayoutVars>
      </dgm:prSet>
      <dgm:spPr/>
    </dgm:pt>
    <dgm:pt modelId="{F2ABBF7F-CF84-44A0-996C-A5CA04335FE3}" type="pres">
      <dgm:prSet presAssocID="{C4E6BCA7-D66D-4152-A727-E3F8D7A641AE}" presName="boxAndChildren" presStyleCnt="0"/>
      <dgm:spPr/>
    </dgm:pt>
    <dgm:pt modelId="{A5D9D04C-C6A0-4FD9-A889-355318909B7D}" type="pres">
      <dgm:prSet presAssocID="{C4E6BCA7-D66D-4152-A727-E3F8D7A641AE}" presName="parentTextBox" presStyleLbl="node1" presStyleIdx="0" presStyleCnt="4"/>
      <dgm:spPr/>
    </dgm:pt>
    <dgm:pt modelId="{8168F13E-E6A1-484B-8A7B-616A3299FE70}" type="pres">
      <dgm:prSet presAssocID="{9E1EFC51-0062-432F-B9EB-ED7BE050B818}" presName="sp" presStyleCnt="0"/>
      <dgm:spPr/>
    </dgm:pt>
    <dgm:pt modelId="{CD101BCD-D023-4F19-9DEE-9A0D7D47D374}" type="pres">
      <dgm:prSet presAssocID="{E33B69A1-0CEA-46A5-9C1C-A3A60388AD51}" presName="arrowAndChildren" presStyleCnt="0"/>
      <dgm:spPr/>
    </dgm:pt>
    <dgm:pt modelId="{2E3F7E83-0F08-412D-827C-B4C17ACB0460}" type="pres">
      <dgm:prSet presAssocID="{E33B69A1-0CEA-46A5-9C1C-A3A60388AD51}" presName="parentTextArrow" presStyleLbl="node1" presStyleIdx="1" presStyleCnt="4"/>
      <dgm:spPr/>
    </dgm:pt>
    <dgm:pt modelId="{813A75EA-7AA9-4C72-A725-455367C9FE21}" type="pres">
      <dgm:prSet presAssocID="{6E570EF9-355E-410E-9CE8-214B3EEEB9FF}" presName="sp" presStyleCnt="0"/>
      <dgm:spPr/>
    </dgm:pt>
    <dgm:pt modelId="{F8595B9B-2BB0-497A-8515-8A5EE232882D}" type="pres">
      <dgm:prSet presAssocID="{5D8F50DE-9000-4A61-A66C-95128F1E2393}" presName="arrowAndChildren" presStyleCnt="0"/>
      <dgm:spPr/>
    </dgm:pt>
    <dgm:pt modelId="{66153CD7-D7DC-4962-AD7C-AF4056FE16C8}" type="pres">
      <dgm:prSet presAssocID="{5D8F50DE-9000-4A61-A66C-95128F1E2393}" presName="parentTextArrow" presStyleLbl="node1" presStyleIdx="2" presStyleCnt="4"/>
      <dgm:spPr/>
    </dgm:pt>
    <dgm:pt modelId="{14FE02E9-E717-4246-AA4A-637C7F5EC2BA}" type="pres">
      <dgm:prSet presAssocID="{AAE01977-BA9D-4D5C-900A-DC95F840E4EA}" presName="sp" presStyleCnt="0"/>
      <dgm:spPr/>
    </dgm:pt>
    <dgm:pt modelId="{E476174B-5660-453C-A6FF-7E9257385CD8}" type="pres">
      <dgm:prSet presAssocID="{18987F4C-22EA-4893-8028-011F6400F202}" presName="arrowAndChildren" presStyleCnt="0"/>
      <dgm:spPr/>
    </dgm:pt>
    <dgm:pt modelId="{DF9C6B0D-621F-4739-99E0-44BD9D9ADD21}" type="pres">
      <dgm:prSet presAssocID="{18987F4C-22EA-4893-8028-011F6400F202}" presName="parentTextArrow" presStyleLbl="node1" presStyleIdx="3" presStyleCnt="4" custScaleY="136055"/>
      <dgm:spPr/>
    </dgm:pt>
  </dgm:ptLst>
  <dgm:cxnLst>
    <dgm:cxn modelId="{8F0AFB04-70A6-4C62-AE29-505CC51AEB69}" srcId="{EAD0ED69-E0D4-49D1-8C99-6722378DA8F7}" destId="{5D8F50DE-9000-4A61-A66C-95128F1E2393}" srcOrd="1" destOrd="0" parTransId="{3EDFCD0C-E78A-4E51-A836-AF9D3722254A}" sibTransId="{6E570EF9-355E-410E-9CE8-214B3EEEB9FF}"/>
    <dgm:cxn modelId="{C5BFF307-F3BE-4A9E-AA0E-E10B9C5AA7CE}" type="presOf" srcId="{C4E6BCA7-D66D-4152-A727-E3F8D7A641AE}" destId="{A5D9D04C-C6A0-4FD9-A889-355318909B7D}" srcOrd="0" destOrd="0" presId="urn:microsoft.com/office/officeart/2005/8/layout/process4"/>
    <dgm:cxn modelId="{027AE93F-3A99-4B18-9969-2E9CF551D5D2}" type="presOf" srcId="{18987F4C-22EA-4893-8028-011F6400F202}" destId="{DF9C6B0D-621F-4739-99E0-44BD9D9ADD21}" srcOrd="0" destOrd="0" presId="urn:microsoft.com/office/officeart/2005/8/layout/process4"/>
    <dgm:cxn modelId="{E09A9862-73FB-4060-8CBF-5C48B89E974C}" type="presOf" srcId="{EAD0ED69-E0D4-49D1-8C99-6722378DA8F7}" destId="{C1AF1E88-0D7B-4FF8-B6D5-289545D42ACC}" srcOrd="0" destOrd="0" presId="urn:microsoft.com/office/officeart/2005/8/layout/process4"/>
    <dgm:cxn modelId="{BDC77A51-AC42-4B58-B05B-1B6538D38EAB}" type="presOf" srcId="{5D8F50DE-9000-4A61-A66C-95128F1E2393}" destId="{66153CD7-D7DC-4962-AD7C-AF4056FE16C8}" srcOrd="0" destOrd="0" presId="urn:microsoft.com/office/officeart/2005/8/layout/process4"/>
    <dgm:cxn modelId="{1A7843D6-F3C8-4557-B167-4B161EA63D08}" type="presOf" srcId="{E33B69A1-0CEA-46A5-9C1C-A3A60388AD51}" destId="{2E3F7E83-0F08-412D-827C-B4C17ACB0460}" srcOrd="0" destOrd="0" presId="urn:microsoft.com/office/officeart/2005/8/layout/process4"/>
    <dgm:cxn modelId="{DAC52BEC-E53C-4240-B272-49A8532113D8}" srcId="{EAD0ED69-E0D4-49D1-8C99-6722378DA8F7}" destId="{E33B69A1-0CEA-46A5-9C1C-A3A60388AD51}" srcOrd="2" destOrd="0" parTransId="{B1B33B7B-E159-48C1-A37A-4575182B12E4}" sibTransId="{9E1EFC51-0062-432F-B9EB-ED7BE050B818}"/>
    <dgm:cxn modelId="{1E967DEC-1B16-4F23-9BC1-4133E45ADA54}" srcId="{EAD0ED69-E0D4-49D1-8C99-6722378DA8F7}" destId="{18987F4C-22EA-4893-8028-011F6400F202}" srcOrd="0" destOrd="0" parTransId="{104AC26F-8106-42E7-90D3-D6871D290BA4}" sibTransId="{AAE01977-BA9D-4D5C-900A-DC95F840E4EA}"/>
    <dgm:cxn modelId="{87A9FDF3-EEED-4775-B710-093B32B1B995}" srcId="{EAD0ED69-E0D4-49D1-8C99-6722378DA8F7}" destId="{C4E6BCA7-D66D-4152-A727-E3F8D7A641AE}" srcOrd="3" destOrd="0" parTransId="{55E44EBF-F49F-4ACE-8030-393E1B49A01C}" sibTransId="{F75CEB06-CAC8-4297-939F-AD23062B1B08}"/>
    <dgm:cxn modelId="{D8C16D74-0D37-4143-8C47-DA7FF664AE1E}" type="presParOf" srcId="{C1AF1E88-0D7B-4FF8-B6D5-289545D42ACC}" destId="{F2ABBF7F-CF84-44A0-996C-A5CA04335FE3}" srcOrd="0" destOrd="0" presId="urn:microsoft.com/office/officeart/2005/8/layout/process4"/>
    <dgm:cxn modelId="{6FBB304A-0F40-4942-AC09-CC99A6A66FA1}" type="presParOf" srcId="{F2ABBF7F-CF84-44A0-996C-A5CA04335FE3}" destId="{A5D9D04C-C6A0-4FD9-A889-355318909B7D}" srcOrd="0" destOrd="0" presId="urn:microsoft.com/office/officeart/2005/8/layout/process4"/>
    <dgm:cxn modelId="{F4897095-AB95-4B74-944F-D82B8427A40B}" type="presParOf" srcId="{C1AF1E88-0D7B-4FF8-B6D5-289545D42ACC}" destId="{8168F13E-E6A1-484B-8A7B-616A3299FE70}" srcOrd="1" destOrd="0" presId="urn:microsoft.com/office/officeart/2005/8/layout/process4"/>
    <dgm:cxn modelId="{E5193EA3-2A74-437B-9836-57E53B44F05B}" type="presParOf" srcId="{C1AF1E88-0D7B-4FF8-B6D5-289545D42ACC}" destId="{CD101BCD-D023-4F19-9DEE-9A0D7D47D374}" srcOrd="2" destOrd="0" presId="urn:microsoft.com/office/officeart/2005/8/layout/process4"/>
    <dgm:cxn modelId="{D6B969F0-4AAB-4EE9-8269-616309DCEE52}" type="presParOf" srcId="{CD101BCD-D023-4F19-9DEE-9A0D7D47D374}" destId="{2E3F7E83-0F08-412D-827C-B4C17ACB0460}" srcOrd="0" destOrd="0" presId="urn:microsoft.com/office/officeart/2005/8/layout/process4"/>
    <dgm:cxn modelId="{45C59A36-A115-4ECC-992E-78C1513C3D24}" type="presParOf" srcId="{C1AF1E88-0D7B-4FF8-B6D5-289545D42ACC}" destId="{813A75EA-7AA9-4C72-A725-455367C9FE21}" srcOrd="3" destOrd="0" presId="urn:microsoft.com/office/officeart/2005/8/layout/process4"/>
    <dgm:cxn modelId="{79F9DD8B-02AE-4C92-9560-7B73972680FD}" type="presParOf" srcId="{C1AF1E88-0D7B-4FF8-B6D5-289545D42ACC}" destId="{F8595B9B-2BB0-497A-8515-8A5EE232882D}" srcOrd="4" destOrd="0" presId="urn:microsoft.com/office/officeart/2005/8/layout/process4"/>
    <dgm:cxn modelId="{904BA637-A2D2-4B79-B006-935F795F928D}" type="presParOf" srcId="{F8595B9B-2BB0-497A-8515-8A5EE232882D}" destId="{66153CD7-D7DC-4962-AD7C-AF4056FE16C8}" srcOrd="0" destOrd="0" presId="urn:microsoft.com/office/officeart/2005/8/layout/process4"/>
    <dgm:cxn modelId="{4ADD3B71-A3CB-498F-90EC-AF353FB9BBC5}" type="presParOf" srcId="{C1AF1E88-0D7B-4FF8-B6D5-289545D42ACC}" destId="{14FE02E9-E717-4246-AA4A-637C7F5EC2BA}" srcOrd="5" destOrd="0" presId="urn:microsoft.com/office/officeart/2005/8/layout/process4"/>
    <dgm:cxn modelId="{2F24AE26-DCD5-4DCD-B51C-65D3CA80A3C5}" type="presParOf" srcId="{C1AF1E88-0D7B-4FF8-B6D5-289545D42ACC}" destId="{E476174B-5660-453C-A6FF-7E9257385CD8}" srcOrd="6" destOrd="0" presId="urn:microsoft.com/office/officeart/2005/8/layout/process4"/>
    <dgm:cxn modelId="{8966A1CB-90C6-432F-8BA7-74D02200751E}" type="presParOf" srcId="{E476174B-5660-453C-A6FF-7E9257385CD8}" destId="{DF9C6B0D-621F-4739-99E0-44BD9D9ADD2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B8E3F-262C-4F2E-B4FA-749E895802AF}">
      <dsp:nvSpPr>
        <dsp:cNvPr id="0" name=""/>
        <dsp:cNvSpPr/>
      </dsp:nvSpPr>
      <dsp:spPr>
        <a:xfrm>
          <a:off x="0" y="4932940"/>
          <a:ext cx="8785225" cy="161910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b) krivoshipli kallakdagi teshik IT5-6 kvalitetdan yuqori aniqlikda ishlov berilishi zarur, sirt g‘adir-budirligi Ra bo‘yicha 0,32÷0,63 ga to‘g‘ri kelishi zarur. Teshiklarning konussimonligi va ovalligi 0,003 - 0,005 mm dan oshmasligi kerak;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932940"/>
        <a:ext cx="8785225" cy="1619101"/>
      </dsp:txXfrm>
    </dsp:sp>
    <dsp:sp modelId="{66153CD7-D7DC-4962-AD7C-AF4056FE16C8}">
      <dsp:nvSpPr>
        <dsp:cNvPr id="0" name=""/>
        <dsp:cNvSpPr/>
      </dsp:nvSpPr>
      <dsp:spPr>
        <a:xfrm rot="10800000">
          <a:off x="0" y="2467049"/>
          <a:ext cx="8785225" cy="2490177"/>
        </a:xfrm>
        <a:prstGeom prst="upArrowCallout">
          <a:avLst/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4085978"/>
              <a:satOff val="2788"/>
              <a:lumOff val="-7843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a) </a:t>
          </a: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porshenli kallakdagi vtulka teshiklariga IT6 kvalitet bo‘yicha, ishlov berilishi zarur, sirt g‘adir-budirligi </a:t>
          </a:r>
          <a:r>
            <a:rPr lang="uz-Cyrl-UZ" sz="2400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</a:t>
          </a:r>
          <a:r>
            <a:rPr lang="uz-Cyrl-UZ" sz="2400" kern="1200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bo‘yicha 0,16÷0,63 ga to‘g‘ri kelishi zarur;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2467049"/>
        <a:ext cx="8785225" cy="1618042"/>
      </dsp:txXfrm>
    </dsp:sp>
    <dsp:sp modelId="{DF9C6B0D-621F-4739-99E0-44BD9D9ADD21}">
      <dsp:nvSpPr>
        <dsp:cNvPr id="0" name=""/>
        <dsp:cNvSpPr/>
      </dsp:nvSpPr>
      <dsp:spPr>
        <a:xfrm rot="10800000">
          <a:off x="0" y="1158"/>
          <a:ext cx="8785225" cy="2490177"/>
        </a:xfrm>
        <a:prstGeom prst="upArrowCallout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8171956"/>
              <a:satOff val="5577"/>
              <a:lumOff val="-15685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130000"/>
            </a:lnSpc>
            <a:spcBef>
              <a:spcPct val="0"/>
            </a:spcBef>
            <a:spcAft>
              <a:spcPts val="600"/>
            </a:spcAft>
            <a:buNone/>
          </a:pPr>
          <a:r>
            <a:rPr lang="uz-Cyrl-UZ" sz="2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Shatun elementlarining tayyorlanish aniqligiga quyidagi talablar qo‘yiladi:</a:t>
          </a:r>
          <a:endParaRPr lang="ru-RU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158"/>
        <a:ext cx="8785225" cy="16180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D9D04C-C6A0-4FD9-A889-355318909B7D}">
      <dsp:nvSpPr>
        <dsp:cNvPr id="0" name=""/>
        <dsp:cNvSpPr/>
      </dsp:nvSpPr>
      <dsp:spPr>
        <a:xfrm>
          <a:off x="0" y="5480077"/>
          <a:ext cx="8785225" cy="106873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f)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katta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kichik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kallaklarning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og‘irligiga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qarab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shatunlar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to‘rt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guruhga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ajratiladi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480077"/>
        <a:ext cx="8785225" cy="1068734"/>
      </dsp:txXfrm>
    </dsp:sp>
    <dsp:sp modelId="{2E3F7E83-0F08-412D-827C-B4C17ACB0460}">
      <dsp:nvSpPr>
        <dsp:cNvPr id="0" name=""/>
        <dsp:cNvSpPr/>
      </dsp:nvSpPr>
      <dsp:spPr>
        <a:xfrm rot="10800000">
          <a:off x="0" y="3852394"/>
          <a:ext cx="8785225" cy="1643714"/>
        </a:xfrm>
        <a:prstGeom prst="upArrowCallout">
          <a:avLst/>
        </a:prstGeom>
        <a:gradFill rotWithShape="0">
          <a:gsLst>
            <a:gs pos="0">
              <a:schemeClr val="accent5">
                <a:hueOff val="2723985"/>
                <a:satOff val="1859"/>
                <a:lumOff val="-522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2723985"/>
                <a:satOff val="1859"/>
                <a:lumOff val="-5228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2723985"/>
              <a:satOff val="1859"/>
              <a:lumOff val="-5228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e)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shatun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bolti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osti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teshikka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IT8 - IT10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kvalitet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berilishi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3852394"/>
        <a:ext cx="8785225" cy="1068036"/>
      </dsp:txXfrm>
    </dsp:sp>
    <dsp:sp modelId="{66153CD7-D7DC-4962-AD7C-AF4056FE16C8}">
      <dsp:nvSpPr>
        <dsp:cNvPr id="0" name=""/>
        <dsp:cNvSpPr/>
      </dsp:nvSpPr>
      <dsp:spPr>
        <a:xfrm rot="10800000">
          <a:off x="0" y="2224711"/>
          <a:ext cx="8785225" cy="1643714"/>
        </a:xfrm>
        <a:prstGeom prst="upArrowCallout">
          <a:avLst/>
        </a:prstGeom>
        <a:gradFill rotWithShape="0">
          <a:gsLst>
            <a:gs pos="0">
              <a:schemeClr val="accent5">
                <a:hueOff val="5447971"/>
                <a:satOff val="3718"/>
                <a:lumOff val="-10457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5447971"/>
                <a:satOff val="3718"/>
                <a:lumOff val="-10457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5447971"/>
              <a:satOff val="3718"/>
              <a:lumOff val="-10457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d)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krivoshipli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kallak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toretsining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o‘qiga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urishi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100 mm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0,1 mm dan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oshmasligi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2224711"/>
        <a:ext cx="8785225" cy="1068036"/>
      </dsp:txXfrm>
    </dsp:sp>
    <dsp:sp modelId="{DF9C6B0D-621F-4739-99E0-44BD9D9ADD21}">
      <dsp:nvSpPr>
        <dsp:cNvPr id="0" name=""/>
        <dsp:cNvSpPr/>
      </dsp:nvSpPr>
      <dsp:spPr>
        <a:xfrm rot="10800000">
          <a:off x="0" y="4387"/>
          <a:ext cx="8785225" cy="2236355"/>
        </a:xfrm>
        <a:prstGeom prst="upArrowCallout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8171956"/>
              <a:satOff val="5577"/>
              <a:lumOff val="-15685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c)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porshenli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kallakka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presslangan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vtulka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teshigining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krivoshipli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kallakdagi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tekislikda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yotishi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100 mm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uzunlikdagi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og‘ish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0,04 - 0,05 mm dan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oshmasligi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4387"/>
        <a:ext cx="8785225" cy="14531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316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806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961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009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76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8323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000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2495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0383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7963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8396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88941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7280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4757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870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2267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2061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05F25F-4474-4235-AAC0-7D8308558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2DE05-2D0E-401F-901D-67FAA82450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D9020E-9061-48AB-A49B-9B8D8A42A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10455D-6A05-435A-9E25-F6168833C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2135C8-3B6A-4DE2-96C1-1AD0C5048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566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5FFB9B-92A1-4109-A428-FC3029219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E813BF-2C18-4239-94E6-C08494405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01E7A2-9983-4375-BABC-7242E4152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B9CCA6-1917-4E53-80D9-7393E4D4F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782432-EC47-4F44-B524-457772CAE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3287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E5E113-BE03-499B-AE1E-B21589BC2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18B4BB-F88B-4ED9-B5D1-9FFEB27767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5DBF21-9819-4262-865B-798A42F37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D29CDD-1DA9-4BF5-9B3B-F9B14AA59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FE948-D27E-4E8C-88B3-B61082BCB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6184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EB60F5-EAD2-40D1-A18D-EF36F325A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28C1C7-16D2-4E7B-ADAC-15467CFF4A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75E025A-13C0-424F-AAD5-CCCB047A42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969F79-7ED9-4918-8A17-3255702B5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0B9155-F924-4CC5-8BBC-84146296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0738D1-4DA7-4674-956C-3A6283501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5813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77C14-CFD6-4EF9-8D44-7BB59EA34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A4667F-63CF-42C5-857B-D961DF25D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52DAA91-4224-449C-9F9B-123097FA2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4B6CA73-E5E6-40E9-96B2-BEFB207FC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7D2FC8E-1161-4BF6-9957-1C14A9028E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95D1B34-2B51-4919-B145-AE1CFB375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C7DA239-6CAE-41EF-A379-C09B5E3A3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B1174B9-E115-4241-AB2A-C19F4E184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7635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8E3502-DA33-4EC3-B1A8-8D93BD68F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A7B08F5-BC8E-4D97-9135-88464BF2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79DC83F-8B2C-4D51-8261-823B7F03E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FD1B4DA-744B-4C17-86D0-45C47F29D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2086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055485-5501-4DE1-8CC2-E0A1C74C9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EEDA5CF-DE8E-4FC4-9AB4-938431D7D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6D052F2-B67A-41C3-922A-A6038EC9D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6682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9A51F0-1AC8-431D-BA00-5A6973CB3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320853-1DE7-4E71-927E-5A3D3E6A4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E384C54-A2B2-4792-8807-4ED9CB2B6A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02A41D-D987-46D7-80C4-616192E07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D789AE-EDA9-45B7-BC49-35BCED386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086024-DE32-4405-AE18-E906604FF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9458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64B114-89C6-4A93-905C-304206DD7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E026E8E-2862-46D7-9CA4-AA9B51562E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DD9AB88-AA32-463F-A78B-6B451165C0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B94782-193B-4EF1-9993-81797C690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D853F6-51C5-443C-B3AC-4086D992E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0413968-EDD2-4D15-A2F0-411935C9F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912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5CF4FC-30F7-4993-8FB5-8165A008A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E83B2A9-CE39-4B1C-BC13-7DDEB9385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07F371-1507-43CC-A3A1-CF913490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F9D269-BB10-4849-9350-0467ABCC4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74C36B-F2E3-4D3D-928E-ECA5C817A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6230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6BC87AC-1BB8-42FF-8E11-EDFFDA05D8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2861F1-F12F-47DD-9CBD-201CADDA4F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326EA0-211E-49C2-91CF-CAB4CDB54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4B9F1D-22A1-490F-BF43-45E16BEBB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77E2E5-F676-4582-AABF-0A94DAE9D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4296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216F59-DEF5-477A-9C14-A1329186E6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6E0EC79-85A4-4847-A28C-4B9D6B89A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02D616-375B-4F00-A539-0FB8C0591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E8B30D-E866-4125-B0DD-328A25425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216618-3419-41E6-B6B1-33668C597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534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172070-FB6F-4697-9045-D97E5ABB0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1086FC-A3EC-471A-BC34-DE010A2EE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28775B-369F-4061-9474-2E0FABD36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63EDD7-4D4E-46AE-B93A-4C0265DEC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B84F98-8D88-4B82-B308-37845A085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3487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A0F789-D224-4B1A-9A97-874B43BA6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B1BDA91-954D-4536-BAF8-33ADE476C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519E1E-9EB2-4366-9BC0-0AA34A8FE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E176A2-173E-44D3-975E-8483BA5FA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E63DBC-9F8F-43F0-9AC2-D3E43A74C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5669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057118-7235-4774-8709-8DA8A1F96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A26395-0405-4DD8-BBFA-ADA6BBCAD3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0E62A94-022F-4E78-8140-4FA43BA7D5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2A443C-0164-47C2-9C31-480843D72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92CE78-C29E-4F96-A2C7-BAB290146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D4876A-16AF-40AE-9DB2-4A85A9D83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1241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767757-1E5C-4943-9FE4-1BD9C3E8D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B23B070-AEE5-4687-919D-A289F1B6D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9A0B25-6403-489A-8D9F-174EFAB930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F62CCAF-B9A5-4E3C-9CD6-32D6C3C674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158A152-0410-4FE9-8F93-F3C499CE22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1780B1E-96F4-4D3C-89D1-096203EE0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BAFCF44-3534-44F9-A1D4-77AB0957C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6E7BCE0-EAD5-4F0E-ACFE-7A1130117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70546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BAE514-073F-44AF-8669-D699B12B3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1B31D15-7039-4040-8B1E-1EEC375D1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C0E4B56-1884-4CC0-A7F3-99B91F29F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ACAD822-3DA4-4830-A819-C80A91637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45676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72D4F26-3F55-445E-AEE5-C396011D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30E3644-E448-407A-B3A8-86DB440AB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FC51FD6-761D-4A15-8798-3806EDA1D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A51776-5B25-40B8-9EB2-F71B22E5F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2A9616-F9D9-4400-9CFB-DA18732BF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A38C730-02E0-402C-A234-1998DAB9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6A21B46-BB87-4C60-9E95-B9BC818C9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6A3B07C-3145-465A-8B2B-7CEC1DD1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F67F98-7074-4D69-A965-C038F1721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94616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E9AB7-D9A0-4323-B4A5-45443BCEA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4D6BF93-235B-47E9-88F5-A87B043C59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D5A409E-58D7-4FCE-A1D2-23B9FC5A4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93D1E6-0A17-4F5C-97CE-65855C16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146EC88-B57A-444A-ABCA-D0978C5FF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5347647-F990-44AD-9F7B-08AA23DF1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8140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8E8ACD-D134-4B3C-B0BB-D03FD9A7D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027A58-1A20-45CE-8E66-365289013A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154E7D-AF7C-4B06-B785-6CA72FFEC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A2E71B-0794-48AD-BBC3-A8341D26E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B175BB-DE52-4CF5-89F7-0CF73F294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64275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0F4233E-8229-4E39-A896-35496E6013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E6F422A-3D5F-4151-A122-A5DD5F9965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45C26D-DD8D-45EF-9DB5-CD8E2454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09E71F-B320-42A4-B731-B853247DF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D42667-2D11-451B-ACB9-46BFDB954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453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24000">
              <a:schemeClr val="accent3">
                <a:lumMod val="0"/>
                <a:lumOff val="100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24000">
              <a:schemeClr val="accent3">
                <a:lumMod val="0"/>
                <a:lumOff val="100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7767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24000">
              <a:schemeClr val="accent3">
                <a:lumMod val="0"/>
                <a:lumOff val="100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B605D3-8B22-4181-B937-C10F0EA1F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BC493C7-D643-495A-97A7-E149D4C52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B4F920-64D3-4050-91A5-34AE32C34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003F48-4CC1-4D69-898F-C236B76CDB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D00839-BDA2-4DF7-81D8-084274F852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61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68703A-FC0A-4693-82DF-5B620B8F7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D1FCF67-F33F-4A1B-BE8C-083E830D4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382664-BC2D-4B95-B805-FFEA34ADAB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646A23-17A2-4752-A479-C4B3CE0E04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EA3D79-12F0-4B83-85FA-DB7CFAA5BC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2193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7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248981"/>
            <a:ext cx="8784976" cy="32763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Lecture </a:t>
            </a: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Technological processes of mechanical processing of connecting rods.</a:t>
            </a:r>
          </a:p>
          <a:p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highlight>
                <a:srgbClr val="000080"/>
              </a:highlight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9-ma’ruza. 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Shatunlarga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Shatunlarning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Shatunlarga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Shatunlarning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shatunli-krivoshipli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bo‘g‘ini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Ko‘pchilik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tirsakli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ajraluvchan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Shatunlarning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kallagiga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bronza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vtulkasi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presslab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45224"/>
            <a:ext cx="8642583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Shatunning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0" y="6237312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bg1"/>
                </a:solidFill>
              </a:rPr>
              <a:t>Manba:https</a:t>
            </a:r>
            <a:r>
              <a:rPr lang="en-US" i="1" dirty="0">
                <a:solidFill>
                  <a:schemeClr val="bg1"/>
                </a:solidFill>
              </a:rPr>
              <a:t>://444444.pro/upload/iblock/97c/97cd97bd86c450702b5d4432d0245725.jpg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8324C5-844A-4DB4-829D-6A29577FB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14205"/>
            <a:ext cx="7920880" cy="52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3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A5074BEC-A0CA-4B3F-A733-788AC1CA0A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5115113"/>
              </p:ext>
            </p:extLst>
          </p:nvPr>
        </p:nvGraphicFramePr>
        <p:xfrm>
          <a:off x="179388" y="188913"/>
          <a:ext cx="8785225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761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F9C6B0D-621F-4739-99E0-44BD9D9ADD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DF9C6B0D-621F-4739-99E0-44BD9D9ADD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6153CD7-D7DC-4962-AD7C-AF4056FE16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66153CD7-D7DC-4962-AD7C-AF4056FE16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C1B8E3F-262C-4F2E-B4FA-749E895802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2C1B8E3F-262C-4F2E-B4FA-749E895802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A5074BEC-A0CA-4B3F-A733-788AC1CA0A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9155084"/>
              </p:ext>
            </p:extLst>
          </p:nvPr>
        </p:nvGraphicFramePr>
        <p:xfrm>
          <a:off x="179388" y="188913"/>
          <a:ext cx="8785225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92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733256"/>
            <a:ext cx="6624736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chizmasi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44044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https://studbooks.net/imag_/8/160633/image001.png</a:t>
            </a:r>
            <a:endParaRPr lang="ru-RU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C824101-7FD2-4E15-8B9F-3EA15B0BD3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64" y="188640"/>
            <a:ext cx="8172400" cy="5383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59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Avtotraktorlar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dvigatellarining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40, 45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45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Г2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po‘latlardan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ХНМА, 18Х2Н4ВА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40ХНМА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chegarasiga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legirlangan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po‘latlardan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Robototexnika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plastmassa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materialidan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33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pokovkasini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ketma-ketlikda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bolg‘alovchi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shtampning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tayyorlovchi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ariqchalariga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eziladi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ariqchada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ariqchasida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shtamplanadi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chiqiqlarini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bolg‘a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pressdagi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kalibrovchi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shtampda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kalibrlanadi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9581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5733256"/>
            <a:ext cx="6624736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44044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https://findout.su/findoutsu/baza1/3791492002368.files/image011.jpg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883571-A523-443D-A06B-51F9C58F5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3" y="44624"/>
            <a:ext cx="6861916" cy="550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5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Shatunlarga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Shatunlarning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parametrlarining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qopqoq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yig‘ilgandan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almashinuvchan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korxonalarda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zagotovkalariga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toretslaridan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4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Bolg‘alash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yaxlit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kallagining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sirtlariga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sidirish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o‘rinli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sidiriladi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sirtlariga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shpindelli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bo‘ylama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karuselli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79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5445224"/>
            <a:ext cx="7200800" cy="720080"/>
          </a:xfrm>
        </p:spPr>
        <p:txBody>
          <a:bodyPr>
            <a:normAutofit fontScale="92500"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Shatuning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frezalash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44044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https://i.ytimg.com/vi/yMdLnYaYIvI/maxresdefault.jpg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E29594-E6ED-4700-BDA8-DA39BD484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56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3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 lnSpcReduction="10000"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Kallaklardagi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sxemasini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konstruksiyasiga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Bolt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qoldirilgan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har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korxonalarda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qopqog‘idagi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bolt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qoldirilgan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yakuniysi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72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733256"/>
            <a:ext cx="8136904" cy="6387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Shatuning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razvyortkalash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44044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https://a.d-cd.net/127067es-960.jpg</a:t>
            </a:r>
            <a:endParaRPr lang="ru-RU" i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8B0A92-3255-498E-BB71-9C648FFD90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385" y="49898"/>
            <a:ext cx="7481800" cy="561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1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 fontScale="92500" lnSpcReduction="10000"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Keyingi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mo‘ljallangan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yon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bolti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gaykasi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sidiriladi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O‘rnatiluvchi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sterjen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tanasining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yon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agar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266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 fontScale="92500" lnSpcReduction="20000"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Yaxlit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maydonlari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sterjen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belgilaydi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Bolg‘alash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yaxlit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qopqoqqa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512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733256"/>
            <a:ext cx="8136904" cy="6387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Shatuning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jilvirlash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44044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https://motor-rem.ru/wp-content/uploads/2019/11/IMG_6491-2.png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E478DE-10DF-41A8-BACE-F870B5BD9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16632"/>
            <a:ext cx="6341690" cy="533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58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 fontScale="92500" lnSpcReduction="20000"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Yaxlit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maydonlari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sterjen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belgilaydi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Bolg‘alash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yaxlit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qopqoqqa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38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69519" y="116632"/>
            <a:ext cx="3502471" cy="583264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Vtulka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teshigida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jilvirlangan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rolikli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dumalatiladi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Roliklar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qisqichga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rolikka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Dumalatish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V=60 - 100 m/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agaalga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Dumalatishda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0,01- 0,03 mm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403648" y="6488668"/>
            <a:ext cx="7740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i="1" dirty="0" err="1"/>
              <a:t>Manba</a:t>
            </a:r>
            <a:r>
              <a:rPr lang="en-US" i="1" dirty="0"/>
              <a:t>: https://spb-motor.ru/images/Content/Shatun/Remont-shatuna.jpg</a:t>
            </a:r>
            <a:endParaRPr lang="ru-RU" i="1" dirty="0"/>
          </a:p>
        </p:txBody>
      </p:sp>
      <p:pic>
        <p:nvPicPr>
          <p:cNvPr id="1026" name="Picture 2" descr="https://spb-motor.ru/images/Content/Shatun/Remont-shatuna.jpg">
            <a:extLst>
              <a:ext uri="{FF2B5EF4-FFF2-40B4-BE49-F238E27FC236}">
                <a16:creationId xmlns:a16="http://schemas.microsoft.com/office/drawing/2014/main" id="{9900AE3D-F7A1-448A-B056-7B7C14E8C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7" y="54818"/>
            <a:ext cx="5324882" cy="64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242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6136" y="116632"/>
            <a:ext cx="3275854" cy="583264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Xoninglashda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0,01- 0,03 mm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IT5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kvalitet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budirligi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0,32 - 0,63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5733282" y="5949280"/>
            <a:ext cx="33387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://kammehanika.ru/a/</a:t>
            </a:r>
            <a:r>
              <a:rPr lang="en-US" i="1" dirty="0" err="1"/>
              <a:t>kammehanikaru</a:t>
            </a:r>
            <a:r>
              <a:rPr lang="en-US" i="1" dirty="0"/>
              <a:t>/files/multifile/2908/shat1__1_.jpg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3A0EE31-FD76-4A4E-9D65-ADD46B448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" y="0"/>
            <a:ext cx="5730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4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Shatunlarni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Dvigatelning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konstruktiv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jihatidan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ko‘zda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muvozanatlashgan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oraliqdagi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koordinata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Shatunning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bo‘rtmalaridan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Shatunning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tarozi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shpindellari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Har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og‘irligidan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chetga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 g dan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ortmasligi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894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015" y="6021288"/>
            <a:ext cx="4283969" cy="648072"/>
          </a:xfrm>
          <a:noFill/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Shatunni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muvozanatlash</a:t>
            </a:r>
            <a:endParaRPr lang="ru-RU" sz="36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0" y="6516052"/>
            <a:ext cx="90719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https://a.d-cd.net/60d5b24s-960.jpg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1C67979-7669-49B6-A4D2-ED36A07533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082" y="19988"/>
            <a:ext cx="7753350" cy="596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4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Shatunlar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har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operatsiyadan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to‘liq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berilgandan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nazoratdan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kallakdagi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berilgandan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o‘qining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toretsiga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perpendikulyarligi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Huddi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krivoshipli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kallakdagi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berilgandan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indikator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shup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tekshiruvchi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109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5229200"/>
            <a:ext cx="8136904" cy="1080120"/>
          </a:xfrm>
          <a:noFill/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Shatunni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teshiklari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o‘qdoshligini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nazoratdan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o‘tkazish</a:t>
            </a:r>
            <a:endParaRPr lang="ru-RU" sz="36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0" y="6516052"/>
            <a:ext cx="90719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i="1" dirty="0" err="1"/>
              <a:t>Manba:https</a:t>
            </a:r>
            <a:r>
              <a:rPr lang="en-US" i="1" dirty="0"/>
              <a:t>://www.mehanika.ru/upload/iblock/fac/fac7f915981989fa80d318398715dd01.jpg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69C4456-2265-4561-94C3-02C33700FA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79" r="31611"/>
          <a:stretch/>
        </p:blipFill>
        <p:spPr>
          <a:xfrm>
            <a:off x="3059831" y="116632"/>
            <a:ext cx="2952329" cy="48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38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03DF462-1D92-4E29-9EE0-CD77006F21F9}"/>
              </a:ext>
            </a:extLst>
          </p:cNvPr>
          <p:cNvSpPr/>
          <p:nvPr/>
        </p:nvSpPr>
        <p:spPr>
          <a:xfrm>
            <a:off x="107503" y="116632"/>
            <a:ext cx="8892345" cy="6129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/>
              <a:t>Foydalanilgan</a:t>
            </a:r>
            <a:r>
              <a:rPr lang="en-US" sz="2400" b="1" dirty="0"/>
              <a:t> </a:t>
            </a:r>
            <a:r>
              <a:rPr lang="en-US" sz="2400" b="1" dirty="0" err="1"/>
              <a:t>adabiyotlar</a:t>
            </a:r>
            <a:r>
              <a:rPr lang="en-US" sz="2400" b="1" dirty="0"/>
              <a:t>:</a:t>
            </a:r>
          </a:p>
          <a:p>
            <a:pPr algn="ctr">
              <a:lnSpc>
                <a:spcPct val="150000"/>
              </a:lnSpc>
            </a:pPr>
            <a:endParaRPr lang="en-US" sz="2400" b="1" dirty="0"/>
          </a:p>
          <a:p>
            <a:pPr algn="just">
              <a:lnSpc>
                <a:spcPct val="150000"/>
              </a:lnSpc>
            </a:pPr>
            <a:r>
              <a:rPr lang="en-US" sz="2400" i="1" dirty="0"/>
              <a:t>1.	</a:t>
            </a:r>
            <a:r>
              <a:rPr lang="en-US" sz="2400" i="1" dirty="0" err="1"/>
              <a:t>Mirzayev</a:t>
            </a:r>
            <a:r>
              <a:rPr lang="en-US" sz="2400" i="1" dirty="0"/>
              <a:t> A.A., </a:t>
            </a:r>
            <a:r>
              <a:rPr lang="en-US" sz="2400" i="1" dirty="0" err="1"/>
              <a:t>Sotvoldiyev</a:t>
            </a:r>
            <a:r>
              <a:rPr lang="en-US" sz="2400" i="1" dirty="0"/>
              <a:t> A.E., </a:t>
            </a:r>
            <a:r>
              <a:rPr lang="en-US" sz="2400" i="1" dirty="0" err="1"/>
              <a:t>Mamurov</a:t>
            </a:r>
            <a:r>
              <a:rPr lang="en-US" sz="2400" i="1" dirty="0"/>
              <a:t> E.T. “</a:t>
            </a:r>
            <a:r>
              <a:rPr lang="en-US" sz="2400" i="1" dirty="0" err="1"/>
              <a:t>Mashinasozlik</a:t>
            </a:r>
            <a:r>
              <a:rPr lang="en-US" sz="2400" i="1" dirty="0"/>
              <a:t> </a:t>
            </a:r>
            <a:r>
              <a:rPr lang="en-US" sz="2400" i="1" dirty="0" err="1"/>
              <a:t>texnologiyasi</a:t>
            </a:r>
            <a:r>
              <a:rPr lang="en-US" sz="2400" i="1" dirty="0"/>
              <a:t>” (</a:t>
            </a:r>
            <a:r>
              <a:rPr lang="en-US" sz="2400" i="1" dirty="0" err="1"/>
              <a:t>maxsus</a:t>
            </a:r>
            <a:r>
              <a:rPr lang="en-US" sz="2400" i="1" dirty="0"/>
              <a:t> </a:t>
            </a:r>
            <a:r>
              <a:rPr lang="en-US" sz="2400" i="1" dirty="0" err="1"/>
              <a:t>qism</a:t>
            </a:r>
            <a:r>
              <a:rPr lang="en-US" sz="2400" i="1" dirty="0"/>
              <a:t>) </a:t>
            </a:r>
            <a:r>
              <a:rPr lang="en-US" sz="2400" i="1" dirty="0" err="1"/>
              <a:t>oliy</a:t>
            </a:r>
            <a:r>
              <a:rPr lang="en-US" sz="2400" i="1" dirty="0"/>
              <a:t> </a:t>
            </a:r>
            <a:r>
              <a:rPr lang="en-US" sz="2400" i="1" dirty="0" err="1"/>
              <a:t>texnika</a:t>
            </a:r>
            <a:r>
              <a:rPr lang="en-US" sz="2400" i="1" dirty="0"/>
              <a:t> </a:t>
            </a:r>
            <a:r>
              <a:rPr lang="en-US" sz="2400" i="1" dirty="0" err="1"/>
              <a:t>o‘quv</a:t>
            </a:r>
            <a:r>
              <a:rPr lang="en-US" sz="2400" i="1" dirty="0"/>
              <a:t> </a:t>
            </a:r>
            <a:r>
              <a:rPr lang="en-US" sz="2400" i="1" dirty="0" err="1"/>
              <a:t>yurtlari</a:t>
            </a:r>
            <a:r>
              <a:rPr lang="en-US" sz="2400" i="1" dirty="0"/>
              <a:t> </a:t>
            </a:r>
            <a:r>
              <a:rPr lang="en-US" sz="2400" i="1" dirty="0" err="1"/>
              <a:t>uchun</a:t>
            </a:r>
            <a:r>
              <a:rPr lang="en-US" sz="2400" i="1" dirty="0"/>
              <a:t> </a:t>
            </a:r>
            <a:r>
              <a:rPr lang="en-US" sz="2400" i="1" dirty="0" err="1"/>
              <a:t>darslik</a:t>
            </a:r>
            <a:r>
              <a:rPr lang="en-US" sz="2400" i="1" dirty="0"/>
              <a:t>. </a:t>
            </a:r>
            <a:r>
              <a:rPr lang="en-US" sz="2400" i="1" dirty="0" err="1"/>
              <a:t>Farg‘ona</a:t>
            </a:r>
            <a:r>
              <a:rPr lang="en-US" sz="2400" i="1" dirty="0"/>
              <a:t>–2010. 195 b. </a:t>
            </a:r>
          </a:p>
          <a:p>
            <a:pPr algn="just">
              <a:lnSpc>
                <a:spcPct val="150000"/>
              </a:lnSpc>
            </a:pPr>
            <a:r>
              <a:rPr lang="en-US" sz="2400" i="1" dirty="0"/>
              <a:t>2.	</a:t>
            </a:r>
            <a:r>
              <a:rPr lang="ru-RU" sz="2400" i="1" dirty="0"/>
              <a:t>Технология машиностроения: учебник / В.В. Клепиков, Н.М. Султан-заде, В.Ф. Солдатов [и др.]. — М.: 2017. – 387 с. </a:t>
            </a:r>
          </a:p>
          <a:p>
            <a:pPr algn="just">
              <a:lnSpc>
                <a:spcPct val="150000"/>
              </a:lnSpc>
            </a:pPr>
            <a:r>
              <a:rPr lang="ru-RU" sz="2400" i="1" dirty="0"/>
              <a:t>3.	</a:t>
            </a:r>
            <a:r>
              <a:rPr lang="ru-RU" sz="2400" i="1" dirty="0" err="1"/>
              <a:t>Шрубченко</a:t>
            </a:r>
            <a:r>
              <a:rPr lang="ru-RU" sz="2400" i="1" dirty="0"/>
              <a:t> И.В. Технология изготовления типовых деталей машин. Учеб. пособие. – М.: ИНФРА-М. 2018 – 358 с.</a:t>
            </a:r>
          </a:p>
          <a:p>
            <a:pPr algn="just">
              <a:lnSpc>
                <a:spcPct val="150000"/>
              </a:lnSpc>
            </a:pPr>
            <a:r>
              <a:rPr lang="ru-RU" sz="2400" i="1" dirty="0"/>
              <a:t>4.	Егоров М.  Е.  и др. Технология машиностроения. Учебник для втузов.  Изд.  2-е, доп.  М., «</a:t>
            </a:r>
            <a:r>
              <a:rPr lang="ru-RU" sz="2400" i="1" dirty="0" err="1"/>
              <a:t>Высш</a:t>
            </a:r>
            <a:r>
              <a:rPr lang="ru-RU" sz="2400" i="1" dirty="0"/>
              <a:t>.  школа», 1976 534 с.</a:t>
            </a:r>
          </a:p>
        </p:txBody>
      </p:sp>
    </p:spTree>
    <p:extLst>
      <p:ext uri="{BB962C8B-B14F-4D97-AF65-F5344CB8AC3E}">
        <p14:creationId xmlns:p14="http://schemas.microsoft.com/office/powerpoint/2010/main" val="232723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611560" y="1052736"/>
            <a:ext cx="8208912" cy="453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>
                <a:gd name="adj" fmla="val 15798"/>
              </a:avLst>
            </a:prstTxWarp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E’TIBORINGIZ</a:t>
            </a:r>
          </a:p>
          <a:p>
            <a:pPr algn="ctr"/>
            <a:r>
              <a:rPr lang="en-US" sz="5400" b="1" dirty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 RAHMAT</a:t>
            </a:r>
            <a:endParaRPr lang="ru-RU" sz="5400" b="1" dirty="0">
              <a:ln w="0"/>
              <a:solidFill>
                <a:schemeClr val="tx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5314</TotalTime>
  <Words>1268</Words>
  <Application>Microsoft Office PowerPoint</Application>
  <PresentationFormat>Экран (4:3)</PresentationFormat>
  <Paragraphs>72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28</vt:i4>
      </vt:variant>
    </vt:vector>
  </HeadingPairs>
  <TitlesOfParts>
    <vt:vector size="39" baseType="lpstr">
      <vt:lpstr>Arial</vt:lpstr>
      <vt:lpstr>Calibri</vt:lpstr>
      <vt:lpstr>Calibri Light</vt:lpstr>
      <vt:lpstr>Candara</vt:lpstr>
      <vt:lpstr>Symbol</vt:lpstr>
      <vt:lpstr>Times New Roman</vt:lpstr>
      <vt:lpstr>Trebuchet MS</vt:lpstr>
      <vt:lpstr>Волна</vt:lpstr>
      <vt:lpstr>Берлин</vt:lpstr>
      <vt:lpstr>1_Тема Office</vt:lpstr>
      <vt:lpstr>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220</cp:revision>
  <dcterms:created xsi:type="dcterms:W3CDTF">2021-09-15T07:41:13Z</dcterms:created>
  <dcterms:modified xsi:type="dcterms:W3CDTF">2024-10-30T12:14:42Z</dcterms:modified>
</cp:coreProperties>
</file>