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 id="2147483672" r:id="rId6"/>
    <p:sldMasterId id="2147483684" r:id="rId7"/>
    <p:sldMasterId id="2147483696" r:id="rId8"/>
    <p:sldMasterId id="2147483708" r:id="rId9"/>
  </p:sldMasterIdLst>
  <p:notesMasterIdLst>
    <p:notesMasterId r:id="rId10"/>
  </p:notesMasterIdLst>
  <p:sldIdLst>
    <p:sldId id="256" r:id="rId11"/>
    <p:sldId id="257"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Lst>
  <p:sldSz cy="6858000" cx="9144000"/>
  <p:notesSz cx="6858000" cy="9144000"/>
  <p:embeddedFontLst>
    <p:embeddedFont>
      <p:font typeface="Candara"/>
      <p:regular r:id="rId41"/>
      <p:bold r:id="rId42"/>
      <p:italic r:id="rId43"/>
      <p:boldItalic r:id="rId44"/>
    </p:embeddedFont>
    <p:embeddedFont>
      <p:font typeface="Gill Sans"/>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7" roundtripDataSignature="AMtx7mjK6fDfKqLBTt6O+FoDm2m5ZdZX7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0.xml"/><Relationship Id="rId20" Type="http://schemas.openxmlformats.org/officeDocument/2006/relationships/slide" Target="slides/slide10.xml"/><Relationship Id="rId42" Type="http://schemas.openxmlformats.org/officeDocument/2006/relationships/font" Target="fonts/Candara-bold.fntdata"/><Relationship Id="rId41" Type="http://schemas.openxmlformats.org/officeDocument/2006/relationships/font" Target="fonts/Candara-regular.fntdata"/><Relationship Id="rId22" Type="http://schemas.openxmlformats.org/officeDocument/2006/relationships/slide" Target="slides/slide12.xml"/><Relationship Id="rId44" Type="http://schemas.openxmlformats.org/officeDocument/2006/relationships/font" Target="fonts/Candara-boldItalic.fntdata"/><Relationship Id="rId21" Type="http://schemas.openxmlformats.org/officeDocument/2006/relationships/slide" Target="slides/slide11.xml"/><Relationship Id="rId43" Type="http://schemas.openxmlformats.org/officeDocument/2006/relationships/font" Target="fonts/Candara-italic.fntdata"/><Relationship Id="rId24" Type="http://schemas.openxmlformats.org/officeDocument/2006/relationships/slide" Target="slides/slide14.xml"/><Relationship Id="rId46" Type="http://schemas.openxmlformats.org/officeDocument/2006/relationships/font" Target="fonts/GillSans-bold.fntdata"/><Relationship Id="rId23" Type="http://schemas.openxmlformats.org/officeDocument/2006/relationships/slide" Target="slides/slide13.xml"/><Relationship Id="rId45" Type="http://schemas.openxmlformats.org/officeDocument/2006/relationships/font" Target="fonts/GillSans-regular.fntdata"/><Relationship Id="rId1" Type="http://schemas.openxmlformats.org/officeDocument/2006/relationships/theme" Target="theme/theme6.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26" Type="http://schemas.openxmlformats.org/officeDocument/2006/relationships/slide" Target="slides/slide16.xml"/><Relationship Id="rId25" Type="http://schemas.openxmlformats.org/officeDocument/2006/relationships/slide" Target="slides/slide15.xml"/><Relationship Id="rId47" Type="http://customschemas.google.com/relationships/presentationmetadata" Target="metadata"/><Relationship Id="rId28" Type="http://schemas.openxmlformats.org/officeDocument/2006/relationships/slide" Target="slides/slide18.xml"/><Relationship Id="rId27" Type="http://schemas.openxmlformats.org/officeDocument/2006/relationships/slide" Target="slides/slide17.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19.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21.xml"/><Relationship Id="rId30" Type="http://schemas.openxmlformats.org/officeDocument/2006/relationships/slide" Target="slides/slide20.xml"/><Relationship Id="rId11" Type="http://schemas.openxmlformats.org/officeDocument/2006/relationships/slide" Target="slides/slide1.xml"/><Relationship Id="rId33" Type="http://schemas.openxmlformats.org/officeDocument/2006/relationships/slide" Target="slides/slide23.xml"/><Relationship Id="rId10" Type="http://schemas.openxmlformats.org/officeDocument/2006/relationships/notesMaster" Target="notesMasters/notesMaster1.xml"/><Relationship Id="rId32" Type="http://schemas.openxmlformats.org/officeDocument/2006/relationships/slide" Target="slides/slide22.xml"/><Relationship Id="rId13" Type="http://schemas.openxmlformats.org/officeDocument/2006/relationships/slide" Target="slides/slide3.xml"/><Relationship Id="rId35" Type="http://schemas.openxmlformats.org/officeDocument/2006/relationships/slide" Target="slides/slide25.xml"/><Relationship Id="rId12" Type="http://schemas.openxmlformats.org/officeDocument/2006/relationships/slide" Target="slides/slide2.xml"/><Relationship Id="rId34" Type="http://schemas.openxmlformats.org/officeDocument/2006/relationships/slide" Target="slides/slide24.xml"/><Relationship Id="rId15" Type="http://schemas.openxmlformats.org/officeDocument/2006/relationships/slide" Target="slides/slide5.xml"/><Relationship Id="rId37" Type="http://schemas.openxmlformats.org/officeDocument/2006/relationships/slide" Target="slides/slide27.xml"/><Relationship Id="rId14" Type="http://schemas.openxmlformats.org/officeDocument/2006/relationships/slide" Target="slides/slide4.xml"/><Relationship Id="rId36" Type="http://schemas.openxmlformats.org/officeDocument/2006/relationships/slide" Target="slides/slide26.xml"/><Relationship Id="rId17" Type="http://schemas.openxmlformats.org/officeDocument/2006/relationships/slide" Target="slides/slide7.xml"/><Relationship Id="rId39" Type="http://schemas.openxmlformats.org/officeDocument/2006/relationships/slide" Target="slides/slide29.xml"/><Relationship Id="rId16" Type="http://schemas.openxmlformats.org/officeDocument/2006/relationships/slide" Target="slides/slide6.xml"/><Relationship Id="rId38" Type="http://schemas.openxmlformats.org/officeDocument/2006/relationships/slide" Target="slides/slide28.xml"/><Relationship Id="rId19" Type="http://schemas.openxmlformats.org/officeDocument/2006/relationships/slide" Target="slides/slide9.xml"/><Relationship Id="rId18"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7" name="Shape 677"/>
        <p:cNvGrpSpPr/>
        <p:nvPr/>
      </p:nvGrpSpPr>
      <p:grpSpPr>
        <a:xfrm>
          <a:off x="0" y="0"/>
          <a:ext cx="0" cy="0"/>
          <a:chOff x="0" y="0"/>
          <a:chExt cx="0" cy="0"/>
        </a:xfrm>
      </p:grpSpPr>
      <p:sp>
        <p:nvSpPr>
          <p:cNvPr id="678" name="Google Shape;67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8" name="Shape 708"/>
        <p:cNvGrpSpPr/>
        <p:nvPr/>
      </p:nvGrpSpPr>
      <p:grpSpPr>
        <a:xfrm>
          <a:off x="0" y="0"/>
          <a:ext cx="0" cy="0"/>
          <a:chOff x="0" y="0"/>
          <a:chExt cx="0" cy="0"/>
        </a:xfrm>
      </p:grpSpPr>
      <p:sp>
        <p:nvSpPr>
          <p:cNvPr id="709" name="Google Shape;70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8" name="Shape 718"/>
        <p:cNvGrpSpPr/>
        <p:nvPr/>
      </p:nvGrpSpPr>
      <p:grpSpPr>
        <a:xfrm>
          <a:off x="0" y="0"/>
          <a:ext cx="0" cy="0"/>
          <a:chOff x="0" y="0"/>
          <a:chExt cx="0" cy="0"/>
        </a:xfrm>
      </p:grpSpPr>
      <p:sp>
        <p:nvSpPr>
          <p:cNvPr id="719" name="Google Shape;71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3" name="Shape 733"/>
        <p:cNvGrpSpPr/>
        <p:nvPr/>
      </p:nvGrpSpPr>
      <p:grpSpPr>
        <a:xfrm>
          <a:off x="0" y="0"/>
          <a:ext cx="0" cy="0"/>
          <a:chOff x="0" y="0"/>
          <a:chExt cx="0" cy="0"/>
        </a:xfrm>
      </p:grpSpPr>
      <p:sp>
        <p:nvSpPr>
          <p:cNvPr id="734" name="Google Shape;73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8" name="Shape 738"/>
        <p:cNvGrpSpPr/>
        <p:nvPr/>
      </p:nvGrpSpPr>
      <p:grpSpPr>
        <a:xfrm>
          <a:off x="0" y="0"/>
          <a:ext cx="0" cy="0"/>
          <a:chOff x="0" y="0"/>
          <a:chExt cx="0" cy="0"/>
        </a:xfrm>
      </p:grpSpPr>
      <p:sp>
        <p:nvSpPr>
          <p:cNvPr id="739" name="Google Shape;73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3" name="Shape 743"/>
        <p:cNvGrpSpPr/>
        <p:nvPr/>
      </p:nvGrpSpPr>
      <p:grpSpPr>
        <a:xfrm>
          <a:off x="0" y="0"/>
          <a:ext cx="0" cy="0"/>
          <a:chOff x="0" y="0"/>
          <a:chExt cx="0" cy="0"/>
        </a:xfrm>
      </p:grpSpPr>
      <p:sp>
        <p:nvSpPr>
          <p:cNvPr id="744" name="Google Shape;74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8" name="Shape 18"/>
        <p:cNvGrpSpPr/>
        <p:nvPr/>
      </p:nvGrpSpPr>
      <p:grpSpPr>
        <a:xfrm>
          <a:off x="0" y="0"/>
          <a:ext cx="0" cy="0"/>
          <a:chOff x="0" y="0"/>
          <a:chExt cx="0" cy="0"/>
        </a:xfrm>
      </p:grpSpPr>
      <p:sp>
        <p:nvSpPr>
          <p:cNvPr id="19" name="Google Shape;19;p32"/>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20" name="Google Shape;20;p32"/>
          <p:cNvGrpSpPr/>
          <p:nvPr/>
        </p:nvGrpSpPr>
        <p:grpSpPr>
          <a:xfrm>
            <a:off x="211665" y="5353963"/>
            <a:ext cx="8723376" cy="1331580"/>
            <a:chOff x="-3905250" y="4294188"/>
            <a:chExt cx="13011150" cy="1892300"/>
          </a:xfrm>
        </p:grpSpPr>
        <p:sp>
          <p:nvSpPr>
            <p:cNvPr id="21" name="Google Shape;21;p3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2" name="Google Shape;22;p32"/>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3" name="Google Shape;23;p3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4" name="Google Shape;24;p3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5" name="Google Shape;25;p3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26" name="Google Shape;26;p32"/>
          <p:cNvSpPr txBox="1"/>
          <p:nvPr>
            <p:ph type="ctrTitle"/>
          </p:nvPr>
        </p:nvSpPr>
        <p:spPr>
          <a:xfrm>
            <a:off x="685800" y="1600200"/>
            <a:ext cx="7772400" cy="178010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FFFFFF"/>
              </a:buClr>
              <a:buSzPts val="4400"/>
              <a:buFont typeface="Candara"/>
              <a:buNone/>
              <a:defRPr sz="44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2"/>
          <p:cNvSpPr txBox="1"/>
          <p:nvPr>
            <p:ph idx="1" type="subTitle"/>
          </p:nvPr>
        </p:nvSpPr>
        <p:spPr>
          <a:xfrm>
            <a:off x="1371600" y="3556001"/>
            <a:ext cx="6400800" cy="1473200"/>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000"/>
              <a:buNone/>
              <a:defRPr sz="2000">
                <a:solidFill>
                  <a:srgbClr val="FFFFFF"/>
                </a:solidFill>
              </a:defRPr>
            </a:lvl1pPr>
            <a:lvl2pPr lvl="1" algn="ctr">
              <a:spcBef>
                <a:spcPts val="440"/>
              </a:spcBef>
              <a:spcAft>
                <a:spcPts val="0"/>
              </a:spcAft>
              <a:buSzPts val="2200"/>
              <a:buNone/>
              <a:defRPr>
                <a:solidFill>
                  <a:srgbClr val="888888"/>
                </a:solidFill>
              </a:defRPr>
            </a:lvl2pPr>
            <a:lvl3pPr lvl="2" algn="ctr">
              <a:spcBef>
                <a:spcPts val="400"/>
              </a:spcBef>
              <a:spcAft>
                <a:spcPts val="0"/>
              </a:spcAft>
              <a:buSzPts val="2000"/>
              <a:buNone/>
              <a:defRPr>
                <a:solidFill>
                  <a:srgbClr val="888888"/>
                </a:solidFill>
              </a:defRPr>
            </a:lvl3pPr>
            <a:lvl4pPr lvl="3" algn="ctr">
              <a:spcBef>
                <a:spcPts val="360"/>
              </a:spcBef>
              <a:spcAft>
                <a:spcPts val="0"/>
              </a:spcAft>
              <a:buSzPts val="1800"/>
              <a:buNone/>
              <a:defRPr>
                <a:solidFill>
                  <a:srgbClr val="888888"/>
                </a:solidFill>
              </a:defRPr>
            </a:lvl4pPr>
            <a:lvl5pPr lvl="4" algn="ctr">
              <a:spcBef>
                <a:spcPts val="320"/>
              </a:spcBef>
              <a:spcAft>
                <a:spcPts val="0"/>
              </a:spcAft>
              <a:buSzPts val="1600"/>
              <a:buNone/>
              <a:defRPr>
                <a:solidFill>
                  <a:srgbClr val="888888"/>
                </a:solidFill>
              </a:defRPr>
            </a:lvl5pPr>
            <a:lvl6pPr lvl="5" algn="ctr">
              <a:spcBef>
                <a:spcPts val="384"/>
              </a:spcBef>
              <a:spcAft>
                <a:spcPts val="0"/>
              </a:spcAft>
              <a:buSzPts val="1400"/>
              <a:buNone/>
              <a:defRPr>
                <a:solidFill>
                  <a:srgbClr val="888888"/>
                </a:solidFill>
              </a:defRPr>
            </a:lvl6pPr>
            <a:lvl7pPr lvl="6" algn="ctr">
              <a:spcBef>
                <a:spcPts val="384"/>
              </a:spcBef>
              <a:spcAft>
                <a:spcPts val="0"/>
              </a:spcAft>
              <a:buSzPts val="1400"/>
              <a:buNone/>
              <a:defRPr>
                <a:solidFill>
                  <a:srgbClr val="888888"/>
                </a:solidFill>
              </a:defRPr>
            </a:lvl7pPr>
            <a:lvl8pPr lvl="7" algn="ctr">
              <a:spcBef>
                <a:spcPts val="384"/>
              </a:spcBef>
              <a:spcAft>
                <a:spcPts val="0"/>
              </a:spcAft>
              <a:buSzPts val="1400"/>
              <a:buNone/>
              <a:defRPr>
                <a:solidFill>
                  <a:srgbClr val="888888"/>
                </a:solidFill>
              </a:defRPr>
            </a:lvl8pPr>
            <a:lvl9pPr lvl="8" algn="ctr">
              <a:spcBef>
                <a:spcPts val="384"/>
              </a:spcBef>
              <a:spcAft>
                <a:spcPts val="0"/>
              </a:spcAft>
              <a:buSzPts val="1400"/>
              <a:buNone/>
              <a:defRPr>
                <a:solidFill>
                  <a:srgbClr val="888888"/>
                </a:solidFill>
              </a:defRPr>
            </a:lvl9pPr>
          </a:lstStyle>
          <a:p/>
        </p:txBody>
      </p:sp>
      <p:sp>
        <p:nvSpPr>
          <p:cNvPr id="28" name="Google Shape;28;p3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31" name="Shape 31"/>
        <p:cNvGrpSpPr/>
        <p:nvPr/>
      </p:nvGrpSpPr>
      <p:grpSpPr>
        <a:xfrm>
          <a:off x="0" y="0"/>
          <a:ext cx="0" cy="0"/>
          <a:chOff x="0" y="0"/>
          <a:chExt cx="0" cy="0"/>
        </a:xfrm>
      </p:grpSpPr>
      <p:sp>
        <p:nvSpPr>
          <p:cNvPr id="32" name="Google Shape;32;p33"/>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33" name="Google Shape;33;p33"/>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3"/>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3"/>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36" name="Google Shape;36;p33"/>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7" name="Shape 37"/>
        <p:cNvGrpSpPr/>
        <p:nvPr/>
      </p:nvGrpSpPr>
      <p:grpSpPr>
        <a:xfrm>
          <a:off x="0" y="0"/>
          <a:ext cx="0" cy="0"/>
          <a:chOff x="0" y="0"/>
          <a:chExt cx="0" cy="0"/>
        </a:xfrm>
      </p:grpSpPr>
      <p:sp>
        <p:nvSpPr>
          <p:cNvPr id="38" name="Google Shape;38;p44"/>
          <p:cNvSpPr/>
          <p:nvPr/>
        </p:nvSpPr>
        <p:spPr>
          <a:xfrm>
            <a:off x="228600" y="228600"/>
            <a:ext cx="8695944" cy="4736592"/>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39" name="Google Shape;39;p44"/>
          <p:cNvSpPr/>
          <p:nvPr/>
        </p:nvSpPr>
        <p:spPr>
          <a:xfrm>
            <a:off x="6047438" y="4203592"/>
            <a:ext cx="2876429" cy="714026"/>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0" name="Google Shape;40;p44"/>
          <p:cNvSpPr/>
          <p:nvPr/>
        </p:nvSpPr>
        <p:spPr>
          <a:xfrm>
            <a:off x="2619320" y="4075290"/>
            <a:ext cx="5544515" cy="850138"/>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1" name="Google Shape;41;p44"/>
          <p:cNvSpPr/>
          <p:nvPr/>
        </p:nvSpPr>
        <p:spPr>
          <a:xfrm>
            <a:off x="2828728" y="4087562"/>
            <a:ext cx="5467980" cy="774272"/>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2" name="Google Shape;42;p44"/>
          <p:cNvSpPr/>
          <p:nvPr/>
        </p:nvSpPr>
        <p:spPr>
          <a:xfrm>
            <a:off x="5609489" y="4074174"/>
            <a:ext cx="3308000" cy="651549"/>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3" name="Google Shape;43;p44"/>
          <p:cNvSpPr/>
          <p:nvPr/>
        </p:nvSpPr>
        <p:spPr>
          <a:xfrm>
            <a:off x="211665" y="4058555"/>
            <a:ext cx="8723376" cy="1329874"/>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4" name="Google Shape;44;p44"/>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rmAutofit/>
          </a:bodyPr>
          <a:lstStyle>
            <a:lvl1pPr lvl="0" algn="ctr">
              <a:spcBef>
                <a:spcPts val="0"/>
              </a:spcBef>
              <a:spcAft>
                <a:spcPts val="0"/>
              </a:spcAft>
              <a:buClr>
                <a:srgbClr val="FFFFFF"/>
              </a:buClr>
              <a:buSzPts val="4400"/>
              <a:buFont typeface="Candara"/>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4"/>
          <p:cNvSpPr txBox="1"/>
          <p:nvPr>
            <p:ph idx="1" type="body"/>
          </p:nvPr>
        </p:nvSpPr>
        <p:spPr>
          <a:xfrm>
            <a:off x="1367365" y="1437448"/>
            <a:ext cx="6417734" cy="939801"/>
          </a:xfrm>
          <a:prstGeom prst="rect">
            <a:avLst/>
          </a:prstGeom>
          <a:noFill/>
          <a:ln>
            <a:noFill/>
          </a:ln>
        </p:spPr>
        <p:txBody>
          <a:bodyPr anchorCtr="0" anchor="b" bIns="45700" lIns="91425" spcFirstLastPara="1" rIns="91425" wrap="square" tIns="45700">
            <a:normAutofit/>
          </a:bodyPr>
          <a:lstStyle>
            <a:lvl1pPr indent="-228600" lvl="0" marL="457200" algn="ctr">
              <a:spcBef>
                <a:spcPts val="400"/>
              </a:spcBef>
              <a:spcAft>
                <a:spcPts val="0"/>
              </a:spcAft>
              <a:buSzPts val="2000"/>
              <a:buNone/>
              <a:defRPr sz="2000">
                <a:solidFill>
                  <a:srgbClr val="FFFFFF"/>
                </a:solidFill>
              </a:defRPr>
            </a:lvl1pPr>
            <a:lvl2pPr indent="-228600" lvl="1" marL="914400" algn="l">
              <a:spcBef>
                <a:spcPts val="360"/>
              </a:spcBef>
              <a:spcAft>
                <a:spcPts val="0"/>
              </a:spcAft>
              <a:buSzPts val="1800"/>
              <a:buNone/>
              <a:defRPr sz="1800">
                <a:solidFill>
                  <a:srgbClr val="888888"/>
                </a:solidFill>
              </a:defRPr>
            </a:lvl2pPr>
            <a:lvl3pPr indent="-228600" lvl="2" marL="1371600" algn="l">
              <a:spcBef>
                <a:spcPts val="320"/>
              </a:spcBef>
              <a:spcAft>
                <a:spcPts val="0"/>
              </a:spcAft>
              <a:buSzPts val="1600"/>
              <a:buNone/>
              <a:defRPr sz="1600">
                <a:solidFill>
                  <a:srgbClr val="888888"/>
                </a:solidFill>
              </a:defRPr>
            </a:lvl3pPr>
            <a:lvl4pPr indent="-228600" lvl="3" marL="1828800" algn="l">
              <a:spcBef>
                <a:spcPts val="280"/>
              </a:spcBef>
              <a:spcAft>
                <a:spcPts val="0"/>
              </a:spcAft>
              <a:buSzPts val="1400"/>
              <a:buNone/>
              <a:defRPr sz="1400">
                <a:solidFill>
                  <a:srgbClr val="888888"/>
                </a:solidFill>
              </a:defRPr>
            </a:lvl4pPr>
            <a:lvl5pPr indent="-228600" lvl="4" marL="2286000" algn="l">
              <a:spcBef>
                <a:spcPts val="280"/>
              </a:spcBef>
              <a:spcAft>
                <a:spcPts val="0"/>
              </a:spcAft>
              <a:buSzPts val="1400"/>
              <a:buNone/>
              <a:defRPr sz="1400">
                <a:solidFill>
                  <a:srgbClr val="888888"/>
                </a:solidFill>
              </a:defRPr>
            </a:lvl5pPr>
            <a:lvl6pPr indent="-228600" lvl="5" marL="2743200" algn="l">
              <a:spcBef>
                <a:spcPts val="384"/>
              </a:spcBef>
              <a:spcAft>
                <a:spcPts val="0"/>
              </a:spcAft>
              <a:buSzPts val="1400"/>
              <a:buNone/>
              <a:defRPr sz="1400">
                <a:solidFill>
                  <a:srgbClr val="888888"/>
                </a:solidFill>
              </a:defRPr>
            </a:lvl6pPr>
            <a:lvl7pPr indent="-228600" lvl="6" marL="3200400" algn="l">
              <a:spcBef>
                <a:spcPts val="384"/>
              </a:spcBef>
              <a:spcAft>
                <a:spcPts val="0"/>
              </a:spcAft>
              <a:buSzPts val="1400"/>
              <a:buNone/>
              <a:defRPr sz="1400">
                <a:solidFill>
                  <a:srgbClr val="888888"/>
                </a:solidFill>
              </a:defRPr>
            </a:lvl7pPr>
            <a:lvl8pPr indent="-228600" lvl="7" marL="3657600" algn="l">
              <a:spcBef>
                <a:spcPts val="384"/>
              </a:spcBef>
              <a:spcAft>
                <a:spcPts val="0"/>
              </a:spcAft>
              <a:buSzPts val="1400"/>
              <a:buNone/>
              <a:defRPr sz="1400">
                <a:solidFill>
                  <a:srgbClr val="888888"/>
                </a:solidFill>
              </a:defRPr>
            </a:lvl8pPr>
            <a:lvl9pPr indent="-228600" lvl="8" marL="4114800" algn="l">
              <a:spcBef>
                <a:spcPts val="384"/>
              </a:spcBef>
              <a:spcAft>
                <a:spcPts val="0"/>
              </a:spcAft>
              <a:buSzPts val="1400"/>
              <a:buNone/>
              <a:defRPr sz="1400">
                <a:solidFill>
                  <a:srgbClr val="888888"/>
                </a:solidFill>
              </a:defRPr>
            </a:lvl9pPr>
          </a:lstStyle>
          <a:p/>
        </p:txBody>
      </p:sp>
      <p:sp>
        <p:nvSpPr>
          <p:cNvPr id="46" name="Google Shape;46;p44"/>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4"/>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4"/>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49" name="Shape 49"/>
        <p:cNvGrpSpPr/>
        <p:nvPr/>
      </p:nvGrpSpPr>
      <p:grpSpPr>
        <a:xfrm>
          <a:off x="0" y="0"/>
          <a:ext cx="0" cy="0"/>
          <a:chOff x="0" y="0"/>
          <a:chExt cx="0" cy="0"/>
        </a:xfrm>
      </p:grpSpPr>
      <p:sp>
        <p:nvSpPr>
          <p:cNvPr id="50" name="Google Shape;50;p45"/>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5"/>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5"/>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5"/>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5"/>
          <p:cNvSpPr txBox="1"/>
          <p:nvPr>
            <p:ph idx="1" type="body"/>
          </p:nvPr>
        </p:nvSpPr>
        <p:spPr>
          <a:xfrm>
            <a:off x="676655"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55" name="Google Shape;55;p45"/>
          <p:cNvSpPr txBox="1"/>
          <p:nvPr>
            <p:ph idx="2" type="body"/>
          </p:nvPr>
        </p:nvSpPr>
        <p:spPr>
          <a:xfrm>
            <a:off x="4645152"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56" name="Shape 56"/>
        <p:cNvGrpSpPr/>
        <p:nvPr/>
      </p:nvGrpSpPr>
      <p:grpSpPr>
        <a:xfrm>
          <a:off x="0" y="0"/>
          <a:ext cx="0" cy="0"/>
          <a:chOff x="0" y="0"/>
          <a:chExt cx="0" cy="0"/>
        </a:xfrm>
      </p:grpSpPr>
      <p:sp>
        <p:nvSpPr>
          <p:cNvPr id="57" name="Google Shape;57;p46"/>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4400"/>
              <a:buFont typeface="Candara"/>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6"/>
          <p:cNvSpPr txBox="1"/>
          <p:nvPr>
            <p:ph idx="1" type="body"/>
          </p:nvPr>
        </p:nvSpPr>
        <p:spPr>
          <a:xfrm>
            <a:off x="676656" y="2678114"/>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59" name="Google Shape;59;p46"/>
          <p:cNvSpPr txBox="1"/>
          <p:nvPr>
            <p:ph idx="2" type="body"/>
          </p:nvPr>
        </p:nvSpPr>
        <p:spPr>
          <a:xfrm>
            <a:off x="677332" y="3429000"/>
            <a:ext cx="3820055"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0" name="Google Shape;60;p46"/>
          <p:cNvSpPr txBox="1"/>
          <p:nvPr>
            <p:ph idx="3" type="body"/>
          </p:nvPr>
        </p:nvSpPr>
        <p:spPr>
          <a:xfrm>
            <a:off x="4648200" y="2678113"/>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i="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61" name="Google Shape;61;p46"/>
          <p:cNvSpPr txBox="1"/>
          <p:nvPr>
            <p:ph idx="4" type="body"/>
          </p:nvPr>
        </p:nvSpPr>
        <p:spPr>
          <a:xfrm>
            <a:off x="4645025" y="3429000"/>
            <a:ext cx="3822192"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2" name="Google Shape;62;p46"/>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6"/>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6"/>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65" name="Shape 65"/>
        <p:cNvGrpSpPr/>
        <p:nvPr/>
      </p:nvGrpSpPr>
      <p:grpSpPr>
        <a:xfrm>
          <a:off x="0" y="0"/>
          <a:ext cx="0" cy="0"/>
          <a:chOff x="0" y="0"/>
          <a:chExt cx="0" cy="0"/>
        </a:xfrm>
      </p:grpSpPr>
      <p:sp>
        <p:nvSpPr>
          <p:cNvPr id="66" name="Google Shape;66;p47"/>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7"/>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7"/>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7"/>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70" name="Shape 70"/>
        <p:cNvGrpSpPr/>
        <p:nvPr/>
      </p:nvGrpSpPr>
      <p:grpSpPr>
        <a:xfrm>
          <a:off x="0" y="0"/>
          <a:ext cx="0" cy="0"/>
          <a:chOff x="0" y="0"/>
          <a:chExt cx="0" cy="0"/>
        </a:xfrm>
      </p:grpSpPr>
      <p:sp>
        <p:nvSpPr>
          <p:cNvPr id="71" name="Google Shape;71;p48"/>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72" name="Google Shape;72;p48"/>
          <p:cNvGrpSpPr/>
          <p:nvPr/>
        </p:nvGrpSpPr>
        <p:grpSpPr>
          <a:xfrm>
            <a:off x="211665" y="714191"/>
            <a:ext cx="8723376" cy="1329874"/>
            <a:chOff x="-3905251" y="4294188"/>
            <a:chExt cx="13027839" cy="1892300"/>
          </a:xfrm>
        </p:grpSpPr>
        <p:sp>
          <p:nvSpPr>
            <p:cNvPr id="73" name="Google Shape;73;p48"/>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4" name="Google Shape;74;p48"/>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5" name="Google Shape;75;p48"/>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6" name="Google Shape;76;p48"/>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7" name="Google Shape;77;p48"/>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78" name="Google Shape;78;p48"/>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8"/>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8"/>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81" name="Shape 81"/>
        <p:cNvGrpSpPr/>
        <p:nvPr/>
      </p:nvGrpSpPr>
      <p:grpSpPr>
        <a:xfrm>
          <a:off x="0" y="0"/>
          <a:ext cx="0" cy="0"/>
          <a:chOff x="0" y="0"/>
          <a:chExt cx="0" cy="0"/>
        </a:xfrm>
      </p:grpSpPr>
      <p:sp>
        <p:nvSpPr>
          <p:cNvPr id="82" name="Google Shape;82;p49"/>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83" name="Google Shape;83;p49"/>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9"/>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9"/>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49"/>
          <p:cNvSpPr txBox="1"/>
          <p:nvPr>
            <p:ph idx="1" type="body"/>
          </p:nvPr>
        </p:nvSpPr>
        <p:spPr>
          <a:xfrm>
            <a:off x="914400" y="3581400"/>
            <a:ext cx="3352800" cy="1905001"/>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solidFill>
                  <a:schemeClr val="dk2"/>
                </a:solidFill>
              </a:defRPr>
            </a:lvl1pPr>
            <a:lvl2pPr indent="-228600" lvl="1" marL="914400" algn="l">
              <a:spcBef>
                <a:spcPts val="60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grpSp>
        <p:nvGrpSpPr>
          <p:cNvPr id="87" name="Google Shape;87;p49"/>
          <p:cNvGrpSpPr/>
          <p:nvPr/>
        </p:nvGrpSpPr>
        <p:grpSpPr>
          <a:xfrm>
            <a:off x="211665" y="714191"/>
            <a:ext cx="8723376" cy="1331580"/>
            <a:chOff x="-3905250" y="4294188"/>
            <a:chExt cx="13011150" cy="1892300"/>
          </a:xfrm>
        </p:grpSpPr>
        <p:sp>
          <p:nvSpPr>
            <p:cNvPr id="88" name="Google Shape;88;p4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89" name="Google Shape;89;p49"/>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0" name="Google Shape;90;p4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1" name="Google Shape;91;p4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2" name="Google Shape;92;p49"/>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93" name="Google Shape;93;p49"/>
          <p:cNvSpPr txBox="1"/>
          <p:nvPr>
            <p:ph type="title"/>
          </p:nvPr>
        </p:nvSpPr>
        <p:spPr>
          <a:xfrm>
            <a:off x="914400" y="2286000"/>
            <a:ext cx="3352800" cy="125272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3200"/>
              <a:buFont typeface="Candara"/>
              <a:buNone/>
              <a:defRPr sz="32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2" type="body"/>
          </p:nvPr>
        </p:nvSpPr>
        <p:spPr>
          <a:xfrm>
            <a:off x="4651962" y="1828800"/>
            <a:ext cx="3904076" cy="3810000"/>
          </a:xfrm>
          <a:prstGeom prst="rect">
            <a:avLst/>
          </a:prstGeom>
          <a:noFill/>
          <a:ln>
            <a:noFill/>
          </a:ln>
        </p:spPr>
        <p:txBody>
          <a:bodyPr anchorCtr="0" anchor="ctr" bIns="45700" lIns="91425" spcFirstLastPara="1" rIns="91425" wrap="square" tIns="45700">
            <a:normAutofit/>
          </a:bodyPr>
          <a:lstStyle>
            <a:lvl1pPr indent="-368300" lvl="0" marL="457200" algn="l">
              <a:spcBef>
                <a:spcPts val="440"/>
              </a:spcBef>
              <a:spcAft>
                <a:spcPts val="0"/>
              </a:spcAft>
              <a:buClr>
                <a:schemeClr val="lt1"/>
              </a:buClr>
              <a:buSzPts val="2200"/>
              <a:buChar char="*"/>
              <a:defRPr sz="2200">
                <a:solidFill>
                  <a:schemeClr val="dk2"/>
                </a:solidFill>
              </a:defRPr>
            </a:lvl1pPr>
            <a:lvl2pPr indent="-355600" lvl="1" marL="914400" algn="l">
              <a:spcBef>
                <a:spcPts val="400"/>
              </a:spcBef>
              <a:spcAft>
                <a:spcPts val="0"/>
              </a:spcAft>
              <a:buClr>
                <a:schemeClr val="lt1"/>
              </a:buClr>
              <a:buSzPts val="2000"/>
              <a:buChar char="*"/>
              <a:defRPr sz="2000">
                <a:solidFill>
                  <a:schemeClr val="dk2"/>
                </a:solidFill>
              </a:defRPr>
            </a:lvl2pPr>
            <a:lvl3pPr indent="-342900" lvl="2" marL="1371600" algn="l">
              <a:spcBef>
                <a:spcPts val="360"/>
              </a:spcBef>
              <a:spcAft>
                <a:spcPts val="0"/>
              </a:spcAft>
              <a:buClr>
                <a:schemeClr val="lt1"/>
              </a:buClr>
              <a:buSzPts val="1800"/>
              <a:buChar char="*"/>
              <a:defRPr sz="1800">
                <a:solidFill>
                  <a:schemeClr val="dk2"/>
                </a:solidFill>
              </a:defRPr>
            </a:lvl3pPr>
            <a:lvl4pPr indent="-330200" lvl="3" marL="1828800" algn="l">
              <a:spcBef>
                <a:spcPts val="320"/>
              </a:spcBef>
              <a:spcAft>
                <a:spcPts val="0"/>
              </a:spcAft>
              <a:buClr>
                <a:schemeClr val="lt1"/>
              </a:buClr>
              <a:buSzPts val="1600"/>
              <a:buChar char="*"/>
              <a:defRPr sz="1600">
                <a:solidFill>
                  <a:schemeClr val="dk2"/>
                </a:solidFill>
              </a:defRPr>
            </a:lvl4pPr>
            <a:lvl5pPr indent="-330200" lvl="4" marL="2286000" algn="l">
              <a:spcBef>
                <a:spcPts val="320"/>
              </a:spcBef>
              <a:spcAft>
                <a:spcPts val="0"/>
              </a:spcAft>
              <a:buClr>
                <a:schemeClr val="lt1"/>
              </a:buClr>
              <a:buSzPts val="1600"/>
              <a:buChar char="*"/>
              <a:defRPr sz="1600">
                <a:solidFill>
                  <a:schemeClr val="dk2"/>
                </a:solidFill>
              </a:defRPr>
            </a:lvl5pPr>
            <a:lvl6pPr indent="-355600" lvl="5" marL="2743200" algn="l">
              <a:spcBef>
                <a:spcPts val="384"/>
              </a:spcBef>
              <a:spcAft>
                <a:spcPts val="0"/>
              </a:spcAft>
              <a:buSzPts val="2000"/>
              <a:buChar char="●"/>
              <a:defRPr sz="2000"/>
            </a:lvl6pPr>
            <a:lvl7pPr indent="-355600" lvl="6" marL="3200400" algn="l">
              <a:spcBef>
                <a:spcPts val="384"/>
              </a:spcBef>
              <a:spcAft>
                <a:spcPts val="0"/>
              </a:spcAft>
              <a:buSzPts val="2000"/>
              <a:buChar char="●"/>
              <a:defRPr sz="2000"/>
            </a:lvl7pPr>
            <a:lvl8pPr indent="-355600" lvl="7" marL="3657600" algn="l">
              <a:spcBef>
                <a:spcPts val="384"/>
              </a:spcBef>
              <a:spcAft>
                <a:spcPts val="0"/>
              </a:spcAft>
              <a:buSzPts val="2000"/>
              <a:buChar char="●"/>
              <a:defRPr sz="2000"/>
            </a:lvl8pPr>
            <a:lvl9pPr indent="-355600" lvl="8" marL="4114800" algn="l">
              <a:spcBef>
                <a:spcPts val="384"/>
              </a:spcBef>
              <a:spcAft>
                <a:spcPts val="0"/>
              </a:spcAft>
              <a:buSzPts val="2000"/>
              <a:buChar char="●"/>
              <a:defRPr sz="20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95" name="Shape 95"/>
        <p:cNvGrpSpPr/>
        <p:nvPr/>
      </p:nvGrpSpPr>
      <p:grpSpPr>
        <a:xfrm>
          <a:off x="0" y="0"/>
          <a:ext cx="0" cy="0"/>
          <a:chOff x="0" y="0"/>
          <a:chExt cx="0" cy="0"/>
        </a:xfrm>
      </p:grpSpPr>
      <p:sp>
        <p:nvSpPr>
          <p:cNvPr id="96" name="Google Shape;96;p50"/>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97" name="Google Shape;97;p50"/>
          <p:cNvGrpSpPr/>
          <p:nvPr/>
        </p:nvGrpSpPr>
        <p:grpSpPr>
          <a:xfrm>
            <a:off x="211665" y="5353963"/>
            <a:ext cx="8723376" cy="1331580"/>
            <a:chOff x="-3905250" y="4294188"/>
            <a:chExt cx="13011150" cy="1892300"/>
          </a:xfrm>
        </p:grpSpPr>
        <p:sp>
          <p:nvSpPr>
            <p:cNvPr id="98" name="Google Shape;98;p50"/>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9" name="Google Shape;99;p50"/>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0" name="Google Shape;100;p50"/>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1" name="Google Shape;101;p50"/>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2" name="Google Shape;102;p50"/>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03" name="Google Shape;103;p50"/>
          <p:cNvSpPr txBox="1"/>
          <p:nvPr>
            <p:ph type="title"/>
          </p:nvPr>
        </p:nvSpPr>
        <p:spPr>
          <a:xfrm>
            <a:off x="4874155" y="338667"/>
            <a:ext cx="3812645" cy="242993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FFFFFF"/>
              </a:buClr>
              <a:buSzPts val="2800"/>
              <a:buFont typeface="Candara"/>
              <a:buNone/>
              <a:defRPr b="0" sz="28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50"/>
          <p:cNvSpPr txBox="1"/>
          <p:nvPr>
            <p:ph idx="1" type="body"/>
          </p:nvPr>
        </p:nvSpPr>
        <p:spPr>
          <a:xfrm>
            <a:off x="4868333" y="2785533"/>
            <a:ext cx="3818467" cy="24214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800"/>
              <a:buNone/>
              <a:defRPr sz="1800">
                <a:solidFill>
                  <a:srgbClr val="FFFFFF"/>
                </a:solidFill>
              </a:defRPr>
            </a:lvl1pPr>
            <a:lvl2pPr indent="-228600" lvl="1" marL="914400" algn="l">
              <a:spcBef>
                <a:spcPts val="24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sp>
        <p:nvSpPr>
          <p:cNvPr id="105" name="Google Shape;105;p50"/>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0"/>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50"/>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8" name="Google Shape;108;p50"/>
          <p:cNvSpPr/>
          <p:nvPr>
            <p:ph idx="2" type="pic"/>
          </p:nvPr>
        </p:nvSpPr>
        <p:spPr>
          <a:xfrm>
            <a:off x="838200" y="1371600"/>
            <a:ext cx="3566160" cy="2926080"/>
          </a:xfrm>
          <a:prstGeom prst="roundRect">
            <a:avLst>
              <a:gd fmla="val 3924" name="adj"/>
            </a:avLst>
          </a:prstGeom>
          <a:solidFill>
            <a:schemeClr val="accent1"/>
          </a:solidFill>
          <a:ln>
            <a:noFill/>
          </a:ln>
          <a:effectLst>
            <a:reflection blurRad="0" dir="5400000" dist="5000" endA="0" endPos="30000" kx="0" rotWithShape="0" algn="bl" stA="30000" stPos="0" sy="-100000" ky="0"/>
          </a:effectLst>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109" name="Shape 109"/>
        <p:cNvGrpSpPr/>
        <p:nvPr/>
      </p:nvGrpSpPr>
      <p:grpSpPr>
        <a:xfrm>
          <a:off x="0" y="0"/>
          <a:ext cx="0" cy="0"/>
          <a:chOff x="0" y="0"/>
          <a:chExt cx="0" cy="0"/>
        </a:xfrm>
      </p:grpSpPr>
      <p:sp>
        <p:nvSpPr>
          <p:cNvPr id="110" name="Google Shape;110;p5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1"/>
          <p:cNvSpPr txBox="1"/>
          <p:nvPr>
            <p:ph idx="1" type="body"/>
          </p:nvPr>
        </p:nvSpPr>
        <p:spPr>
          <a:xfrm rot="5400000">
            <a:off x="2850886" y="696648"/>
            <a:ext cx="3450696" cy="7408333"/>
          </a:xfrm>
          <a:prstGeom prst="rect">
            <a:avLst/>
          </a:prstGeom>
          <a:noFill/>
          <a:ln>
            <a:noFill/>
          </a:ln>
        </p:spPr>
        <p:txBody>
          <a:bodyPr anchorCtr="0" anchor="ctr" bIns="45700" lIns="91425" spcFirstLastPara="1" rIns="91425" wrap="square" tIns="45700">
            <a:normAutofit/>
          </a:bodyPr>
          <a:lstStyle>
            <a:lvl1pPr indent="-381000" lvl="0" marL="457200" algn="l">
              <a:spcBef>
                <a:spcPts val="480"/>
              </a:spcBef>
              <a:spcAft>
                <a:spcPts val="0"/>
              </a:spcAft>
              <a:buSzPts val="2400"/>
              <a:buChar char="*"/>
              <a:defRPr/>
            </a:lvl1pPr>
            <a:lvl2pPr indent="-368300" lvl="1" marL="914400" algn="l">
              <a:spcBef>
                <a:spcPts val="440"/>
              </a:spcBef>
              <a:spcAft>
                <a:spcPts val="0"/>
              </a:spcAft>
              <a:buSzPts val="2200"/>
              <a:buChar char="*"/>
              <a:defRPr/>
            </a:lvl2pPr>
            <a:lvl3pPr indent="-355600" lvl="2" marL="1371600" algn="l">
              <a:spcBef>
                <a:spcPts val="400"/>
              </a:spcBef>
              <a:spcAft>
                <a:spcPts val="0"/>
              </a:spcAft>
              <a:buSzPts val="2000"/>
              <a:buChar char="*"/>
              <a:defRPr/>
            </a:lvl3pPr>
            <a:lvl4pPr indent="-342900" lvl="3" marL="1828800" algn="l">
              <a:spcBef>
                <a:spcPts val="360"/>
              </a:spcBef>
              <a:spcAft>
                <a:spcPts val="0"/>
              </a:spcAft>
              <a:buSzPts val="1800"/>
              <a:buChar char="*"/>
              <a:defRPr/>
            </a:lvl4pPr>
            <a:lvl5pPr indent="-330200" lvl="4" marL="2286000" algn="l">
              <a:spcBef>
                <a:spcPts val="320"/>
              </a:spcBef>
              <a:spcAft>
                <a:spcPts val="0"/>
              </a:spcAft>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112" name="Google Shape;112;p5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115" name="Shape 115"/>
        <p:cNvGrpSpPr/>
        <p:nvPr/>
      </p:nvGrpSpPr>
      <p:grpSpPr>
        <a:xfrm>
          <a:off x="0" y="0"/>
          <a:ext cx="0" cy="0"/>
          <a:chOff x="0" y="0"/>
          <a:chExt cx="0" cy="0"/>
        </a:xfrm>
      </p:grpSpPr>
      <p:sp>
        <p:nvSpPr>
          <p:cNvPr id="116" name="Google Shape;116;p52"/>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117" name="Google Shape;117;p5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5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grpSp>
        <p:nvGrpSpPr>
          <p:cNvPr id="120" name="Google Shape;120;p52"/>
          <p:cNvGrpSpPr/>
          <p:nvPr/>
        </p:nvGrpSpPr>
        <p:grpSpPr>
          <a:xfrm>
            <a:off x="211665" y="714191"/>
            <a:ext cx="8723376" cy="1331580"/>
            <a:chOff x="-3905250" y="4294188"/>
            <a:chExt cx="13011150" cy="1892300"/>
          </a:xfrm>
        </p:grpSpPr>
        <p:sp>
          <p:nvSpPr>
            <p:cNvPr id="121" name="Google Shape;121;p5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2" name="Google Shape;122;p52"/>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3" name="Google Shape;123;p5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4" name="Google Shape;124;p5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5" name="Google Shape;125;p5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26" name="Google Shape;126;p52"/>
          <p:cNvSpPr txBox="1"/>
          <p:nvPr>
            <p:ph type="title"/>
          </p:nvPr>
        </p:nvSpPr>
        <p:spPr>
          <a:xfrm rot="5400000">
            <a:off x="5414434" y="2662767"/>
            <a:ext cx="4487333"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Candara"/>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2"/>
          <p:cNvSpPr txBox="1"/>
          <p:nvPr>
            <p:ph idx="1" type="body"/>
          </p:nvPr>
        </p:nvSpPr>
        <p:spPr>
          <a:xfrm rot="5400000">
            <a:off x="1223433" y="681567"/>
            <a:ext cx="4487334" cy="6019800"/>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accent1"/>
              </a:buClr>
              <a:buSzPts val="2400"/>
              <a:buChar char="*"/>
              <a:defRPr/>
            </a:lvl1pPr>
            <a:lvl2pPr indent="-368300" lvl="1" marL="914400" algn="l">
              <a:spcBef>
                <a:spcPts val="440"/>
              </a:spcBef>
              <a:spcAft>
                <a:spcPts val="0"/>
              </a:spcAft>
              <a:buClr>
                <a:schemeClr val="accent1"/>
              </a:buClr>
              <a:buSzPts val="2200"/>
              <a:buChar char="*"/>
              <a:defRPr/>
            </a:lvl2pPr>
            <a:lvl3pPr indent="-355600" lvl="2" marL="1371600" algn="l">
              <a:spcBef>
                <a:spcPts val="400"/>
              </a:spcBef>
              <a:spcAft>
                <a:spcPts val="0"/>
              </a:spcAft>
              <a:buClr>
                <a:schemeClr val="accent1"/>
              </a:buClr>
              <a:buSzPts val="2000"/>
              <a:buChar char="*"/>
              <a:defRPr/>
            </a:lvl3pPr>
            <a:lvl4pPr indent="-342900" lvl="3" marL="1828800" algn="l">
              <a:spcBef>
                <a:spcPts val="360"/>
              </a:spcBef>
              <a:spcAft>
                <a:spcPts val="0"/>
              </a:spcAft>
              <a:buClr>
                <a:schemeClr val="accent1"/>
              </a:buClr>
              <a:buSzPts val="1800"/>
              <a:buChar char="*"/>
              <a:defRPr/>
            </a:lvl4pPr>
            <a:lvl5pPr indent="-330200" lvl="4" marL="2286000" algn="l">
              <a:spcBef>
                <a:spcPts val="320"/>
              </a:spcBef>
              <a:spcAft>
                <a:spcPts val="0"/>
              </a:spcAft>
              <a:buClr>
                <a:schemeClr val="accent1"/>
              </a:buClr>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134" name="Shape 134"/>
        <p:cNvGrpSpPr/>
        <p:nvPr/>
      </p:nvGrpSpPr>
      <p:grpSpPr>
        <a:xfrm>
          <a:off x="0" y="0"/>
          <a:ext cx="0" cy="0"/>
          <a:chOff x="0" y="0"/>
          <a:chExt cx="0" cy="0"/>
        </a:xfrm>
      </p:grpSpPr>
      <p:sp>
        <p:nvSpPr>
          <p:cNvPr id="135" name="Google Shape;135;p3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35"/>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37" name="Google Shape;137;p3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3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0" name="Shape 140"/>
        <p:cNvGrpSpPr/>
        <p:nvPr/>
      </p:nvGrpSpPr>
      <p:grpSpPr>
        <a:xfrm>
          <a:off x="0" y="0"/>
          <a:ext cx="0" cy="0"/>
          <a:chOff x="0" y="0"/>
          <a:chExt cx="0" cy="0"/>
        </a:xfrm>
      </p:grpSpPr>
      <p:sp>
        <p:nvSpPr>
          <p:cNvPr id="141" name="Google Shape;141;p53"/>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3" name="Google Shape;143;p5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5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146" name="Shape 146"/>
        <p:cNvGrpSpPr/>
        <p:nvPr/>
      </p:nvGrpSpPr>
      <p:grpSpPr>
        <a:xfrm>
          <a:off x="0" y="0"/>
          <a:ext cx="0" cy="0"/>
          <a:chOff x="0" y="0"/>
          <a:chExt cx="0" cy="0"/>
        </a:xfrm>
      </p:grpSpPr>
      <p:sp>
        <p:nvSpPr>
          <p:cNvPr id="147" name="Google Shape;147;p54"/>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54"/>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149" name="Google Shape;149;p5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5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5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152" name="Shape 152"/>
        <p:cNvGrpSpPr/>
        <p:nvPr/>
      </p:nvGrpSpPr>
      <p:grpSpPr>
        <a:xfrm>
          <a:off x="0" y="0"/>
          <a:ext cx="0" cy="0"/>
          <a:chOff x="0" y="0"/>
          <a:chExt cx="0" cy="0"/>
        </a:xfrm>
      </p:grpSpPr>
      <p:sp>
        <p:nvSpPr>
          <p:cNvPr id="153" name="Google Shape;153;p5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55"/>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5" name="Google Shape;155;p55"/>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6" name="Google Shape;156;p5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5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5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159" name="Shape 159"/>
        <p:cNvGrpSpPr/>
        <p:nvPr/>
      </p:nvGrpSpPr>
      <p:grpSpPr>
        <a:xfrm>
          <a:off x="0" y="0"/>
          <a:ext cx="0" cy="0"/>
          <a:chOff x="0" y="0"/>
          <a:chExt cx="0" cy="0"/>
        </a:xfrm>
      </p:grpSpPr>
      <p:sp>
        <p:nvSpPr>
          <p:cNvPr id="160" name="Google Shape;160;p56"/>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56"/>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62" name="Google Shape;162;p56"/>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3" name="Google Shape;163;p56"/>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64" name="Google Shape;164;p56"/>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5" name="Google Shape;165;p5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5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5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168" name="Shape 168"/>
        <p:cNvGrpSpPr/>
        <p:nvPr/>
      </p:nvGrpSpPr>
      <p:grpSpPr>
        <a:xfrm>
          <a:off x="0" y="0"/>
          <a:ext cx="0" cy="0"/>
          <a:chOff x="0" y="0"/>
          <a:chExt cx="0" cy="0"/>
        </a:xfrm>
      </p:grpSpPr>
      <p:sp>
        <p:nvSpPr>
          <p:cNvPr id="169" name="Google Shape;169;p5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0" name="Google Shape;170;p5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5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5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173" name="Shape 173"/>
        <p:cNvGrpSpPr/>
        <p:nvPr/>
      </p:nvGrpSpPr>
      <p:grpSpPr>
        <a:xfrm>
          <a:off x="0" y="0"/>
          <a:ext cx="0" cy="0"/>
          <a:chOff x="0" y="0"/>
          <a:chExt cx="0" cy="0"/>
        </a:xfrm>
      </p:grpSpPr>
      <p:sp>
        <p:nvSpPr>
          <p:cNvPr id="174" name="Google Shape;174;p5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5" name="Google Shape;175;p5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5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177" name="Shape 177"/>
        <p:cNvGrpSpPr/>
        <p:nvPr/>
      </p:nvGrpSpPr>
      <p:grpSpPr>
        <a:xfrm>
          <a:off x="0" y="0"/>
          <a:ext cx="0" cy="0"/>
          <a:chOff x="0" y="0"/>
          <a:chExt cx="0" cy="0"/>
        </a:xfrm>
      </p:grpSpPr>
      <p:sp>
        <p:nvSpPr>
          <p:cNvPr id="178" name="Google Shape;178;p59"/>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9" name="Google Shape;179;p59"/>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180" name="Google Shape;180;p59"/>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81" name="Google Shape;181;p5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2" name="Google Shape;182;p5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5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184" name="Shape 184"/>
        <p:cNvGrpSpPr/>
        <p:nvPr/>
      </p:nvGrpSpPr>
      <p:grpSpPr>
        <a:xfrm>
          <a:off x="0" y="0"/>
          <a:ext cx="0" cy="0"/>
          <a:chOff x="0" y="0"/>
          <a:chExt cx="0" cy="0"/>
        </a:xfrm>
      </p:grpSpPr>
      <p:sp>
        <p:nvSpPr>
          <p:cNvPr id="185" name="Google Shape;185;p6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60"/>
          <p:cNvSpPr/>
          <p:nvPr>
            <p:ph idx="2" type="pic"/>
          </p:nvPr>
        </p:nvSpPr>
        <p:spPr>
          <a:xfrm>
            <a:off x="3887391" y="987426"/>
            <a:ext cx="4629150" cy="4873625"/>
          </a:xfrm>
          <a:prstGeom prst="rect">
            <a:avLst/>
          </a:prstGeom>
          <a:noFill/>
          <a:ln>
            <a:noFill/>
          </a:ln>
        </p:spPr>
      </p:sp>
      <p:sp>
        <p:nvSpPr>
          <p:cNvPr id="187" name="Google Shape;187;p60"/>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88" name="Google Shape;188;p6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6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0" name="Google Shape;190;p6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191" name="Shape 191"/>
        <p:cNvGrpSpPr/>
        <p:nvPr/>
      </p:nvGrpSpPr>
      <p:grpSpPr>
        <a:xfrm>
          <a:off x="0" y="0"/>
          <a:ext cx="0" cy="0"/>
          <a:chOff x="0" y="0"/>
          <a:chExt cx="0" cy="0"/>
        </a:xfrm>
      </p:grpSpPr>
      <p:sp>
        <p:nvSpPr>
          <p:cNvPr id="192" name="Google Shape;192;p6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3" name="Google Shape;193;p61"/>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94" name="Google Shape;194;p6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5" name="Google Shape;195;p6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6" name="Google Shape;196;p6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197" name="Shape 197"/>
        <p:cNvGrpSpPr/>
        <p:nvPr/>
      </p:nvGrpSpPr>
      <p:grpSpPr>
        <a:xfrm>
          <a:off x="0" y="0"/>
          <a:ext cx="0" cy="0"/>
          <a:chOff x="0" y="0"/>
          <a:chExt cx="0" cy="0"/>
        </a:xfrm>
      </p:grpSpPr>
      <p:sp>
        <p:nvSpPr>
          <p:cNvPr id="198" name="Google Shape;198;p62"/>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9" name="Google Shape;199;p62"/>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0" name="Google Shape;200;p6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6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6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209" name="Shape 209"/>
        <p:cNvGrpSpPr/>
        <p:nvPr/>
      </p:nvGrpSpPr>
      <p:grpSpPr>
        <a:xfrm>
          <a:off x="0" y="0"/>
          <a:ext cx="0" cy="0"/>
          <a:chOff x="0" y="0"/>
          <a:chExt cx="0" cy="0"/>
        </a:xfrm>
      </p:grpSpPr>
      <p:sp>
        <p:nvSpPr>
          <p:cNvPr id="210" name="Google Shape;210;p3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1" name="Google Shape;211;p37"/>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12" name="Google Shape;212;p3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3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4" name="Google Shape;214;p3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15" name="Shape 215"/>
        <p:cNvGrpSpPr/>
        <p:nvPr/>
      </p:nvGrpSpPr>
      <p:grpSpPr>
        <a:xfrm>
          <a:off x="0" y="0"/>
          <a:ext cx="0" cy="0"/>
          <a:chOff x="0" y="0"/>
          <a:chExt cx="0" cy="0"/>
        </a:xfrm>
      </p:grpSpPr>
      <p:sp>
        <p:nvSpPr>
          <p:cNvPr id="216" name="Google Shape;216;p83"/>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7" name="Google Shape;217;p8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218" name="Google Shape;218;p8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8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8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221" name="Shape 221"/>
        <p:cNvGrpSpPr/>
        <p:nvPr/>
      </p:nvGrpSpPr>
      <p:grpSpPr>
        <a:xfrm>
          <a:off x="0" y="0"/>
          <a:ext cx="0" cy="0"/>
          <a:chOff x="0" y="0"/>
          <a:chExt cx="0" cy="0"/>
        </a:xfrm>
      </p:grpSpPr>
      <p:sp>
        <p:nvSpPr>
          <p:cNvPr id="222" name="Google Shape;222;p84"/>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3" name="Google Shape;223;p84"/>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24" name="Google Shape;224;p8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8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6" name="Google Shape;226;p8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227" name="Shape 227"/>
        <p:cNvGrpSpPr/>
        <p:nvPr/>
      </p:nvGrpSpPr>
      <p:grpSpPr>
        <a:xfrm>
          <a:off x="0" y="0"/>
          <a:ext cx="0" cy="0"/>
          <a:chOff x="0" y="0"/>
          <a:chExt cx="0" cy="0"/>
        </a:xfrm>
      </p:grpSpPr>
      <p:sp>
        <p:nvSpPr>
          <p:cNvPr id="228" name="Google Shape;228;p8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9" name="Google Shape;229;p85"/>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0" name="Google Shape;230;p85"/>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1" name="Google Shape;231;p8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8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8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234" name="Shape 234"/>
        <p:cNvGrpSpPr/>
        <p:nvPr/>
      </p:nvGrpSpPr>
      <p:grpSpPr>
        <a:xfrm>
          <a:off x="0" y="0"/>
          <a:ext cx="0" cy="0"/>
          <a:chOff x="0" y="0"/>
          <a:chExt cx="0" cy="0"/>
        </a:xfrm>
      </p:grpSpPr>
      <p:sp>
        <p:nvSpPr>
          <p:cNvPr id="235" name="Google Shape;235;p86"/>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6" name="Google Shape;236;p86"/>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37" name="Google Shape;237;p86"/>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8" name="Google Shape;238;p86"/>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39" name="Google Shape;239;p86"/>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0" name="Google Shape;240;p8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1" name="Google Shape;241;p8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8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243" name="Shape 243"/>
        <p:cNvGrpSpPr/>
        <p:nvPr/>
      </p:nvGrpSpPr>
      <p:grpSpPr>
        <a:xfrm>
          <a:off x="0" y="0"/>
          <a:ext cx="0" cy="0"/>
          <a:chOff x="0" y="0"/>
          <a:chExt cx="0" cy="0"/>
        </a:xfrm>
      </p:grpSpPr>
      <p:sp>
        <p:nvSpPr>
          <p:cNvPr id="244" name="Google Shape;244;p8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5" name="Google Shape;245;p8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8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7" name="Google Shape;247;p8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248" name="Shape 248"/>
        <p:cNvGrpSpPr/>
        <p:nvPr/>
      </p:nvGrpSpPr>
      <p:grpSpPr>
        <a:xfrm>
          <a:off x="0" y="0"/>
          <a:ext cx="0" cy="0"/>
          <a:chOff x="0" y="0"/>
          <a:chExt cx="0" cy="0"/>
        </a:xfrm>
      </p:grpSpPr>
      <p:sp>
        <p:nvSpPr>
          <p:cNvPr id="249" name="Google Shape;249;p8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0" name="Google Shape;250;p8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8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252" name="Shape 252"/>
        <p:cNvGrpSpPr/>
        <p:nvPr/>
      </p:nvGrpSpPr>
      <p:grpSpPr>
        <a:xfrm>
          <a:off x="0" y="0"/>
          <a:ext cx="0" cy="0"/>
          <a:chOff x="0" y="0"/>
          <a:chExt cx="0" cy="0"/>
        </a:xfrm>
      </p:grpSpPr>
      <p:sp>
        <p:nvSpPr>
          <p:cNvPr id="253" name="Google Shape;253;p89"/>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4" name="Google Shape;254;p89"/>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255" name="Google Shape;255;p89"/>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256" name="Google Shape;256;p8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7" name="Google Shape;257;p8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8" name="Google Shape;258;p8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259" name="Shape 259"/>
        <p:cNvGrpSpPr/>
        <p:nvPr/>
      </p:nvGrpSpPr>
      <p:grpSpPr>
        <a:xfrm>
          <a:off x="0" y="0"/>
          <a:ext cx="0" cy="0"/>
          <a:chOff x="0" y="0"/>
          <a:chExt cx="0" cy="0"/>
        </a:xfrm>
      </p:grpSpPr>
      <p:sp>
        <p:nvSpPr>
          <p:cNvPr id="260" name="Google Shape;260;p9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1" name="Google Shape;261;p90"/>
          <p:cNvSpPr/>
          <p:nvPr>
            <p:ph idx="2" type="pic"/>
          </p:nvPr>
        </p:nvSpPr>
        <p:spPr>
          <a:xfrm>
            <a:off x="3887391" y="987426"/>
            <a:ext cx="4629150" cy="4873625"/>
          </a:xfrm>
          <a:prstGeom prst="rect">
            <a:avLst/>
          </a:prstGeom>
          <a:noFill/>
          <a:ln>
            <a:noFill/>
          </a:ln>
        </p:spPr>
      </p:sp>
      <p:sp>
        <p:nvSpPr>
          <p:cNvPr id="262" name="Google Shape;262;p90"/>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263" name="Google Shape;263;p9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9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5" name="Google Shape;265;p9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266" name="Shape 266"/>
        <p:cNvGrpSpPr/>
        <p:nvPr/>
      </p:nvGrpSpPr>
      <p:grpSpPr>
        <a:xfrm>
          <a:off x="0" y="0"/>
          <a:ext cx="0" cy="0"/>
          <a:chOff x="0" y="0"/>
          <a:chExt cx="0" cy="0"/>
        </a:xfrm>
      </p:grpSpPr>
      <p:sp>
        <p:nvSpPr>
          <p:cNvPr id="267" name="Google Shape;267;p9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8" name="Google Shape;268;p91"/>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69" name="Google Shape;269;p9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9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9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272" name="Shape 272"/>
        <p:cNvGrpSpPr/>
        <p:nvPr/>
      </p:nvGrpSpPr>
      <p:grpSpPr>
        <a:xfrm>
          <a:off x="0" y="0"/>
          <a:ext cx="0" cy="0"/>
          <a:chOff x="0" y="0"/>
          <a:chExt cx="0" cy="0"/>
        </a:xfrm>
      </p:grpSpPr>
      <p:sp>
        <p:nvSpPr>
          <p:cNvPr id="273" name="Google Shape;273;p92"/>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92"/>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75" name="Google Shape;275;p9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6" name="Google Shape;276;p9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9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4" name="Shape 284"/>
        <p:cNvGrpSpPr/>
        <p:nvPr/>
      </p:nvGrpSpPr>
      <p:grpSpPr>
        <a:xfrm>
          <a:off x="0" y="0"/>
          <a:ext cx="0" cy="0"/>
          <a:chOff x="0" y="0"/>
          <a:chExt cx="0" cy="0"/>
        </a:xfrm>
      </p:grpSpPr>
      <p:sp>
        <p:nvSpPr>
          <p:cNvPr id="285" name="Google Shape;285;p39"/>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6" name="Google Shape;286;p39"/>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87" name="Google Shape;287;p3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8" name="Google Shape;288;p3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9" name="Google Shape;289;p3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90" name="Shape 290"/>
        <p:cNvGrpSpPr/>
        <p:nvPr/>
      </p:nvGrpSpPr>
      <p:grpSpPr>
        <a:xfrm>
          <a:off x="0" y="0"/>
          <a:ext cx="0" cy="0"/>
          <a:chOff x="0" y="0"/>
          <a:chExt cx="0" cy="0"/>
        </a:xfrm>
      </p:grpSpPr>
      <p:sp>
        <p:nvSpPr>
          <p:cNvPr id="291" name="Google Shape;291;p93"/>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2" name="Google Shape;292;p9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293" name="Google Shape;293;p9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4" name="Google Shape;294;p9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5" name="Google Shape;295;p9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6" name="Shape 296"/>
        <p:cNvGrpSpPr/>
        <p:nvPr/>
      </p:nvGrpSpPr>
      <p:grpSpPr>
        <a:xfrm>
          <a:off x="0" y="0"/>
          <a:ext cx="0" cy="0"/>
          <a:chOff x="0" y="0"/>
          <a:chExt cx="0" cy="0"/>
        </a:xfrm>
      </p:grpSpPr>
      <p:sp>
        <p:nvSpPr>
          <p:cNvPr id="297" name="Google Shape;297;p94"/>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8" name="Google Shape;298;p94"/>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99" name="Google Shape;299;p9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0" name="Google Shape;300;p9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1" name="Google Shape;301;p9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02" name="Shape 302"/>
        <p:cNvGrpSpPr/>
        <p:nvPr/>
      </p:nvGrpSpPr>
      <p:grpSpPr>
        <a:xfrm>
          <a:off x="0" y="0"/>
          <a:ext cx="0" cy="0"/>
          <a:chOff x="0" y="0"/>
          <a:chExt cx="0" cy="0"/>
        </a:xfrm>
      </p:grpSpPr>
      <p:sp>
        <p:nvSpPr>
          <p:cNvPr id="303" name="Google Shape;303;p9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4" name="Google Shape;304;p95"/>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05" name="Google Shape;305;p95"/>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06" name="Google Shape;306;p9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7" name="Google Shape;307;p9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8" name="Google Shape;308;p9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09" name="Shape 309"/>
        <p:cNvGrpSpPr/>
        <p:nvPr/>
      </p:nvGrpSpPr>
      <p:grpSpPr>
        <a:xfrm>
          <a:off x="0" y="0"/>
          <a:ext cx="0" cy="0"/>
          <a:chOff x="0" y="0"/>
          <a:chExt cx="0" cy="0"/>
        </a:xfrm>
      </p:grpSpPr>
      <p:sp>
        <p:nvSpPr>
          <p:cNvPr id="310" name="Google Shape;310;p96"/>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1" name="Google Shape;311;p96"/>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12" name="Google Shape;312;p96"/>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13" name="Google Shape;313;p96"/>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14" name="Google Shape;314;p96"/>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15" name="Google Shape;315;p9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6" name="Google Shape;316;p9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7" name="Google Shape;317;p9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18" name="Shape 318"/>
        <p:cNvGrpSpPr/>
        <p:nvPr/>
      </p:nvGrpSpPr>
      <p:grpSpPr>
        <a:xfrm>
          <a:off x="0" y="0"/>
          <a:ext cx="0" cy="0"/>
          <a:chOff x="0" y="0"/>
          <a:chExt cx="0" cy="0"/>
        </a:xfrm>
      </p:grpSpPr>
      <p:sp>
        <p:nvSpPr>
          <p:cNvPr id="319" name="Google Shape;319;p9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0" name="Google Shape;320;p9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1" name="Google Shape;321;p9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2" name="Google Shape;322;p9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323" name="Shape 323"/>
        <p:cNvGrpSpPr/>
        <p:nvPr/>
      </p:nvGrpSpPr>
      <p:grpSpPr>
        <a:xfrm>
          <a:off x="0" y="0"/>
          <a:ext cx="0" cy="0"/>
          <a:chOff x="0" y="0"/>
          <a:chExt cx="0" cy="0"/>
        </a:xfrm>
      </p:grpSpPr>
      <p:sp>
        <p:nvSpPr>
          <p:cNvPr id="324" name="Google Shape;324;p9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5" name="Google Shape;325;p9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6" name="Google Shape;326;p9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327" name="Shape 327"/>
        <p:cNvGrpSpPr/>
        <p:nvPr/>
      </p:nvGrpSpPr>
      <p:grpSpPr>
        <a:xfrm>
          <a:off x="0" y="0"/>
          <a:ext cx="0" cy="0"/>
          <a:chOff x="0" y="0"/>
          <a:chExt cx="0" cy="0"/>
        </a:xfrm>
      </p:grpSpPr>
      <p:sp>
        <p:nvSpPr>
          <p:cNvPr id="328" name="Google Shape;328;p99"/>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9" name="Google Shape;329;p99"/>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330" name="Google Shape;330;p99"/>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331" name="Google Shape;331;p9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2" name="Google Shape;332;p9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3" name="Google Shape;333;p9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334" name="Shape 334"/>
        <p:cNvGrpSpPr/>
        <p:nvPr/>
      </p:nvGrpSpPr>
      <p:grpSpPr>
        <a:xfrm>
          <a:off x="0" y="0"/>
          <a:ext cx="0" cy="0"/>
          <a:chOff x="0" y="0"/>
          <a:chExt cx="0" cy="0"/>
        </a:xfrm>
      </p:grpSpPr>
      <p:sp>
        <p:nvSpPr>
          <p:cNvPr id="335" name="Google Shape;335;p10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6" name="Google Shape;336;p100"/>
          <p:cNvSpPr/>
          <p:nvPr>
            <p:ph idx="2" type="pic"/>
          </p:nvPr>
        </p:nvSpPr>
        <p:spPr>
          <a:xfrm>
            <a:off x="3887391" y="987426"/>
            <a:ext cx="4629150" cy="4873625"/>
          </a:xfrm>
          <a:prstGeom prst="rect">
            <a:avLst/>
          </a:prstGeom>
          <a:noFill/>
          <a:ln>
            <a:noFill/>
          </a:ln>
        </p:spPr>
      </p:sp>
      <p:sp>
        <p:nvSpPr>
          <p:cNvPr id="337" name="Google Shape;337;p100"/>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338" name="Google Shape;338;p10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9" name="Google Shape;339;p10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0" name="Google Shape;340;p10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41" name="Shape 341"/>
        <p:cNvGrpSpPr/>
        <p:nvPr/>
      </p:nvGrpSpPr>
      <p:grpSpPr>
        <a:xfrm>
          <a:off x="0" y="0"/>
          <a:ext cx="0" cy="0"/>
          <a:chOff x="0" y="0"/>
          <a:chExt cx="0" cy="0"/>
        </a:xfrm>
      </p:grpSpPr>
      <p:sp>
        <p:nvSpPr>
          <p:cNvPr id="342" name="Google Shape;342;p10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3" name="Google Shape;343;p101"/>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4" name="Google Shape;344;p10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5" name="Google Shape;345;p10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6" name="Google Shape;346;p10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347" name="Shape 347"/>
        <p:cNvGrpSpPr/>
        <p:nvPr/>
      </p:nvGrpSpPr>
      <p:grpSpPr>
        <a:xfrm>
          <a:off x="0" y="0"/>
          <a:ext cx="0" cy="0"/>
          <a:chOff x="0" y="0"/>
          <a:chExt cx="0" cy="0"/>
        </a:xfrm>
      </p:grpSpPr>
      <p:sp>
        <p:nvSpPr>
          <p:cNvPr id="348" name="Google Shape;348;p102"/>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9" name="Google Shape;349;p102"/>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50" name="Google Shape;350;p10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1" name="Google Shape;351;p10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p10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359" name="Shape 359"/>
        <p:cNvGrpSpPr/>
        <p:nvPr/>
      </p:nvGrpSpPr>
      <p:grpSpPr>
        <a:xfrm>
          <a:off x="0" y="0"/>
          <a:ext cx="0" cy="0"/>
          <a:chOff x="0" y="0"/>
          <a:chExt cx="0" cy="0"/>
        </a:xfrm>
      </p:grpSpPr>
      <p:sp>
        <p:nvSpPr>
          <p:cNvPr id="360" name="Google Shape;360;p4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1" name="Google Shape;361;p41"/>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2" name="Google Shape;362;p4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3" name="Google Shape;363;p4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4" name="Google Shape;364;p4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65" name="Shape 365"/>
        <p:cNvGrpSpPr/>
        <p:nvPr/>
      </p:nvGrpSpPr>
      <p:grpSpPr>
        <a:xfrm>
          <a:off x="0" y="0"/>
          <a:ext cx="0" cy="0"/>
          <a:chOff x="0" y="0"/>
          <a:chExt cx="0" cy="0"/>
        </a:xfrm>
      </p:grpSpPr>
      <p:sp>
        <p:nvSpPr>
          <p:cNvPr id="366" name="Google Shape;366;p73"/>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7" name="Google Shape;367;p7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368" name="Google Shape;368;p7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9" name="Google Shape;369;p7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0" name="Google Shape;370;p7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71" name="Shape 371"/>
        <p:cNvGrpSpPr/>
        <p:nvPr/>
      </p:nvGrpSpPr>
      <p:grpSpPr>
        <a:xfrm>
          <a:off x="0" y="0"/>
          <a:ext cx="0" cy="0"/>
          <a:chOff x="0" y="0"/>
          <a:chExt cx="0" cy="0"/>
        </a:xfrm>
      </p:grpSpPr>
      <p:sp>
        <p:nvSpPr>
          <p:cNvPr id="372" name="Google Shape;372;p74"/>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3" name="Google Shape;373;p74"/>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374" name="Google Shape;374;p7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5" name="Google Shape;375;p7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6" name="Google Shape;376;p7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377" name="Shape 377"/>
        <p:cNvGrpSpPr/>
        <p:nvPr/>
      </p:nvGrpSpPr>
      <p:grpSpPr>
        <a:xfrm>
          <a:off x="0" y="0"/>
          <a:ext cx="0" cy="0"/>
          <a:chOff x="0" y="0"/>
          <a:chExt cx="0" cy="0"/>
        </a:xfrm>
      </p:grpSpPr>
      <p:sp>
        <p:nvSpPr>
          <p:cNvPr id="378" name="Google Shape;378;p7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9" name="Google Shape;379;p75"/>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80" name="Google Shape;380;p75"/>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81" name="Google Shape;381;p7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2" name="Google Shape;382;p7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3" name="Google Shape;383;p7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384" name="Shape 384"/>
        <p:cNvGrpSpPr/>
        <p:nvPr/>
      </p:nvGrpSpPr>
      <p:grpSpPr>
        <a:xfrm>
          <a:off x="0" y="0"/>
          <a:ext cx="0" cy="0"/>
          <a:chOff x="0" y="0"/>
          <a:chExt cx="0" cy="0"/>
        </a:xfrm>
      </p:grpSpPr>
      <p:sp>
        <p:nvSpPr>
          <p:cNvPr id="385" name="Google Shape;385;p76"/>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6" name="Google Shape;386;p76"/>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87" name="Google Shape;387;p76"/>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88" name="Google Shape;388;p76"/>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89" name="Google Shape;389;p76"/>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0" name="Google Shape;390;p7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1" name="Google Shape;391;p7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2" name="Google Shape;392;p7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393" name="Shape 393"/>
        <p:cNvGrpSpPr/>
        <p:nvPr/>
      </p:nvGrpSpPr>
      <p:grpSpPr>
        <a:xfrm>
          <a:off x="0" y="0"/>
          <a:ext cx="0" cy="0"/>
          <a:chOff x="0" y="0"/>
          <a:chExt cx="0" cy="0"/>
        </a:xfrm>
      </p:grpSpPr>
      <p:sp>
        <p:nvSpPr>
          <p:cNvPr id="394" name="Google Shape;394;p7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5" name="Google Shape;395;p7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6" name="Google Shape;396;p7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7" name="Google Shape;397;p7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398" name="Shape 398"/>
        <p:cNvGrpSpPr/>
        <p:nvPr/>
      </p:nvGrpSpPr>
      <p:grpSpPr>
        <a:xfrm>
          <a:off x="0" y="0"/>
          <a:ext cx="0" cy="0"/>
          <a:chOff x="0" y="0"/>
          <a:chExt cx="0" cy="0"/>
        </a:xfrm>
      </p:grpSpPr>
      <p:sp>
        <p:nvSpPr>
          <p:cNvPr id="399" name="Google Shape;399;p7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0" name="Google Shape;400;p7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1" name="Google Shape;401;p7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402" name="Shape 402"/>
        <p:cNvGrpSpPr/>
        <p:nvPr/>
      </p:nvGrpSpPr>
      <p:grpSpPr>
        <a:xfrm>
          <a:off x="0" y="0"/>
          <a:ext cx="0" cy="0"/>
          <a:chOff x="0" y="0"/>
          <a:chExt cx="0" cy="0"/>
        </a:xfrm>
      </p:grpSpPr>
      <p:sp>
        <p:nvSpPr>
          <p:cNvPr id="403" name="Google Shape;403;p79"/>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4" name="Google Shape;404;p79"/>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405" name="Google Shape;405;p79"/>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406" name="Google Shape;406;p7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7" name="Google Shape;407;p7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8" name="Google Shape;408;p7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409" name="Shape 409"/>
        <p:cNvGrpSpPr/>
        <p:nvPr/>
      </p:nvGrpSpPr>
      <p:grpSpPr>
        <a:xfrm>
          <a:off x="0" y="0"/>
          <a:ext cx="0" cy="0"/>
          <a:chOff x="0" y="0"/>
          <a:chExt cx="0" cy="0"/>
        </a:xfrm>
      </p:grpSpPr>
      <p:sp>
        <p:nvSpPr>
          <p:cNvPr id="410" name="Google Shape;410;p8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1" name="Google Shape;411;p80"/>
          <p:cNvSpPr/>
          <p:nvPr>
            <p:ph idx="2" type="pic"/>
          </p:nvPr>
        </p:nvSpPr>
        <p:spPr>
          <a:xfrm>
            <a:off x="3887391" y="987426"/>
            <a:ext cx="4629150" cy="4873625"/>
          </a:xfrm>
          <a:prstGeom prst="rect">
            <a:avLst/>
          </a:prstGeom>
          <a:noFill/>
          <a:ln>
            <a:noFill/>
          </a:ln>
        </p:spPr>
      </p:sp>
      <p:sp>
        <p:nvSpPr>
          <p:cNvPr id="412" name="Google Shape;412;p80"/>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413" name="Google Shape;413;p8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4" name="Google Shape;414;p8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5" name="Google Shape;415;p8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416" name="Shape 416"/>
        <p:cNvGrpSpPr/>
        <p:nvPr/>
      </p:nvGrpSpPr>
      <p:grpSpPr>
        <a:xfrm>
          <a:off x="0" y="0"/>
          <a:ext cx="0" cy="0"/>
          <a:chOff x="0" y="0"/>
          <a:chExt cx="0" cy="0"/>
        </a:xfrm>
      </p:grpSpPr>
      <p:sp>
        <p:nvSpPr>
          <p:cNvPr id="417" name="Google Shape;417;p8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8" name="Google Shape;418;p81"/>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19" name="Google Shape;419;p8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0" name="Google Shape;420;p8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1" name="Google Shape;421;p8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422" name="Shape 422"/>
        <p:cNvGrpSpPr/>
        <p:nvPr/>
      </p:nvGrpSpPr>
      <p:grpSpPr>
        <a:xfrm>
          <a:off x="0" y="0"/>
          <a:ext cx="0" cy="0"/>
          <a:chOff x="0" y="0"/>
          <a:chExt cx="0" cy="0"/>
        </a:xfrm>
      </p:grpSpPr>
      <p:sp>
        <p:nvSpPr>
          <p:cNvPr id="423" name="Google Shape;423;p82"/>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4" name="Google Shape;424;p82"/>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25" name="Google Shape;425;p8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6" name="Google Shape;426;p8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7" name="Google Shape;427;p8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437" name="Shape 437"/>
        <p:cNvGrpSpPr/>
        <p:nvPr/>
      </p:nvGrpSpPr>
      <p:grpSpPr>
        <a:xfrm>
          <a:off x="0" y="0"/>
          <a:ext cx="0" cy="0"/>
          <a:chOff x="0" y="0"/>
          <a:chExt cx="0" cy="0"/>
        </a:xfrm>
      </p:grpSpPr>
      <p:sp>
        <p:nvSpPr>
          <p:cNvPr id="438" name="Google Shape;438;p43"/>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9" name="Google Shape;439;p43"/>
          <p:cNvSpPr txBox="1"/>
          <p:nvPr>
            <p:ph idx="1" type="body"/>
          </p:nvPr>
        </p:nvSpPr>
        <p:spPr>
          <a:xfrm>
            <a:off x="1443491" y="2015733"/>
            <a:ext cx="6571343"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40" name="Google Shape;440;p43"/>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1" name="Google Shape;441;p43"/>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2" name="Google Shape;442;p43"/>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43" name="Google Shape;443;p43"/>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444" name="Shape 444"/>
        <p:cNvGrpSpPr/>
        <p:nvPr/>
      </p:nvGrpSpPr>
      <p:grpSpPr>
        <a:xfrm>
          <a:off x="0" y="0"/>
          <a:ext cx="0" cy="0"/>
          <a:chOff x="0" y="0"/>
          <a:chExt cx="0" cy="0"/>
        </a:xfrm>
      </p:grpSpPr>
      <p:sp>
        <p:nvSpPr>
          <p:cNvPr id="445" name="Google Shape;445;p63"/>
          <p:cNvSpPr txBox="1"/>
          <p:nvPr>
            <p:ph type="ctrTitle"/>
          </p:nvPr>
        </p:nvSpPr>
        <p:spPr>
          <a:xfrm>
            <a:off x="2396319" y="802299"/>
            <a:ext cx="5618515"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5400"/>
              <a:buFont typeface="Gill Sans"/>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6" name="Google Shape;446;p63"/>
          <p:cNvSpPr txBox="1"/>
          <p:nvPr>
            <p:ph idx="1" type="subTitle"/>
          </p:nvPr>
        </p:nvSpPr>
        <p:spPr>
          <a:xfrm>
            <a:off x="2396319" y="3531205"/>
            <a:ext cx="5618515"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600"/>
              <a:buNone/>
              <a:defRPr b="0" sz="1600" cap="none">
                <a:solidFill>
                  <a:schemeClr val="dk1"/>
                </a:solidFill>
              </a:defRPr>
            </a:lvl1pPr>
            <a:lvl2pPr lvl="1" algn="ctr">
              <a:lnSpc>
                <a:spcPct val="120000"/>
              </a:lnSpc>
              <a:spcBef>
                <a:spcPts val="500"/>
              </a:spcBef>
              <a:spcAft>
                <a:spcPts val="0"/>
              </a:spcAft>
              <a:buSzPts val="1500"/>
              <a:buNone/>
              <a:defRPr sz="1500"/>
            </a:lvl2pPr>
            <a:lvl3pPr lvl="2" algn="ctr">
              <a:lnSpc>
                <a:spcPct val="120000"/>
              </a:lnSpc>
              <a:spcBef>
                <a:spcPts val="500"/>
              </a:spcBef>
              <a:spcAft>
                <a:spcPts val="0"/>
              </a:spcAft>
              <a:buSzPts val="1350"/>
              <a:buNone/>
              <a:defRPr sz="1350"/>
            </a:lvl3pPr>
            <a:lvl4pPr lvl="3" algn="ctr">
              <a:lnSpc>
                <a:spcPct val="120000"/>
              </a:lnSpc>
              <a:spcBef>
                <a:spcPts val="500"/>
              </a:spcBef>
              <a:spcAft>
                <a:spcPts val="0"/>
              </a:spcAft>
              <a:buSzPts val="1200"/>
              <a:buNone/>
              <a:defRPr sz="1200"/>
            </a:lvl4pPr>
            <a:lvl5pPr lvl="4" algn="ctr">
              <a:lnSpc>
                <a:spcPct val="120000"/>
              </a:lnSpc>
              <a:spcBef>
                <a:spcPts val="500"/>
              </a:spcBef>
              <a:spcAft>
                <a:spcPts val="0"/>
              </a:spcAft>
              <a:buSzPts val="1200"/>
              <a:buNone/>
              <a:defRPr sz="1200"/>
            </a:lvl5pPr>
            <a:lvl6pPr lvl="5" algn="ctr">
              <a:lnSpc>
                <a:spcPct val="120000"/>
              </a:lnSpc>
              <a:spcBef>
                <a:spcPts val="500"/>
              </a:spcBef>
              <a:spcAft>
                <a:spcPts val="0"/>
              </a:spcAft>
              <a:buSzPts val="1200"/>
              <a:buNone/>
              <a:defRPr sz="1200"/>
            </a:lvl6pPr>
            <a:lvl7pPr lvl="6" algn="ctr">
              <a:lnSpc>
                <a:spcPct val="120000"/>
              </a:lnSpc>
              <a:spcBef>
                <a:spcPts val="500"/>
              </a:spcBef>
              <a:spcAft>
                <a:spcPts val="0"/>
              </a:spcAft>
              <a:buSzPts val="1200"/>
              <a:buNone/>
              <a:defRPr sz="1200"/>
            </a:lvl7pPr>
            <a:lvl8pPr lvl="7" algn="ctr">
              <a:lnSpc>
                <a:spcPct val="120000"/>
              </a:lnSpc>
              <a:spcBef>
                <a:spcPts val="500"/>
              </a:spcBef>
              <a:spcAft>
                <a:spcPts val="0"/>
              </a:spcAft>
              <a:buSzPts val="1200"/>
              <a:buNone/>
              <a:defRPr sz="1200"/>
            </a:lvl8pPr>
            <a:lvl9pPr lvl="8" algn="ctr">
              <a:lnSpc>
                <a:spcPct val="120000"/>
              </a:lnSpc>
              <a:spcBef>
                <a:spcPts val="500"/>
              </a:spcBef>
              <a:spcAft>
                <a:spcPts val="0"/>
              </a:spcAft>
              <a:buSzPts val="1200"/>
              <a:buNone/>
              <a:defRPr sz="1200"/>
            </a:lvl9pPr>
          </a:lstStyle>
          <a:p/>
        </p:txBody>
      </p:sp>
      <p:sp>
        <p:nvSpPr>
          <p:cNvPr id="447" name="Google Shape;447;p63"/>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8" name="Google Shape;448;p63"/>
          <p:cNvSpPr txBox="1"/>
          <p:nvPr>
            <p:ph idx="11" type="ftr"/>
          </p:nvPr>
        </p:nvSpPr>
        <p:spPr>
          <a:xfrm>
            <a:off x="2396319" y="329308"/>
            <a:ext cx="3086292"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9" name="Google Shape;449;p63"/>
          <p:cNvSpPr txBox="1"/>
          <p:nvPr>
            <p:ph idx="12" type="sldNum"/>
          </p:nvPr>
        </p:nvSpPr>
        <p:spPr>
          <a:xfrm>
            <a:off x="1434703" y="798973"/>
            <a:ext cx="802005"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50" name="Google Shape;450;p63"/>
          <p:cNvCxnSpPr/>
          <p:nvPr/>
        </p:nvCxnSpPr>
        <p:spPr>
          <a:xfrm>
            <a:off x="2396319" y="3528542"/>
            <a:ext cx="5618515"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451" name="Shape 451"/>
        <p:cNvGrpSpPr/>
        <p:nvPr/>
      </p:nvGrpSpPr>
      <p:grpSpPr>
        <a:xfrm>
          <a:off x="0" y="0"/>
          <a:ext cx="0" cy="0"/>
          <a:chOff x="0" y="0"/>
          <a:chExt cx="0" cy="0"/>
        </a:xfrm>
      </p:grpSpPr>
      <p:sp>
        <p:nvSpPr>
          <p:cNvPr id="452" name="Google Shape;452;p64"/>
          <p:cNvSpPr txBox="1"/>
          <p:nvPr>
            <p:ph type="title"/>
          </p:nvPr>
        </p:nvSpPr>
        <p:spPr>
          <a:xfrm>
            <a:off x="1443491" y="1756130"/>
            <a:ext cx="5617002"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3" name="Google Shape;453;p64"/>
          <p:cNvSpPr txBox="1"/>
          <p:nvPr>
            <p:ph idx="1" type="body"/>
          </p:nvPr>
        </p:nvSpPr>
        <p:spPr>
          <a:xfrm>
            <a:off x="1443492" y="3806196"/>
            <a:ext cx="5617002"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500"/>
              <a:buNone/>
              <a:defRPr sz="1500">
                <a:solidFill>
                  <a:srgbClr val="888888"/>
                </a:solidFill>
              </a:defRPr>
            </a:lvl2pPr>
            <a:lvl3pPr indent="-228600" lvl="2" marL="1371600" algn="l">
              <a:lnSpc>
                <a:spcPct val="120000"/>
              </a:lnSpc>
              <a:spcBef>
                <a:spcPts val="500"/>
              </a:spcBef>
              <a:spcAft>
                <a:spcPts val="0"/>
              </a:spcAft>
              <a:buSzPts val="1350"/>
              <a:buNone/>
              <a:defRPr sz="1350">
                <a:solidFill>
                  <a:srgbClr val="888888"/>
                </a:solidFill>
              </a:defRPr>
            </a:lvl3pPr>
            <a:lvl4pPr indent="-228600" lvl="3" marL="1828800" algn="l">
              <a:lnSpc>
                <a:spcPct val="120000"/>
              </a:lnSpc>
              <a:spcBef>
                <a:spcPts val="500"/>
              </a:spcBef>
              <a:spcAft>
                <a:spcPts val="0"/>
              </a:spcAft>
              <a:buSzPts val="1200"/>
              <a:buNone/>
              <a:defRPr sz="1200">
                <a:solidFill>
                  <a:srgbClr val="888888"/>
                </a:solidFill>
              </a:defRPr>
            </a:lvl4pPr>
            <a:lvl5pPr indent="-228600" lvl="4" marL="2286000" algn="l">
              <a:lnSpc>
                <a:spcPct val="120000"/>
              </a:lnSpc>
              <a:spcBef>
                <a:spcPts val="500"/>
              </a:spcBef>
              <a:spcAft>
                <a:spcPts val="0"/>
              </a:spcAft>
              <a:buSzPts val="1200"/>
              <a:buNone/>
              <a:defRPr sz="1200">
                <a:solidFill>
                  <a:srgbClr val="888888"/>
                </a:solidFill>
              </a:defRPr>
            </a:lvl5pPr>
            <a:lvl6pPr indent="-228600" lvl="5" marL="2743200" algn="l">
              <a:lnSpc>
                <a:spcPct val="120000"/>
              </a:lnSpc>
              <a:spcBef>
                <a:spcPts val="500"/>
              </a:spcBef>
              <a:spcAft>
                <a:spcPts val="0"/>
              </a:spcAft>
              <a:buSzPts val="1200"/>
              <a:buNone/>
              <a:defRPr sz="1200">
                <a:solidFill>
                  <a:srgbClr val="888888"/>
                </a:solidFill>
              </a:defRPr>
            </a:lvl6pPr>
            <a:lvl7pPr indent="-228600" lvl="6" marL="3200400" algn="l">
              <a:lnSpc>
                <a:spcPct val="120000"/>
              </a:lnSpc>
              <a:spcBef>
                <a:spcPts val="500"/>
              </a:spcBef>
              <a:spcAft>
                <a:spcPts val="0"/>
              </a:spcAft>
              <a:buSzPts val="1200"/>
              <a:buNone/>
              <a:defRPr sz="1200">
                <a:solidFill>
                  <a:srgbClr val="888888"/>
                </a:solidFill>
              </a:defRPr>
            </a:lvl7pPr>
            <a:lvl8pPr indent="-228600" lvl="7" marL="3657600" algn="l">
              <a:lnSpc>
                <a:spcPct val="120000"/>
              </a:lnSpc>
              <a:spcBef>
                <a:spcPts val="500"/>
              </a:spcBef>
              <a:spcAft>
                <a:spcPts val="0"/>
              </a:spcAft>
              <a:buSzPts val="1200"/>
              <a:buNone/>
              <a:defRPr sz="1200">
                <a:solidFill>
                  <a:srgbClr val="888888"/>
                </a:solidFill>
              </a:defRPr>
            </a:lvl8pPr>
            <a:lvl9pPr indent="-228600" lvl="8" marL="4114800" algn="l">
              <a:lnSpc>
                <a:spcPct val="120000"/>
              </a:lnSpc>
              <a:spcBef>
                <a:spcPts val="500"/>
              </a:spcBef>
              <a:spcAft>
                <a:spcPts val="0"/>
              </a:spcAft>
              <a:buSzPts val="1200"/>
              <a:buNone/>
              <a:defRPr sz="1200">
                <a:solidFill>
                  <a:srgbClr val="888888"/>
                </a:solidFill>
              </a:defRPr>
            </a:lvl9pPr>
          </a:lstStyle>
          <a:p/>
        </p:txBody>
      </p:sp>
      <p:sp>
        <p:nvSpPr>
          <p:cNvPr id="454" name="Google Shape;454;p64"/>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5" name="Google Shape;455;p64"/>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6" name="Google Shape;456;p64"/>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57" name="Google Shape;457;p64"/>
          <p:cNvCxnSpPr/>
          <p:nvPr/>
        </p:nvCxnSpPr>
        <p:spPr>
          <a:xfrm>
            <a:off x="1443491" y="3804985"/>
            <a:ext cx="561700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458" name="Shape 458"/>
        <p:cNvGrpSpPr/>
        <p:nvPr/>
      </p:nvGrpSpPr>
      <p:grpSpPr>
        <a:xfrm>
          <a:off x="0" y="0"/>
          <a:ext cx="0" cy="0"/>
          <a:chOff x="0" y="0"/>
          <a:chExt cx="0" cy="0"/>
        </a:xfrm>
      </p:grpSpPr>
      <p:sp>
        <p:nvSpPr>
          <p:cNvPr id="459" name="Google Shape;459;p65"/>
          <p:cNvSpPr txBox="1"/>
          <p:nvPr>
            <p:ph type="title"/>
          </p:nvPr>
        </p:nvSpPr>
        <p:spPr>
          <a:xfrm>
            <a:off x="1443491" y="804890"/>
            <a:ext cx="6571343"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0" name="Google Shape;460;p65"/>
          <p:cNvSpPr txBox="1"/>
          <p:nvPr>
            <p:ph idx="1" type="body"/>
          </p:nvPr>
        </p:nvSpPr>
        <p:spPr>
          <a:xfrm>
            <a:off x="1443490" y="2013936"/>
            <a:ext cx="3125871" cy="343756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61" name="Google Shape;461;p65"/>
          <p:cNvSpPr txBox="1"/>
          <p:nvPr>
            <p:ph idx="2" type="body"/>
          </p:nvPr>
        </p:nvSpPr>
        <p:spPr>
          <a:xfrm>
            <a:off x="4889182" y="2013936"/>
            <a:ext cx="3125652" cy="3437559"/>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62" name="Google Shape;462;p65"/>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3" name="Google Shape;463;p65"/>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4" name="Google Shape;464;p65"/>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65" name="Google Shape;465;p65"/>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466" name="Shape 466"/>
        <p:cNvGrpSpPr/>
        <p:nvPr/>
      </p:nvGrpSpPr>
      <p:grpSpPr>
        <a:xfrm>
          <a:off x="0" y="0"/>
          <a:ext cx="0" cy="0"/>
          <a:chOff x="0" y="0"/>
          <a:chExt cx="0" cy="0"/>
        </a:xfrm>
      </p:grpSpPr>
      <p:cxnSp>
        <p:nvCxnSpPr>
          <p:cNvPr id="467" name="Google Shape;467;p66"/>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468" name="Google Shape;468;p66"/>
          <p:cNvSpPr txBox="1"/>
          <p:nvPr>
            <p:ph type="title"/>
          </p:nvPr>
        </p:nvSpPr>
        <p:spPr>
          <a:xfrm>
            <a:off x="1443491" y="804164"/>
            <a:ext cx="6571344"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9" name="Google Shape;469;p66"/>
          <p:cNvSpPr txBox="1"/>
          <p:nvPr>
            <p:ph idx="1" type="body"/>
          </p:nvPr>
        </p:nvSpPr>
        <p:spPr>
          <a:xfrm>
            <a:off x="1443491" y="2019550"/>
            <a:ext cx="3125766"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1500"/>
              <a:buNone/>
              <a:defRPr b="1" sz="1500"/>
            </a:lvl2pPr>
            <a:lvl3pPr indent="-228600" lvl="2" marL="1371600" algn="l">
              <a:lnSpc>
                <a:spcPct val="120000"/>
              </a:lnSpc>
              <a:spcBef>
                <a:spcPts val="500"/>
              </a:spcBef>
              <a:spcAft>
                <a:spcPts val="0"/>
              </a:spcAft>
              <a:buSzPts val="1350"/>
              <a:buNone/>
              <a:defRPr b="1" sz="1350"/>
            </a:lvl3pPr>
            <a:lvl4pPr indent="-228600" lvl="3" marL="1828800" algn="l">
              <a:lnSpc>
                <a:spcPct val="120000"/>
              </a:lnSpc>
              <a:spcBef>
                <a:spcPts val="500"/>
              </a:spcBef>
              <a:spcAft>
                <a:spcPts val="0"/>
              </a:spcAft>
              <a:buSzPts val="1200"/>
              <a:buNone/>
              <a:defRPr b="1" sz="1200"/>
            </a:lvl4pPr>
            <a:lvl5pPr indent="-228600" lvl="4" marL="2286000" algn="l">
              <a:lnSpc>
                <a:spcPct val="120000"/>
              </a:lnSpc>
              <a:spcBef>
                <a:spcPts val="500"/>
              </a:spcBef>
              <a:spcAft>
                <a:spcPts val="0"/>
              </a:spcAft>
              <a:buSzPts val="1200"/>
              <a:buNone/>
              <a:defRPr b="1" sz="1200"/>
            </a:lvl5pPr>
            <a:lvl6pPr indent="-228600" lvl="5" marL="2743200" algn="l">
              <a:lnSpc>
                <a:spcPct val="120000"/>
              </a:lnSpc>
              <a:spcBef>
                <a:spcPts val="500"/>
              </a:spcBef>
              <a:spcAft>
                <a:spcPts val="0"/>
              </a:spcAft>
              <a:buSzPts val="1200"/>
              <a:buNone/>
              <a:defRPr b="1" sz="1200"/>
            </a:lvl6pPr>
            <a:lvl7pPr indent="-228600" lvl="6" marL="3200400" algn="l">
              <a:lnSpc>
                <a:spcPct val="120000"/>
              </a:lnSpc>
              <a:spcBef>
                <a:spcPts val="500"/>
              </a:spcBef>
              <a:spcAft>
                <a:spcPts val="0"/>
              </a:spcAft>
              <a:buSzPts val="1200"/>
              <a:buNone/>
              <a:defRPr b="1" sz="1200"/>
            </a:lvl7pPr>
            <a:lvl8pPr indent="-228600" lvl="7" marL="3657600" algn="l">
              <a:lnSpc>
                <a:spcPct val="120000"/>
              </a:lnSpc>
              <a:spcBef>
                <a:spcPts val="500"/>
              </a:spcBef>
              <a:spcAft>
                <a:spcPts val="0"/>
              </a:spcAft>
              <a:buSzPts val="1200"/>
              <a:buNone/>
              <a:defRPr b="1" sz="1200"/>
            </a:lvl8pPr>
            <a:lvl9pPr indent="-228600" lvl="8" marL="4114800" algn="l">
              <a:lnSpc>
                <a:spcPct val="120000"/>
              </a:lnSpc>
              <a:spcBef>
                <a:spcPts val="500"/>
              </a:spcBef>
              <a:spcAft>
                <a:spcPts val="0"/>
              </a:spcAft>
              <a:buSzPts val="1200"/>
              <a:buNone/>
              <a:defRPr b="1" sz="1200"/>
            </a:lvl9pPr>
          </a:lstStyle>
          <a:p/>
        </p:txBody>
      </p:sp>
      <p:sp>
        <p:nvSpPr>
          <p:cNvPr id="470" name="Google Shape;470;p66"/>
          <p:cNvSpPr txBox="1"/>
          <p:nvPr>
            <p:ph idx="2" type="body"/>
          </p:nvPr>
        </p:nvSpPr>
        <p:spPr>
          <a:xfrm>
            <a:off x="1443491" y="2824270"/>
            <a:ext cx="3125766"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71" name="Google Shape;471;p66"/>
          <p:cNvSpPr txBox="1"/>
          <p:nvPr>
            <p:ph idx="3" type="body"/>
          </p:nvPr>
        </p:nvSpPr>
        <p:spPr>
          <a:xfrm>
            <a:off x="4889182" y="2023004"/>
            <a:ext cx="31256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1500"/>
              <a:buNone/>
              <a:defRPr b="1" sz="1500"/>
            </a:lvl2pPr>
            <a:lvl3pPr indent="-228600" lvl="2" marL="1371600" algn="l">
              <a:lnSpc>
                <a:spcPct val="120000"/>
              </a:lnSpc>
              <a:spcBef>
                <a:spcPts val="500"/>
              </a:spcBef>
              <a:spcAft>
                <a:spcPts val="0"/>
              </a:spcAft>
              <a:buSzPts val="1350"/>
              <a:buNone/>
              <a:defRPr b="1" sz="1350"/>
            </a:lvl3pPr>
            <a:lvl4pPr indent="-228600" lvl="3" marL="1828800" algn="l">
              <a:lnSpc>
                <a:spcPct val="120000"/>
              </a:lnSpc>
              <a:spcBef>
                <a:spcPts val="500"/>
              </a:spcBef>
              <a:spcAft>
                <a:spcPts val="0"/>
              </a:spcAft>
              <a:buSzPts val="1200"/>
              <a:buNone/>
              <a:defRPr b="1" sz="1200"/>
            </a:lvl4pPr>
            <a:lvl5pPr indent="-228600" lvl="4" marL="2286000" algn="l">
              <a:lnSpc>
                <a:spcPct val="120000"/>
              </a:lnSpc>
              <a:spcBef>
                <a:spcPts val="500"/>
              </a:spcBef>
              <a:spcAft>
                <a:spcPts val="0"/>
              </a:spcAft>
              <a:buSzPts val="1200"/>
              <a:buNone/>
              <a:defRPr b="1" sz="1200"/>
            </a:lvl5pPr>
            <a:lvl6pPr indent="-228600" lvl="5" marL="2743200" algn="l">
              <a:lnSpc>
                <a:spcPct val="120000"/>
              </a:lnSpc>
              <a:spcBef>
                <a:spcPts val="500"/>
              </a:spcBef>
              <a:spcAft>
                <a:spcPts val="0"/>
              </a:spcAft>
              <a:buSzPts val="1200"/>
              <a:buNone/>
              <a:defRPr b="1" sz="1200"/>
            </a:lvl6pPr>
            <a:lvl7pPr indent="-228600" lvl="6" marL="3200400" algn="l">
              <a:lnSpc>
                <a:spcPct val="120000"/>
              </a:lnSpc>
              <a:spcBef>
                <a:spcPts val="500"/>
              </a:spcBef>
              <a:spcAft>
                <a:spcPts val="0"/>
              </a:spcAft>
              <a:buSzPts val="1200"/>
              <a:buNone/>
              <a:defRPr b="1" sz="1200"/>
            </a:lvl7pPr>
            <a:lvl8pPr indent="-228600" lvl="7" marL="3657600" algn="l">
              <a:lnSpc>
                <a:spcPct val="120000"/>
              </a:lnSpc>
              <a:spcBef>
                <a:spcPts val="500"/>
              </a:spcBef>
              <a:spcAft>
                <a:spcPts val="0"/>
              </a:spcAft>
              <a:buSzPts val="1200"/>
              <a:buNone/>
              <a:defRPr b="1" sz="1200"/>
            </a:lvl8pPr>
            <a:lvl9pPr indent="-228600" lvl="8" marL="4114800" algn="l">
              <a:lnSpc>
                <a:spcPct val="120000"/>
              </a:lnSpc>
              <a:spcBef>
                <a:spcPts val="500"/>
              </a:spcBef>
              <a:spcAft>
                <a:spcPts val="0"/>
              </a:spcAft>
              <a:buSzPts val="1200"/>
              <a:buNone/>
              <a:defRPr b="1" sz="1200"/>
            </a:lvl9pPr>
          </a:lstStyle>
          <a:p/>
        </p:txBody>
      </p:sp>
      <p:sp>
        <p:nvSpPr>
          <p:cNvPr id="472" name="Google Shape;472;p66"/>
          <p:cNvSpPr txBox="1"/>
          <p:nvPr>
            <p:ph idx="4" type="body"/>
          </p:nvPr>
        </p:nvSpPr>
        <p:spPr>
          <a:xfrm>
            <a:off x="4889182" y="2821491"/>
            <a:ext cx="31256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73" name="Google Shape;473;p66"/>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4" name="Google Shape;474;p66"/>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5" name="Google Shape;475;p66"/>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476" name="Shape 476"/>
        <p:cNvGrpSpPr/>
        <p:nvPr/>
      </p:nvGrpSpPr>
      <p:grpSpPr>
        <a:xfrm>
          <a:off x="0" y="0"/>
          <a:ext cx="0" cy="0"/>
          <a:chOff x="0" y="0"/>
          <a:chExt cx="0" cy="0"/>
        </a:xfrm>
      </p:grpSpPr>
      <p:cxnSp>
        <p:nvCxnSpPr>
          <p:cNvPr id="477" name="Google Shape;477;p67"/>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478" name="Google Shape;478;p67"/>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9" name="Google Shape;479;p67"/>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0" name="Google Shape;480;p67"/>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1" name="Google Shape;481;p67"/>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482" name="Shape 482"/>
        <p:cNvGrpSpPr/>
        <p:nvPr/>
      </p:nvGrpSpPr>
      <p:grpSpPr>
        <a:xfrm>
          <a:off x="0" y="0"/>
          <a:ext cx="0" cy="0"/>
          <a:chOff x="0" y="0"/>
          <a:chExt cx="0" cy="0"/>
        </a:xfrm>
      </p:grpSpPr>
      <p:sp>
        <p:nvSpPr>
          <p:cNvPr id="483" name="Google Shape;483;p68"/>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4" name="Google Shape;484;p68"/>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5" name="Google Shape;485;p68"/>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486" name="Shape 486"/>
        <p:cNvGrpSpPr/>
        <p:nvPr/>
      </p:nvGrpSpPr>
      <p:grpSpPr>
        <a:xfrm>
          <a:off x="0" y="0"/>
          <a:ext cx="0" cy="0"/>
          <a:chOff x="0" y="0"/>
          <a:chExt cx="0" cy="0"/>
        </a:xfrm>
      </p:grpSpPr>
      <p:sp>
        <p:nvSpPr>
          <p:cNvPr id="487" name="Google Shape;487;p69"/>
          <p:cNvSpPr txBox="1"/>
          <p:nvPr>
            <p:ph type="title"/>
          </p:nvPr>
        </p:nvSpPr>
        <p:spPr>
          <a:xfrm>
            <a:off x="1439042" y="798973"/>
            <a:ext cx="2425950"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8" name="Google Shape;488;p69"/>
          <p:cNvSpPr txBox="1"/>
          <p:nvPr>
            <p:ph idx="1" type="body"/>
          </p:nvPr>
        </p:nvSpPr>
        <p:spPr>
          <a:xfrm>
            <a:off x="4186656" y="798974"/>
            <a:ext cx="3828178"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89" name="Google Shape;489;p69"/>
          <p:cNvSpPr txBox="1"/>
          <p:nvPr>
            <p:ph idx="2" type="body"/>
          </p:nvPr>
        </p:nvSpPr>
        <p:spPr>
          <a:xfrm>
            <a:off x="1439042" y="3205492"/>
            <a:ext cx="2427369"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050"/>
              <a:buNone/>
              <a:defRPr sz="1050"/>
            </a:lvl2pPr>
            <a:lvl3pPr indent="-228600" lvl="2" marL="1371600" algn="l">
              <a:lnSpc>
                <a:spcPct val="120000"/>
              </a:lnSpc>
              <a:spcBef>
                <a:spcPts val="500"/>
              </a:spcBef>
              <a:spcAft>
                <a:spcPts val="0"/>
              </a:spcAft>
              <a:buSzPts val="900"/>
              <a:buNone/>
              <a:defRPr sz="900"/>
            </a:lvl3pPr>
            <a:lvl4pPr indent="-228600" lvl="3" marL="1828800" algn="l">
              <a:lnSpc>
                <a:spcPct val="120000"/>
              </a:lnSpc>
              <a:spcBef>
                <a:spcPts val="500"/>
              </a:spcBef>
              <a:spcAft>
                <a:spcPts val="0"/>
              </a:spcAft>
              <a:buSzPts val="750"/>
              <a:buNone/>
              <a:defRPr sz="750"/>
            </a:lvl4pPr>
            <a:lvl5pPr indent="-228600" lvl="4" marL="2286000" algn="l">
              <a:lnSpc>
                <a:spcPct val="120000"/>
              </a:lnSpc>
              <a:spcBef>
                <a:spcPts val="500"/>
              </a:spcBef>
              <a:spcAft>
                <a:spcPts val="0"/>
              </a:spcAft>
              <a:buSzPts val="750"/>
              <a:buNone/>
              <a:defRPr sz="750"/>
            </a:lvl5pPr>
            <a:lvl6pPr indent="-228600" lvl="5" marL="2743200" algn="l">
              <a:lnSpc>
                <a:spcPct val="120000"/>
              </a:lnSpc>
              <a:spcBef>
                <a:spcPts val="500"/>
              </a:spcBef>
              <a:spcAft>
                <a:spcPts val="0"/>
              </a:spcAft>
              <a:buSzPts val="750"/>
              <a:buNone/>
              <a:defRPr sz="750"/>
            </a:lvl6pPr>
            <a:lvl7pPr indent="-228600" lvl="6" marL="3200400" algn="l">
              <a:lnSpc>
                <a:spcPct val="120000"/>
              </a:lnSpc>
              <a:spcBef>
                <a:spcPts val="500"/>
              </a:spcBef>
              <a:spcAft>
                <a:spcPts val="0"/>
              </a:spcAft>
              <a:buSzPts val="750"/>
              <a:buNone/>
              <a:defRPr sz="750"/>
            </a:lvl7pPr>
            <a:lvl8pPr indent="-228600" lvl="7" marL="3657600" algn="l">
              <a:lnSpc>
                <a:spcPct val="120000"/>
              </a:lnSpc>
              <a:spcBef>
                <a:spcPts val="500"/>
              </a:spcBef>
              <a:spcAft>
                <a:spcPts val="0"/>
              </a:spcAft>
              <a:buSzPts val="750"/>
              <a:buNone/>
              <a:defRPr sz="750"/>
            </a:lvl8pPr>
            <a:lvl9pPr indent="-228600" lvl="8" marL="4114800" algn="l">
              <a:lnSpc>
                <a:spcPct val="120000"/>
              </a:lnSpc>
              <a:spcBef>
                <a:spcPts val="500"/>
              </a:spcBef>
              <a:spcAft>
                <a:spcPts val="0"/>
              </a:spcAft>
              <a:buSzPts val="750"/>
              <a:buNone/>
              <a:defRPr sz="750"/>
            </a:lvl9pPr>
          </a:lstStyle>
          <a:p/>
        </p:txBody>
      </p:sp>
      <p:sp>
        <p:nvSpPr>
          <p:cNvPr id="490" name="Google Shape;490;p69"/>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1" name="Google Shape;491;p69"/>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2" name="Google Shape;492;p69"/>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93" name="Google Shape;493;p69"/>
          <p:cNvCxnSpPr/>
          <p:nvPr/>
        </p:nvCxnSpPr>
        <p:spPr>
          <a:xfrm>
            <a:off x="1441748" y="3205491"/>
            <a:ext cx="242327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494" name="Shape 494"/>
        <p:cNvGrpSpPr/>
        <p:nvPr/>
      </p:nvGrpSpPr>
      <p:grpSpPr>
        <a:xfrm>
          <a:off x="0" y="0"/>
          <a:ext cx="0" cy="0"/>
          <a:chOff x="0" y="0"/>
          <a:chExt cx="0" cy="0"/>
        </a:xfrm>
      </p:grpSpPr>
      <p:grpSp>
        <p:nvGrpSpPr>
          <p:cNvPr id="495" name="Google Shape;495;p70"/>
          <p:cNvGrpSpPr/>
          <p:nvPr/>
        </p:nvGrpSpPr>
        <p:grpSpPr>
          <a:xfrm>
            <a:off x="4996501" y="482171"/>
            <a:ext cx="3511387" cy="5149101"/>
            <a:chOff x="6852919" y="583365"/>
            <a:chExt cx="4681849" cy="5181928"/>
          </a:xfrm>
        </p:grpSpPr>
        <p:sp>
          <p:nvSpPr>
            <p:cNvPr id="496" name="Google Shape;496;p70"/>
            <p:cNvSpPr/>
            <p:nvPr/>
          </p:nvSpPr>
          <p:spPr>
            <a:xfrm>
              <a:off x="6852919" y="583365"/>
              <a:ext cx="4681849" cy="5181928"/>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70"/>
            <p:cNvSpPr/>
            <p:nvPr/>
          </p:nvSpPr>
          <p:spPr>
            <a:xfrm>
              <a:off x="7273787" y="915806"/>
              <a:ext cx="3844017" cy="4507918"/>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8" name="Google Shape;498;p70"/>
          <p:cNvSpPr txBox="1"/>
          <p:nvPr>
            <p:ph type="title"/>
          </p:nvPr>
        </p:nvSpPr>
        <p:spPr>
          <a:xfrm>
            <a:off x="1444148" y="1129513"/>
            <a:ext cx="3244935"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9" name="Google Shape;499;p70"/>
          <p:cNvSpPr/>
          <p:nvPr>
            <p:ph idx="2" type="pic"/>
          </p:nvPr>
        </p:nvSpPr>
        <p:spPr>
          <a:xfrm>
            <a:off x="5640128" y="1122543"/>
            <a:ext cx="2234998" cy="3866327"/>
          </a:xfrm>
          <a:prstGeom prst="rect">
            <a:avLst/>
          </a:prstGeom>
          <a:solidFill>
            <a:srgbClr val="D8D8D8"/>
          </a:solidFill>
          <a:ln>
            <a:noFill/>
          </a:ln>
        </p:spPr>
      </p:sp>
      <p:sp>
        <p:nvSpPr>
          <p:cNvPr id="500" name="Google Shape;500;p70"/>
          <p:cNvSpPr txBox="1"/>
          <p:nvPr>
            <p:ph idx="1" type="body"/>
          </p:nvPr>
        </p:nvSpPr>
        <p:spPr>
          <a:xfrm>
            <a:off x="1443492" y="3145992"/>
            <a:ext cx="3240286"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050"/>
              <a:buNone/>
              <a:defRPr sz="1050"/>
            </a:lvl2pPr>
            <a:lvl3pPr indent="-228600" lvl="2" marL="1371600" algn="l">
              <a:lnSpc>
                <a:spcPct val="120000"/>
              </a:lnSpc>
              <a:spcBef>
                <a:spcPts val="500"/>
              </a:spcBef>
              <a:spcAft>
                <a:spcPts val="0"/>
              </a:spcAft>
              <a:buSzPts val="900"/>
              <a:buNone/>
              <a:defRPr sz="900"/>
            </a:lvl3pPr>
            <a:lvl4pPr indent="-228600" lvl="3" marL="1828800" algn="l">
              <a:lnSpc>
                <a:spcPct val="120000"/>
              </a:lnSpc>
              <a:spcBef>
                <a:spcPts val="500"/>
              </a:spcBef>
              <a:spcAft>
                <a:spcPts val="0"/>
              </a:spcAft>
              <a:buSzPts val="750"/>
              <a:buNone/>
              <a:defRPr sz="750"/>
            </a:lvl4pPr>
            <a:lvl5pPr indent="-228600" lvl="4" marL="2286000" algn="l">
              <a:lnSpc>
                <a:spcPct val="120000"/>
              </a:lnSpc>
              <a:spcBef>
                <a:spcPts val="500"/>
              </a:spcBef>
              <a:spcAft>
                <a:spcPts val="0"/>
              </a:spcAft>
              <a:buSzPts val="750"/>
              <a:buNone/>
              <a:defRPr sz="750"/>
            </a:lvl5pPr>
            <a:lvl6pPr indent="-228600" lvl="5" marL="2743200" algn="l">
              <a:lnSpc>
                <a:spcPct val="120000"/>
              </a:lnSpc>
              <a:spcBef>
                <a:spcPts val="500"/>
              </a:spcBef>
              <a:spcAft>
                <a:spcPts val="0"/>
              </a:spcAft>
              <a:buSzPts val="750"/>
              <a:buNone/>
              <a:defRPr sz="750"/>
            </a:lvl6pPr>
            <a:lvl7pPr indent="-228600" lvl="6" marL="3200400" algn="l">
              <a:lnSpc>
                <a:spcPct val="120000"/>
              </a:lnSpc>
              <a:spcBef>
                <a:spcPts val="500"/>
              </a:spcBef>
              <a:spcAft>
                <a:spcPts val="0"/>
              </a:spcAft>
              <a:buSzPts val="750"/>
              <a:buNone/>
              <a:defRPr sz="750"/>
            </a:lvl7pPr>
            <a:lvl8pPr indent="-228600" lvl="7" marL="3657600" algn="l">
              <a:lnSpc>
                <a:spcPct val="120000"/>
              </a:lnSpc>
              <a:spcBef>
                <a:spcPts val="500"/>
              </a:spcBef>
              <a:spcAft>
                <a:spcPts val="0"/>
              </a:spcAft>
              <a:buSzPts val="750"/>
              <a:buNone/>
              <a:defRPr sz="750"/>
            </a:lvl8pPr>
            <a:lvl9pPr indent="-228600" lvl="8" marL="4114800" algn="l">
              <a:lnSpc>
                <a:spcPct val="120000"/>
              </a:lnSpc>
              <a:spcBef>
                <a:spcPts val="500"/>
              </a:spcBef>
              <a:spcAft>
                <a:spcPts val="0"/>
              </a:spcAft>
              <a:buSzPts val="750"/>
              <a:buNone/>
              <a:defRPr sz="750"/>
            </a:lvl9pPr>
          </a:lstStyle>
          <a:p/>
        </p:txBody>
      </p:sp>
      <p:sp>
        <p:nvSpPr>
          <p:cNvPr id="501" name="Google Shape;501;p70"/>
          <p:cNvSpPr txBox="1"/>
          <p:nvPr>
            <p:ph idx="10" type="dt"/>
          </p:nvPr>
        </p:nvSpPr>
        <p:spPr>
          <a:xfrm>
            <a:off x="1436664" y="5469857"/>
            <a:ext cx="3252420"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2" name="Google Shape;502;p70"/>
          <p:cNvSpPr txBox="1"/>
          <p:nvPr>
            <p:ph idx="11" type="ftr"/>
          </p:nvPr>
        </p:nvSpPr>
        <p:spPr>
          <a:xfrm>
            <a:off x="1437530" y="318641"/>
            <a:ext cx="3251553"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3" name="Google Shape;503;p70"/>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04" name="Google Shape;504;p70"/>
          <p:cNvCxnSpPr/>
          <p:nvPr/>
        </p:nvCxnSpPr>
        <p:spPr>
          <a:xfrm>
            <a:off x="1441281" y="3143605"/>
            <a:ext cx="3242014"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505" name="Shape 505"/>
        <p:cNvGrpSpPr/>
        <p:nvPr/>
      </p:nvGrpSpPr>
      <p:grpSpPr>
        <a:xfrm>
          <a:off x="0" y="0"/>
          <a:ext cx="0" cy="0"/>
          <a:chOff x="0" y="0"/>
          <a:chExt cx="0" cy="0"/>
        </a:xfrm>
      </p:grpSpPr>
      <p:cxnSp>
        <p:nvCxnSpPr>
          <p:cNvPr id="506" name="Google Shape;506;p71"/>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507" name="Google Shape;507;p71"/>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8" name="Google Shape;508;p71"/>
          <p:cNvSpPr txBox="1"/>
          <p:nvPr>
            <p:ph idx="1" type="body"/>
          </p:nvPr>
        </p:nvSpPr>
        <p:spPr>
          <a:xfrm rot="5400000">
            <a:off x="3003856" y="455368"/>
            <a:ext cx="3450613" cy="657134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09" name="Google Shape;509;p71"/>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0" name="Google Shape;510;p71"/>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1" name="Google Shape;511;p71"/>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512" name="Shape 512"/>
        <p:cNvGrpSpPr/>
        <p:nvPr/>
      </p:nvGrpSpPr>
      <p:grpSpPr>
        <a:xfrm>
          <a:off x="0" y="0"/>
          <a:ext cx="0" cy="0"/>
          <a:chOff x="0" y="0"/>
          <a:chExt cx="0" cy="0"/>
        </a:xfrm>
      </p:grpSpPr>
      <p:sp>
        <p:nvSpPr>
          <p:cNvPr id="513" name="Google Shape;513;p72"/>
          <p:cNvSpPr txBox="1"/>
          <p:nvPr>
            <p:ph type="title"/>
          </p:nvPr>
        </p:nvSpPr>
        <p:spPr>
          <a:xfrm rot="5400000">
            <a:off x="5139597" y="2577405"/>
            <a:ext cx="4659889" cy="1103027"/>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4" name="Google Shape;514;p72"/>
          <p:cNvSpPr txBox="1"/>
          <p:nvPr>
            <p:ph idx="1" type="body"/>
          </p:nvPr>
        </p:nvSpPr>
        <p:spPr>
          <a:xfrm rot="5400000">
            <a:off x="1764094" y="478371"/>
            <a:ext cx="4659889" cy="53010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15" name="Google Shape;515;p72"/>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6" name="Google Shape;516;p72"/>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7" name="Google Shape;517;p72"/>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18" name="Google Shape;518;p72"/>
          <p:cNvCxnSpPr/>
          <p:nvPr/>
        </p:nvCxnSpPr>
        <p:spPr>
          <a:xfrm>
            <a:off x="6918028" y="798974"/>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6.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theme" Target="../theme/theme4.xml"/><Relationship Id="rId12" Type="http://schemas.openxmlformats.org/officeDocument/2006/relationships/slideLayout" Target="../slideLayouts/slideLayout22.xml"/><Relationship Id="rId1" Type="http://schemas.openxmlformats.org/officeDocument/2006/relationships/image" Target="../media/image1.jp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2.xml"/><Relationship Id="rId10" Type="http://schemas.openxmlformats.org/officeDocument/2006/relationships/slideLayout" Target="../slideLayouts/slideLayout31.xml"/><Relationship Id="rId13" Type="http://schemas.openxmlformats.org/officeDocument/2006/relationships/theme" Target="../theme/theme3.xml"/><Relationship Id="rId12" Type="http://schemas.openxmlformats.org/officeDocument/2006/relationships/slideLayout" Target="../slideLayouts/slideLayout33.xml"/><Relationship Id="rId1" Type="http://schemas.openxmlformats.org/officeDocument/2006/relationships/image" Target="../media/image1.jpg"/><Relationship Id="rId2" Type="http://schemas.openxmlformats.org/officeDocument/2006/relationships/slideLayout" Target="../slideLayouts/slideLayout23.xml"/><Relationship Id="rId3" Type="http://schemas.openxmlformats.org/officeDocument/2006/relationships/slideLayout" Target="../slideLayouts/slideLayout24.xml"/><Relationship Id="rId4" Type="http://schemas.openxmlformats.org/officeDocument/2006/relationships/slideLayout" Target="../slideLayouts/slideLayout25.xml"/><Relationship Id="rId9" Type="http://schemas.openxmlformats.org/officeDocument/2006/relationships/slideLayout" Target="../slideLayouts/slideLayout30.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0" Type="http://schemas.openxmlformats.org/officeDocument/2006/relationships/slideLayout" Target="../slideLayouts/slideLayout43.xml"/><Relationship Id="rId12" Type="http://schemas.openxmlformats.org/officeDocument/2006/relationships/theme" Target="../theme/theme1.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9" Type="http://schemas.openxmlformats.org/officeDocument/2006/relationships/slideLayout" Target="../slideLayouts/slideLayout42.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4.xml"/><Relationship Id="rId10" Type="http://schemas.openxmlformats.org/officeDocument/2006/relationships/slideLayout" Target="../slideLayouts/slideLayout53.xml"/><Relationship Id="rId13" Type="http://schemas.openxmlformats.org/officeDocument/2006/relationships/theme" Target="../theme/theme7.xml"/><Relationship Id="rId12" Type="http://schemas.openxmlformats.org/officeDocument/2006/relationships/slideLayout" Target="../slideLayouts/slideLayout55.xml"/><Relationship Id="rId1" Type="http://schemas.openxmlformats.org/officeDocument/2006/relationships/image" Target="../media/image1.jpg"/><Relationship Id="rId2" Type="http://schemas.openxmlformats.org/officeDocument/2006/relationships/slideLayout" Target="../slideLayouts/slideLayout45.xml"/><Relationship Id="rId3" Type="http://schemas.openxmlformats.org/officeDocument/2006/relationships/slideLayout" Target="../slideLayouts/slideLayout46.xml"/><Relationship Id="rId4" Type="http://schemas.openxmlformats.org/officeDocument/2006/relationships/slideLayout" Target="../slideLayouts/slideLayout47.xml"/><Relationship Id="rId9" Type="http://schemas.openxmlformats.org/officeDocument/2006/relationships/slideLayout" Target="../slideLayouts/slideLayout52.xml"/><Relationship Id="rId5" Type="http://schemas.openxmlformats.org/officeDocument/2006/relationships/slideLayout" Target="../slideLayouts/slideLayout48.xml"/><Relationship Id="rId6" Type="http://schemas.openxmlformats.org/officeDocument/2006/relationships/slideLayout" Target="../slideLayouts/slideLayout49.xml"/><Relationship Id="rId7" Type="http://schemas.openxmlformats.org/officeDocument/2006/relationships/slideLayout" Target="../slideLayouts/slideLayout50.xml"/><Relationship Id="rId8" Type="http://schemas.openxmlformats.org/officeDocument/2006/relationships/slideLayout" Target="../slideLayouts/slideLayout51.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64.xml"/><Relationship Id="rId10" Type="http://schemas.openxmlformats.org/officeDocument/2006/relationships/slideLayout" Target="../slideLayouts/slideLayout63.xml"/><Relationship Id="rId13" Type="http://schemas.openxmlformats.org/officeDocument/2006/relationships/slideLayout" Target="../slideLayouts/slideLayout66.xml"/><Relationship Id="rId12" Type="http://schemas.openxmlformats.org/officeDocument/2006/relationships/slideLayout" Target="../slideLayouts/slideLayout65.xml"/><Relationship Id="rId1" Type="http://schemas.openxmlformats.org/officeDocument/2006/relationships/image" Target="../media/image1.jpg"/><Relationship Id="rId2" Type="http://schemas.openxmlformats.org/officeDocument/2006/relationships/image" Target="../media/image3.jpg"/><Relationship Id="rId3" Type="http://schemas.openxmlformats.org/officeDocument/2006/relationships/slideLayout" Target="../slideLayouts/slideLayout56.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theme" Target="../theme/theme5.xml"/><Relationship Id="rId5" Type="http://schemas.openxmlformats.org/officeDocument/2006/relationships/slideLayout" Target="../slideLayouts/slideLayout58.xml"/><Relationship Id="rId6" Type="http://schemas.openxmlformats.org/officeDocument/2006/relationships/slideLayout" Target="../slideLayouts/slideLayout59.xml"/><Relationship Id="rId7" Type="http://schemas.openxmlformats.org/officeDocument/2006/relationships/slideLayout" Target="../slideLayouts/slideLayout60.xml"/><Relationship Id="rId8"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31"/>
          <p:cNvSpPr/>
          <p:nvPr/>
        </p:nvSpPr>
        <p:spPr>
          <a:xfrm>
            <a:off x="228600" y="228600"/>
            <a:ext cx="8695944" cy="2468880"/>
          </a:xfrm>
          <a:prstGeom prst="roundRect">
            <a:avLst>
              <a:gd fmla="val 3362"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ndara"/>
              <a:ea typeface="Candara"/>
              <a:cs typeface="Candara"/>
              <a:sym typeface="Candara"/>
            </a:endParaRPr>
          </a:p>
        </p:txBody>
      </p:sp>
      <p:grpSp>
        <p:nvGrpSpPr>
          <p:cNvPr id="7" name="Google Shape;7;p31"/>
          <p:cNvGrpSpPr/>
          <p:nvPr/>
        </p:nvGrpSpPr>
        <p:grpSpPr>
          <a:xfrm>
            <a:off x="211665" y="1679429"/>
            <a:ext cx="8723376" cy="1329874"/>
            <a:chOff x="-3905251" y="4294188"/>
            <a:chExt cx="13027839" cy="1892300"/>
          </a:xfrm>
        </p:grpSpPr>
        <p:sp>
          <p:nvSpPr>
            <p:cNvPr id="8" name="Google Shape;8;p3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 name="Google Shape;9;p31"/>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 name="Google Shape;10;p3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1" name="Google Shape;11;p3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 name="Google Shape;12;p31"/>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1">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3" name="Google Shape;13;p3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FFFFFF"/>
              </a:buClr>
              <a:buSzPts val="4400"/>
              <a:buFont typeface="Candara"/>
              <a:buNone/>
              <a:defRPr b="0" i="0" sz="4400" u="none" cap="none" strike="noStrike">
                <a:solidFill>
                  <a:srgbClr val="FFFFFF"/>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4" name="Google Shape;14;p3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5" name="Google Shape;15;p3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6" name="Google Shape;16;p3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sz="1000" u="none">
                <a:solidFill>
                  <a:schemeClr val="dk2"/>
                </a:solidFill>
                <a:latin typeface="Candara"/>
                <a:ea typeface="Candara"/>
                <a:cs typeface="Candara"/>
                <a:sym typeface="Candara"/>
              </a:defRPr>
            </a:lvl1pPr>
            <a:lvl2pPr indent="0" lvl="1" marL="0" marR="0" rtl="0" algn="ctr">
              <a:spcBef>
                <a:spcPts val="0"/>
              </a:spcBef>
              <a:buNone/>
              <a:defRPr b="0" sz="1000" u="none">
                <a:solidFill>
                  <a:schemeClr val="dk2"/>
                </a:solidFill>
                <a:latin typeface="Candara"/>
                <a:ea typeface="Candara"/>
                <a:cs typeface="Candara"/>
                <a:sym typeface="Candara"/>
              </a:defRPr>
            </a:lvl2pPr>
            <a:lvl3pPr indent="0" lvl="2" marL="0" marR="0" rtl="0" algn="ctr">
              <a:spcBef>
                <a:spcPts val="0"/>
              </a:spcBef>
              <a:buNone/>
              <a:defRPr b="0" sz="1000" u="none">
                <a:solidFill>
                  <a:schemeClr val="dk2"/>
                </a:solidFill>
                <a:latin typeface="Candara"/>
                <a:ea typeface="Candara"/>
                <a:cs typeface="Candara"/>
                <a:sym typeface="Candara"/>
              </a:defRPr>
            </a:lvl3pPr>
            <a:lvl4pPr indent="0" lvl="3" marL="0" marR="0" rtl="0" algn="ctr">
              <a:spcBef>
                <a:spcPts val="0"/>
              </a:spcBef>
              <a:buNone/>
              <a:defRPr b="0" sz="1000" u="none">
                <a:solidFill>
                  <a:schemeClr val="dk2"/>
                </a:solidFill>
                <a:latin typeface="Candara"/>
                <a:ea typeface="Candara"/>
                <a:cs typeface="Candara"/>
                <a:sym typeface="Candara"/>
              </a:defRPr>
            </a:lvl4pPr>
            <a:lvl5pPr indent="0" lvl="4" marL="0" marR="0" rtl="0" algn="ctr">
              <a:spcBef>
                <a:spcPts val="0"/>
              </a:spcBef>
              <a:buNone/>
              <a:defRPr b="0" sz="1000" u="none">
                <a:solidFill>
                  <a:schemeClr val="dk2"/>
                </a:solidFill>
                <a:latin typeface="Candara"/>
                <a:ea typeface="Candara"/>
                <a:cs typeface="Candara"/>
                <a:sym typeface="Candara"/>
              </a:defRPr>
            </a:lvl5pPr>
            <a:lvl6pPr indent="0" lvl="5" marL="0" marR="0" rtl="0" algn="ctr">
              <a:spcBef>
                <a:spcPts val="0"/>
              </a:spcBef>
              <a:buNone/>
              <a:defRPr b="0" sz="1000" u="none">
                <a:solidFill>
                  <a:schemeClr val="dk2"/>
                </a:solidFill>
                <a:latin typeface="Candara"/>
                <a:ea typeface="Candara"/>
                <a:cs typeface="Candara"/>
                <a:sym typeface="Candara"/>
              </a:defRPr>
            </a:lvl6pPr>
            <a:lvl7pPr indent="0" lvl="6" marL="0" marR="0" rtl="0" algn="ctr">
              <a:spcBef>
                <a:spcPts val="0"/>
              </a:spcBef>
              <a:buNone/>
              <a:defRPr b="0" sz="1000" u="none">
                <a:solidFill>
                  <a:schemeClr val="dk2"/>
                </a:solidFill>
                <a:latin typeface="Candara"/>
                <a:ea typeface="Candara"/>
                <a:cs typeface="Candara"/>
                <a:sym typeface="Candara"/>
              </a:defRPr>
            </a:lvl7pPr>
            <a:lvl8pPr indent="0" lvl="7" marL="0" marR="0" rtl="0" algn="ctr">
              <a:spcBef>
                <a:spcPts val="0"/>
              </a:spcBef>
              <a:buNone/>
              <a:defRPr b="0" sz="1000" u="none">
                <a:solidFill>
                  <a:schemeClr val="dk2"/>
                </a:solidFill>
                <a:latin typeface="Candara"/>
                <a:ea typeface="Candara"/>
                <a:cs typeface="Candara"/>
                <a:sym typeface="Candara"/>
              </a:defRPr>
            </a:lvl8pPr>
            <a:lvl9pPr indent="0" lvl="8" marL="0" marR="0" rtl="0" algn="ctr">
              <a:spcBef>
                <a:spcPts val="0"/>
              </a:spcBef>
              <a:buNone/>
              <a:defRPr b="0" sz="1000" u="non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17" name="Google Shape;17;p31"/>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chemeClr val="accent1"/>
              </a:buClr>
              <a:buSzPts val="2400"/>
              <a:buFont typeface="Noto Sans Symbols"/>
              <a:buChar char="*"/>
              <a:defRPr b="0" i="0" sz="2400" u="none" cap="none" strike="noStrike">
                <a:solidFill>
                  <a:schemeClr val="dk2"/>
                </a:solidFill>
                <a:latin typeface="Candara"/>
                <a:ea typeface="Candara"/>
                <a:cs typeface="Candara"/>
                <a:sym typeface="Candara"/>
              </a:defRPr>
            </a:lvl1pPr>
            <a:lvl2pPr indent="-368300" lvl="1" marL="914400" marR="0" rtl="0" algn="l">
              <a:spcBef>
                <a:spcPts val="440"/>
              </a:spcBef>
              <a:spcAft>
                <a:spcPts val="0"/>
              </a:spcAft>
              <a:buClr>
                <a:schemeClr val="accent1"/>
              </a:buClr>
              <a:buSzPts val="2200"/>
              <a:buFont typeface="Noto Sans Symbols"/>
              <a:buChar char="*"/>
              <a:defRPr b="0" i="0" sz="2200" u="none" cap="none" strike="noStrike">
                <a:solidFill>
                  <a:schemeClr val="dk2"/>
                </a:solidFill>
                <a:latin typeface="Candara"/>
                <a:ea typeface="Candara"/>
                <a:cs typeface="Candara"/>
                <a:sym typeface="Candara"/>
              </a:defRPr>
            </a:lvl2pPr>
            <a:lvl3pPr indent="-355600" lvl="2" marL="13716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Candara"/>
                <a:ea typeface="Candara"/>
                <a:cs typeface="Candara"/>
                <a:sym typeface="Candara"/>
              </a:defRPr>
            </a:lvl3pPr>
            <a:lvl4pPr indent="-342900" lvl="3" marL="1828800" marR="0" rtl="0" algn="l">
              <a:spcBef>
                <a:spcPts val="360"/>
              </a:spcBef>
              <a:spcAft>
                <a:spcPts val="0"/>
              </a:spcAft>
              <a:buClr>
                <a:schemeClr val="accent1"/>
              </a:buClr>
              <a:buSzPts val="1800"/>
              <a:buFont typeface="Noto Sans Symbols"/>
              <a:buChar char="*"/>
              <a:defRPr b="0" i="0" sz="1800" u="none" cap="none" strike="noStrike">
                <a:solidFill>
                  <a:schemeClr val="dk2"/>
                </a:solidFill>
                <a:latin typeface="Candara"/>
                <a:ea typeface="Candara"/>
                <a:cs typeface="Candara"/>
                <a:sym typeface="Candara"/>
              </a:defRPr>
            </a:lvl4pPr>
            <a:lvl5pPr indent="-330200" lvl="4" marL="2286000" marR="0" rtl="0" algn="l">
              <a:spcBef>
                <a:spcPts val="320"/>
              </a:spcBef>
              <a:spcAft>
                <a:spcPts val="0"/>
              </a:spcAft>
              <a:buClr>
                <a:schemeClr val="accent1"/>
              </a:buClr>
              <a:buSzPts val="1600"/>
              <a:buFont typeface="Noto Sans Symbols"/>
              <a:buChar char="*"/>
              <a:defRPr b="0" i="0" sz="1600" u="none" cap="none" strike="noStrike">
                <a:solidFill>
                  <a:schemeClr val="dk2"/>
                </a:solidFill>
                <a:latin typeface="Candara"/>
                <a:ea typeface="Candara"/>
                <a:cs typeface="Candara"/>
                <a:sym typeface="Candara"/>
              </a:defRPr>
            </a:lvl5pPr>
            <a:lvl6pPr indent="-317500" lvl="5" marL="27432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6pPr>
            <a:lvl7pPr indent="-317500" lvl="6" marL="32004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7pPr>
            <a:lvl8pPr indent="-317500" lvl="7" marL="36576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8pPr>
            <a:lvl9pPr indent="-317500" lvl="8" marL="41148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28" name="Shape 128"/>
        <p:cNvGrpSpPr/>
        <p:nvPr/>
      </p:nvGrpSpPr>
      <p:grpSpPr>
        <a:xfrm>
          <a:off x="0" y="0"/>
          <a:ext cx="0" cy="0"/>
          <a:chOff x="0" y="0"/>
          <a:chExt cx="0" cy="0"/>
        </a:xfrm>
      </p:grpSpPr>
      <p:sp>
        <p:nvSpPr>
          <p:cNvPr id="129" name="Google Shape;129;p3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0" name="Google Shape;130;p3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31" name="Google Shape;131;p3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2" name="Google Shape;132;p3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3" name="Google Shape;133;p3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03" name="Shape 203"/>
        <p:cNvGrpSpPr/>
        <p:nvPr/>
      </p:nvGrpSpPr>
      <p:grpSpPr>
        <a:xfrm>
          <a:off x="0" y="0"/>
          <a:ext cx="0" cy="0"/>
          <a:chOff x="0" y="0"/>
          <a:chExt cx="0" cy="0"/>
        </a:xfrm>
      </p:grpSpPr>
      <p:sp>
        <p:nvSpPr>
          <p:cNvPr id="204" name="Google Shape;204;p3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05" name="Google Shape;205;p3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206" name="Google Shape;206;p3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07" name="Google Shape;207;p3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08" name="Google Shape;208;p3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8" name="Shape 278"/>
        <p:cNvGrpSpPr/>
        <p:nvPr/>
      </p:nvGrpSpPr>
      <p:grpSpPr>
        <a:xfrm>
          <a:off x="0" y="0"/>
          <a:ext cx="0" cy="0"/>
          <a:chOff x="0" y="0"/>
          <a:chExt cx="0" cy="0"/>
        </a:xfrm>
      </p:grpSpPr>
      <p:sp>
        <p:nvSpPr>
          <p:cNvPr id="279" name="Google Shape;279;p3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80" name="Google Shape;280;p38"/>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281" name="Google Shape;281;p3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82" name="Google Shape;282;p3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83" name="Google Shape;283;p3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53" name="Shape 353"/>
        <p:cNvGrpSpPr/>
        <p:nvPr/>
      </p:nvGrpSpPr>
      <p:grpSpPr>
        <a:xfrm>
          <a:off x="0" y="0"/>
          <a:ext cx="0" cy="0"/>
          <a:chOff x="0" y="0"/>
          <a:chExt cx="0" cy="0"/>
        </a:xfrm>
      </p:grpSpPr>
      <p:sp>
        <p:nvSpPr>
          <p:cNvPr id="354" name="Google Shape;354;p40"/>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55" name="Google Shape;355;p40"/>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356" name="Google Shape;356;p4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7" name="Google Shape;357;p4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8" name="Google Shape;358;p4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28" name="Shape 428"/>
        <p:cNvGrpSpPr/>
        <p:nvPr/>
      </p:nvGrpSpPr>
      <p:grpSpPr>
        <a:xfrm>
          <a:off x="0" y="0"/>
          <a:ext cx="0" cy="0"/>
          <a:chOff x="0" y="0"/>
          <a:chExt cx="0" cy="0"/>
        </a:xfrm>
      </p:grpSpPr>
      <p:sp>
        <p:nvSpPr>
          <p:cNvPr id="429" name="Google Shape;429;p42"/>
          <p:cNvSpPr/>
          <p:nvPr/>
        </p:nvSpPr>
        <p:spPr>
          <a:xfrm>
            <a:off x="0" y="2015734"/>
            <a:ext cx="9144000" cy="4079520"/>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0" name="Google Shape;430;p42"/>
          <p:cNvPicPr preferRelativeResize="0"/>
          <p:nvPr/>
        </p:nvPicPr>
        <p:blipFill rotWithShape="1">
          <a:blip r:embed="rId2">
            <a:alphaModFix/>
          </a:blip>
          <a:srcRect b="-1538" l="12500" r="12500" t="1538"/>
          <a:stretch/>
        </p:blipFill>
        <p:spPr>
          <a:xfrm>
            <a:off x="-1" y="6095253"/>
            <a:ext cx="9144001" cy="774727"/>
          </a:xfrm>
          <a:prstGeom prst="rect">
            <a:avLst/>
          </a:prstGeom>
          <a:noFill/>
          <a:ln>
            <a:noFill/>
          </a:ln>
        </p:spPr>
      </p:pic>
      <p:cxnSp>
        <p:nvCxnSpPr>
          <p:cNvPr id="431" name="Google Shape;431;p42"/>
          <p:cNvCxnSpPr/>
          <p:nvPr/>
        </p:nvCxnSpPr>
        <p:spPr>
          <a:xfrm>
            <a:off x="0" y="6101127"/>
            <a:ext cx="9144000" cy="0"/>
          </a:xfrm>
          <a:prstGeom prst="straightConnector1">
            <a:avLst/>
          </a:prstGeom>
          <a:noFill/>
          <a:ln cap="flat" cmpd="sng" w="12700">
            <a:solidFill>
              <a:srgbClr val="000001">
                <a:alpha val="20000"/>
              </a:srgbClr>
            </a:solidFill>
            <a:prstDash val="solid"/>
            <a:round/>
            <a:headEnd len="sm" w="sm" type="none"/>
            <a:tailEnd len="sm" w="sm" type="none"/>
          </a:ln>
        </p:spPr>
      </p:cxnSp>
      <p:sp>
        <p:nvSpPr>
          <p:cNvPr id="432" name="Google Shape;432;p42"/>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33" name="Google Shape;433;p42"/>
          <p:cNvSpPr txBox="1"/>
          <p:nvPr>
            <p:ph idx="1" type="body"/>
          </p:nvPr>
        </p:nvSpPr>
        <p:spPr>
          <a:xfrm>
            <a:off x="1443491" y="2015733"/>
            <a:ext cx="6571343"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30200" lvl="1" marL="9144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434" name="Google Shape;434;p42"/>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435" name="Google Shape;435;p42"/>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436" name="Google Shape;436;p42"/>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sz="2800">
                <a:solidFill>
                  <a:schemeClr val="accent1"/>
                </a:solidFill>
                <a:latin typeface="Gill Sans"/>
                <a:ea typeface="Gill Sans"/>
                <a:cs typeface="Gill Sans"/>
                <a:sym typeface="Gill Sans"/>
              </a:defRPr>
            </a:lvl1pPr>
            <a:lvl2pPr indent="0" lvl="1" marL="0" marR="0" rtl="0" algn="r">
              <a:spcBef>
                <a:spcPts val="0"/>
              </a:spcBef>
              <a:buNone/>
              <a:defRPr sz="2800">
                <a:solidFill>
                  <a:schemeClr val="accent1"/>
                </a:solidFill>
                <a:latin typeface="Gill Sans"/>
                <a:ea typeface="Gill Sans"/>
                <a:cs typeface="Gill Sans"/>
                <a:sym typeface="Gill Sans"/>
              </a:defRPr>
            </a:lvl2pPr>
            <a:lvl3pPr indent="0" lvl="2" marL="0" marR="0" rtl="0" algn="r">
              <a:spcBef>
                <a:spcPts val="0"/>
              </a:spcBef>
              <a:buNone/>
              <a:defRPr sz="2800">
                <a:solidFill>
                  <a:schemeClr val="accent1"/>
                </a:solidFill>
                <a:latin typeface="Gill Sans"/>
                <a:ea typeface="Gill Sans"/>
                <a:cs typeface="Gill Sans"/>
                <a:sym typeface="Gill Sans"/>
              </a:defRPr>
            </a:lvl3pPr>
            <a:lvl4pPr indent="0" lvl="3" marL="0" marR="0" rtl="0" algn="r">
              <a:spcBef>
                <a:spcPts val="0"/>
              </a:spcBef>
              <a:buNone/>
              <a:defRPr sz="2800">
                <a:solidFill>
                  <a:schemeClr val="accent1"/>
                </a:solidFill>
                <a:latin typeface="Gill Sans"/>
                <a:ea typeface="Gill Sans"/>
                <a:cs typeface="Gill Sans"/>
                <a:sym typeface="Gill Sans"/>
              </a:defRPr>
            </a:lvl4pPr>
            <a:lvl5pPr indent="0" lvl="4" marL="0" marR="0" rtl="0" algn="r">
              <a:spcBef>
                <a:spcPts val="0"/>
              </a:spcBef>
              <a:buNone/>
              <a:defRPr sz="2800">
                <a:solidFill>
                  <a:schemeClr val="accent1"/>
                </a:solidFill>
                <a:latin typeface="Gill Sans"/>
                <a:ea typeface="Gill Sans"/>
                <a:cs typeface="Gill Sans"/>
                <a:sym typeface="Gill Sans"/>
              </a:defRPr>
            </a:lvl5pPr>
            <a:lvl6pPr indent="0" lvl="5" marL="0" marR="0" rtl="0" algn="r">
              <a:spcBef>
                <a:spcPts val="0"/>
              </a:spcBef>
              <a:buNone/>
              <a:defRPr sz="2800">
                <a:solidFill>
                  <a:schemeClr val="accent1"/>
                </a:solidFill>
                <a:latin typeface="Gill Sans"/>
                <a:ea typeface="Gill Sans"/>
                <a:cs typeface="Gill Sans"/>
                <a:sym typeface="Gill Sans"/>
              </a:defRPr>
            </a:lvl6pPr>
            <a:lvl7pPr indent="0" lvl="6" marL="0" marR="0" rtl="0" algn="r">
              <a:spcBef>
                <a:spcPts val="0"/>
              </a:spcBef>
              <a:buNone/>
              <a:defRPr sz="2800">
                <a:solidFill>
                  <a:schemeClr val="accent1"/>
                </a:solidFill>
                <a:latin typeface="Gill Sans"/>
                <a:ea typeface="Gill Sans"/>
                <a:cs typeface="Gill Sans"/>
                <a:sym typeface="Gill Sans"/>
              </a:defRPr>
            </a:lvl7pPr>
            <a:lvl8pPr indent="0" lvl="7" marL="0" marR="0" rtl="0" algn="r">
              <a:spcBef>
                <a:spcPts val="0"/>
              </a:spcBef>
              <a:buNone/>
              <a:defRPr sz="2800">
                <a:solidFill>
                  <a:schemeClr val="accent1"/>
                </a:solidFill>
                <a:latin typeface="Gill Sans"/>
                <a:ea typeface="Gill Sans"/>
                <a:cs typeface="Gill Sans"/>
                <a:sym typeface="Gill Sans"/>
              </a:defRPr>
            </a:lvl8pPr>
            <a:lvl9pPr indent="0" lvl="8" marL="0" marR="0" rtl="0" algn="r">
              <a:spcBef>
                <a:spcPts val="0"/>
              </a:spcBef>
              <a:buNone/>
              <a:defRPr sz="2800">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7.xml"/><Relationship Id="rId3"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5.xml"/><Relationship Id="rId3"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8.xml"/><Relationship Id="rId3"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5.xml"/><Relationship Id="rId2" Type="http://schemas.openxmlformats.org/officeDocument/2006/relationships/notesSlide" Target="../notesSlides/notesSlide20.xml"/><Relationship Id="rId3"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5.xml"/><Relationship Id="rId2" Type="http://schemas.openxmlformats.org/officeDocument/2006/relationships/notesSlide" Target="../notesSlides/notesSlide21.xml"/><Relationship Id="rId3"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5.xml"/><Relationship Id="rId2" Type="http://schemas.openxmlformats.org/officeDocument/2006/relationships/notesSlide" Target="../notesSlides/notesSlide22.xml"/><Relationship Id="rId3"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522" name="Shape 522"/>
        <p:cNvGrpSpPr/>
        <p:nvPr/>
      </p:nvGrpSpPr>
      <p:grpSpPr>
        <a:xfrm>
          <a:off x="0" y="0"/>
          <a:ext cx="0" cy="0"/>
          <a:chOff x="0" y="0"/>
          <a:chExt cx="0" cy="0"/>
        </a:xfrm>
      </p:grpSpPr>
      <p:sp>
        <p:nvSpPr>
          <p:cNvPr id="523" name="Google Shape;523;p1"/>
          <p:cNvSpPr txBox="1"/>
          <p:nvPr>
            <p:ph type="ctrTitle"/>
          </p:nvPr>
        </p:nvSpPr>
        <p:spPr>
          <a:xfrm>
            <a:off x="467544" y="404664"/>
            <a:ext cx="8280920" cy="2232248"/>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Times New Roman"/>
              <a:buNone/>
            </a:pPr>
            <a:r>
              <a:rPr b="1" lang="en-US">
                <a:solidFill>
                  <a:schemeClr val="dk1"/>
                </a:solidFill>
                <a:latin typeface="Times New Roman"/>
                <a:ea typeface="Times New Roman"/>
                <a:cs typeface="Times New Roman"/>
                <a:sym typeface="Times New Roman"/>
              </a:rPr>
              <a:t>Course: Manufacturing of parts in mechanical engineering</a:t>
            </a:r>
            <a:endParaRPr>
              <a:solidFill>
                <a:schemeClr val="dk1"/>
              </a:solidFill>
              <a:latin typeface="Times New Roman"/>
              <a:ea typeface="Times New Roman"/>
              <a:cs typeface="Times New Roman"/>
              <a:sym typeface="Times New Roman"/>
            </a:endParaRPr>
          </a:p>
        </p:txBody>
      </p:sp>
      <p:sp>
        <p:nvSpPr>
          <p:cNvPr id="524" name="Google Shape;524;p1"/>
          <p:cNvSpPr txBox="1"/>
          <p:nvPr>
            <p:ph idx="1" type="subTitle"/>
          </p:nvPr>
        </p:nvSpPr>
        <p:spPr>
          <a:xfrm>
            <a:off x="478903" y="3933056"/>
            <a:ext cx="8208912" cy="2520279"/>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200"/>
              <a:buNone/>
            </a:pPr>
            <a:r>
              <a:rPr b="1" lang="en-US" sz="3200">
                <a:solidFill>
                  <a:srgbClr val="FF0000"/>
                </a:solidFill>
                <a:latin typeface="Times New Roman"/>
                <a:ea typeface="Times New Roman"/>
                <a:cs typeface="Times New Roman"/>
                <a:sym typeface="Times New Roman"/>
              </a:rPr>
              <a:t>Lecture 11. Technological processes of mechanical processing of bushings.</a:t>
            </a:r>
            <a:endParaRPr/>
          </a:p>
          <a:p>
            <a:pPr indent="0" lvl="0" marL="0" rtl="0" algn="ctr">
              <a:spcBef>
                <a:spcPts val="640"/>
              </a:spcBef>
              <a:spcAft>
                <a:spcPts val="0"/>
              </a:spcAft>
              <a:buSzPts val="3200"/>
              <a:buNone/>
            </a:pPr>
            <a:r>
              <a:t/>
            </a:r>
            <a:endParaRPr b="1" sz="3200">
              <a:solidFill>
                <a:srgbClr val="FF0000"/>
              </a:solidFill>
              <a:latin typeface="Times New Roman"/>
              <a:ea typeface="Times New Roman"/>
              <a:cs typeface="Times New Roman"/>
              <a:sym typeface="Times New Roman"/>
            </a:endParaRPr>
          </a:p>
          <a:p>
            <a:pPr indent="0" lvl="0" marL="0" rtl="0" algn="ctr">
              <a:spcBef>
                <a:spcPts val="640"/>
              </a:spcBef>
              <a:spcAft>
                <a:spcPts val="0"/>
              </a:spcAft>
              <a:buSzPts val="3200"/>
              <a:buNone/>
            </a:pPr>
            <a:r>
              <a:rPr b="1" lang="en-US" sz="3200">
                <a:solidFill>
                  <a:srgbClr val="FF0000"/>
                </a:solidFill>
                <a:latin typeface="Times New Roman"/>
                <a:ea typeface="Times New Roman"/>
                <a:cs typeface="Times New Roman"/>
                <a:sym typeface="Times New Roman"/>
              </a:rPr>
              <a:t>Lecturer: Mukhammadazim Rustamov</a:t>
            </a:r>
            <a:endParaRPr sz="3200">
              <a:solidFill>
                <a:srgbClr val="FF0000"/>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3"/>
                                        </p:tgtEl>
                                        <p:attrNameLst>
                                          <p:attrName>style.visibility</p:attrName>
                                        </p:attrNameLst>
                                      </p:cBhvr>
                                      <p:to>
                                        <p:strVal val="visible"/>
                                      </p:to>
                                    </p:set>
                                    <p:animEffect filter="fade" transition="in">
                                      <p:cBhvr>
                                        <p:cTn dur="1000"/>
                                        <p:tgtEl>
                                          <p:spTgt spid="5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4">
                                            <p:txEl>
                                              <p:pRg end="0" st="0"/>
                                            </p:txEl>
                                          </p:spTgt>
                                        </p:tgtEl>
                                        <p:attrNameLst>
                                          <p:attrName>style.visibility</p:attrName>
                                        </p:attrNameLst>
                                      </p:cBhvr>
                                      <p:to>
                                        <p:strVal val="visible"/>
                                      </p:to>
                                    </p:set>
                                    <p:animEffect filter="fade" transition="in">
                                      <p:cBhvr>
                                        <p:cTn dur="1000"/>
                                        <p:tgtEl>
                                          <p:spTgt spid="52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4">
                                            <p:txEl>
                                              <p:pRg end="1" st="1"/>
                                            </p:txEl>
                                          </p:spTgt>
                                        </p:tgtEl>
                                        <p:attrNameLst>
                                          <p:attrName>style.visibility</p:attrName>
                                        </p:attrNameLst>
                                      </p:cBhvr>
                                      <p:to>
                                        <p:strVal val="visible"/>
                                      </p:to>
                                    </p:set>
                                    <p:animEffect filter="fade" transition="in">
                                      <p:cBhvr>
                                        <p:cTn dur="1000"/>
                                        <p:tgtEl>
                                          <p:spTgt spid="52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4">
                                            <p:txEl>
                                              <p:pRg end="2" st="2"/>
                                            </p:txEl>
                                          </p:spTgt>
                                        </p:tgtEl>
                                        <p:attrNameLst>
                                          <p:attrName>style.visibility</p:attrName>
                                        </p:attrNameLst>
                                      </p:cBhvr>
                                      <p:to>
                                        <p:strVal val="visible"/>
                                      </p:to>
                                    </p:set>
                                    <p:animEffect filter="fade" transition="in">
                                      <p:cBhvr>
                                        <p:cTn dur="1000"/>
                                        <p:tgtEl>
                                          <p:spTgt spid="52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528" name="Shape 528"/>
        <p:cNvGrpSpPr/>
        <p:nvPr/>
      </p:nvGrpSpPr>
      <p:grpSpPr>
        <a:xfrm>
          <a:off x="0" y="0"/>
          <a:ext cx="0" cy="0"/>
          <a:chOff x="0" y="0"/>
          <a:chExt cx="0" cy="0"/>
        </a:xfrm>
      </p:grpSpPr>
      <p:sp>
        <p:nvSpPr>
          <p:cNvPr id="529" name="Google Shape;529;p2"/>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a:bodyPr>
          <a:lstStyle/>
          <a:p>
            <a:pPr indent="0" lvl="0" marL="0" rtl="0" algn="ctr">
              <a:lnSpc>
                <a:spcPct val="140000"/>
              </a:lnSpc>
              <a:spcBef>
                <a:spcPts val="0"/>
              </a:spcBef>
              <a:spcAft>
                <a:spcPts val="0"/>
              </a:spcAft>
              <a:buSzPts val="3700"/>
              <a:buNone/>
            </a:pPr>
            <a:r>
              <a:rPr b="1" lang="en-US" sz="3700">
                <a:solidFill>
                  <a:schemeClr val="dk1"/>
                </a:solidFill>
                <a:latin typeface="Times New Roman"/>
                <a:ea typeface="Times New Roman"/>
                <a:cs typeface="Times New Roman"/>
                <a:sym typeface="Times New Roman"/>
              </a:rPr>
              <a:t>11-ma’ruza. Vtulkalarga mexanik ishlov berish  texnologik jarayonlari</a:t>
            </a:r>
            <a:endParaRPr sz="3700">
              <a:solidFill>
                <a:schemeClr val="dk1"/>
              </a:solidFill>
              <a:latin typeface="Times New Roman"/>
              <a:ea typeface="Times New Roman"/>
              <a:cs typeface="Times New Roman"/>
              <a:sym typeface="Times New Roman"/>
            </a:endParaRPr>
          </a:p>
          <a:p>
            <a:pPr indent="0" lvl="0" marL="0" rtl="0" algn="ctr">
              <a:spcBef>
                <a:spcPts val="380"/>
              </a:spcBef>
              <a:spcAft>
                <a:spcPts val="0"/>
              </a:spcAft>
              <a:buSzPts val="1900"/>
              <a:buNone/>
            </a:pPr>
            <a:r>
              <a:t/>
            </a:r>
            <a:endParaRPr b="1" sz="1900">
              <a:solidFill>
                <a:schemeClr val="dk1"/>
              </a:solidFill>
              <a:latin typeface="Times New Roman"/>
              <a:ea typeface="Times New Roman"/>
              <a:cs typeface="Times New Roman"/>
              <a:sym typeface="Times New Roman"/>
            </a:endParaRPr>
          </a:p>
          <a:p>
            <a:pPr indent="0" lvl="0" marL="0" rtl="0" algn="ctr">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Reja:</a:t>
            </a:r>
            <a:endParaRPr sz="3000">
              <a:solidFill>
                <a:schemeClr val="dk1"/>
              </a:solidFill>
              <a:latin typeface="Times New Roman"/>
              <a:ea typeface="Times New Roman"/>
              <a:cs typeface="Times New Roman"/>
              <a:sym typeface="Times New Roman"/>
            </a:endParaRPr>
          </a:p>
          <a:p>
            <a:pPr indent="536575" lvl="0" marL="0" rtl="0" algn="just">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1. Vtulkalarning xizmat vazifasi, texnik shartlar va zagotovka  materiallari.</a:t>
            </a:r>
            <a:endParaRPr/>
          </a:p>
          <a:p>
            <a:pPr indent="536575" lvl="0" marL="0" rtl="0" algn="just">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2. Vtulkalarga mexanik ishlov berish  texnologik jarayonlarining bosqichlari. </a:t>
            </a:r>
            <a:endParaRPr/>
          </a:p>
          <a:p>
            <a:pPr indent="536575" lvl="0" marL="0" rtl="0" algn="just">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3. Vtulkalarni nazorat qilish.</a:t>
            </a:r>
            <a:endParaRPr/>
          </a:p>
          <a:p>
            <a:pPr indent="536575" lvl="0" marL="0" rtl="0" algn="just">
              <a:lnSpc>
                <a:spcPct val="150000"/>
              </a:lnSpc>
              <a:spcBef>
                <a:spcPts val="600"/>
              </a:spcBef>
              <a:spcAft>
                <a:spcPts val="0"/>
              </a:spcAft>
              <a:buSzPts val="3000"/>
              <a:buNone/>
            </a:pPr>
            <a:r>
              <a:t/>
            </a:r>
            <a:endParaRPr b="1" sz="30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0" st="0"/>
                                            </p:txEl>
                                          </p:spTgt>
                                        </p:tgtEl>
                                        <p:attrNameLst>
                                          <p:attrName>style.visibility</p:attrName>
                                        </p:attrNameLst>
                                      </p:cBhvr>
                                      <p:to>
                                        <p:strVal val="visible"/>
                                      </p:to>
                                    </p:set>
                                    <p:animEffect filter="fade" transition="in">
                                      <p:cBhvr>
                                        <p:cTn dur="500"/>
                                        <p:tgtEl>
                                          <p:spTgt spid="52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1" st="1"/>
                                            </p:txEl>
                                          </p:spTgt>
                                        </p:tgtEl>
                                        <p:attrNameLst>
                                          <p:attrName>style.visibility</p:attrName>
                                        </p:attrNameLst>
                                      </p:cBhvr>
                                      <p:to>
                                        <p:strVal val="visible"/>
                                      </p:to>
                                    </p:set>
                                    <p:animEffect filter="fade" transition="in">
                                      <p:cBhvr>
                                        <p:cTn dur="500"/>
                                        <p:tgtEl>
                                          <p:spTgt spid="52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2" st="2"/>
                                            </p:txEl>
                                          </p:spTgt>
                                        </p:tgtEl>
                                        <p:attrNameLst>
                                          <p:attrName>style.visibility</p:attrName>
                                        </p:attrNameLst>
                                      </p:cBhvr>
                                      <p:to>
                                        <p:strVal val="visible"/>
                                      </p:to>
                                    </p:set>
                                    <p:animEffect filter="fade" transition="in">
                                      <p:cBhvr>
                                        <p:cTn dur="500"/>
                                        <p:tgtEl>
                                          <p:spTgt spid="52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3" st="3"/>
                                            </p:txEl>
                                          </p:spTgt>
                                        </p:tgtEl>
                                        <p:attrNameLst>
                                          <p:attrName>style.visibility</p:attrName>
                                        </p:attrNameLst>
                                      </p:cBhvr>
                                      <p:to>
                                        <p:strVal val="visible"/>
                                      </p:to>
                                    </p:set>
                                    <p:animEffect filter="fade" transition="in">
                                      <p:cBhvr>
                                        <p:cTn dur="500"/>
                                        <p:tgtEl>
                                          <p:spTgt spid="52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4" st="4"/>
                                            </p:txEl>
                                          </p:spTgt>
                                        </p:tgtEl>
                                        <p:attrNameLst>
                                          <p:attrName>style.visibility</p:attrName>
                                        </p:attrNameLst>
                                      </p:cBhvr>
                                      <p:to>
                                        <p:strVal val="visible"/>
                                      </p:to>
                                    </p:set>
                                    <p:animEffect filter="fade" transition="in">
                                      <p:cBhvr>
                                        <p:cTn dur="500"/>
                                        <p:tgtEl>
                                          <p:spTgt spid="52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5" st="5"/>
                                            </p:txEl>
                                          </p:spTgt>
                                        </p:tgtEl>
                                        <p:attrNameLst>
                                          <p:attrName>style.visibility</p:attrName>
                                        </p:attrNameLst>
                                      </p:cBhvr>
                                      <p:to>
                                        <p:strVal val="visible"/>
                                      </p:to>
                                    </p:set>
                                    <p:animEffect filter="fade" transition="in">
                                      <p:cBhvr>
                                        <p:cTn dur="500"/>
                                        <p:tgtEl>
                                          <p:spTgt spid="529">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xEl>
                                              <p:pRg end="6" st="6"/>
                                            </p:txEl>
                                          </p:spTgt>
                                        </p:tgtEl>
                                        <p:attrNameLst>
                                          <p:attrName>style.visibility</p:attrName>
                                        </p:attrNameLst>
                                      </p:cBhvr>
                                      <p:to>
                                        <p:strVal val="visible"/>
                                      </p:to>
                                    </p:set>
                                    <p:animEffect filter="fade" transition="in">
                                      <p:cBhvr>
                                        <p:cTn dur="500"/>
                                        <p:tgtEl>
                                          <p:spTgt spid="529">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33" name="Shape 533"/>
        <p:cNvGrpSpPr/>
        <p:nvPr/>
      </p:nvGrpSpPr>
      <p:grpSpPr>
        <a:xfrm>
          <a:off x="0" y="0"/>
          <a:ext cx="0" cy="0"/>
          <a:chOff x="0" y="0"/>
          <a:chExt cx="0" cy="0"/>
        </a:xfrm>
      </p:grpSpPr>
      <p:sp>
        <p:nvSpPr>
          <p:cNvPr id="534" name="Google Shape;534;p3"/>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fontScale="92500"/>
          </a:bodyPr>
          <a:lstStyle/>
          <a:p>
            <a:pPr indent="0" lvl="0" marL="0" rtl="0" algn="ctr">
              <a:lnSpc>
                <a:spcPct val="120000"/>
              </a:lnSpc>
              <a:spcBef>
                <a:spcPts val="0"/>
              </a:spcBef>
              <a:spcAft>
                <a:spcPts val="0"/>
              </a:spcAft>
              <a:buSzPct val="100000"/>
              <a:buNone/>
            </a:pPr>
            <a:r>
              <a:rPr b="1" lang="en-US" sz="3500">
                <a:solidFill>
                  <a:schemeClr val="dk1"/>
                </a:solidFill>
                <a:latin typeface="Times New Roman"/>
                <a:ea typeface="Times New Roman"/>
                <a:cs typeface="Times New Roman"/>
                <a:sym typeface="Times New Roman"/>
              </a:rPr>
              <a:t>1. Vtulkalarning xizmat vazifasi, texnik shartlar va zagotovka  materiallari</a:t>
            </a:r>
            <a:endParaRPr b="1" sz="3500">
              <a:solidFill>
                <a:schemeClr val="dk1"/>
              </a:solidFill>
              <a:latin typeface="Times New Roman"/>
              <a:ea typeface="Times New Roman"/>
              <a:cs typeface="Times New Roman"/>
              <a:sym typeface="Times New Roman"/>
            </a:endParaRPr>
          </a:p>
          <a:p>
            <a:pPr indent="0" lvl="0" marL="0" rtl="0" algn="ctr">
              <a:lnSpc>
                <a:spcPct val="120000"/>
              </a:lnSpc>
              <a:spcBef>
                <a:spcPts val="518"/>
              </a:spcBef>
              <a:spcAft>
                <a:spcPts val="0"/>
              </a:spcAft>
              <a:buSzPct val="100000"/>
              <a:buNone/>
            </a:pPr>
            <a:r>
              <a:t/>
            </a:r>
            <a:endParaRPr b="1" sz="2800">
              <a:solidFill>
                <a:schemeClr val="dk1"/>
              </a:solidFill>
              <a:latin typeface="Times New Roman"/>
              <a:ea typeface="Times New Roman"/>
              <a:cs typeface="Times New Roman"/>
              <a:sym typeface="Times New Roman"/>
            </a:endParaRPr>
          </a:p>
          <a:p>
            <a:pPr indent="536575" lvl="0" marL="0" rtl="0" algn="just">
              <a:lnSpc>
                <a:spcPct val="150000"/>
              </a:lnSpc>
              <a:spcBef>
                <a:spcPts val="592"/>
              </a:spcBef>
              <a:spcAft>
                <a:spcPts val="0"/>
              </a:spcAft>
              <a:buSzPct val="100000"/>
              <a:buNone/>
            </a:pPr>
            <a:r>
              <a:rPr lang="en-US" sz="3200">
                <a:solidFill>
                  <a:schemeClr val="dk1"/>
                </a:solidFill>
                <a:latin typeface="Times New Roman"/>
                <a:ea typeface="Times New Roman"/>
                <a:cs typeface="Times New Roman"/>
                <a:sym typeface="Times New Roman"/>
              </a:rPr>
              <a:t>Vtulkalar aylanuvchi silindrik detallarni vtulkalar sinfiga mansub bo‘lib, vtulkalar, vkladishlar, gilzalar va sh.k. kiritilgan.</a:t>
            </a:r>
            <a:endParaRPr sz="3200">
              <a:solidFill>
                <a:schemeClr val="dk1"/>
              </a:solidFill>
              <a:latin typeface="Times New Roman"/>
              <a:ea typeface="Times New Roman"/>
              <a:cs typeface="Times New Roman"/>
              <a:sym typeface="Times New Roman"/>
            </a:endParaRPr>
          </a:p>
          <a:p>
            <a:pPr indent="536575" lvl="0" marL="0" rtl="0" algn="just">
              <a:lnSpc>
                <a:spcPct val="150000"/>
              </a:lnSpc>
              <a:spcBef>
                <a:spcPts val="592"/>
              </a:spcBef>
              <a:spcAft>
                <a:spcPts val="0"/>
              </a:spcAft>
              <a:buSzPct val="100000"/>
              <a:buNone/>
            </a:pPr>
            <a:r>
              <a:rPr lang="en-US" sz="3200">
                <a:solidFill>
                  <a:schemeClr val="dk1"/>
                </a:solidFill>
                <a:latin typeface="Times New Roman"/>
                <a:ea typeface="Times New Roman"/>
                <a:cs typeface="Times New Roman"/>
                <a:sym typeface="Times New Roman"/>
              </a:rPr>
              <a:t>Vtulkalar mashina va mexanizmlarni va texnologik uskunalarni kinematik bog‘lovchi detallar hisoblanadi. Vtulkalar teshik va val orasiga o‘rnatiladi.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0" st="0"/>
                                            </p:txEl>
                                          </p:spTgt>
                                        </p:tgtEl>
                                        <p:attrNameLst>
                                          <p:attrName>style.visibility</p:attrName>
                                        </p:attrNameLst>
                                      </p:cBhvr>
                                      <p:to>
                                        <p:strVal val="visible"/>
                                      </p:to>
                                    </p:set>
                                    <p:animEffect filter="fade" transition="in">
                                      <p:cBhvr>
                                        <p:cTn dur="500"/>
                                        <p:tgtEl>
                                          <p:spTgt spid="53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1" st="1"/>
                                            </p:txEl>
                                          </p:spTgt>
                                        </p:tgtEl>
                                        <p:attrNameLst>
                                          <p:attrName>style.visibility</p:attrName>
                                        </p:attrNameLst>
                                      </p:cBhvr>
                                      <p:to>
                                        <p:strVal val="visible"/>
                                      </p:to>
                                    </p:set>
                                    <p:animEffect filter="fade" transition="in">
                                      <p:cBhvr>
                                        <p:cTn dur="500"/>
                                        <p:tgtEl>
                                          <p:spTgt spid="53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2" st="2"/>
                                            </p:txEl>
                                          </p:spTgt>
                                        </p:tgtEl>
                                        <p:attrNameLst>
                                          <p:attrName>style.visibility</p:attrName>
                                        </p:attrNameLst>
                                      </p:cBhvr>
                                      <p:to>
                                        <p:strVal val="visible"/>
                                      </p:to>
                                    </p:set>
                                    <p:animEffect filter="fade" transition="in">
                                      <p:cBhvr>
                                        <p:cTn dur="500"/>
                                        <p:tgtEl>
                                          <p:spTgt spid="53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3" st="3"/>
                                            </p:txEl>
                                          </p:spTgt>
                                        </p:tgtEl>
                                        <p:attrNameLst>
                                          <p:attrName>style.visibility</p:attrName>
                                        </p:attrNameLst>
                                      </p:cBhvr>
                                      <p:to>
                                        <p:strVal val="visible"/>
                                      </p:to>
                                    </p:set>
                                    <p:animEffect filter="fade" transition="in">
                                      <p:cBhvr>
                                        <p:cTn dur="500"/>
                                        <p:tgtEl>
                                          <p:spTgt spid="534">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38" name="Shape 538"/>
        <p:cNvGrpSpPr/>
        <p:nvPr/>
      </p:nvGrpSpPr>
      <p:grpSpPr>
        <a:xfrm>
          <a:off x="0" y="0"/>
          <a:ext cx="0" cy="0"/>
          <a:chOff x="0" y="0"/>
          <a:chExt cx="0" cy="0"/>
        </a:xfrm>
      </p:grpSpPr>
      <p:grpSp>
        <p:nvGrpSpPr>
          <p:cNvPr id="539" name="Google Shape;539;p4"/>
          <p:cNvGrpSpPr/>
          <p:nvPr/>
        </p:nvGrpSpPr>
        <p:grpSpPr>
          <a:xfrm>
            <a:off x="854522" y="237912"/>
            <a:ext cx="7316373" cy="6282742"/>
            <a:chOff x="833884" y="49271"/>
            <a:chExt cx="7316373" cy="6282742"/>
          </a:xfrm>
        </p:grpSpPr>
        <p:sp>
          <p:nvSpPr>
            <p:cNvPr id="540" name="Google Shape;540;p4"/>
            <p:cNvSpPr/>
            <p:nvPr/>
          </p:nvSpPr>
          <p:spPr>
            <a:xfrm>
              <a:off x="833884" y="49271"/>
              <a:ext cx="3316209" cy="3492400"/>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
            <p:cNvSpPr txBox="1"/>
            <p:nvPr/>
          </p:nvSpPr>
          <p:spPr>
            <a:xfrm>
              <a:off x="931012" y="146399"/>
              <a:ext cx="3121953" cy="3298144"/>
            </a:xfrm>
            <a:prstGeom prst="rect">
              <a:avLst/>
            </a:prstGeom>
            <a:noFill/>
            <a:ln>
              <a:noFill/>
            </a:ln>
          </p:spPr>
          <p:txBody>
            <a:bodyPr anchorCtr="0" anchor="ctr" bIns="106675" lIns="106675" spcFirstLastPara="1" rIns="106675" wrap="square" tIns="106675">
              <a:noAutofit/>
            </a:bodyPr>
            <a:lstStyle/>
            <a:p>
              <a:pPr indent="0" lvl="0" marL="0" marR="0" rtl="0" algn="ctr">
                <a:lnSpc>
                  <a:spcPct val="150000"/>
                </a:lnSpc>
                <a:spcBef>
                  <a:spcPts val="0"/>
                </a:spcBef>
                <a:spcAft>
                  <a:spcPts val="0"/>
                </a:spcAft>
                <a:buClr>
                  <a:schemeClr val="dk1"/>
                </a:buClr>
                <a:buSzPts val="2800"/>
                <a:buFont typeface="Times New Roman"/>
                <a:buNone/>
              </a:pPr>
              <a:r>
                <a:rPr b="1" lang="en-US" sz="2800">
                  <a:solidFill>
                    <a:schemeClr val="dk1"/>
                  </a:solidFill>
                  <a:latin typeface="Times New Roman"/>
                  <a:ea typeface="Times New Roman"/>
                  <a:cs typeface="Times New Roman"/>
                  <a:sym typeface="Times New Roman"/>
                </a:rPr>
                <a:t>Vtulklar vazifasiga ko‘ra quyidagi turlarga bo‘linadi</a:t>
              </a:r>
              <a:endParaRPr b="1" sz="2800">
                <a:solidFill>
                  <a:schemeClr val="dk1"/>
                </a:solidFill>
                <a:latin typeface="Times New Roman"/>
                <a:ea typeface="Times New Roman"/>
                <a:cs typeface="Times New Roman"/>
                <a:sym typeface="Times New Roman"/>
              </a:endParaRPr>
            </a:p>
          </p:txBody>
        </p:sp>
        <p:sp>
          <p:nvSpPr>
            <p:cNvPr id="542" name="Google Shape;542;p4"/>
            <p:cNvSpPr/>
            <p:nvPr/>
          </p:nvSpPr>
          <p:spPr>
            <a:xfrm rot="-36138">
              <a:off x="4406429" y="1420568"/>
              <a:ext cx="617610" cy="703061"/>
            </a:xfrm>
            <a:prstGeom prst="rightArrow">
              <a:avLst>
                <a:gd fmla="val 60000" name="adj1"/>
                <a:gd fmla="val 5000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4"/>
            <p:cNvSpPr txBox="1"/>
            <p:nvPr/>
          </p:nvSpPr>
          <p:spPr>
            <a:xfrm rot="-36138">
              <a:off x="4406434" y="1562154"/>
              <a:ext cx="432327" cy="42183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sp>
          <p:nvSpPr>
            <p:cNvPr id="544" name="Google Shape;544;p4"/>
            <p:cNvSpPr/>
            <p:nvPr/>
          </p:nvSpPr>
          <p:spPr>
            <a:xfrm>
              <a:off x="5315333" y="900411"/>
              <a:ext cx="2834924" cy="1700954"/>
            </a:xfrm>
            <a:prstGeom prst="roundRect">
              <a:avLst>
                <a:gd fmla="val 10000" name="adj"/>
              </a:avLst>
            </a:prstGeom>
            <a:solidFill>
              <a:srgbClr val="65EE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
            <p:cNvSpPr txBox="1"/>
            <p:nvPr/>
          </p:nvSpPr>
          <p:spPr>
            <a:xfrm>
              <a:off x="5365152" y="950230"/>
              <a:ext cx="2735286" cy="1601316"/>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O‘tuvchi (bog‘lovchi)</a:t>
              </a:r>
              <a:endParaRPr sz="2800">
                <a:solidFill>
                  <a:schemeClr val="dk1"/>
                </a:solidFill>
                <a:latin typeface="Times New Roman"/>
                <a:ea typeface="Times New Roman"/>
                <a:cs typeface="Times New Roman"/>
                <a:sym typeface="Times New Roman"/>
              </a:endParaRPr>
            </a:p>
          </p:txBody>
        </p:sp>
        <p:sp>
          <p:nvSpPr>
            <p:cNvPr id="546" name="Google Shape;546;p4"/>
            <p:cNvSpPr/>
            <p:nvPr/>
          </p:nvSpPr>
          <p:spPr>
            <a:xfrm rot="5507855">
              <a:off x="6137076" y="3234236"/>
              <a:ext cx="1076266" cy="703061"/>
            </a:xfrm>
            <a:prstGeom prst="rightArrow">
              <a:avLst>
                <a:gd fmla="val 60000" name="adj1"/>
                <a:gd fmla="val 50000" name="adj2"/>
              </a:avLst>
            </a:prstGeom>
            <a:solidFill>
              <a:srgbClr val="2EE8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4"/>
            <p:cNvSpPr txBox="1"/>
            <p:nvPr/>
          </p:nvSpPr>
          <p:spPr>
            <a:xfrm rot="107855">
              <a:off x="6467598" y="3047686"/>
              <a:ext cx="421837" cy="86534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sp>
          <p:nvSpPr>
            <p:cNvPr id="548" name="Google Shape;548;p4"/>
            <p:cNvSpPr/>
            <p:nvPr/>
          </p:nvSpPr>
          <p:spPr>
            <a:xfrm>
              <a:off x="5081168" y="4631059"/>
              <a:ext cx="3069089" cy="1700954"/>
            </a:xfrm>
            <a:prstGeom prst="roundRect">
              <a:avLst>
                <a:gd fmla="val 10000" name="adj"/>
              </a:avLst>
            </a:prstGeom>
            <a:solidFill>
              <a:srgbClr val="3DE1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
            <p:cNvSpPr txBox="1"/>
            <p:nvPr/>
          </p:nvSpPr>
          <p:spPr>
            <a:xfrm>
              <a:off x="5130987" y="4680878"/>
              <a:ext cx="2969451" cy="1601316"/>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Mahkamlanuvchi</a:t>
              </a:r>
              <a:endParaRPr sz="2800">
                <a:solidFill>
                  <a:schemeClr val="dk1"/>
                </a:solidFill>
                <a:latin typeface="Times New Roman"/>
                <a:ea typeface="Times New Roman"/>
                <a:cs typeface="Times New Roman"/>
                <a:sym typeface="Times New Roman"/>
              </a:endParaRPr>
            </a:p>
          </p:txBody>
        </p:sp>
        <p:sp>
          <p:nvSpPr>
            <p:cNvPr id="550" name="Google Shape;550;p4"/>
            <p:cNvSpPr/>
            <p:nvPr/>
          </p:nvSpPr>
          <p:spPr>
            <a:xfrm rot="10800000">
              <a:off x="4230691" y="5130005"/>
              <a:ext cx="601003" cy="703061"/>
            </a:xfrm>
            <a:prstGeom prst="rightArrow">
              <a:avLst>
                <a:gd fmla="val 60000" name="adj1"/>
                <a:gd fmla="val 50000" name="adj2"/>
              </a:avLst>
            </a:prstGeom>
            <a:solidFill>
              <a:srgbClr val="5999D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
            <p:cNvSpPr txBox="1"/>
            <p:nvPr/>
          </p:nvSpPr>
          <p:spPr>
            <a:xfrm>
              <a:off x="4410992" y="5270617"/>
              <a:ext cx="420702" cy="42183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sp>
          <p:nvSpPr>
            <p:cNvPr id="552" name="Google Shape;552;p4"/>
            <p:cNvSpPr/>
            <p:nvPr/>
          </p:nvSpPr>
          <p:spPr>
            <a:xfrm>
              <a:off x="1112274" y="4631059"/>
              <a:ext cx="2834924" cy="1700954"/>
            </a:xfrm>
            <a:prstGeom prst="roundRect">
              <a:avLst>
                <a:gd fmla="val 10000" name="adj"/>
              </a:avLst>
            </a:prstGeom>
            <a:solidFill>
              <a:srgbClr val="5999D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
            <p:cNvSpPr txBox="1"/>
            <p:nvPr/>
          </p:nvSpPr>
          <p:spPr>
            <a:xfrm>
              <a:off x="1162093" y="4680878"/>
              <a:ext cx="2735286" cy="1601316"/>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Noto Sans Symbols"/>
                <a:buNone/>
              </a:pPr>
              <a:r>
                <a:rPr lang="en-US" sz="2800">
                  <a:solidFill>
                    <a:schemeClr val="dk1"/>
                  </a:solidFill>
                  <a:latin typeface="Times New Roman"/>
                  <a:ea typeface="Times New Roman"/>
                  <a:cs typeface="Times New Roman"/>
                  <a:sym typeface="Times New Roman"/>
                </a:rPr>
                <a:t>Podshipnik</a:t>
              </a:r>
              <a:endParaRPr sz="2800">
                <a:solidFill>
                  <a:schemeClr val="dk1"/>
                </a:solidFill>
                <a:latin typeface="Times New Roman"/>
                <a:ea typeface="Times New Roman"/>
                <a:cs typeface="Times New Roman"/>
                <a:sym typeface="Times New Roman"/>
              </a:endParaRPr>
            </a:p>
          </p:txBody>
        </p:sp>
      </p:grpSp>
    </p:spTree>
  </p:cSld>
  <p:clrMapOvr>
    <a:masterClrMapping/>
  </p:clrMapOvr>
  <mc:AlternateContent>
    <mc:Choice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chemeClr val="lt1"/>
        </a:solidFill>
      </p:bgPr>
    </p:bg>
    <p:spTree>
      <p:nvGrpSpPr>
        <p:cNvPr id="557" name="Shape 557"/>
        <p:cNvGrpSpPr/>
        <p:nvPr/>
      </p:nvGrpSpPr>
      <p:grpSpPr>
        <a:xfrm>
          <a:off x="0" y="0"/>
          <a:ext cx="0" cy="0"/>
          <a:chOff x="0" y="0"/>
          <a:chExt cx="0" cy="0"/>
        </a:xfrm>
      </p:grpSpPr>
      <p:sp>
        <p:nvSpPr>
          <p:cNvPr id="558" name="Google Shape;558;p5"/>
          <p:cNvSpPr txBox="1"/>
          <p:nvPr>
            <p:ph idx="1" type="body"/>
          </p:nvPr>
        </p:nvSpPr>
        <p:spPr>
          <a:xfrm>
            <a:off x="179512" y="5877272"/>
            <a:ext cx="8770238" cy="576064"/>
          </a:xfrm>
          <a:prstGeom prst="rect">
            <a:avLst/>
          </a:prstGeom>
          <a:noFill/>
          <a:ln>
            <a:noFill/>
          </a:ln>
        </p:spPr>
        <p:txBody>
          <a:bodyPr anchorCtr="0" anchor="t" bIns="45700" lIns="91425" spcFirstLastPara="1" rIns="91425" wrap="square" tIns="45700">
            <a:normAutofit fontScale="85000" lnSpcReduction="10000"/>
          </a:bodyPr>
          <a:lstStyle/>
          <a:p>
            <a:pPr indent="0" lvl="0" marL="0" rtl="0" algn="ctr">
              <a:lnSpc>
                <a:spcPct val="120000"/>
              </a:lnSpc>
              <a:spcBef>
                <a:spcPts val="0"/>
              </a:spcBef>
              <a:spcAft>
                <a:spcPts val="0"/>
              </a:spcAft>
              <a:buClr>
                <a:schemeClr val="dk1"/>
              </a:buClr>
              <a:buSzPct val="100000"/>
              <a:buNone/>
            </a:pPr>
            <a:r>
              <a:rPr b="1" lang="en-US" sz="3200">
                <a:latin typeface="Times New Roman"/>
                <a:ea typeface="Times New Roman"/>
                <a:cs typeface="Times New Roman"/>
                <a:sym typeface="Times New Roman"/>
              </a:rPr>
              <a:t>O‘tuvchi (bog‘lovchi) vtulkalarning umumiy ko‘rinishi</a:t>
            </a:r>
            <a:endParaRPr b="1" sz="4000">
              <a:solidFill>
                <a:schemeClr val="dk1"/>
              </a:solidFill>
              <a:latin typeface="Times New Roman"/>
              <a:ea typeface="Times New Roman"/>
              <a:cs typeface="Times New Roman"/>
              <a:sym typeface="Times New Roman"/>
            </a:endParaRPr>
          </a:p>
        </p:txBody>
      </p:sp>
      <p:sp>
        <p:nvSpPr>
          <p:cNvPr id="559" name="Google Shape;559;p5"/>
          <p:cNvSpPr/>
          <p:nvPr/>
        </p:nvSpPr>
        <p:spPr>
          <a:xfrm>
            <a:off x="35496" y="6453336"/>
            <a:ext cx="898626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https://mekkain.ru/vtulka-perehodnaja_1.jpg</a:t>
            </a:r>
            <a:endParaRPr i="1" sz="1800">
              <a:solidFill>
                <a:schemeClr val="dk1"/>
              </a:solidFill>
              <a:latin typeface="Calibri"/>
              <a:ea typeface="Calibri"/>
              <a:cs typeface="Calibri"/>
              <a:sym typeface="Calibri"/>
            </a:endParaRPr>
          </a:p>
        </p:txBody>
      </p:sp>
      <p:pic>
        <p:nvPicPr>
          <p:cNvPr id="560" name="Google Shape;560;p5"/>
          <p:cNvPicPr preferRelativeResize="0"/>
          <p:nvPr/>
        </p:nvPicPr>
        <p:blipFill rotWithShape="1">
          <a:blip r:embed="rId3">
            <a:alphaModFix/>
          </a:blip>
          <a:srcRect b="0" l="0" r="0" t="0"/>
          <a:stretch/>
        </p:blipFill>
        <p:spPr>
          <a:xfrm>
            <a:off x="1619672" y="44624"/>
            <a:ext cx="5760640" cy="5760640"/>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60"/>
                                        </p:tgtEl>
                                        <p:attrNameLst>
                                          <p:attrName>style.visibility</p:attrName>
                                        </p:attrNameLst>
                                      </p:cBhvr>
                                      <p:to>
                                        <p:strVal val="visible"/>
                                      </p:to>
                                    </p:set>
                                    <p:anim calcmode="lin" valueType="num">
                                      <p:cBhvr additive="base">
                                        <p:cTn dur="500"/>
                                        <p:tgtEl>
                                          <p:spTgt spid="56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558">
                                            <p:txEl>
                                              <p:pRg end="0" st="0"/>
                                            </p:txEl>
                                          </p:spTgt>
                                        </p:tgtEl>
                                        <p:attrNameLst>
                                          <p:attrName>style.visibility</p:attrName>
                                        </p:attrNameLst>
                                      </p:cBhvr>
                                      <p:to>
                                        <p:strVal val="visible"/>
                                      </p:to>
                                    </p:set>
                                    <p:anim calcmode="lin" valueType="num">
                                      <p:cBhvr additive="base">
                                        <p:cTn dur="500"/>
                                        <p:tgtEl>
                                          <p:spTgt spid="558">
                                            <p:txEl>
                                              <p:pRg end="0" st="0"/>
                                            </p:txEl>
                                          </p:spTgt>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559"/>
                                        </p:tgtEl>
                                        <p:attrNameLst>
                                          <p:attrName>style.visibility</p:attrName>
                                        </p:attrNameLst>
                                      </p:cBhvr>
                                      <p:to>
                                        <p:strVal val="visible"/>
                                      </p:to>
                                    </p:set>
                                    <p:anim calcmode="lin" valueType="num">
                                      <p:cBhvr additive="base">
                                        <p:cTn dur="500"/>
                                        <p:tgtEl>
                                          <p:spTgt spid="55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chemeClr val="lt1"/>
        </a:solidFill>
      </p:bgPr>
    </p:bg>
    <p:spTree>
      <p:nvGrpSpPr>
        <p:cNvPr id="564" name="Shape 564"/>
        <p:cNvGrpSpPr/>
        <p:nvPr/>
      </p:nvGrpSpPr>
      <p:grpSpPr>
        <a:xfrm>
          <a:off x="0" y="0"/>
          <a:ext cx="0" cy="0"/>
          <a:chOff x="0" y="0"/>
          <a:chExt cx="0" cy="0"/>
        </a:xfrm>
      </p:grpSpPr>
      <p:sp>
        <p:nvSpPr>
          <p:cNvPr id="565" name="Google Shape;565;p6"/>
          <p:cNvSpPr txBox="1"/>
          <p:nvPr>
            <p:ph idx="1" type="body"/>
          </p:nvPr>
        </p:nvSpPr>
        <p:spPr>
          <a:xfrm>
            <a:off x="179512" y="5661248"/>
            <a:ext cx="8770238" cy="792088"/>
          </a:xfrm>
          <a:prstGeom prst="rect">
            <a:avLst/>
          </a:prstGeom>
          <a:noFill/>
          <a:ln>
            <a:noFill/>
          </a:ln>
        </p:spPr>
        <p:txBody>
          <a:bodyPr anchorCtr="0" anchor="ctr" bIns="45700" lIns="91425" spcFirstLastPara="1" rIns="91425" wrap="square" tIns="45700">
            <a:normAutofit fontScale="92500"/>
          </a:bodyPr>
          <a:lstStyle/>
          <a:p>
            <a:pPr indent="0" lvl="0" marL="0" rtl="0" algn="ctr">
              <a:lnSpc>
                <a:spcPct val="120000"/>
              </a:lnSpc>
              <a:spcBef>
                <a:spcPts val="0"/>
              </a:spcBef>
              <a:spcAft>
                <a:spcPts val="0"/>
              </a:spcAft>
              <a:buClr>
                <a:schemeClr val="dk1"/>
              </a:buClr>
              <a:buSzPct val="100000"/>
              <a:buNone/>
            </a:pPr>
            <a:r>
              <a:rPr b="1" lang="en-US" sz="3200">
                <a:latin typeface="Times New Roman"/>
                <a:ea typeface="Times New Roman"/>
                <a:cs typeface="Times New Roman"/>
                <a:sym typeface="Times New Roman"/>
              </a:rPr>
              <a:t>Mahkamlanuvchi vtulkalarning umumiy ko‘rinishi</a:t>
            </a:r>
            <a:endParaRPr b="1" sz="4000">
              <a:solidFill>
                <a:schemeClr val="dk1"/>
              </a:solidFill>
              <a:latin typeface="Times New Roman"/>
              <a:ea typeface="Times New Roman"/>
              <a:cs typeface="Times New Roman"/>
              <a:sym typeface="Times New Roman"/>
            </a:endParaRPr>
          </a:p>
        </p:txBody>
      </p:sp>
      <p:sp>
        <p:nvSpPr>
          <p:cNvPr id="566" name="Google Shape;566;p6"/>
          <p:cNvSpPr/>
          <p:nvPr/>
        </p:nvSpPr>
        <p:spPr>
          <a:xfrm>
            <a:off x="35496" y="6453336"/>
            <a:ext cx="898626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https://impk.com.ua/5041-large_default/podshipnik-sa205g.jpg</a:t>
            </a:r>
            <a:endParaRPr i="1" sz="1800">
              <a:solidFill>
                <a:schemeClr val="dk1"/>
              </a:solidFill>
              <a:latin typeface="Calibri"/>
              <a:ea typeface="Calibri"/>
              <a:cs typeface="Calibri"/>
              <a:sym typeface="Calibri"/>
            </a:endParaRPr>
          </a:p>
        </p:txBody>
      </p:sp>
      <p:pic>
        <p:nvPicPr>
          <p:cNvPr id="567" name="Google Shape;567;p6"/>
          <p:cNvPicPr preferRelativeResize="0"/>
          <p:nvPr/>
        </p:nvPicPr>
        <p:blipFill rotWithShape="1">
          <a:blip r:embed="rId3">
            <a:alphaModFix/>
          </a:blip>
          <a:srcRect b="9020" l="0" r="0" t="6947"/>
          <a:stretch/>
        </p:blipFill>
        <p:spPr>
          <a:xfrm>
            <a:off x="1763688" y="260648"/>
            <a:ext cx="5697219" cy="5112255"/>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7"/>
                                        </p:tgtEl>
                                        <p:attrNameLst>
                                          <p:attrName>style.visibility</p:attrName>
                                        </p:attrNameLst>
                                      </p:cBhvr>
                                      <p:to>
                                        <p:strVal val="visible"/>
                                      </p:to>
                                    </p:set>
                                    <p:animEffect filter="fade" transition="in">
                                      <p:cBhvr>
                                        <p:cTn dur="1000"/>
                                        <p:tgtEl>
                                          <p:spTgt spid="5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65">
                                            <p:txEl>
                                              <p:pRg end="0" st="0"/>
                                            </p:txEl>
                                          </p:spTgt>
                                        </p:tgtEl>
                                        <p:attrNameLst>
                                          <p:attrName>style.visibility</p:attrName>
                                        </p:attrNameLst>
                                      </p:cBhvr>
                                      <p:to>
                                        <p:strVal val="visible"/>
                                      </p:to>
                                    </p:set>
                                    <p:anim calcmode="lin" valueType="num">
                                      <p:cBhvr additive="base">
                                        <p:cTn dur="500"/>
                                        <p:tgtEl>
                                          <p:spTgt spid="565">
                                            <p:txEl>
                                              <p:pRg end="0" st="0"/>
                                            </p:txEl>
                                          </p:spTgt>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566"/>
                                        </p:tgtEl>
                                        <p:attrNameLst>
                                          <p:attrName>style.visibility</p:attrName>
                                        </p:attrNameLst>
                                      </p:cBhvr>
                                      <p:to>
                                        <p:strVal val="visible"/>
                                      </p:to>
                                    </p:set>
                                    <p:anim calcmode="lin" valueType="num">
                                      <p:cBhvr additive="base">
                                        <p:cTn dur="500"/>
                                        <p:tgtEl>
                                          <p:spTgt spid="56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chemeClr val="lt1"/>
        </a:solidFill>
      </p:bgPr>
    </p:bg>
    <p:spTree>
      <p:nvGrpSpPr>
        <p:cNvPr id="571" name="Shape 571"/>
        <p:cNvGrpSpPr/>
        <p:nvPr/>
      </p:nvGrpSpPr>
      <p:grpSpPr>
        <a:xfrm>
          <a:off x="0" y="0"/>
          <a:ext cx="0" cy="0"/>
          <a:chOff x="0" y="0"/>
          <a:chExt cx="0" cy="0"/>
        </a:xfrm>
      </p:grpSpPr>
      <p:sp>
        <p:nvSpPr>
          <p:cNvPr id="572" name="Google Shape;572;p7"/>
          <p:cNvSpPr txBox="1"/>
          <p:nvPr>
            <p:ph idx="1" type="body"/>
          </p:nvPr>
        </p:nvSpPr>
        <p:spPr>
          <a:xfrm>
            <a:off x="179512" y="5661248"/>
            <a:ext cx="8770238" cy="792088"/>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Clr>
                <a:schemeClr val="dk1"/>
              </a:buClr>
              <a:buSzPts val="3200"/>
              <a:buNone/>
            </a:pPr>
            <a:r>
              <a:rPr b="1" lang="en-US" sz="3200">
                <a:latin typeface="Times New Roman"/>
                <a:ea typeface="Times New Roman"/>
                <a:cs typeface="Times New Roman"/>
                <a:sym typeface="Times New Roman"/>
              </a:rPr>
              <a:t>Podshipnik vtulkalarning umumiy ko‘rinishi</a:t>
            </a:r>
            <a:endParaRPr b="1" sz="4000">
              <a:solidFill>
                <a:schemeClr val="dk1"/>
              </a:solidFill>
              <a:latin typeface="Times New Roman"/>
              <a:ea typeface="Times New Roman"/>
              <a:cs typeface="Times New Roman"/>
              <a:sym typeface="Times New Roman"/>
            </a:endParaRPr>
          </a:p>
        </p:txBody>
      </p:sp>
      <p:sp>
        <p:nvSpPr>
          <p:cNvPr id="573" name="Google Shape;573;p7"/>
          <p:cNvSpPr/>
          <p:nvPr/>
        </p:nvSpPr>
        <p:spPr>
          <a:xfrm>
            <a:off x="35496" y="6453336"/>
            <a:ext cx="898626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https://agro-portal24.ru/uploads/posts/2023-12/1703578709_22006.jpg</a:t>
            </a:r>
            <a:endParaRPr i="1" sz="1800">
              <a:solidFill>
                <a:schemeClr val="dk1"/>
              </a:solidFill>
              <a:latin typeface="Calibri"/>
              <a:ea typeface="Calibri"/>
              <a:cs typeface="Calibri"/>
              <a:sym typeface="Calibri"/>
            </a:endParaRPr>
          </a:p>
        </p:txBody>
      </p:sp>
      <p:pic>
        <p:nvPicPr>
          <p:cNvPr id="574" name="Google Shape;574;p7"/>
          <p:cNvPicPr preferRelativeResize="0"/>
          <p:nvPr/>
        </p:nvPicPr>
        <p:blipFill rotWithShape="1">
          <a:blip r:embed="rId3">
            <a:alphaModFix/>
          </a:blip>
          <a:srcRect b="0" l="0" r="0" t="0"/>
          <a:stretch/>
        </p:blipFill>
        <p:spPr>
          <a:xfrm>
            <a:off x="179512" y="116632"/>
            <a:ext cx="8770237" cy="5470435"/>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74"/>
                                        </p:tgtEl>
                                        <p:attrNameLst>
                                          <p:attrName>style.visibility</p:attrName>
                                        </p:attrNameLst>
                                      </p:cBhvr>
                                      <p:to>
                                        <p:strVal val="visible"/>
                                      </p:to>
                                    </p:set>
                                    <p:anim calcmode="lin" valueType="num">
                                      <p:cBhvr additive="base">
                                        <p:cTn dur="500"/>
                                        <p:tgtEl>
                                          <p:spTgt spid="57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72">
                                            <p:txEl>
                                              <p:pRg end="0" st="0"/>
                                            </p:txEl>
                                          </p:spTgt>
                                        </p:tgtEl>
                                        <p:attrNameLst>
                                          <p:attrName>style.visibility</p:attrName>
                                        </p:attrNameLst>
                                      </p:cBhvr>
                                      <p:to>
                                        <p:strVal val="visible"/>
                                      </p:to>
                                    </p:set>
                                    <p:anim calcmode="lin" valueType="num">
                                      <p:cBhvr additive="base">
                                        <p:cTn dur="500"/>
                                        <p:tgtEl>
                                          <p:spTgt spid="572">
                                            <p:txEl>
                                              <p:pRg end="0" st="0"/>
                                            </p:txEl>
                                          </p:spTgt>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573"/>
                                        </p:tgtEl>
                                        <p:attrNameLst>
                                          <p:attrName>style.visibility</p:attrName>
                                        </p:attrNameLst>
                                      </p:cBhvr>
                                      <p:to>
                                        <p:strVal val="visible"/>
                                      </p:to>
                                    </p:set>
                                    <p:anim calcmode="lin" valueType="num">
                                      <p:cBhvr additive="base">
                                        <p:cTn dur="500"/>
                                        <p:tgtEl>
                                          <p:spTgt spid="57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78" name="Shape 578"/>
        <p:cNvGrpSpPr/>
        <p:nvPr/>
      </p:nvGrpSpPr>
      <p:grpSpPr>
        <a:xfrm>
          <a:off x="0" y="0"/>
          <a:ext cx="0" cy="0"/>
          <a:chOff x="0" y="0"/>
          <a:chExt cx="0" cy="0"/>
        </a:xfrm>
      </p:grpSpPr>
      <p:sp>
        <p:nvSpPr>
          <p:cNvPr id="579" name="Google Shape;579;p8"/>
          <p:cNvSpPr txBox="1"/>
          <p:nvPr>
            <p:ph idx="1" type="body"/>
          </p:nvPr>
        </p:nvSpPr>
        <p:spPr>
          <a:xfrm>
            <a:off x="251520" y="4753947"/>
            <a:ext cx="8640960" cy="1665554"/>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Clr>
                <a:schemeClr val="dk1"/>
              </a:buClr>
              <a:buSzPts val="2000"/>
              <a:buNone/>
            </a:pPr>
            <a:r>
              <a:rPr b="1" lang="en-US" sz="2000">
                <a:latin typeface="Times New Roman"/>
                <a:ea typeface="Times New Roman"/>
                <a:cs typeface="Times New Roman"/>
                <a:sym typeface="Times New Roman"/>
              </a:rPr>
              <a:t>Podshipnik vtulkalarning konstruktiv tuzilishlari</a:t>
            </a:r>
            <a:endParaRPr b="1" sz="2000">
              <a:latin typeface="Times New Roman"/>
              <a:ea typeface="Times New Roman"/>
              <a:cs typeface="Times New Roman"/>
              <a:sym typeface="Times New Roman"/>
            </a:endParaRPr>
          </a:p>
          <a:p>
            <a:pPr indent="0" lvl="0" marL="0" rtl="0" algn="ctr">
              <a:lnSpc>
                <a:spcPct val="120000"/>
              </a:lnSpc>
              <a:spcBef>
                <a:spcPts val="750"/>
              </a:spcBef>
              <a:spcAft>
                <a:spcPts val="0"/>
              </a:spcAft>
              <a:buClr>
                <a:schemeClr val="dk1"/>
              </a:buClr>
              <a:buSzPts val="2000"/>
              <a:buNone/>
            </a:pPr>
            <a:r>
              <a:rPr lang="en-US" sz="2000">
                <a:latin typeface="Times New Roman"/>
                <a:ea typeface="Times New Roman"/>
                <a:cs typeface="Times New Roman"/>
                <a:sym typeface="Times New Roman"/>
              </a:rPr>
              <a:t>a-silliq; b va v — burtikli va flanetsli; g — konussimon teshikli; d — qirqilgan konusli; e — antifriz qotishmasining quyilgan qatlami bilan; f-ochiq chokli ingichka devorli</a:t>
            </a:r>
            <a:endParaRPr b="1" sz="2000">
              <a:solidFill>
                <a:schemeClr val="dk1"/>
              </a:solidFill>
              <a:latin typeface="Times New Roman"/>
              <a:ea typeface="Times New Roman"/>
              <a:cs typeface="Times New Roman"/>
              <a:sym typeface="Times New Roman"/>
            </a:endParaRPr>
          </a:p>
        </p:txBody>
      </p:sp>
      <p:sp>
        <p:nvSpPr>
          <p:cNvPr id="580" name="Google Shape;580;p8"/>
          <p:cNvSpPr/>
          <p:nvPr/>
        </p:nvSpPr>
        <p:spPr>
          <a:xfrm>
            <a:off x="0" y="6419501"/>
            <a:ext cx="898626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https://www.inmet16.ru/inmet16ru/images/igotovlenie-vtulok1.gif</a:t>
            </a:r>
            <a:endParaRPr i="1" sz="1800">
              <a:solidFill>
                <a:schemeClr val="dk1"/>
              </a:solidFill>
              <a:latin typeface="Calibri"/>
              <a:ea typeface="Calibri"/>
              <a:cs typeface="Calibri"/>
              <a:sym typeface="Calibri"/>
            </a:endParaRPr>
          </a:p>
        </p:txBody>
      </p:sp>
      <p:pic>
        <p:nvPicPr>
          <p:cNvPr id="581" name="Google Shape;581;p8"/>
          <p:cNvPicPr preferRelativeResize="0"/>
          <p:nvPr/>
        </p:nvPicPr>
        <p:blipFill rotWithShape="1">
          <a:blip r:embed="rId3">
            <a:alphaModFix/>
          </a:blip>
          <a:srcRect b="0" l="0" r="0" t="0"/>
          <a:stretch/>
        </p:blipFill>
        <p:spPr>
          <a:xfrm>
            <a:off x="833270" y="81369"/>
            <a:ext cx="7411138" cy="4505972"/>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581"/>
                                        </p:tgtEl>
                                        <p:attrNameLst>
                                          <p:attrName>style.visibility</p:attrName>
                                        </p:attrNameLst>
                                      </p:cBhvr>
                                      <p:to>
                                        <p:strVal val="visible"/>
                                      </p:to>
                                    </p:set>
                                    <p:anim calcmode="lin" valueType="num">
                                      <p:cBhvr additive="base">
                                        <p:cTn dur="500"/>
                                        <p:tgtEl>
                                          <p:spTgt spid="58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79">
                                            <p:txEl>
                                              <p:pRg end="0" st="0"/>
                                            </p:txEl>
                                          </p:spTgt>
                                        </p:tgtEl>
                                        <p:attrNameLst>
                                          <p:attrName>style.visibility</p:attrName>
                                        </p:attrNameLst>
                                      </p:cBhvr>
                                      <p:to>
                                        <p:strVal val="visible"/>
                                      </p:to>
                                    </p:set>
                                    <p:anim calcmode="lin" valueType="num">
                                      <p:cBhvr additive="base">
                                        <p:cTn dur="500"/>
                                        <p:tgtEl>
                                          <p:spTgt spid="57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79">
                                            <p:txEl>
                                              <p:pRg end="1" st="1"/>
                                            </p:txEl>
                                          </p:spTgt>
                                        </p:tgtEl>
                                        <p:attrNameLst>
                                          <p:attrName>style.visibility</p:attrName>
                                        </p:attrNameLst>
                                      </p:cBhvr>
                                      <p:to>
                                        <p:strVal val="visible"/>
                                      </p:to>
                                    </p:set>
                                    <p:anim calcmode="lin" valueType="num">
                                      <p:cBhvr additive="base">
                                        <p:cTn dur="500"/>
                                        <p:tgtEl>
                                          <p:spTgt spid="57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580"/>
                                        </p:tgtEl>
                                        <p:attrNameLst>
                                          <p:attrName>style.visibility</p:attrName>
                                        </p:attrNameLst>
                                      </p:cBhvr>
                                      <p:to>
                                        <p:strVal val="visible"/>
                                      </p:to>
                                    </p:set>
                                    <p:anim calcmode="lin" valueType="num">
                                      <p:cBhvr additive="base">
                                        <p:cTn dur="500"/>
                                        <p:tgtEl>
                                          <p:spTgt spid="58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85" name="Shape 585"/>
        <p:cNvGrpSpPr/>
        <p:nvPr/>
      </p:nvGrpSpPr>
      <p:grpSpPr>
        <a:xfrm>
          <a:off x="0" y="0"/>
          <a:ext cx="0" cy="0"/>
          <a:chOff x="0" y="0"/>
          <a:chExt cx="0" cy="0"/>
        </a:xfrm>
      </p:grpSpPr>
      <p:grpSp>
        <p:nvGrpSpPr>
          <p:cNvPr id="586" name="Google Shape;586;p9"/>
          <p:cNvGrpSpPr/>
          <p:nvPr/>
        </p:nvGrpSpPr>
        <p:grpSpPr>
          <a:xfrm>
            <a:off x="706610" y="122285"/>
            <a:ext cx="7643466" cy="6469414"/>
            <a:chOff x="685972" y="-66356"/>
            <a:chExt cx="7643466" cy="6469414"/>
          </a:xfrm>
        </p:grpSpPr>
        <p:sp>
          <p:nvSpPr>
            <p:cNvPr id="587" name="Google Shape;587;p9"/>
            <p:cNvSpPr/>
            <p:nvPr/>
          </p:nvSpPr>
          <p:spPr>
            <a:xfrm>
              <a:off x="1815060" y="-66356"/>
              <a:ext cx="5385290" cy="1319535"/>
            </a:xfrm>
            <a:prstGeom prst="roundRect">
              <a:avLst>
                <a:gd fmla="val 10000" name="adj"/>
              </a:avLst>
            </a:prstGeom>
            <a:gradFill>
              <a:gsLst>
                <a:gs pos="0">
                  <a:srgbClr val="F08B54"/>
                </a:gs>
                <a:gs pos="50000">
                  <a:srgbClr val="F67A26"/>
                </a:gs>
                <a:gs pos="100000">
                  <a:srgbClr val="E36A1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9"/>
            <p:cNvSpPr txBox="1"/>
            <p:nvPr/>
          </p:nvSpPr>
          <p:spPr>
            <a:xfrm>
              <a:off x="1853708" y="-27708"/>
              <a:ext cx="5307994" cy="1242239"/>
            </a:xfrm>
            <a:prstGeom prst="rect">
              <a:avLst/>
            </a:prstGeom>
            <a:noFill/>
            <a:ln>
              <a:noFill/>
            </a:ln>
          </p:spPr>
          <p:txBody>
            <a:bodyPr anchorCtr="0" anchor="ctr" bIns="106675" lIns="106675" spcFirstLastPara="1" rIns="106675" wrap="square" tIns="106675">
              <a:noAutofit/>
            </a:bodyPr>
            <a:lstStyle/>
            <a:p>
              <a:pPr indent="0" lvl="0" marL="0" marR="0" rtl="0" algn="ctr">
                <a:lnSpc>
                  <a:spcPct val="100000"/>
                </a:lnSpc>
                <a:spcBef>
                  <a:spcPts val="0"/>
                </a:spcBef>
                <a:spcAft>
                  <a:spcPts val="0"/>
                </a:spcAft>
                <a:buClr>
                  <a:schemeClr val="dk1"/>
                </a:buClr>
                <a:buSzPts val="2800"/>
                <a:buFont typeface="Times New Roman"/>
                <a:buNone/>
              </a:pPr>
              <a:r>
                <a:rPr b="1" lang="en-US" sz="2800">
                  <a:solidFill>
                    <a:schemeClr val="dk1"/>
                  </a:solidFill>
                  <a:latin typeface="Times New Roman"/>
                  <a:ea typeface="Times New Roman"/>
                  <a:cs typeface="Times New Roman"/>
                  <a:sym typeface="Times New Roman"/>
                </a:rPr>
                <a:t>Vtulklar konstruktiv tuzilishiga ko‘ra quyidagi turlarga bo‘linadi</a:t>
              </a:r>
              <a:endParaRPr b="1" sz="2800">
                <a:solidFill>
                  <a:schemeClr val="dk1"/>
                </a:solidFill>
                <a:latin typeface="Times New Roman"/>
                <a:ea typeface="Times New Roman"/>
                <a:cs typeface="Times New Roman"/>
                <a:sym typeface="Times New Roman"/>
              </a:endParaRPr>
            </a:p>
          </p:txBody>
        </p:sp>
        <p:sp>
          <p:nvSpPr>
            <p:cNvPr id="589" name="Google Shape;589;p9"/>
            <p:cNvSpPr/>
            <p:nvPr/>
          </p:nvSpPr>
          <p:spPr>
            <a:xfrm rot="2160000">
              <a:off x="5451884" y="1490962"/>
              <a:ext cx="1083916" cy="364380"/>
            </a:xfrm>
            <a:prstGeom prst="leftRightArrow">
              <a:avLst>
                <a:gd fmla="val 60000" name="adj1"/>
                <a:gd fmla="val 5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9"/>
            <p:cNvSpPr txBox="1"/>
            <p:nvPr/>
          </p:nvSpPr>
          <p:spPr>
            <a:xfrm rot="2160000">
              <a:off x="5561198" y="1563838"/>
              <a:ext cx="865288" cy="21862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sp>
          <p:nvSpPr>
            <p:cNvPr id="591" name="Google Shape;591;p9"/>
            <p:cNvSpPr/>
            <p:nvPr/>
          </p:nvSpPr>
          <p:spPr>
            <a:xfrm>
              <a:off x="6247266" y="2093126"/>
              <a:ext cx="2082172" cy="1041086"/>
            </a:xfrm>
            <a:prstGeom prst="roundRect">
              <a:avLst>
                <a:gd fmla="val 10000" name="adj"/>
              </a:avLst>
            </a:prstGeom>
            <a:gradFill>
              <a:gsLst>
                <a:gs pos="0">
                  <a:srgbClr val="AFAFAF"/>
                </a:gs>
                <a:gs pos="50000">
                  <a:schemeClr val="accent3"/>
                </a:gs>
                <a:gs pos="100000">
                  <a:srgbClr val="91919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9"/>
            <p:cNvSpPr txBox="1"/>
            <p:nvPr/>
          </p:nvSpPr>
          <p:spPr>
            <a:xfrm>
              <a:off x="6277758" y="2123618"/>
              <a:ext cx="2021188" cy="980102"/>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Silliq</a:t>
              </a:r>
              <a:endParaRPr sz="2800">
                <a:solidFill>
                  <a:schemeClr val="dk1"/>
                </a:solidFill>
                <a:latin typeface="Times New Roman"/>
                <a:ea typeface="Times New Roman"/>
                <a:cs typeface="Times New Roman"/>
                <a:sym typeface="Times New Roman"/>
              </a:endParaRPr>
            </a:p>
          </p:txBody>
        </p:sp>
        <p:sp>
          <p:nvSpPr>
            <p:cNvPr id="593" name="Google Shape;593;p9"/>
            <p:cNvSpPr/>
            <p:nvPr/>
          </p:nvSpPr>
          <p:spPr>
            <a:xfrm rot="6480000">
              <a:off x="6215338" y="4065902"/>
              <a:ext cx="1083916" cy="364380"/>
            </a:xfrm>
            <a:prstGeom prst="leftRightArrow">
              <a:avLst>
                <a:gd fmla="val 60000" name="adj1"/>
                <a:gd fmla="val 5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9"/>
            <p:cNvSpPr txBox="1"/>
            <p:nvPr/>
          </p:nvSpPr>
          <p:spPr>
            <a:xfrm rot="-4320000">
              <a:off x="6324652" y="4138778"/>
              <a:ext cx="865288" cy="21862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sp>
          <p:nvSpPr>
            <p:cNvPr id="595" name="Google Shape;595;p9"/>
            <p:cNvSpPr/>
            <p:nvPr/>
          </p:nvSpPr>
          <p:spPr>
            <a:xfrm>
              <a:off x="5185153" y="5361972"/>
              <a:ext cx="2082172" cy="1041086"/>
            </a:xfrm>
            <a:prstGeom prst="roundRect">
              <a:avLst>
                <a:gd fmla="val 10000" name="adj"/>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9"/>
            <p:cNvSpPr txBox="1"/>
            <p:nvPr/>
          </p:nvSpPr>
          <p:spPr>
            <a:xfrm>
              <a:off x="5215645" y="5392464"/>
              <a:ext cx="2021188" cy="980102"/>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Burtikli</a:t>
              </a:r>
              <a:endParaRPr sz="2800">
                <a:solidFill>
                  <a:schemeClr val="dk1"/>
                </a:solidFill>
                <a:latin typeface="Times New Roman"/>
                <a:ea typeface="Times New Roman"/>
                <a:cs typeface="Times New Roman"/>
                <a:sym typeface="Times New Roman"/>
              </a:endParaRPr>
            </a:p>
          </p:txBody>
        </p:sp>
        <p:sp>
          <p:nvSpPr>
            <p:cNvPr id="597" name="Google Shape;597;p9"/>
            <p:cNvSpPr/>
            <p:nvPr/>
          </p:nvSpPr>
          <p:spPr>
            <a:xfrm rot="10800000">
              <a:off x="3965747" y="5700325"/>
              <a:ext cx="1083916" cy="364380"/>
            </a:xfrm>
            <a:prstGeom prst="leftRightArrow">
              <a:avLst>
                <a:gd fmla="val 60000" name="adj1"/>
                <a:gd fmla="val 5000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9"/>
            <p:cNvSpPr txBox="1"/>
            <p:nvPr/>
          </p:nvSpPr>
          <p:spPr>
            <a:xfrm>
              <a:off x="4075061" y="5773201"/>
              <a:ext cx="865288" cy="21862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sp>
          <p:nvSpPr>
            <p:cNvPr id="599" name="Google Shape;599;p9"/>
            <p:cNvSpPr/>
            <p:nvPr/>
          </p:nvSpPr>
          <p:spPr>
            <a:xfrm>
              <a:off x="1748085" y="5361972"/>
              <a:ext cx="2082172" cy="1041086"/>
            </a:xfrm>
            <a:prstGeom prst="roundRect">
              <a:avLst>
                <a:gd fmla="val 10000" name="adj"/>
              </a:avLst>
            </a:prstGeom>
            <a:gradFill>
              <a:gsLst>
                <a:gs pos="0">
                  <a:srgbClr val="6EA5DA"/>
                </a:gs>
                <a:gs pos="50000">
                  <a:srgbClr val="529BDA"/>
                </a:gs>
                <a:gs pos="100000">
                  <a:srgbClr val="4188C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9"/>
            <p:cNvSpPr txBox="1"/>
            <p:nvPr/>
          </p:nvSpPr>
          <p:spPr>
            <a:xfrm>
              <a:off x="1778577" y="5392464"/>
              <a:ext cx="2021188" cy="980102"/>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Noto Sans Symbols"/>
                <a:buNone/>
              </a:pPr>
              <a:r>
                <a:rPr lang="en-US" sz="2800">
                  <a:solidFill>
                    <a:schemeClr val="dk1"/>
                  </a:solidFill>
                  <a:latin typeface="Times New Roman"/>
                  <a:ea typeface="Times New Roman"/>
                  <a:cs typeface="Times New Roman"/>
                  <a:sym typeface="Times New Roman"/>
                </a:rPr>
                <a:t>Flanetsli</a:t>
              </a:r>
              <a:endParaRPr sz="2800">
                <a:solidFill>
                  <a:schemeClr val="dk1"/>
                </a:solidFill>
                <a:latin typeface="Times New Roman"/>
                <a:ea typeface="Times New Roman"/>
                <a:cs typeface="Times New Roman"/>
                <a:sym typeface="Times New Roman"/>
              </a:endParaRPr>
            </a:p>
          </p:txBody>
        </p:sp>
        <p:sp>
          <p:nvSpPr>
            <p:cNvPr id="601" name="Google Shape;601;p9"/>
            <p:cNvSpPr/>
            <p:nvPr/>
          </p:nvSpPr>
          <p:spPr>
            <a:xfrm rot="-6480000">
              <a:off x="1716157" y="4065902"/>
              <a:ext cx="1083916" cy="364380"/>
            </a:xfrm>
            <a:prstGeom prst="leftRightArrow">
              <a:avLst>
                <a:gd fmla="val 60000" name="adj1"/>
                <a:gd fmla="val 50000" name="adj2"/>
              </a:avLst>
            </a:prstGeom>
            <a:solidFill>
              <a:srgbClr val="599BD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9"/>
            <p:cNvSpPr txBox="1"/>
            <p:nvPr/>
          </p:nvSpPr>
          <p:spPr>
            <a:xfrm rot="4320000">
              <a:off x="1825471" y="4138778"/>
              <a:ext cx="865288" cy="21862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603" name="Google Shape;603;p9"/>
            <p:cNvSpPr/>
            <p:nvPr/>
          </p:nvSpPr>
          <p:spPr>
            <a:xfrm>
              <a:off x="685972" y="2093126"/>
              <a:ext cx="2082172" cy="1041086"/>
            </a:xfrm>
            <a:prstGeom prst="roundRect">
              <a:avLst>
                <a:gd fmla="val 10000" name="adj"/>
              </a:avLst>
            </a:prstGeom>
            <a:gradFill>
              <a:gsLst>
                <a:gs pos="0">
                  <a:srgbClr val="7FB75F"/>
                </a:gs>
                <a:gs pos="50000">
                  <a:srgbClr val="6EB141"/>
                </a:gs>
                <a:gs pos="100000">
                  <a:srgbClr val="5FA13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9"/>
            <p:cNvSpPr txBox="1"/>
            <p:nvPr/>
          </p:nvSpPr>
          <p:spPr>
            <a:xfrm>
              <a:off x="716464" y="2123618"/>
              <a:ext cx="2021188" cy="980102"/>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dk1"/>
                </a:buClr>
                <a:buSzPts val="2800"/>
                <a:buFont typeface="Noto Sans Symbols"/>
                <a:buNone/>
              </a:pPr>
              <a:r>
                <a:rPr lang="en-US" sz="2800">
                  <a:solidFill>
                    <a:schemeClr val="dk1"/>
                  </a:solidFill>
                  <a:latin typeface="Times New Roman"/>
                  <a:ea typeface="Times New Roman"/>
                  <a:cs typeface="Times New Roman"/>
                  <a:sym typeface="Times New Roman"/>
                </a:rPr>
                <a:t>Konussimon</a:t>
              </a:r>
              <a:endParaRPr sz="2800">
                <a:solidFill>
                  <a:schemeClr val="dk1"/>
                </a:solidFill>
                <a:latin typeface="Times New Roman"/>
                <a:ea typeface="Times New Roman"/>
                <a:cs typeface="Times New Roman"/>
                <a:sym typeface="Times New Roman"/>
              </a:endParaRPr>
            </a:p>
          </p:txBody>
        </p:sp>
        <p:sp>
          <p:nvSpPr>
            <p:cNvPr id="605" name="Google Shape;605;p9"/>
            <p:cNvSpPr/>
            <p:nvPr/>
          </p:nvSpPr>
          <p:spPr>
            <a:xfrm rot="-2160000">
              <a:off x="2479611" y="1490962"/>
              <a:ext cx="1083916" cy="364380"/>
            </a:xfrm>
            <a:prstGeom prst="leftRightArrow">
              <a:avLst>
                <a:gd fmla="val 6000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9"/>
            <p:cNvSpPr txBox="1"/>
            <p:nvPr/>
          </p:nvSpPr>
          <p:spPr>
            <a:xfrm rot="-2160000">
              <a:off x="2588925" y="1563838"/>
              <a:ext cx="865288" cy="21862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500"/>
                <a:buFont typeface="Calibri"/>
                <a:buNone/>
              </a:pPr>
              <a:r>
                <a:t/>
              </a:r>
              <a:endParaRPr sz="1500">
                <a:solidFill>
                  <a:schemeClr val="lt1"/>
                </a:solidFill>
                <a:latin typeface="Calibri"/>
                <a:ea typeface="Calibri"/>
                <a:cs typeface="Calibri"/>
                <a:sym typeface="Calibri"/>
              </a:endParaRPr>
            </a:p>
          </p:txBody>
        </p:sp>
      </p:grpSp>
    </p:spTree>
  </p:cSld>
  <p:clrMapOvr>
    <a:masterClrMapping/>
  </p:clrMapOvr>
  <mc:AlternateContent>
    <mc:Choice Requires="p14">
      <p:transition spd="slow" p14:dur="1600">
        <p14:gallery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chemeClr val="lt1"/>
        </a:solidFill>
      </p:bgPr>
    </p:bg>
    <p:spTree>
      <p:nvGrpSpPr>
        <p:cNvPr id="610" name="Shape 610"/>
        <p:cNvGrpSpPr/>
        <p:nvPr/>
      </p:nvGrpSpPr>
      <p:grpSpPr>
        <a:xfrm>
          <a:off x="0" y="0"/>
          <a:ext cx="0" cy="0"/>
          <a:chOff x="0" y="0"/>
          <a:chExt cx="0" cy="0"/>
        </a:xfrm>
      </p:grpSpPr>
      <p:sp>
        <p:nvSpPr>
          <p:cNvPr id="611" name="Google Shape;611;p10"/>
          <p:cNvSpPr txBox="1"/>
          <p:nvPr>
            <p:ph idx="1" type="body"/>
          </p:nvPr>
        </p:nvSpPr>
        <p:spPr>
          <a:xfrm>
            <a:off x="251520" y="3645024"/>
            <a:ext cx="3297630" cy="144016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ctr">
              <a:lnSpc>
                <a:spcPct val="120000"/>
              </a:lnSpc>
              <a:spcBef>
                <a:spcPts val="0"/>
              </a:spcBef>
              <a:spcAft>
                <a:spcPts val="0"/>
              </a:spcAft>
              <a:buClr>
                <a:schemeClr val="dk1"/>
              </a:buClr>
              <a:buSzPct val="100000"/>
              <a:buNone/>
            </a:pPr>
            <a:r>
              <a:rPr b="1" lang="en-US" sz="3200">
                <a:latin typeface="Times New Roman"/>
                <a:ea typeface="Times New Roman"/>
                <a:cs typeface="Times New Roman"/>
                <a:sym typeface="Times New Roman"/>
              </a:rPr>
              <a:t>Silliq silindrik vtulkaning umumiy ko‘rinishi</a:t>
            </a:r>
            <a:endParaRPr b="1" sz="4000">
              <a:solidFill>
                <a:schemeClr val="dk1"/>
              </a:solidFill>
              <a:latin typeface="Times New Roman"/>
              <a:ea typeface="Times New Roman"/>
              <a:cs typeface="Times New Roman"/>
              <a:sym typeface="Times New Roman"/>
            </a:endParaRPr>
          </a:p>
        </p:txBody>
      </p:sp>
      <p:sp>
        <p:nvSpPr>
          <p:cNvPr id="612" name="Google Shape;612;p10"/>
          <p:cNvSpPr/>
          <p:nvPr/>
        </p:nvSpPr>
        <p:spPr>
          <a:xfrm>
            <a:off x="50235" y="5683314"/>
            <a:ext cx="898626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Chapdagi rasm manba: https://st31.stpulscen.ru/images/product/299/270/849_original.jpg</a:t>
            </a:r>
            <a:endParaRPr i="1" sz="1800">
              <a:solidFill>
                <a:schemeClr val="dk1"/>
              </a:solidFill>
              <a:latin typeface="Calibri"/>
              <a:ea typeface="Calibri"/>
              <a:cs typeface="Calibri"/>
              <a:sym typeface="Calibri"/>
            </a:endParaRPr>
          </a:p>
        </p:txBody>
      </p:sp>
      <p:sp>
        <p:nvSpPr>
          <p:cNvPr id="613" name="Google Shape;613;p10"/>
          <p:cNvSpPr/>
          <p:nvPr/>
        </p:nvSpPr>
        <p:spPr>
          <a:xfrm>
            <a:off x="50235" y="6165304"/>
            <a:ext cx="898626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O‘ngdagi rasm manba: </a:t>
            </a:r>
            <a:endParaRPr i="1" sz="1800">
              <a:solidFill>
                <a:schemeClr val="dk1"/>
              </a:solidFill>
              <a:latin typeface="Calibri"/>
              <a:ea typeface="Calibri"/>
              <a:cs typeface="Calibri"/>
              <a:sym typeface="Calibri"/>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https://gorilla-trailer.ru/upload/iblock/d31/b87m82vvrwauvmpnbfjwvjkq0l4biekb.jpg</a:t>
            </a:r>
            <a:endParaRPr i="1" sz="1800">
              <a:solidFill>
                <a:schemeClr val="dk1"/>
              </a:solidFill>
              <a:latin typeface="Calibri"/>
              <a:ea typeface="Calibri"/>
              <a:cs typeface="Calibri"/>
              <a:sym typeface="Calibri"/>
            </a:endParaRPr>
          </a:p>
        </p:txBody>
      </p:sp>
      <p:pic>
        <p:nvPicPr>
          <p:cNvPr id="614" name="Google Shape;614;p10"/>
          <p:cNvPicPr preferRelativeResize="0"/>
          <p:nvPr/>
        </p:nvPicPr>
        <p:blipFill rotWithShape="1">
          <a:blip r:embed="rId3">
            <a:alphaModFix/>
          </a:blip>
          <a:srcRect b="23750" l="18501" r="17450" t="22701"/>
          <a:stretch/>
        </p:blipFill>
        <p:spPr>
          <a:xfrm>
            <a:off x="251520" y="40466"/>
            <a:ext cx="3794571" cy="3172510"/>
          </a:xfrm>
          <a:prstGeom prst="rect">
            <a:avLst/>
          </a:prstGeom>
          <a:noFill/>
          <a:ln>
            <a:noFill/>
          </a:ln>
        </p:spPr>
      </p:pic>
      <p:pic>
        <p:nvPicPr>
          <p:cNvPr id="615" name="Google Shape;615;p10"/>
          <p:cNvPicPr preferRelativeResize="0"/>
          <p:nvPr/>
        </p:nvPicPr>
        <p:blipFill rotWithShape="1">
          <a:blip r:embed="rId4">
            <a:alphaModFix/>
          </a:blip>
          <a:srcRect b="6950" l="0" r="0" t="6951"/>
          <a:stretch/>
        </p:blipFill>
        <p:spPr>
          <a:xfrm>
            <a:off x="5273695" y="107828"/>
            <a:ext cx="3684732" cy="3172510"/>
          </a:xfrm>
          <a:prstGeom prst="rect">
            <a:avLst/>
          </a:prstGeom>
          <a:noFill/>
          <a:ln>
            <a:noFill/>
          </a:ln>
        </p:spPr>
      </p:pic>
      <p:sp>
        <p:nvSpPr>
          <p:cNvPr id="616" name="Google Shape;616;p10"/>
          <p:cNvSpPr txBox="1"/>
          <p:nvPr/>
        </p:nvSpPr>
        <p:spPr>
          <a:xfrm>
            <a:off x="5273695" y="3591600"/>
            <a:ext cx="3297630" cy="1205552"/>
          </a:xfrm>
          <a:prstGeom prst="rect">
            <a:avLst/>
          </a:prstGeom>
          <a:noFill/>
          <a:ln>
            <a:noFill/>
          </a:ln>
        </p:spPr>
        <p:txBody>
          <a:bodyPr anchorCtr="0" anchor="ctr" bIns="45700" lIns="91425" spcFirstLastPara="1" rIns="91425" wrap="square" tIns="45700">
            <a:normAutofit fontScale="85000" lnSpcReduction="10000"/>
          </a:bodyPr>
          <a:lstStyle/>
          <a:p>
            <a:pPr indent="0" lvl="0" marL="0" marR="0" rtl="0" algn="ctr">
              <a:lnSpc>
                <a:spcPct val="120000"/>
              </a:lnSpc>
              <a:spcBef>
                <a:spcPts val="0"/>
              </a:spcBef>
              <a:spcAft>
                <a:spcPts val="0"/>
              </a:spcAft>
              <a:buClr>
                <a:schemeClr val="dk1"/>
              </a:buClr>
              <a:buSzPct val="100000"/>
              <a:buFont typeface="Arial"/>
              <a:buNone/>
            </a:pPr>
            <a:r>
              <a:rPr b="1" lang="en-US" sz="3200">
                <a:solidFill>
                  <a:schemeClr val="dk1"/>
                </a:solidFill>
                <a:latin typeface="Times New Roman"/>
                <a:ea typeface="Times New Roman"/>
                <a:cs typeface="Times New Roman"/>
                <a:sym typeface="Times New Roman"/>
              </a:rPr>
              <a:t>Burtikli  vtulkaning umumiy ko‘rinishi</a:t>
            </a:r>
            <a:endParaRPr b="1" sz="40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614"/>
                                        </p:tgtEl>
                                        <p:attrNameLst>
                                          <p:attrName>style.visibility</p:attrName>
                                        </p:attrNameLst>
                                      </p:cBhvr>
                                      <p:to>
                                        <p:strVal val="visible"/>
                                      </p:to>
                                    </p:set>
                                    <p:anim calcmode="lin" valueType="num">
                                      <p:cBhvr additive="base">
                                        <p:cTn dur="500"/>
                                        <p:tgtEl>
                                          <p:spTgt spid="61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11">
                                            <p:txEl>
                                              <p:pRg end="0" st="0"/>
                                            </p:txEl>
                                          </p:spTgt>
                                        </p:tgtEl>
                                        <p:attrNameLst>
                                          <p:attrName>style.visibility</p:attrName>
                                        </p:attrNameLst>
                                      </p:cBhvr>
                                      <p:to>
                                        <p:strVal val="visible"/>
                                      </p:to>
                                    </p:set>
                                    <p:anim calcmode="lin" valueType="num">
                                      <p:cBhvr additive="base">
                                        <p:cTn dur="500"/>
                                        <p:tgtEl>
                                          <p:spTgt spid="61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615"/>
                                        </p:tgtEl>
                                        <p:attrNameLst>
                                          <p:attrName>style.visibility</p:attrName>
                                        </p:attrNameLst>
                                      </p:cBhvr>
                                      <p:to>
                                        <p:strVal val="visible"/>
                                      </p:to>
                                    </p:set>
                                    <p:anim calcmode="lin" valueType="num">
                                      <p:cBhvr additive="base">
                                        <p:cTn dur="500"/>
                                        <p:tgtEl>
                                          <p:spTgt spid="615"/>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616">
                                            <p:txEl>
                                              <p:pRg end="0" st="0"/>
                                            </p:txEl>
                                          </p:spTgt>
                                        </p:tgtEl>
                                        <p:attrNameLst>
                                          <p:attrName>style.visibility</p:attrName>
                                        </p:attrNameLst>
                                      </p:cBhvr>
                                      <p:to>
                                        <p:strVal val="visible"/>
                                      </p:to>
                                    </p:set>
                                    <p:anim calcmode="lin" valueType="num">
                                      <p:cBhvr additive="base">
                                        <p:cTn dur="500"/>
                                        <p:tgtEl>
                                          <p:spTgt spid="616">
                                            <p:txEl>
                                              <p:pRg end="0" st="0"/>
                                            </p:txEl>
                                          </p:spTgt>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612"/>
                                        </p:tgtEl>
                                        <p:attrNameLst>
                                          <p:attrName>style.visibility</p:attrName>
                                        </p:attrNameLst>
                                      </p:cBhvr>
                                      <p:to>
                                        <p:strVal val="visible"/>
                                      </p:to>
                                    </p:set>
                                    <p:anim calcmode="lin" valueType="num">
                                      <p:cBhvr additive="base">
                                        <p:cTn dur="500"/>
                                        <p:tgtEl>
                                          <p:spTgt spid="612"/>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613"/>
                                        </p:tgtEl>
                                        <p:attrNameLst>
                                          <p:attrName>style.visibility</p:attrName>
                                        </p:attrNameLst>
                                      </p:cBhvr>
                                      <p:to>
                                        <p:strVal val="visible"/>
                                      </p:to>
                                    </p:set>
                                    <p:anim calcmode="lin" valueType="num">
                                      <p:cBhvr additive="base">
                                        <p:cTn dur="500"/>
                                        <p:tgtEl>
                                          <p:spTgt spid="61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20" name="Shape 620"/>
        <p:cNvGrpSpPr/>
        <p:nvPr/>
      </p:nvGrpSpPr>
      <p:grpSpPr>
        <a:xfrm>
          <a:off x="0" y="0"/>
          <a:ext cx="0" cy="0"/>
          <a:chOff x="0" y="0"/>
          <a:chExt cx="0" cy="0"/>
        </a:xfrm>
      </p:grpSpPr>
      <p:sp>
        <p:nvSpPr>
          <p:cNvPr id="621" name="Google Shape;621;p11"/>
          <p:cNvSpPr txBox="1"/>
          <p:nvPr>
            <p:ph idx="1" type="body"/>
          </p:nvPr>
        </p:nvSpPr>
        <p:spPr>
          <a:xfrm>
            <a:off x="20690" y="188641"/>
            <a:ext cx="9015806"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3000"/>
              <a:buNone/>
            </a:pPr>
            <a:r>
              <a:rPr lang="en-US" sz="3000">
                <a:latin typeface="Times New Roman"/>
                <a:ea typeface="Times New Roman"/>
                <a:cs typeface="Times New Roman"/>
                <a:sym typeface="Times New Roman"/>
              </a:rPr>
              <a:t>Vtulkalarning zagotovkalarini prokat chiviqlardan yoki quvurlardan kesib olish mumkin. Yerga yoki metall qolipga quyish yo‘li (cho‘yan, bronza, maxsus qotishmalar) bilan shunindek, donali (po‘latdan) bolg‘alash yoki shtamplash (po‘lat, bronza) yo‘li bilan olish mumkin. Undan tashqari vtulkalarni list materiallar bo‘laklaridan o‘rab (latun, bronza, bimetall lenta), poroshoklardan presslab (metallkeramik) va plastmassalardan tayyorlash mumkin.</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21">
                                            <p:txEl>
                                              <p:pRg end="0" st="0"/>
                                            </p:txEl>
                                          </p:spTgt>
                                        </p:tgtEl>
                                        <p:attrNameLst>
                                          <p:attrName>style.visibility</p:attrName>
                                        </p:attrNameLst>
                                      </p:cBhvr>
                                      <p:to>
                                        <p:strVal val="visible"/>
                                      </p:to>
                                    </p:set>
                                    <p:animEffect filter="fade" transition="in">
                                      <p:cBhvr>
                                        <p:cTn dur="2000"/>
                                        <p:tgtEl>
                                          <p:spTgt spid="621">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25" name="Shape 625"/>
        <p:cNvGrpSpPr/>
        <p:nvPr/>
      </p:nvGrpSpPr>
      <p:grpSpPr>
        <a:xfrm>
          <a:off x="0" y="0"/>
          <a:ext cx="0" cy="0"/>
          <a:chOff x="0" y="0"/>
          <a:chExt cx="0" cy="0"/>
        </a:xfrm>
      </p:grpSpPr>
      <p:sp>
        <p:nvSpPr>
          <p:cNvPr id="626" name="Google Shape;626;p12"/>
          <p:cNvSpPr txBox="1"/>
          <p:nvPr>
            <p:ph idx="1" type="body"/>
          </p:nvPr>
        </p:nvSpPr>
        <p:spPr>
          <a:xfrm>
            <a:off x="107504" y="188641"/>
            <a:ext cx="8928992"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40000"/>
              </a:lnSpc>
              <a:spcBef>
                <a:spcPts val="0"/>
              </a:spcBef>
              <a:spcAft>
                <a:spcPts val="0"/>
              </a:spcAft>
              <a:buClr>
                <a:schemeClr val="dk1"/>
              </a:buClr>
              <a:buSzPts val="3000"/>
              <a:buNone/>
            </a:pPr>
            <a:r>
              <a:rPr lang="en-US" sz="3000">
                <a:latin typeface="Times New Roman"/>
                <a:ea typeface="Times New Roman"/>
                <a:cs typeface="Times New Roman"/>
                <a:sym typeface="Times New Roman"/>
              </a:rPr>
              <a:t>Vtulkalar uchun material mis va uni qotishmalari,  kulrang cho‘yan KCH-12 dan KCH-24 gacha, bolg‘alanuvchi cho‘yan KCH-35, KCH-37, hamda odatdagi sifatli po‘latlar po‘lat 3 va po‘lat 5 va konstruksion po‘latlar po‘lat 20, 35, 40X lardan  tayyorlanadi.</a:t>
            </a:r>
            <a:endParaRPr/>
          </a:p>
          <a:p>
            <a:pPr indent="536575" lvl="0" marL="0" rtl="0" algn="just">
              <a:lnSpc>
                <a:spcPct val="140000"/>
              </a:lnSpc>
              <a:spcBef>
                <a:spcPts val="750"/>
              </a:spcBef>
              <a:spcAft>
                <a:spcPts val="0"/>
              </a:spcAft>
              <a:buClr>
                <a:schemeClr val="dk1"/>
              </a:buClr>
              <a:buSzPts val="3000"/>
              <a:buNone/>
            </a:pPr>
            <a:r>
              <a:rPr lang="en-US" sz="3000">
                <a:latin typeface="Times New Roman"/>
                <a:ea typeface="Times New Roman"/>
                <a:cs typeface="Times New Roman"/>
                <a:sym typeface="Times New Roman"/>
              </a:rPr>
              <a:t>Shuningdek bimetal, ya’ni kompozitsion materiallardan foydalanib vtulkalar tayyorlanmoqda. Kichik yuklama tushadiga mexanizmlarda plastik materiallardan ham vtulkalar tayyorlanadi.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26">
                                            <p:txEl>
                                              <p:pRg end="0" st="0"/>
                                            </p:txEl>
                                          </p:spTgt>
                                        </p:tgtEl>
                                        <p:attrNameLst>
                                          <p:attrName>style.visibility</p:attrName>
                                        </p:attrNameLst>
                                      </p:cBhvr>
                                      <p:to>
                                        <p:strVal val="visible"/>
                                      </p:to>
                                    </p:set>
                                    <p:animEffect filter="fade" transition="in">
                                      <p:cBhvr>
                                        <p:cTn dur="500"/>
                                        <p:tgtEl>
                                          <p:spTgt spid="62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26">
                                            <p:txEl>
                                              <p:pRg end="1" st="1"/>
                                            </p:txEl>
                                          </p:spTgt>
                                        </p:tgtEl>
                                        <p:attrNameLst>
                                          <p:attrName>style.visibility</p:attrName>
                                        </p:attrNameLst>
                                      </p:cBhvr>
                                      <p:to>
                                        <p:strVal val="visible"/>
                                      </p:to>
                                    </p:set>
                                    <p:animEffect filter="fade" transition="in">
                                      <p:cBhvr>
                                        <p:cTn dur="500"/>
                                        <p:tgtEl>
                                          <p:spTgt spid="626">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30" name="Shape 630"/>
        <p:cNvGrpSpPr/>
        <p:nvPr/>
      </p:nvGrpSpPr>
      <p:grpSpPr>
        <a:xfrm>
          <a:off x="0" y="0"/>
          <a:ext cx="0" cy="0"/>
          <a:chOff x="0" y="0"/>
          <a:chExt cx="0" cy="0"/>
        </a:xfrm>
      </p:grpSpPr>
      <p:sp>
        <p:nvSpPr>
          <p:cNvPr id="631" name="Google Shape;631;p13"/>
          <p:cNvSpPr txBox="1"/>
          <p:nvPr>
            <p:ph idx="1" type="body"/>
          </p:nvPr>
        </p:nvSpPr>
        <p:spPr>
          <a:xfrm>
            <a:off x="179512" y="116632"/>
            <a:ext cx="8784975" cy="6552728"/>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150000"/>
              </a:lnSpc>
              <a:spcBef>
                <a:spcPts val="0"/>
              </a:spcBef>
              <a:spcAft>
                <a:spcPts val="0"/>
              </a:spcAft>
              <a:buSzPts val="3500"/>
              <a:buNone/>
            </a:pPr>
            <a:r>
              <a:rPr b="1" lang="en-US" sz="3500">
                <a:solidFill>
                  <a:schemeClr val="dk1"/>
                </a:solidFill>
                <a:latin typeface="Times New Roman"/>
                <a:ea typeface="Times New Roman"/>
                <a:cs typeface="Times New Roman"/>
                <a:sym typeface="Times New Roman"/>
              </a:rPr>
              <a:t>2. Vtulkalarga mexanik ishlov berish  texnologik jarayonlarining bosqichlari</a:t>
            </a:r>
            <a:endParaRPr b="1" sz="3500">
              <a:solidFill>
                <a:schemeClr val="dk1"/>
              </a:solidFill>
              <a:latin typeface="Times New Roman"/>
              <a:ea typeface="Times New Roman"/>
              <a:cs typeface="Times New Roman"/>
              <a:sym typeface="Times New Roman"/>
            </a:endParaRPr>
          </a:p>
          <a:p>
            <a:pPr indent="536575" lvl="0" marL="0" rtl="0" algn="just">
              <a:lnSpc>
                <a:spcPct val="150000"/>
              </a:lnSpc>
              <a:spcBef>
                <a:spcPts val="600"/>
              </a:spcBef>
              <a:spcAft>
                <a:spcPts val="0"/>
              </a:spcAft>
              <a:buSzPts val="3500"/>
              <a:buNone/>
            </a:pPr>
            <a:r>
              <a:t/>
            </a:r>
            <a:endParaRPr sz="3500">
              <a:solidFill>
                <a:schemeClr val="dk1"/>
              </a:solidFill>
              <a:latin typeface="Times New Roman"/>
              <a:ea typeface="Times New Roman"/>
              <a:cs typeface="Times New Roman"/>
              <a:sym typeface="Times New Roman"/>
            </a:endParaRPr>
          </a:p>
          <a:p>
            <a:pPr indent="536575" lvl="0" marL="0" rtl="0" algn="just">
              <a:lnSpc>
                <a:spcPct val="150000"/>
              </a:lnSpc>
              <a:spcBef>
                <a:spcPts val="600"/>
              </a:spcBef>
              <a:spcAft>
                <a:spcPts val="0"/>
              </a:spcAft>
              <a:buSzPts val="3500"/>
              <a:buNone/>
            </a:pPr>
            <a:r>
              <a:rPr lang="en-US" sz="3500">
                <a:solidFill>
                  <a:schemeClr val="dk1"/>
                </a:solidFill>
                <a:latin typeface="Times New Roman"/>
                <a:ea typeface="Times New Roman"/>
                <a:cs typeface="Times New Roman"/>
                <a:sym typeface="Times New Roman"/>
              </a:rPr>
              <a:t>Vtulkalarni tayyorlash zagotovka olish usuliga ko‘ra turli usulda mexanik ishlov berish texnologik jarayon tanlab olinadi.</a:t>
            </a:r>
            <a:endParaRPr/>
          </a:p>
          <a:p>
            <a:pPr indent="536575" lvl="0" marL="0" rtl="0" algn="just">
              <a:lnSpc>
                <a:spcPct val="150000"/>
              </a:lnSpc>
              <a:spcBef>
                <a:spcPts val="600"/>
              </a:spcBef>
              <a:spcAft>
                <a:spcPts val="0"/>
              </a:spcAft>
              <a:buSzPts val="3500"/>
              <a:buNone/>
            </a:pPr>
            <a:r>
              <a:rPr lang="en-US" sz="3500">
                <a:solidFill>
                  <a:schemeClr val="dk1"/>
                </a:solidFill>
                <a:latin typeface="Times New Roman"/>
                <a:ea typeface="Times New Roman"/>
                <a:cs typeface="Times New Roman"/>
                <a:sym typeface="Times New Roman"/>
              </a:rPr>
              <a:t>Quyida vtulkalarni tayyorlash texnologik jarayoni keltirilgan. </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1">
                                            <p:txEl>
                                              <p:pRg end="0" st="0"/>
                                            </p:txEl>
                                          </p:spTgt>
                                        </p:tgtEl>
                                        <p:attrNameLst>
                                          <p:attrName>style.visibility</p:attrName>
                                        </p:attrNameLst>
                                      </p:cBhvr>
                                      <p:to>
                                        <p:strVal val="visible"/>
                                      </p:to>
                                    </p:set>
                                    <p:animEffect filter="fade" transition="in">
                                      <p:cBhvr>
                                        <p:cTn dur="2000"/>
                                        <p:tgtEl>
                                          <p:spTgt spid="63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1">
                                            <p:txEl>
                                              <p:pRg end="1" st="1"/>
                                            </p:txEl>
                                          </p:spTgt>
                                        </p:tgtEl>
                                        <p:attrNameLst>
                                          <p:attrName>style.visibility</p:attrName>
                                        </p:attrNameLst>
                                      </p:cBhvr>
                                      <p:to>
                                        <p:strVal val="visible"/>
                                      </p:to>
                                    </p:set>
                                    <p:animEffect filter="fade" transition="in">
                                      <p:cBhvr>
                                        <p:cTn dur="2000"/>
                                        <p:tgtEl>
                                          <p:spTgt spid="63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1">
                                            <p:txEl>
                                              <p:pRg end="2" st="2"/>
                                            </p:txEl>
                                          </p:spTgt>
                                        </p:tgtEl>
                                        <p:attrNameLst>
                                          <p:attrName>style.visibility</p:attrName>
                                        </p:attrNameLst>
                                      </p:cBhvr>
                                      <p:to>
                                        <p:strVal val="visible"/>
                                      </p:to>
                                    </p:set>
                                    <p:animEffect filter="fade" transition="in">
                                      <p:cBhvr>
                                        <p:cTn dur="2000"/>
                                        <p:tgtEl>
                                          <p:spTgt spid="63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1">
                                            <p:txEl>
                                              <p:pRg end="3" st="3"/>
                                            </p:txEl>
                                          </p:spTgt>
                                        </p:tgtEl>
                                        <p:attrNameLst>
                                          <p:attrName>style.visibility</p:attrName>
                                        </p:attrNameLst>
                                      </p:cBhvr>
                                      <p:to>
                                        <p:strVal val="visible"/>
                                      </p:to>
                                    </p:set>
                                    <p:animEffect filter="fade" transition="in">
                                      <p:cBhvr>
                                        <p:cTn dur="2000"/>
                                        <p:tgtEl>
                                          <p:spTgt spid="631">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35" name="Shape 635"/>
        <p:cNvGrpSpPr/>
        <p:nvPr/>
      </p:nvGrpSpPr>
      <p:grpSpPr>
        <a:xfrm>
          <a:off x="0" y="0"/>
          <a:ext cx="0" cy="0"/>
          <a:chOff x="0" y="0"/>
          <a:chExt cx="0" cy="0"/>
        </a:xfrm>
      </p:grpSpPr>
      <p:grpSp>
        <p:nvGrpSpPr>
          <p:cNvPr id="636" name="Google Shape;636;p14"/>
          <p:cNvGrpSpPr/>
          <p:nvPr/>
        </p:nvGrpSpPr>
        <p:grpSpPr>
          <a:xfrm>
            <a:off x="179512" y="1701698"/>
            <a:ext cx="8784976" cy="5038778"/>
            <a:chOff x="0" y="890"/>
            <a:chExt cx="8784976" cy="5038778"/>
          </a:xfrm>
        </p:grpSpPr>
        <p:sp>
          <p:nvSpPr>
            <p:cNvPr id="637" name="Google Shape;637;p14"/>
            <p:cNvSpPr/>
            <p:nvPr/>
          </p:nvSpPr>
          <p:spPr>
            <a:xfrm>
              <a:off x="0" y="3794296"/>
              <a:ext cx="8784976" cy="1245372"/>
            </a:xfrm>
            <a:prstGeom prst="rect">
              <a:avLst/>
            </a:prstGeom>
            <a:solidFill>
              <a:srgbClr val="F3BE3F"/>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14"/>
            <p:cNvSpPr txBox="1"/>
            <p:nvPr/>
          </p:nvSpPr>
          <p:spPr>
            <a:xfrm>
              <a:off x="0" y="3794296"/>
              <a:ext cx="8784976" cy="1245372"/>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yordamchi yuzalarga mexanik ishlov berish</a:t>
              </a:r>
              <a:endParaRPr sz="2800">
                <a:solidFill>
                  <a:schemeClr val="dk1"/>
                </a:solidFill>
                <a:latin typeface="Candara"/>
                <a:ea typeface="Candara"/>
                <a:cs typeface="Candara"/>
                <a:sym typeface="Candara"/>
              </a:endParaRPr>
            </a:p>
          </p:txBody>
        </p:sp>
        <p:sp>
          <p:nvSpPr>
            <p:cNvPr id="639" name="Google Shape;639;p14"/>
            <p:cNvSpPr/>
            <p:nvPr/>
          </p:nvSpPr>
          <p:spPr>
            <a:xfrm rot="10800000">
              <a:off x="0" y="1897593"/>
              <a:ext cx="8784976" cy="1915383"/>
            </a:xfrm>
            <a:prstGeom prst="upArrowCallout">
              <a:avLst>
                <a:gd fmla="val 25000" name="adj1"/>
                <a:gd fmla="val 25000" name="adj2"/>
                <a:gd fmla="val 25000" name="adj3"/>
                <a:gd fmla="val 64977" name="adj4"/>
              </a:avLst>
            </a:prstGeom>
            <a:solidFill>
              <a:srgbClr val="39F515"/>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14"/>
            <p:cNvSpPr txBox="1"/>
            <p:nvPr/>
          </p:nvSpPr>
          <p:spPr>
            <a:xfrm>
              <a:off x="0" y="1897593"/>
              <a:ext cx="8784976" cy="1244558"/>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asosiy texnologik bazaga bazalashtirilib tashqi yuzlarga  qora va toza mexanik ishlash</a:t>
              </a:r>
              <a:endParaRPr sz="2800">
                <a:solidFill>
                  <a:schemeClr val="dk1"/>
                </a:solidFill>
                <a:latin typeface="Candara"/>
                <a:ea typeface="Candara"/>
                <a:cs typeface="Candara"/>
                <a:sym typeface="Candara"/>
              </a:endParaRPr>
            </a:p>
          </p:txBody>
        </p:sp>
        <p:sp>
          <p:nvSpPr>
            <p:cNvPr id="641" name="Google Shape;641;p14"/>
            <p:cNvSpPr/>
            <p:nvPr/>
          </p:nvSpPr>
          <p:spPr>
            <a:xfrm rot="10800000">
              <a:off x="0" y="890"/>
              <a:ext cx="8784976" cy="1915383"/>
            </a:xfrm>
            <a:prstGeom prst="upArrowCallout">
              <a:avLst>
                <a:gd fmla="val 25000" name="adj1"/>
                <a:gd fmla="val 25000" name="adj2"/>
                <a:gd fmla="val 25000" name="adj3"/>
                <a:gd fmla="val 64977" name="adj4"/>
              </a:avLst>
            </a:prstGeom>
            <a:solidFill>
              <a:srgbClr val="05DDD7"/>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14"/>
            <p:cNvSpPr txBox="1"/>
            <p:nvPr/>
          </p:nvSpPr>
          <p:spPr>
            <a:xfrm>
              <a:off x="0" y="890"/>
              <a:ext cx="8784976" cy="1244558"/>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asosiy teshikni yon va ichki yuzalariga ishlov berish bilan bazani tayyorlash</a:t>
              </a:r>
              <a:endParaRPr sz="2800">
                <a:solidFill>
                  <a:schemeClr val="dk1"/>
                </a:solidFill>
                <a:latin typeface="Candara"/>
                <a:ea typeface="Candara"/>
                <a:cs typeface="Candara"/>
                <a:sym typeface="Candara"/>
              </a:endParaRPr>
            </a:p>
          </p:txBody>
        </p:sp>
      </p:grpSp>
      <p:sp>
        <p:nvSpPr>
          <p:cNvPr id="643" name="Google Shape;643;p14"/>
          <p:cNvSpPr/>
          <p:nvPr/>
        </p:nvSpPr>
        <p:spPr>
          <a:xfrm>
            <a:off x="179512" y="44624"/>
            <a:ext cx="8784976" cy="1512168"/>
          </a:xfrm>
          <a:prstGeom prst="round2DiagRect">
            <a:avLst>
              <a:gd fmla="val 50000" name="adj1"/>
              <a:gd fmla="val 0" name="adj2"/>
            </a:avLst>
          </a:prstGeom>
          <a:solidFill>
            <a:srgbClr val="FFFF00"/>
          </a:solidFill>
          <a:ln cap="flat" cmpd="sng" w="15875">
            <a:solidFill>
              <a:srgbClr val="175B8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2800">
                <a:solidFill>
                  <a:schemeClr val="dk1"/>
                </a:solidFill>
                <a:latin typeface="Times New Roman"/>
                <a:ea typeface="Times New Roman"/>
                <a:cs typeface="Times New Roman"/>
                <a:sym typeface="Times New Roman"/>
              </a:rPr>
              <a:t>Zagotovkalari quyma va shtampovka usulida tayyorlangan vtulkalarning tayyorlash texnologik jarayoni quyidagi tartibda bajariladi: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3"/>
                                        </p:tgtEl>
                                        <p:attrNameLst>
                                          <p:attrName>style.visibility</p:attrName>
                                        </p:attrNameLst>
                                      </p:cBhvr>
                                      <p:to>
                                        <p:strVal val="visible"/>
                                      </p:to>
                                    </p:set>
                                    <p:animEffect filter="fade" transition="in">
                                      <p:cBhvr>
                                        <p:cTn dur="1000"/>
                                        <p:tgtEl>
                                          <p:spTgt spid="6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47" name="Shape 647"/>
        <p:cNvGrpSpPr/>
        <p:nvPr/>
      </p:nvGrpSpPr>
      <p:grpSpPr>
        <a:xfrm>
          <a:off x="0" y="0"/>
          <a:ext cx="0" cy="0"/>
          <a:chOff x="0" y="0"/>
          <a:chExt cx="0" cy="0"/>
        </a:xfrm>
      </p:grpSpPr>
      <p:sp>
        <p:nvSpPr>
          <p:cNvPr id="648" name="Google Shape;648;p15"/>
          <p:cNvSpPr txBox="1"/>
          <p:nvPr/>
        </p:nvSpPr>
        <p:spPr>
          <a:xfrm>
            <a:off x="539551" y="5805264"/>
            <a:ext cx="7776865" cy="648072"/>
          </a:xfrm>
          <a:prstGeom prst="rect">
            <a:avLst/>
          </a:prstGeom>
          <a:noFill/>
          <a:ln>
            <a:noFill/>
          </a:ln>
        </p:spPr>
        <p:txBody>
          <a:bodyPr anchorCtr="0" anchor="t" bIns="45700" lIns="91425" spcFirstLastPara="1" rIns="91425" wrap="square" tIns="45700">
            <a:noAutofit/>
          </a:bodyPr>
          <a:lstStyle/>
          <a:p>
            <a:pPr indent="0" lvl="0" marL="0" marR="0" rtl="0" algn="ctr">
              <a:lnSpc>
                <a:spcPct val="140000"/>
              </a:lnSpc>
              <a:spcBef>
                <a:spcPts val="0"/>
              </a:spcBef>
              <a:spcAft>
                <a:spcPts val="0"/>
              </a:spcAft>
              <a:buClr>
                <a:schemeClr val="dk1"/>
              </a:buClr>
              <a:buSzPts val="2400"/>
              <a:buFont typeface="Arial"/>
              <a:buNone/>
            </a:pPr>
            <a:r>
              <a:rPr b="1" lang="en-US" sz="2400">
                <a:solidFill>
                  <a:schemeClr val="dk1"/>
                </a:solidFill>
                <a:latin typeface="Times New Roman"/>
                <a:ea typeface="Times New Roman"/>
                <a:cs typeface="Times New Roman"/>
                <a:sym typeface="Times New Roman"/>
              </a:rPr>
              <a:t>Vtulkalarni tashqi yuzalariga tokarlik ishlov berish</a:t>
            </a:r>
            <a:endParaRPr b="1" sz="2400">
              <a:solidFill>
                <a:schemeClr val="dk1"/>
              </a:solidFill>
              <a:latin typeface="Times New Roman"/>
              <a:ea typeface="Times New Roman"/>
              <a:cs typeface="Times New Roman"/>
              <a:sym typeface="Times New Roman"/>
            </a:endParaRPr>
          </a:p>
        </p:txBody>
      </p:sp>
      <p:sp>
        <p:nvSpPr>
          <p:cNvPr id="649" name="Google Shape;649;p15"/>
          <p:cNvSpPr/>
          <p:nvPr/>
        </p:nvSpPr>
        <p:spPr>
          <a:xfrm>
            <a:off x="29008" y="6516052"/>
            <a:ext cx="899044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https://m-chel.ru/wp-content/uploads/2020/01/6614661955456746_34cf.jpg</a:t>
            </a:r>
            <a:endParaRPr i="1" sz="1800">
              <a:solidFill>
                <a:schemeClr val="dk1"/>
              </a:solidFill>
              <a:latin typeface="Calibri"/>
              <a:ea typeface="Calibri"/>
              <a:cs typeface="Calibri"/>
              <a:sym typeface="Calibri"/>
            </a:endParaRPr>
          </a:p>
        </p:txBody>
      </p:sp>
      <p:pic>
        <p:nvPicPr>
          <p:cNvPr id="650" name="Google Shape;650;p15"/>
          <p:cNvPicPr preferRelativeResize="0"/>
          <p:nvPr/>
        </p:nvPicPr>
        <p:blipFill rotWithShape="1">
          <a:blip r:embed="rId3">
            <a:alphaModFix/>
          </a:blip>
          <a:srcRect b="0" l="0" r="0" t="0"/>
          <a:stretch/>
        </p:blipFill>
        <p:spPr>
          <a:xfrm>
            <a:off x="755576" y="0"/>
            <a:ext cx="7704856" cy="5778642"/>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650"/>
                                        </p:tgtEl>
                                        <p:attrNameLst>
                                          <p:attrName>style.visibility</p:attrName>
                                        </p:attrNameLst>
                                      </p:cBhvr>
                                      <p:to>
                                        <p:strVal val="visible"/>
                                      </p:to>
                                    </p:set>
                                    <p:anim calcmode="lin" valueType="num">
                                      <p:cBhvr additive="base">
                                        <p:cTn dur="500"/>
                                        <p:tgtEl>
                                          <p:spTgt spid="65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8">
                                            <p:txEl>
                                              <p:pRg end="0" st="0"/>
                                            </p:txEl>
                                          </p:spTgt>
                                        </p:tgtEl>
                                        <p:attrNameLst>
                                          <p:attrName>style.visibility</p:attrName>
                                        </p:attrNameLst>
                                      </p:cBhvr>
                                      <p:to>
                                        <p:strVal val="visible"/>
                                      </p:to>
                                    </p:set>
                                    <p:animEffect filter="fade" transition="in">
                                      <p:cBhvr>
                                        <p:cTn dur="500"/>
                                        <p:tgtEl>
                                          <p:spTgt spid="648">
                                            <p:txEl>
                                              <p:pRg end="0" st="0"/>
                                            </p:txEl>
                                          </p:spTgt>
                                        </p:tgtEl>
                                      </p:cBhvr>
                                    </p:animEffect>
                                  </p:childTnLst>
                                </p:cTn>
                              </p:par>
                              <p:par>
                                <p:cTn fill="hold" nodeType="withEffect" presetClass="entr" presetID="2" presetSubtype="2">
                                  <p:stCondLst>
                                    <p:cond delay="0"/>
                                  </p:stCondLst>
                                  <p:childTnLst>
                                    <p:set>
                                      <p:cBhvr>
                                        <p:cTn dur="1" fill="hold">
                                          <p:stCondLst>
                                            <p:cond delay="0"/>
                                          </p:stCondLst>
                                        </p:cTn>
                                        <p:tgtEl>
                                          <p:spTgt spid="649"/>
                                        </p:tgtEl>
                                        <p:attrNameLst>
                                          <p:attrName>style.visibility</p:attrName>
                                        </p:attrNameLst>
                                      </p:cBhvr>
                                      <p:to>
                                        <p:strVal val="visible"/>
                                      </p:to>
                                    </p:set>
                                    <p:anim calcmode="lin" valueType="num">
                                      <p:cBhvr additive="base">
                                        <p:cTn dur="500"/>
                                        <p:tgtEl>
                                          <p:spTgt spid="64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54" name="Shape 654"/>
        <p:cNvGrpSpPr/>
        <p:nvPr/>
      </p:nvGrpSpPr>
      <p:grpSpPr>
        <a:xfrm>
          <a:off x="0" y="0"/>
          <a:ext cx="0" cy="0"/>
          <a:chOff x="0" y="0"/>
          <a:chExt cx="0" cy="0"/>
        </a:xfrm>
      </p:grpSpPr>
      <p:grpSp>
        <p:nvGrpSpPr>
          <p:cNvPr id="655" name="Google Shape;655;p16"/>
          <p:cNvGrpSpPr/>
          <p:nvPr/>
        </p:nvGrpSpPr>
        <p:grpSpPr>
          <a:xfrm>
            <a:off x="179512" y="1702521"/>
            <a:ext cx="8784976" cy="5037133"/>
            <a:chOff x="0" y="1713"/>
            <a:chExt cx="8784976" cy="5037133"/>
          </a:xfrm>
        </p:grpSpPr>
        <p:sp>
          <p:nvSpPr>
            <p:cNvPr id="656" name="Google Shape;656;p16"/>
            <p:cNvSpPr/>
            <p:nvPr/>
          </p:nvSpPr>
          <p:spPr>
            <a:xfrm>
              <a:off x="0" y="4134351"/>
              <a:ext cx="8784976" cy="904495"/>
            </a:xfrm>
            <a:prstGeom prst="rect">
              <a:avLst/>
            </a:prstGeom>
            <a:solidFill>
              <a:srgbClr val="F3BE3F"/>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16"/>
            <p:cNvSpPr txBox="1"/>
            <p:nvPr/>
          </p:nvSpPr>
          <p:spPr>
            <a:xfrm>
              <a:off x="0" y="4134351"/>
              <a:ext cx="8784976" cy="904495"/>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ikkinchi tamondan yon  yuzalarga mexanik ishlov berish</a:t>
              </a:r>
              <a:endParaRPr sz="2800">
                <a:solidFill>
                  <a:schemeClr val="dk1"/>
                </a:solidFill>
                <a:latin typeface="Candara"/>
                <a:ea typeface="Candara"/>
                <a:cs typeface="Candara"/>
                <a:sym typeface="Candara"/>
              </a:endParaRPr>
            </a:p>
          </p:txBody>
        </p:sp>
        <p:sp>
          <p:nvSpPr>
            <p:cNvPr id="658" name="Google Shape;658;p16"/>
            <p:cNvSpPr/>
            <p:nvPr/>
          </p:nvSpPr>
          <p:spPr>
            <a:xfrm rot="10800000">
              <a:off x="0" y="2756805"/>
              <a:ext cx="8784976" cy="1391113"/>
            </a:xfrm>
            <a:prstGeom prst="upArrowCallout">
              <a:avLst>
                <a:gd fmla="val 25000" name="adj1"/>
                <a:gd fmla="val 25000" name="adj2"/>
                <a:gd fmla="val 25000" name="adj3"/>
                <a:gd fmla="val 64977" name="adj4"/>
              </a:avLst>
            </a:prstGeom>
            <a:solidFill>
              <a:srgbClr val="94F423"/>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16"/>
            <p:cNvSpPr txBox="1"/>
            <p:nvPr/>
          </p:nvSpPr>
          <p:spPr>
            <a:xfrm>
              <a:off x="0" y="2756805"/>
              <a:ext cx="8784976" cy="903903"/>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kesib tushirish</a:t>
              </a:r>
              <a:endParaRPr sz="2800">
                <a:solidFill>
                  <a:schemeClr val="dk1"/>
                </a:solidFill>
                <a:latin typeface="Candara"/>
                <a:ea typeface="Candara"/>
                <a:cs typeface="Candara"/>
                <a:sym typeface="Candara"/>
              </a:endParaRPr>
            </a:p>
          </p:txBody>
        </p:sp>
        <p:sp>
          <p:nvSpPr>
            <p:cNvPr id="660" name="Google Shape;660;p16"/>
            <p:cNvSpPr/>
            <p:nvPr/>
          </p:nvSpPr>
          <p:spPr>
            <a:xfrm rot="10800000">
              <a:off x="0" y="1379259"/>
              <a:ext cx="8784976" cy="1391113"/>
            </a:xfrm>
            <a:prstGeom prst="upArrowCallout">
              <a:avLst>
                <a:gd fmla="val 25000" name="adj1"/>
                <a:gd fmla="val 25000" name="adj2"/>
                <a:gd fmla="val 25000" name="adj3"/>
                <a:gd fmla="val 64977" name="adj4"/>
              </a:avLst>
            </a:prstGeom>
            <a:solidFill>
              <a:srgbClr val="08F43B"/>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16"/>
            <p:cNvSpPr txBox="1"/>
            <p:nvPr/>
          </p:nvSpPr>
          <p:spPr>
            <a:xfrm>
              <a:off x="0" y="1379259"/>
              <a:ext cx="8784976" cy="903903"/>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tashqi va ichki yuzlarga  qora va toza mexanik ishlash</a:t>
              </a:r>
              <a:endParaRPr sz="2800">
                <a:solidFill>
                  <a:schemeClr val="dk1"/>
                </a:solidFill>
                <a:latin typeface="Candara"/>
                <a:ea typeface="Candara"/>
                <a:cs typeface="Candara"/>
                <a:sym typeface="Candara"/>
              </a:endParaRPr>
            </a:p>
          </p:txBody>
        </p:sp>
        <p:sp>
          <p:nvSpPr>
            <p:cNvPr id="662" name="Google Shape;662;p16"/>
            <p:cNvSpPr/>
            <p:nvPr/>
          </p:nvSpPr>
          <p:spPr>
            <a:xfrm rot="10800000">
              <a:off x="0" y="1713"/>
              <a:ext cx="8784976" cy="1391113"/>
            </a:xfrm>
            <a:prstGeom prst="upArrowCallout">
              <a:avLst>
                <a:gd fmla="val 25000" name="adj1"/>
                <a:gd fmla="val 25000" name="adj2"/>
                <a:gd fmla="val 25000" name="adj3"/>
                <a:gd fmla="val 64977" name="adj4"/>
              </a:avLst>
            </a:prstGeom>
            <a:solidFill>
              <a:srgbClr val="05DDD7"/>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16"/>
            <p:cNvSpPr txBox="1"/>
            <p:nvPr/>
          </p:nvSpPr>
          <p:spPr>
            <a:xfrm>
              <a:off x="0" y="1713"/>
              <a:ext cx="8784976" cy="903903"/>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Candara"/>
                <a:buNone/>
              </a:pPr>
              <a:r>
                <a:rPr lang="en-US" sz="2800">
                  <a:solidFill>
                    <a:schemeClr val="dk1"/>
                  </a:solidFill>
                  <a:latin typeface="Candara"/>
                  <a:ea typeface="Candara"/>
                  <a:cs typeface="Candara"/>
                  <a:sym typeface="Candara"/>
                </a:rPr>
                <a:t>asosiy teshikni yon tamoniga, ishlov berish</a:t>
              </a:r>
              <a:endParaRPr sz="2800">
                <a:solidFill>
                  <a:schemeClr val="dk1"/>
                </a:solidFill>
                <a:latin typeface="Candara"/>
                <a:ea typeface="Candara"/>
                <a:cs typeface="Candara"/>
                <a:sym typeface="Candara"/>
              </a:endParaRPr>
            </a:p>
          </p:txBody>
        </p:sp>
      </p:grpSp>
      <p:sp>
        <p:nvSpPr>
          <p:cNvPr id="664" name="Google Shape;664;p16"/>
          <p:cNvSpPr/>
          <p:nvPr/>
        </p:nvSpPr>
        <p:spPr>
          <a:xfrm>
            <a:off x="179512" y="44624"/>
            <a:ext cx="8784976" cy="1512168"/>
          </a:xfrm>
          <a:prstGeom prst="round2SameRect">
            <a:avLst>
              <a:gd fmla="val 50000" name="adj1"/>
              <a:gd fmla="val 0" name="adj2"/>
            </a:avLst>
          </a:prstGeom>
          <a:solidFill>
            <a:srgbClr val="FBE5B1"/>
          </a:solidFill>
          <a:ln cap="flat" cmpd="sng" w="15875">
            <a:solidFill>
              <a:srgbClr val="175B8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2800">
                <a:solidFill>
                  <a:schemeClr val="dk1"/>
                </a:solidFill>
                <a:latin typeface="Times New Roman"/>
                <a:ea typeface="Times New Roman"/>
                <a:cs typeface="Times New Roman"/>
                <a:sym typeface="Times New Roman"/>
              </a:rPr>
              <a:t>Prutoklardan tayyorlanadigan vtulkalarning tayyorlash texnologik jarayoni quyidagi tartibda bajariladi: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4"/>
                                        </p:tgtEl>
                                        <p:attrNameLst>
                                          <p:attrName>style.visibility</p:attrName>
                                        </p:attrNameLst>
                                      </p:cBhvr>
                                      <p:to>
                                        <p:strVal val="visible"/>
                                      </p:to>
                                    </p:set>
                                    <p:animEffect filter="fade" transition="in">
                                      <p:cBhvr>
                                        <p:cTn dur="1000"/>
                                        <p:tgtEl>
                                          <p:spTgt spid="6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68" name="Shape 668"/>
        <p:cNvGrpSpPr/>
        <p:nvPr/>
      </p:nvGrpSpPr>
      <p:grpSpPr>
        <a:xfrm>
          <a:off x="0" y="0"/>
          <a:ext cx="0" cy="0"/>
          <a:chOff x="0" y="0"/>
          <a:chExt cx="0" cy="0"/>
        </a:xfrm>
      </p:grpSpPr>
      <p:sp>
        <p:nvSpPr>
          <p:cNvPr id="669" name="Google Shape;669;p17"/>
          <p:cNvSpPr txBox="1"/>
          <p:nvPr>
            <p:ph idx="1" type="body"/>
          </p:nvPr>
        </p:nvSpPr>
        <p:spPr>
          <a:xfrm>
            <a:off x="20690" y="188641"/>
            <a:ext cx="9015806"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2800"/>
              <a:buNone/>
            </a:pPr>
            <a:r>
              <a:rPr lang="en-US" sz="2800">
                <a:latin typeface="Times New Roman"/>
                <a:ea typeface="Times New Roman"/>
                <a:cs typeface="Times New Roman"/>
                <a:sym typeface="Times New Roman"/>
              </a:rPr>
              <a:t>Vtulkalarni bir ko‘rinishi bo‘lgan gilzalarga ichki jilvirlash dastgohlarida har xil ko‘rinishdagi: ochiq, pog‘onali, berk, silindrik va konussimon teshiklarni jilvirlanadi.</a:t>
            </a:r>
            <a:endParaRPr/>
          </a:p>
          <a:p>
            <a:pPr indent="536575" lvl="0" marL="0" rtl="0" algn="just">
              <a:lnSpc>
                <a:spcPct val="150000"/>
              </a:lnSpc>
              <a:spcBef>
                <a:spcPts val="750"/>
              </a:spcBef>
              <a:spcAft>
                <a:spcPts val="0"/>
              </a:spcAft>
              <a:buClr>
                <a:schemeClr val="dk1"/>
              </a:buClr>
              <a:buSzPts val="2800"/>
              <a:buNone/>
            </a:pPr>
            <a:r>
              <a:rPr lang="en-US" sz="2800">
                <a:latin typeface="Times New Roman"/>
                <a:ea typeface="Times New Roman"/>
                <a:cs typeface="Times New Roman"/>
                <a:sym typeface="Times New Roman"/>
              </a:rPr>
              <a:t>Diametri 30-50 mm chiviqlarga ishlov berish uchun revolverlik dastgohlari va birshpindelli avtomatlar qo‘llaniladi.</a:t>
            </a:r>
            <a:endParaRPr/>
          </a:p>
          <a:p>
            <a:pPr indent="536575" lvl="0" marL="0" rtl="0" algn="just">
              <a:lnSpc>
                <a:spcPct val="150000"/>
              </a:lnSpc>
              <a:spcBef>
                <a:spcPts val="750"/>
              </a:spcBef>
              <a:spcAft>
                <a:spcPts val="0"/>
              </a:spcAft>
              <a:buClr>
                <a:schemeClr val="dk1"/>
              </a:buClr>
              <a:buSzPts val="2800"/>
              <a:buNone/>
            </a:pPr>
            <a:r>
              <a:rPr lang="en-US" sz="2800">
                <a:latin typeface="Times New Roman"/>
                <a:ea typeface="Times New Roman"/>
                <a:cs typeface="Times New Roman"/>
                <a:sym typeface="Times New Roman"/>
              </a:rPr>
              <a:t>Diametri 40-60 mm chiviqlar uchun birinchi amaliga birshpindelli (dastur yetarli bo‘lganida) avtomatlar ishlatiladi yoki universal-tokarlik dastgohlari (dastur kam bo‘lganida).</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9">
                                            <p:txEl>
                                              <p:pRg end="0" st="0"/>
                                            </p:txEl>
                                          </p:spTgt>
                                        </p:tgtEl>
                                        <p:attrNameLst>
                                          <p:attrName>style.visibility</p:attrName>
                                        </p:attrNameLst>
                                      </p:cBhvr>
                                      <p:to>
                                        <p:strVal val="visible"/>
                                      </p:to>
                                    </p:set>
                                    <p:animEffect filter="fade" transition="in">
                                      <p:cBhvr>
                                        <p:cTn dur="500"/>
                                        <p:tgtEl>
                                          <p:spTgt spid="66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9">
                                            <p:txEl>
                                              <p:pRg end="1" st="1"/>
                                            </p:txEl>
                                          </p:spTgt>
                                        </p:tgtEl>
                                        <p:attrNameLst>
                                          <p:attrName>style.visibility</p:attrName>
                                        </p:attrNameLst>
                                      </p:cBhvr>
                                      <p:to>
                                        <p:strVal val="visible"/>
                                      </p:to>
                                    </p:set>
                                    <p:animEffect filter="fade" transition="in">
                                      <p:cBhvr>
                                        <p:cTn dur="500"/>
                                        <p:tgtEl>
                                          <p:spTgt spid="66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9">
                                            <p:txEl>
                                              <p:pRg end="2" st="2"/>
                                            </p:txEl>
                                          </p:spTgt>
                                        </p:tgtEl>
                                        <p:attrNameLst>
                                          <p:attrName>style.visibility</p:attrName>
                                        </p:attrNameLst>
                                      </p:cBhvr>
                                      <p:to>
                                        <p:strVal val="visible"/>
                                      </p:to>
                                    </p:set>
                                    <p:animEffect filter="fade" transition="in">
                                      <p:cBhvr>
                                        <p:cTn dur="500"/>
                                        <p:tgtEl>
                                          <p:spTgt spid="669">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73" name="Shape 673"/>
        <p:cNvGrpSpPr/>
        <p:nvPr/>
      </p:nvGrpSpPr>
      <p:grpSpPr>
        <a:xfrm>
          <a:off x="0" y="0"/>
          <a:ext cx="0" cy="0"/>
          <a:chOff x="0" y="0"/>
          <a:chExt cx="0" cy="0"/>
        </a:xfrm>
      </p:grpSpPr>
      <p:sp>
        <p:nvSpPr>
          <p:cNvPr id="674" name="Google Shape;674;p18"/>
          <p:cNvSpPr txBox="1"/>
          <p:nvPr/>
        </p:nvSpPr>
        <p:spPr>
          <a:xfrm>
            <a:off x="124545" y="5839747"/>
            <a:ext cx="8894912" cy="676305"/>
          </a:xfrm>
          <a:prstGeom prst="rect">
            <a:avLst/>
          </a:prstGeom>
          <a:noFill/>
          <a:ln>
            <a:noFill/>
          </a:ln>
        </p:spPr>
        <p:txBody>
          <a:bodyPr anchorCtr="0" anchor="t" bIns="45700" lIns="91425" spcFirstLastPara="1" rIns="91425" wrap="square" tIns="45700">
            <a:noAutofit/>
          </a:bodyPr>
          <a:lstStyle/>
          <a:p>
            <a:pPr indent="0" lvl="0" marL="0" marR="0" rtl="0" algn="ctr">
              <a:lnSpc>
                <a:spcPct val="140000"/>
              </a:lnSpc>
              <a:spcBef>
                <a:spcPts val="0"/>
              </a:spcBef>
              <a:spcAft>
                <a:spcPts val="0"/>
              </a:spcAft>
              <a:buClr>
                <a:schemeClr val="dk1"/>
              </a:buClr>
              <a:buSzPts val="2400"/>
              <a:buFont typeface="Arial"/>
              <a:buNone/>
            </a:pPr>
            <a:r>
              <a:rPr b="1" lang="en-US" sz="2400">
                <a:solidFill>
                  <a:schemeClr val="dk1"/>
                </a:solidFill>
                <a:latin typeface="Times New Roman"/>
                <a:ea typeface="Times New Roman"/>
                <a:cs typeface="Times New Roman"/>
                <a:sym typeface="Times New Roman"/>
              </a:rPr>
              <a:t>Vtulkalarni ichki yuzalariga tokarlik ishlov berish</a:t>
            </a:r>
            <a:endParaRPr b="1" sz="2400">
              <a:solidFill>
                <a:schemeClr val="dk1"/>
              </a:solidFill>
              <a:latin typeface="Times New Roman"/>
              <a:ea typeface="Times New Roman"/>
              <a:cs typeface="Times New Roman"/>
              <a:sym typeface="Times New Roman"/>
            </a:endParaRPr>
          </a:p>
        </p:txBody>
      </p:sp>
      <p:sp>
        <p:nvSpPr>
          <p:cNvPr id="675" name="Google Shape;675;p18"/>
          <p:cNvSpPr/>
          <p:nvPr/>
        </p:nvSpPr>
        <p:spPr>
          <a:xfrm>
            <a:off x="29008" y="6516052"/>
            <a:ext cx="899044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https://st15.stpulscen.ru/images/product/227/922/832_original.jpg</a:t>
            </a:r>
            <a:endParaRPr i="1" sz="1800">
              <a:solidFill>
                <a:schemeClr val="dk1"/>
              </a:solidFill>
              <a:latin typeface="Calibri"/>
              <a:ea typeface="Calibri"/>
              <a:cs typeface="Calibri"/>
              <a:sym typeface="Calibri"/>
            </a:endParaRPr>
          </a:p>
        </p:txBody>
      </p:sp>
      <p:pic>
        <p:nvPicPr>
          <p:cNvPr id="676" name="Google Shape;676;p18"/>
          <p:cNvPicPr preferRelativeResize="0"/>
          <p:nvPr/>
        </p:nvPicPr>
        <p:blipFill rotWithShape="1">
          <a:blip r:embed="rId3">
            <a:alphaModFix/>
          </a:blip>
          <a:srcRect b="0" l="0" r="0" t="0"/>
          <a:stretch/>
        </p:blipFill>
        <p:spPr>
          <a:xfrm>
            <a:off x="1619672" y="7099"/>
            <a:ext cx="5832648" cy="5832648"/>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6"/>
                                        </p:tgtEl>
                                        <p:attrNameLst>
                                          <p:attrName>style.visibility</p:attrName>
                                        </p:attrNameLst>
                                      </p:cBhvr>
                                      <p:to>
                                        <p:strVal val="visible"/>
                                      </p:to>
                                    </p:set>
                                    <p:animEffect filter="fade" transition="in">
                                      <p:cBhvr>
                                        <p:cTn dur="2000"/>
                                        <p:tgtEl>
                                          <p:spTgt spid="6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4">
                                            <p:txEl>
                                              <p:pRg end="0" st="0"/>
                                            </p:txEl>
                                          </p:spTgt>
                                        </p:tgtEl>
                                        <p:attrNameLst>
                                          <p:attrName>style.visibility</p:attrName>
                                        </p:attrNameLst>
                                      </p:cBhvr>
                                      <p:to>
                                        <p:strVal val="visible"/>
                                      </p:to>
                                    </p:set>
                                    <p:animEffect filter="fade" transition="in">
                                      <p:cBhvr>
                                        <p:cTn dur="500"/>
                                        <p:tgtEl>
                                          <p:spTgt spid="674">
                                            <p:txEl>
                                              <p:pRg end="0" st="0"/>
                                            </p:txEl>
                                          </p:spTgt>
                                        </p:tgtEl>
                                      </p:cBhvr>
                                    </p:animEffect>
                                  </p:childTnLst>
                                </p:cTn>
                              </p:par>
                              <p:par>
                                <p:cTn fill="hold" nodeType="withEffect" presetClass="entr" presetID="2" presetSubtype="2">
                                  <p:stCondLst>
                                    <p:cond delay="0"/>
                                  </p:stCondLst>
                                  <p:childTnLst>
                                    <p:set>
                                      <p:cBhvr>
                                        <p:cTn dur="1" fill="hold">
                                          <p:stCondLst>
                                            <p:cond delay="0"/>
                                          </p:stCondLst>
                                        </p:cTn>
                                        <p:tgtEl>
                                          <p:spTgt spid="675"/>
                                        </p:tgtEl>
                                        <p:attrNameLst>
                                          <p:attrName>style.visibility</p:attrName>
                                        </p:attrNameLst>
                                      </p:cBhvr>
                                      <p:to>
                                        <p:strVal val="visible"/>
                                      </p:to>
                                    </p:set>
                                    <p:anim calcmode="lin" valueType="num">
                                      <p:cBhvr additive="base">
                                        <p:cTn dur="500"/>
                                        <p:tgtEl>
                                          <p:spTgt spid="67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80" name="Shape 680"/>
        <p:cNvGrpSpPr/>
        <p:nvPr/>
      </p:nvGrpSpPr>
      <p:grpSpPr>
        <a:xfrm>
          <a:off x="0" y="0"/>
          <a:ext cx="0" cy="0"/>
          <a:chOff x="0" y="0"/>
          <a:chExt cx="0" cy="0"/>
        </a:xfrm>
      </p:grpSpPr>
      <p:sp>
        <p:nvSpPr>
          <p:cNvPr id="681" name="Google Shape;681;p19"/>
          <p:cNvSpPr txBox="1"/>
          <p:nvPr>
            <p:ph idx="1" type="body"/>
          </p:nvPr>
        </p:nvSpPr>
        <p:spPr>
          <a:xfrm>
            <a:off x="107504" y="188641"/>
            <a:ext cx="8928992" cy="6597352"/>
          </a:xfrm>
          <a:prstGeom prst="rect">
            <a:avLst/>
          </a:prstGeom>
          <a:noFill/>
          <a:ln>
            <a:noFill/>
          </a:ln>
        </p:spPr>
        <p:txBody>
          <a:bodyPr anchorCtr="0" anchor="t" bIns="45700" lIns="91425" spcFirstLastPara="1" rIns="91425" wrap="square" tIns="45700">
            <a:noAutofit/>
          </a:bodyPr>
          <a:lstStyle/>
          <a:p>
            <a:pPr indent="625475" lvl="0" marL="0" rtl="0" algn="just">
              <a:lnSpc>
                <a:spcPct val="150000"/>
              </a:lnSpc>
              <a:spcBef>
                <a:spcPts val="0"/>
              </a:spcBef>
              <a:spcAft>
                <a:spcPts val="0"/>
              </a:spcAft>
              <a:buClr>
                <a:schemeClr val="dk1"/>
              </a:buClr>
              <a:buSzPts val="2800"/>
              <a:buNone/>
            </a:pPr>
            <a:r>
              <a:rPr lang="en-US" sz="2800">
                <a:latin typeface="Times New Roman"/>
                <a:ea typeface="Times New Roman"/>
                <a:cs typeface="Times New Roman"/>
                <a:sym typeface="Times New Roman"/>
              </a:rPr>
              <a:t>Diametri 60 mm dan katta detallarni butun tortilgan quvurlardan universal-tokarlik yoki ko‘pshpindelli avtomatlarda tayyorlash maqsadga muvofiq bo‘ladi. Quyma chiviqlardan tayyorlanuvchi vtulkalarga patron va markazlarga o‘rnatib universal dastgohlarda ishlov beriladi.</a:t>
            </a:r>
            <a:endParaRPr/>
          </a:p>
          <a:p>
            <a:pPr indent="625475" lvl="0" marL="0" rtl="0" algn="just">
              <a:lnSpc>
                <a:spcPct val="150000"/>
              </a:lnSpc>
              <a:spcBef>
                <a:spcPts val="750"/>
              </a:spcBef>
              <a:spcAft>
                <a:spcPts val="0"/>
              </a:spcAft>
              <a:buClr>
                <a:schemeClr val="dk1"/>
              </a:buClr>
              <a:buSzPts val="2800"/>
              <a:buNone/>
            </a:pPr>
            <a:r>
              <a:rPr lang="en-US" sz="2800">
                <a:latin typeface="Times New Roman"/>
                <a:ea typeface="Times New Roman"/>
                <a:cs typeface="Times New Roman"/>
                <a:sym typeface="Times New Roman"/>
              </a:rPr>
              <a:t>Donali zagotovkalarni parmalash, universal-tokarlik, tokarlik yarimavtomat va avtomatlarda ishlov beriladi.</a:t>
            </a:r>
            <a:endParaRPr/>
          </a:p>
          <a:p>
            <a:pPr indent="625475" lvl="0" marL="0" rtl="0" algn="just">
              <a:lnSpc>
                <a:spcPct val="150000"/>
              </a:lnSpc>
              <a:spcBef>
                <a:spcPts val="750"/>
              </a:spcBef>
              <a:spcAft>
                <a:spcPts val="0"/>
              </a:spcAft>
              <a:buClr>
                <a:schemeClr val="dk1"/>
              </a:buClr>
              <a:buSzPts val="2800"/>
              <a:buNone/>
            </a:pPr>
            <a:r>
              <a:rPr lang="en-US" sz="2800">
                <a:latin typeface="Times New Roman"/>
                <a:ea typeface="Times New Roman"/>
                <a:cs typeface="Times New Roman"/>
                <a:sym typeface="Times New Roman"/>
              </a:rPr>
              <a:t>“Vtulkalar” sinfi uchun tipoviy texologik jarayonlarga misollar keltirishimiz mumkin.</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1">
                                            <p:txEl>
                                              <p:pRg end="0" st="0"/>
                                            </p:txEl>
                                          </p:spTgt>
                                        </p:tgtEl>
                                        <p:attrNameLst>
                                          <p:attrName>style.visibility</p:attrName>
                                        </p:attrNameLst>
                                      </p:cBhvr>
                                      <p:to>
                                        <p:strVal val="visible"/>
                                      </p:to>
                                    </p:set>
                                    <p:animEffect filter="fade" transition="in">
                                      <p:cBhvr>
                                        <p:cTn dur="500"/>
                                        <p:tgtEl>
                                          <p:spTgt spid="68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1">
                                            <p:txEl>
                                              <p:pRg end="1" st="1"/>
                                            </p:txEl>
                                          </p:spTgt>
                                        </p:tgtEl>
                                        <p:attrNameLst>
                                          <p:attrName>style.visibility</p:attrName>
                                        </p:attrNameLst>
                                      </p:cBhvr>
                                      <p:to>
                                        <p:strVal val="visible"/>
                                      </p:to>
                                    </p:set>
                                    <p:animEffect filter="fade" transition="in">
                                      <p:cBhvr>
                                        <p:cTn dur="500"/>
                                        <p:tgtEl>
                                          <p:spTgt spid="68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1">
                                            <p:txEl>
                                              <p:pRg end="2" st="2"/>
                                            </p:txEl>
                                          </p:spTgt>
                                        </p:tgtEl>
                                        <p:attrNameLst>
                                          <p:attrName>style.visibility</p:attrName>
                                        </p:attrNameLst>
                                      </p:cBhvr>
                                      <p:to>
                                        <p:strVal val="visible"/>
                                      </p:to>
                                    </p:set>
                                    <p:animEffect filter="fade" transition="in">
                                      <p:cBhvr>
                                        <p:cTn dur="500"/>
                                        <p:tgtEl>
                                          <p:spTgt spid="681">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85" name="Shape 685"/>
        <p:cNvGrpSpPr/>
        <p:nvPr/>
      </p:nvGrpSpPr>
      <p:grpSpPr>
        <a:xfrm>
          <a:off x="0" y="0"/>
          <a:ext cx="0" cy="0"/>
          <a:chOff x="0" y="0"/>
          <a:chExt cx="0" cy="0"/>
        </a:xfrm>
      </p:grpSpPr>
      <p:sp>
        <p:nvSpPr>
          <p:cNvPr id="686" name="Google Shape;686;p20"/>
          <p:cNvSpPr/>
          <p:nvPr/>
        </p:nvSpPr>
        <p:spPr>
          <a:xfrm>
            <a:off x="0" y="6444044"/>
            <a:ext cx="91074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https://st13.stpulscen.ru/images/product/394/097/922_original.jpg</a:t>
            </a:r>
            <a:endParaRPr i="1" sz="1800">
              <a:solidFill>
                <a:schemeClr val="dk1"/>
              </a:solidFill>
              <a:latin typeface="Calibri"/>
              <a:ea typeface="Calibri"/>
              <a:cs typeface="Calibri"/>
              <a:sym typeface="Calibri"/>
            </a:endParaRPr>
          </a:p>
        </p:txBody>
      </p:sp>
      <p:sp>
        <p:nvSpPr>
          <p:cNvPr id="687" name="Google Shape;687;p20"/>
          <p:cNvSpPr txBox="1"/>
          <p:nvPr/>
        </p:nvSpPr>
        <p:spPr>
          <a:xfrm>
            <a:off x="36512" y="5085184"/>
            <a:ext cx="8898969" cy="1224136"/>
          </a:xfrm>
          <a:prstGeom prst="rect">
            <a:avLst/>
          </a:prstGeom>
          <a:noFill/>
          <a:ln>
            <a:noFill/>
          </a:ln>
        </p:spPr>
        <p:txBody>
          <a:bodyPr anchorCtr="0" anchor="t" bIns="45700" lIns="91425" spcFirstLastPara="1" rIns="91425" wrap="square" tIns="45700">
            <a:noAutofit/>
          </a:bodyPr>
          <a:lstStyle/>
          <a:p>
            <a:pPr indent="0" lvl="0" marL="0" marR="0" rtl="0" algn="ctr">
              <a:lnSpc>
                <a:spcPct val="140000"/>
              </a:lnSpc>
              <a:spcBef>
                <a:spcPts val="0"/>
              </a:spcBef>
              <a:spcAft>
                <a:spcPts val="0"/>
              </a:spcAft>
              <a:buClr>
                <a:schemeClr val="dk1"/>
              </a:buClr>
              <a:buSzPts val="2800"/>
              <a:buFont typeface="Arial"/>
              <a:buNone/>
            </a:pPr>
            <a:r>
              <a:rPr b="1" lang="en-US" sz="2800">
                <a:solidFill>
                  <a:schemeClr val="dk1"/>
                </a:solidFill>
                <a:latin typeface="Times New Roman"/>
                <a:ea typeface="Times New Roman"/>
                <a:cs typeface="Times New Roman"/>
                <a:sym typeface="Times New Roman"/>
              </a:rPr>
              <a:t>Rangli materiallardan tayyorlangan vtulkalarga ishlov berish</a:t>
            </a:r>
            <a:endParaRPr b="1" sz="2800">
              <a:solidFill>
                <a:schemeClr val="dk1"/>
              </a:solidFill>
              <a:latin typeface="Times New Roman"/>
              <a:ea typeface="Times New Roman"/>
              <a:cs typeface="Times New Roman"/>
              <a:sym typeface="Times New Roman"/>
            </a:endParaRPr>
          </a:p>
        </p:txBody>
      </p:sp>
      <p:pic>
        <p:nvPicPr>
          <p:cNvPr id="688" name="Google Shape;688;p20"/>
          <p:cNvPicPr preferRelativeResize="0"/>
          <p:nvPr/>
        </p:nvPicPr>
        <p:blipFill rotWithShape="1">
          <a:blip r:embed="rId3">
            <a:alphaModFix/>
          </a:blip>
          <a:srcRect b="0" l="0" r="0" t="0"/>
          <a:stretch/>
        </p:blipFill>
        <p:spPr>
          <a:xfrm>
            <a:off x="67528" y="44624"/>
            <a:ext cx="8968968" cy="5040560"/>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688"/>
                                        </p:tgtEl>
                                        <p:attrNameLst>
                                          <p:attrName>style.visibility</p:attrName>
                                        </p:attrNameLst>
                                      </p:cBhvr>
                                      <p:to>
                                        <p:strVal val="visible"/>
                                      </p:to>
                                    </p:set>
                                    <p:anim calcmode="lin" valueType="num">
                                      <p:cBhvr additive="base">
                                        <p:cTn dur="500"/>
                                        <p:tgtEl>
                                          <p:spTgt spid="68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7">
                                            <p:txEl>
                                              <p:pRg end="0" st="0"/>
                                            </p:txEl>
                                          </p:spTgt>
                                        </p:tgtEl>
                                        <p:attrNameLst>
                                          <p:attrName>style.visibility</p:attrName>
                                        </p:attrNameLst>
                                      </p:cBhvr>
                                      <p:to>
                                        <p:strVal val="visible"/>
                                      </p:to>
                                    </p:set>
                                    <p:animEffect filter="fade" transition="in">
                                      <p:cBhvr>
                                        <p:cTn dur="500"/>
                                        <p:tgtEl>
                                          <p:spTgt spid="687">
                                            <p:txEl>
                                              <p:pRg end="0" st="0"/>
                                            </p:txEl>
                                          </p:spTgt>
                                        </p:tgtEl>
                                      </p:cBhvr>
                                    </p:animEffect>
                                  </p:childTnLst>
                                </p:cTn>
                              </p:par>
                              <p:par>
                                <p:cTn fill="hold" nodeType="withEffect" presetClass="entr" presetID="2" presetSubtype="2">
                                  <p:stCondLst>
                                    <p:cond delay="0"/>
                                  </p:stCondLst>
                                  <p:childTnLst>
                                    <p:set>
                                      <p:cBhvr>
                                        <p:cTn dur="1" fill="hold">
                                          <p:stCondLst>
                                            <p:cond delay="0"/>
                                          </p:stCondLst>
                                        </p:cTn>
                                        <p:tgtEl>
                                          <p:spTgt spid="686"/>
                                        </p:tgtEl>
                                        <p:attrNameLst>
                                          <p:attrName>style.visibility</p:attrName>
                                        </p:attrNameLst>
                                      </p:cBhvr>
                                      <p:to>
                                        <p:strVal val="visible"/>
                                      </p:to>
                                    </p:set>
                                    <p:anim calcmode="lin" valueType="num">
                                      <p:cBhvr additive="base">
                                        <p:cTn dur="500"/>
                                        <p:tgtEl>
                                          <p:spTgt spid="68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92" name="Shape 692"/>
        <p:cNvGrpSpPr/>
        <p:nvPr/>
      </p:nvGrpSpPr>
      <p:grpSpPr>
        <a:xfrm>
          <a:off x="0" y="0"/>
          <a:ext cx="0" cy="0"/>
          <a:chOff x="0" y="0"/>
          <a:chExt cx="0" cy="0"/>
        </a:xfrm>
      </p:grpSpPr>
      <p:sp>
        <p:nvSpPr>
          <p:cNvPr id="693" name="Google Shape;693;p21"/>
          <p:cNvSpPr/>
          <p:nvPr/>
        </p:nvSpPr>
        <p:spPr>
          <a:xfrm>
            <a:off x="0" y="6211669"/>
            <a:ext cx="9144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https://inresheniya.ru/upload/medialibrary/f08/f08ccebf6b29c587f2eb573a679b285e.jpg</a:t>
            </a:r>
            <a:endParaRPr i="1" sz="1800">
              <a:solidFill>
                <a:schemeClr val="dk1"/>
              </a:solidFill>
              <a:latin typeface="Calibri"/>
              <a:ea typeface="Calibri"/>
              <a:cs typeface="Calibri"/>
              <a:sym typeface="Calibri"/>
            </a:endParaRPr>
          </a:p>
        </p:txBody>
      </p:sp>
      <p:sp>
        <p:nvSpPr>
          <p:cNvPr id="694" name="Google Shape;694;p21"/>
          <p:cNvSpPr txBox="1"/>
          <p:nvPr/>
        </p:nvSpPr>
        <p:spPr>
          <a:xfrm>
            <a:off x="122515" y="5733256"/>
            <a:ext cx="8898969"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40000"/>
              </a:lnSpc>
              <a:spcBef>
                <a:spcPts val="0"/>
              </a:spcBef>
              <a:spcAft>
                <a:spcPts val="0"/>
              </a:spcAft>
              <a:buClr>
                <a:schemeClr val="dk1"/>
              </a:buClr>
              <a:buSzPts val="2800"/>
              <a:buFont typeface="Arial"/>
              <a:buNone/>
            </a:pPr>
            <a:r>
              <a:rPr b="1" lang="en-US" sz="2800">
                <a:solidFill>
                  <a:schemeClr val="dk1"/>
                </a:solidFill>
                <a:latin typeface="Times New Roman"/>
                <a:ea typeface="Times New Roman"/>
                <a:cs typeface="Times New Roman"/>
                <a:sym typeface="Times New Roman"/>
              </a:rPr>
              <a:t>Kompozit materialli vtulkalarga ishlov berish</a:t>
            </a:r>
            <a:endParaRPr b="1" sz="2800">
              <a:solidFill>
                <a:schemeClr val="dk1"/>
              </a:solidFill>
              <a:latin typeface="Times New Roman"/>
              <a:ea typeface="Times New Roman"/>
              <a:cs typeface="Times New Roman"/>
              <a:sym typeface="Times New Roman"/>
            </a:endParaRPr>
          </a:p>
        </p:txBody>
      </p:sp>
      <p:pic>
        <p:nvPicPr>
          <p:cNvPr id="695" name="Google Shape;695;p21"/>
          <p:cNvPicPr preferRelativeResize="0"/>
          <p:nvPr/>
        </p:nvPicPr>
        <p:blipFill rotWithShape="1">
          <a:blip r:embed="rId3">
            <a:alphaModFix/>
          </a:blip>
          <a:srcRect b="0" l="0" r="0" t="0"/>
          <a:stretch/>
        </p:blipFill>
        <p:spPr>
          <a:xfrm>
            <a:off x="827584" y="20073"/>
            <a:ext cx="7797456" cy="5831847"/>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95"/>
                                        </p:tgtEl>
                                        <p:attrNameLst>
                                          <p:attrName>style.visibility</p:attrName>
                                        </p:attrNameLst>
                                      </p:cBhvr>
                                      <p:to>
                                        <p:strVal val="visible"/>
                                      </p:to>
                                    </p:set>
                                    <p:animEffect filter="fade" transition="in">
                                      <p:cBhvr>
                                        <p:cTn dur="500"/>
                                        <p:tgtEl>
                                          <p:spTgt spid="6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94">
                                            <p:txEl>
                                              <p:pRg end="0" st="0"/>
                                            </p:txEl>
                                          </p:spTgt>
                                        </p:tgtEl>
                                        <p:attrNameLst>
                                          <p:attrName>style.visibility</p:attrName>
                                        </p:attrNameLst>
                                      </p:cBhvr>
                                      <p:to>
                                        <p:strVal val="visible"/>
                                      </p:to>
                                    </p:set>
                                    <p:animEffect filter="fade" transition="in">
                                      <p:cBhvr>
                                        <p:cTn dur="500"/>
                                        <p:tgtEl>
                                          <p:spTgt spid="694">
                                            <p:txEl>
                                              <p:pRg end="0" st="0"/>
                                            </p:txEl>
                                          </p:spTgt>
                                        </p:tgtEl>
                                      </p:cBhvr>
                                    </p:animEffect>
                                  </p:childTnLst>
                                </p:cTn>
                              </p:par>
                              <p:par>
                                <p:cTn fill="hold" nodeType="withEffect" presetClass="entr" presetID="2" presetSubtype="2">
                                  <p:stCondLst>
                                    <p:cond delay="0"/>
                                  </p:stCondLst>
                                  <p:childTnLst>
                                    <p:set>
                                      <p:cBhvr>
                                        <p:cTn dur="1" fill="hold">
                                          <p:stCondLst>
                                            <p:cond delay="0"/>
                                          </p:stCondLst>
                                        </p:cTn>
                                        <p:tgtEl>
                                          <p:spTgt spid="693"/>
                                        </p:tgtEl>
                                        <p:attrNameLst>
                                          <p:attrName>style.visibility</p:attrName>
                                        </p:attrNameLst>
                                      </p:cBhvr>
                                      <p:to>
                                        <p:strVal val="visible"/>
                                      </p:to>
                                    </p:set>
                                    <p:anim calcmode="lin" valueType="num">
                                      <p:cBhvr additive="base">
                                        <p:cTn dur="500"/>
                                        <p:tgtEl>
                                          <p:spTgt spid="69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99" name="Shape 699"/>
        <p:cNvGrpSpPr/>
        <p:nvPr/>
      </p:nvGrpSpPr>
      <p:grpSpPr>
        <a:xfrm>
          <a:off x="0" y="0"/>
          <a:ext cx="0" cy="0"/>
          <a:chOff x="0" y="0"/>
          <a:chExt cx="0" cy="0"/>
        </a:xfrm>
      </p:grpSpPr>
      <p:sp>
        <p:nvSpPr>
          <p:cNvPr id="700" name="Google Shape;700;p22"/>
          <p:cNvSpPr/>
          <p:nvPr/>
        </p:nvSpPr>
        <p:spPr>
          <a:xfrm>
            <a:off x="0" y="6211669"/>
            <a:ext cx="9144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a:t>
            </a:r>
            <a:endParaRPr/>
          </a:p>
          <a:p>
            <a:pPr indent="0" lvl="0" marL="0" marR="0" rtl="0" algn="l">
              <a:spcBef>
                <a:spcPts val="0"/>
              </a:spcBef>
              <a:spcAft>
                <a:spcPts val="0"/>
              </a:spcAft>
              <a:buNone/>
            </a:pPr>
            <a:r>
              <a:rPr i="1" lang="en-US" sz="1800">
                <a:solidFill>
                  <a:schemeClr val="dk1"/>
                </a:solidFill>
                <a:latin typeface="Calibri"/>
                <a:ea typeface="Calibri"/>
                <a:cs typeface="Calibri"/>
                <a:sym typeface="Calibri"/>
              </a:rPr>
              <a:t>https://zao-sms.ru/images/services/chistovaya-obrabotka/chistovaya-obrabotka-1.jpg</a:t>
            </a:r>
            <a:endParaRPr i="1" sz="1800">
              <a:solidFill>
                <a:schemeClr val="dk1"/>
              </a:solidFill>
              <a:latin typeface="Calibri"/>
              <a:ea typeface="Calibri"/>
              <a:cs typeface="Calibri"/>
              <a:sym typeface="Calibri"/>
            </a:endParaRPr>
          </a:p>
        </p:txBody>
      </p:sp>
      <p:sp>
        <p:nvSpPr>
          <p:cNvPr id="701" name="Google Shape;701;p22"/>
          <p:cNvSpPr txBox="1"/>
          <p:nvPr/>
        </p:nvSpPr>
        <p:spPr>
          <a:xfrm>
            <a:off x="122515" y="5733256"/>
            <a:ext cx="8898969"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40000"/>
              </a:lnSpc>
              <a:spcBef>
                <a:spcPts val="0"/>
              </a:spcBef>
              <a:spcAft>
                <a:spcPts val="0"/>
              </a:spcAft>
              <a:buClr>
                <a:schemeClr val="dk1"/>
              </a:buClr>
              <a:buSzPts val="2800"/>
              <a:buFont typeface="Arial"/>
              <a:buNone/>
            </a:pPr>
            <a:r>
              <a:rPr b="1" lang="en-US" sz="2800">
                <a:solidFill>
                  <a:schemeClr val="dk1"/>
                </a:solidFill>
                <a:latin typeface="Times New Roman"/>
                <a:ea typeface="Times New Roman"/>
                <a:cs typeface="Times New Roman"/>
                <a:sym typeface="Times New Roman"/>
              </a:rPr>
              <a:t>Vtulka ichki yuzalarga toza ishlov berish</a:t>
            </a:r>
            <a:endParaRPr b="1" sz="2800">
              <a:solidFill>
                <a:schemeClr val="dk1"/>
              </a:solidFill>
              <a:latin typeface="Times New Roman"/>
              <a:ea typeface="Times New Roman"/>
              <a:cs typeface="Times New Roman"/>
              <a:sym typeface="Times New Roman"/>
            </a:endParaRPr>
          </a:p>
        </p:txBody>
      </p:sp>
      <p:pic>
        <p:nvPicPr>
          <p:cNvPr id="702" name="Google Shape;702;p22"/>
          <p:cNvPicPr preferRelativeResize="0"/>
          <p:nvPr/>
        </p:nvPicPr>
        <p:blipFill rotWithShape="1">
          <a:blip r:embed="rId3">
            <a:alphaModFix/>
          </a:blip>
          <a:srcRect b="0" l="0" r="0" t="0"/>
          <a:stretch/>
        </p:blipFill>
        <p:spPr>
          <a:xfrm>
            <a:off x="80962" y="44624"/>
            <a:ext cx="8982075" cy="5715000"/>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1">
                                            <p:txEl>
                                              <p:pRg end="0" st="0"/>
                                            </p:txEl>
                                          </p:spTgt>
                                        </p:tgtEl>
                                        <p:attrNameLst>
                                          <p:attrName>style.visibility</p:attrName>
                                        </p:attrNameLst>
                                      </p:cBhvr>
                                      <p:to>
                                        <p:strVal val="visible"/>
                                      </p:to>
                                    </p:set>
                                    <p:animEffect filter="fade" transition="in">
                                      <p:cBhvr>
                                        <p:cTn dur="500"/>
                                        <p:tgtEl>
                                          <p:spTgt spid="701">
                                            <p:txEl>
                                              <p:pRg end="0" st="0"/>
                                            </p:txEl>
                                          </p:spTgt>
                                        </p:tgtEl>
                                      </p:cBhvr>
                                    </p:animEffect>
                                  </p:childTnLst>
                                </p:cTn>
                              </p:par>
                              <p:par>
                                <p:cTn fill="hold" nodeType="withEffect" presetClass="entr" presetID="2" presetSubtype="2">
                                  <p:stCondLst>
                                    <p:cond delay="0"/>
                                  </p:stCondLst>
                                  <p:childTnLst>
                                    <p:set>
                                      <p:cBhvr>
                                        <p:cTn dur="1" fill="hold">
                                          <p:stCondLst>
                                            <p:cond delay="0"/>
                                          </p:stCondLst>
                                        </p:cTn>
                                        <p:tgtEl>
                                          <p:spTgt spid="700"/>
                                        </p:tgtEl>
                                        <p:attrNameLst>
                                          <p:attrName>style.visibility</p:attrName>
                                        </p:attrNameLst>
                                      </p:cBhvr>
                                      <p:to>
                                        <p:strVal val="visible"/>
                                      </p:to>
                                    </p:set>
                                    <p:anim calcmode="lin" valueType="num">
                                      <p:cBhvr additive="base">
                                        <p:cTn dur="500"/>
                                        <p:tgtEl>
                                          <p:spTgt spid="70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702"/>
                                        </p:tgtEl>
                                        <p:attrNameLst>
                                          <p:attrName>style.visibility</p:attrName>
                                        </p:attrNameLst>
                                      </p:cBhvr>
                                      <p:to>
                                        <p:strVal val="visible"/>
                                      </p:to>
                                    </p:set>
                                    <p:anim calcmode="lin" valueType="num">
                                      <p:cBhvr additive="base">
                                        <p:cTn dur="500"/>
                                        <p:tgtEl>
                                          <p:spTgt spid="70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06" name="Shape 706"/>
        <p:cNvGrpSpPr/>
        <p:nvPr/>
      </p:nvGrpSpPr>
      <p:grpSpPr>
        <a:xfrm>
          <a:off x="0" y="0"/>
          <a:ext cx="0" cy="0"/>
          <a:chOff x="0" y="0"/>
          <a:chExt cx="0" cy="0"/>
        </a:xfrm>
      </p:grpSpPr>
      <p:sp>
        <p:nvSpPr>
          <p:cNvPr id="707" name="Google Shape;707;p23"/>
          <p:cNvSpPr txBox="1"/>
          <p:nvPr>
            <p:ph idx="1" type="body"/>
          </p:nvPr>
        </p:nvSpPr>
        <p:spPr>
          <a:xfrm>
            <a:off x="179512" y="116632"/>
            <a:ext cx="8784975" cy="6741368"/>
          </a:xfrm>
          <a:prstGeom prst="rect">
            <a:avLst/>
          </a:prstGeom>
          <a:noFill/>
          <a:ln>
            <a:noFill/>
          </a:ln>
        </p:spPr>
        <p:txBody>
          <a:bodyPr anchorCtr="0" anchor="t" bIns="45700" lIns="91425" spcFirstLastPara="1" rIns="91425" wrap="square" tIns="45700">
            <a:noAutofit/>
          </a:bodyPr>
          <a:lstStyle/>
          <a:p>
            <a:pPr indent="0" lvl="0" marL="0" rtl="0" algn="ctr">
              <a:lnSpc>
                <a:spcPct val="150000"/>
              </a:lnSpc>
              <a:spcBef>
                <a:spcPts val="0"/>
              </a:spcBef>
              <a:spcAft>
                <a:spcPts val="0"/>
              </a:spcAft>
              <a:buSzPts val="2800"/>
              <a:buNone/>
            </a:pPr>
            <a:r>
              <a:rPr b="1" lang="en-US" sz="2800">
                <a:solidFill>
                  <a:schemeClr val="dk1"/>
                </a:solidFill>
                <a:latin typeface="Times New Roman"/>
                <a:ea typeface="Times New Roman"/>
                <a:cs typeface="Times New Roman"/>
                <a:sym typeface="Times New Roman"/>
              </a:rPr>
              <a:t>3. Vtulkalarni nazorat qilish</a:t>
            </a:r>
            <a:endParaRPr sz="2800">
              <a:solidFill>
                <a:schemeClr val="dk1"/>
              </a:solidFill>
              <a:latin typeface="Times New Roman"/>
              <a:ea typeface="Times New Roman"/>
              <a:cs typeface="Times New Roman"/>
              <a:sym typeface="Times New Roman"/>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Vtulkalarni tayyorlashda bo‘sh texnologik vazifa ichki va tashqi silindrik sirtlarni konsentrikligi va o‘qini yon sirtiga perpendikulyarligini ta’minlash hisoblanadi.</a:t>
            </a:r>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Vtulkalar teshiklarining diametrlari, ishchi tashqi va ichki yuzalari o‘rtasidagi masofa aksariyat hollarda kalibrlar va shtangen asboblar yordamida nazorat qilinadi. Detalning ishchi yuzalarini bazaviy yuzalarga nisbatan o‘zaro joylashuvi indikatorli nazorat moslamalari yordamida tekshiriladi. Bu moslamalar indikatorlar bilan jihozlanadi.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7">
                                            <p:txEl>
                                              <p:pRg end="0" st="0"/>
                                            </p:txEl>
                                          </p:spTgt>
                                        </p:tgtEl>
                                        <p:attrNameLst>
                                          <p:attrName>style.visibility</p:attrName>
                                        </p:attrNameLst>
                                      </p:cBhvr>
                                      <p:to>
                                        <p:strVal val="visible"/>
                                      </p:to>
                                    </p:set>
                                    <p:animEffect filter="fade" transition="in">
                                      <p:cBhvr>
                                        <p:cTn dur="1000"/>
                                        <p:tgtEl>
                                          <p:spTgt spid="70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7">
                                            <p:txEl>
                                              <p:pRg end="1" st="1"/>
                                            </p:txEl>
                                          </p:spTgt>
                                        </p:tgtEl>
                                        <p:attrNameLst>
                                          <p:attrName>style.visibility</p:attrName>
                                        </p:attrNameLst>
                                      </p:cBhvr>
                                      <p:to>
                                        <p:strVal val="visible"/>
                                      </p:to>
                                    </p:set>
                                    <p:animEffect filter="fade" transition="in">
                                      <p:cBhvr>
                                        <p:cTn dur="1000"/>
                                        <p:tgtEl>
                                          <p:spTgt spid="70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7">
                                            <p:txEl>
                                              <p:pRg end="2" st="2"/>
                                            </p:txEl>
                                          </p:spTgt>
                                        </p:tgtEl>
                                        <p:attrNameLst>
                                          <p:attrName>style.visibility</p:attrName>
                                        </p:attrNameLst>
                                      </p:cBhvr>
                                      <p:to>
                                        <p:strVal val="visible"/>
                                      </p:to>
                                    </p:set>
                                    <p:animEffect filter="fade" transition="in">
                                      <p:cBhvr>
                                        <p:cTn dur="1000"/>
                                        <p:tgtEl>
                                          <p:spTgt spid="707">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11" name="Shape 711"/>
        <p:cNvGrpSpPr/>
        <p:nvPr/>
      </p:nvGrpSpPr>
      <p:grpSpPr>
        <a:xfrm>
          <a:off x="0" y="0"/>
          <a:ext cx="0" cy="0"/>
          <a:chOff x="0" y="0"/>
          <a:chExt cx="0" cy="0"/>
        </a:xfrm>
      </p:grpSpPr>
      <p:sp>
        <p:nvSpPr>
          <p:cNvPr id="712" name="Google Shape;712;p24"/>
          <p:cNvSpPr txBox="1"/>
          <p:nvPr>
            <p:ph idx="1" type="body"/>
          </p:nvPr>
        </p:nvSpPr>
        <p:spPr>
          <a:xfrm>
            <a:off x="20690" y="188641"/>
            <a:ext cx="9015806"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2600"/>
              <a:buNone/>
            </a:pPr>
            <a:r>
              <a:rPr b="1" lang="en-US" sz="2600" u="sng">
                <a:latin typeface="Times New Roman"/>
                <a:ea typeface="Times New Roman"/>
                <a:cs typeface="Times New Roman"/>
                <a:sym typeface="Times New Roman"/>
              </a:rPr>
              <a:t>Vtulka sinfdagi detallarning texnik talablari quyidagilar:</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diametrlarining aniqligi:	IT6-9-kvalitet;</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ichki teshigi sirtlarining g‘adir-budurlik: Ra 1,25-0,32 mkm;</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tashqi sirtlarning radial urinishi: 0,01-0,03 mm;</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yon sirtiga urinishi (bir-biriga tegib turuvchi detallar uchun): 0,015-0,02mm;</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doirasimonlikdan va bo‘ylama kesimi bo‘yicha profilining og‘ishi (konussimonlik, bochkasimonlik, egarsimonlik va boshqalar) belgilangan dopusk oralig‘ida.</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0" st="0"/>
                                            </p:txEl>
                                          </p:spTgt>
                                        </p:tgtEl>
                                        <p:attrNameLst>
                                          <p:attrName>style.visibility</p:attrName>
                                        </p:attrNameLst>
                                      </p:cBhvr>
                                      <p:to>
                                        <p:strVal val="visible"/>
                                      </p:to>
                                    </p:set>
                                    <p:animEffect filter="fade" transition="in">
                                      <p:cBhvr>
                                        <p:cTn dur="500"/>
                                        <p:tgtEl>
                                          <p:spTgt spid="71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1" st="1"/>
                                            </p:txEl>
                                          </p:spTgt>
                                        </p:tgtEl>
                                        <p:attrNameLst>
                                          <p:attrName>style.visibility</p:attrName>
                                        </p:attrNameLst>
                                      </p:cBhvr>
                                      <p:to>
                                        <p:strVal val="visible"/>
                                      </p:to>
                                    </p:set>
                                    <p:animEffect filter="fade" transition="in">
                                      <p:cBhvr>
                                        <p:cTn dur="500"/>
                                        <p:tgtEl>
                                          <p:spTgt spid="71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2" st="2"/>
                                            </p:txEl>
                                          </p:spTgt>
                                        </p:tgtEl>
                                        <p:attrNameLst>
                                          <p:attrName>style.visibility</p:attrName>
                                        </p:attrNameLst>
                                      </p:cBhvr>
                                      <p:to>
                                        <p:strVal val="visible"/>
                                      </p:to>
                                    </p:set>
                                    <p:animEffect filter="fade" transition="in">
                                      <p:cBhvr>
                                        <p:cTn dur="500"/>
                                        <p:tgtEl>
                                          <p:spTgt spid="71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3" st="3"/>
                                            </p:txEl>
                                          </p:spTgt>
                                        </p:tgtEl>
                                        <p:attrNameLst>
                                          <p:attrName>style.visibility</p:attrName>
                                        </p:attrNameLst>
                                      </p:cBhvr>
                                      <p:to>
                                        <p:strVal val="visible"/>
                                      </p:to>
                                    </p:set>
                                    <p:animEffect filter="fade" transition="in">
                                      <p:cBhvr>
                                        <p:cTn dur="500"/>
                                        <p:tgtEl>
                                          <p:spTgt spid="71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4" st="4"/>
                                            </p:txEl>
                                          </p:spTgt>
                                        </p:tgtEl>
                                        <p:attrNameLst>
                                          <p:attrName>style.visibility</p:attrName>
                                        </p:attrNameLst>
                                      </p:cBhvr>
                                      <p:to>
                                        <p:strVal val="visible"/>
                                      </p:to>
                                    </p:set>
                                    <p:animEffect filter="fade" transition="in">
                                      <p:cBhvr>
                                        <p:cTn dur="500"/>
                                        <p:tgtEl>
                                          <p:spTgt spid="71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5" st="5"/>
                                            </p:txEl>
                                          </p:spTgt>
                                        </p:tgtEl>
                                        <p:attrNameLst>
                                          <p:attrName>style.visibility</p:attrName>
                                        </p:attrNameLst>
                                      </p:cBhvr>
                                      <p:to>
                                        <p:strVal val="visible"/>
                                      </p:to>
                                    </p:set>
                                    <p:animEffect filter="fade" transition="in">
                                      <p:cBhvr>
                                        <p:cTn dur="500"/>
                                        <p:tgtEl>
                                          <p:spTgt spid="712">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16" name="Shape 716"/>
        <p:cNvGrpSpPr/>
        <p:nvPr/>
      </p:nvGrpSpPr>
      <p:grpSpPr>
        <a:xfrm>
          <a:off x="0" y="0"/>
          <a:ext cx="0" cy="0"/>
          <a:chOff x="0" y="0"/>
          <a:chExt cx="0" cy="0"/>
        </a:xfrm>
      </p:grpSpPr>
      <p:sp>
        <p:nvSpPr>
          <p:cNvPr id="717" name="Google Shape;717;p25"/>
          <p:cNvSpPr txBox="1"/>
          <p:nvPr>
            <p:ph idx="1" type="body"/>
          </p:nvPr>
        </p:nvSpPr>
        <p:spPr>
          <a:xfrm>
            <a:off x="20690" y="188641"/>
            <a:ext cx="9015806"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2600"/>
              <a:buNone/>
            </a:pPr>
            <a:r>
              <a:rPr b="1" lang="en-US" sz="2600" u="sng">
                <a:latin typeface="Times New Roman"/>
                <a:ea typeface="Times New Roman"/>
                <a:cs typeface="Times New Roman"/>
                <a:sym typeface="Times New Roman"/>
              </a:rPr>
              <a:t>Vtulkalar konstruksiyalari nisbatan bikr bo‘lmaganligi sababli hatoliklar kelib chiqadi bundan tashqari zagotovkalarni o‘rnatish xatoliklari sodir bo‘ladi:</a:t>
            </a:r>
            <a:endParaRPr/>
          </a:p>
          <a:p>
            <a:pPr indent="536575" lvl="0" marL="0" rtl="0" algn="just">
              <a:lnSpc>
                <a:spcPct val="150000"/>
              </a:lnSpc>
              <a:spcBef>
                <a:spcPts val="750"/>
              </a:spcBef>
              <a:spcAft>
                <a:spcPts val="0"/>
              </a:spcAft>
              <a:buClr>
                <a:schemeClr val="dk1"/>
              </a:buClr>
              <a:buSzPts val="2600"/>
              <a:buNone/>
            </a:pPr>
            <a:r>
              <a:t/>
            </a:r>
            <a:endParaRPr b="1" sz="2600" u="sng">
              <a:latin typeface="Times New Roman"/>
              <a:ea typeface="Times New Roman"/>
              <a:cs typeface="Times New Roman"/>
              <a:sym typeface="Times New Roman"/>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mahkamlash moslamasida detallarning noto‘g‘ri o‘rnatilishi natijasida detallar qiyshayib va deformatsiyalanib qolishidan.</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detal operatsiyalar bo‘yicha o‘tishida bazalar almashinishi tufayli.</a:t>
            </a:r>
            <a:endParaRPr/>
          </a:p>
          <a:p>
            <a:pPr indent="-371475" lvl="0" marL="625475" rtl="0" algn="just">
              <a:lnSpc>
                <a:spcPct val="150000"/>
              </a:lnSpc>
              <a:spcBef>
                <a:spcPts val="750"/>
              </a:spcBef>
              <a:spcAft>
                <a:spcPts val="0"/>
              </a:spcAft>
              <a:buClr>
                <a:schemeClr val="dk1"/>
              </a:buClr>
              <a:buSzPts val="2600"/>
              <a:buFont typeface="Noto Sans Symbols"/>
              <a:buNone/>
            </a:pPr>
            <a:r>
              <a:t/>
            </a:r>
            <a:endParaRPr sz="2600">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
                                            <p:txEl>
                                              <p:pRg end="0" st="0"/>
                                            </p:txEl>
                                          </p:spTgt>
                                        </p:tgtEl>
                                        <p:attrNameLst>
                                          <p:attrName>style.visibility</p:attrName>
                                        </p:attrNameLst>
                                      </p:cBhvr>
                                      <p:to>
                                        <p:strVal val="visible"/>
                                      </p:to>
                                    </p:set>
                                    <p:animEffect filter="fade" transition="in">
                                      <p:cBhvr>
                                        <p:cTn dur="500"/>
                                        <p:tgtEl>
                                          <p:spTgt spid="71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
                                            <p:txEl>
                                              <p:pRg end="1" st="1"/>
                                            </p:txEl>
                                          </p:spTgt>
                                        </p:tgtEl>
                                        <p:attrNameLst>
                                          <p:attrName>style.visibility</p:attrName>
                                        </p:attrNameLst>
                                      </p:cBhvr>
                                      <p:to>
                                        <p:strVal val="visible"/>
                                      </p:to>
                                    </p:set>
                                    <p:animEffect filter="fade" transition="in">
                                      <p:cBhvr>
                                        <p:cTn dur="500"/>
                                        <p:tgtEl>
                                          <p:spTgt spid="71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
                                            <p:txEl>
                                              <p:pRg end="2" st="2"/>
                                            </p:txEl>
                                          </p:spTgt>
                                        </p:tgtEl>
                                        <p:attrNameLst>
                                          <p:attrName>style.visibility</p:attrName>
                                        </p:attrNameLst>
                                      </p:cBhvr>
                                      <p:to>
                                        <p:strVal val="visible"/>
                                      </p:to>
                                    </p:set>
                                    <p:animEffect filter="fade" transition="in">
                                      <p:cBhvr>
                                        <p:cTn dur="500"/>
                                        <p:tgtEl>
                                          <p:spTgt spid="71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
                                            <p:txEl>
                                              <p:pRg end="3" st="3"/>
                                            </p:txEl>
                                          </p:spTgt>
                                        </p:tgtEl>
                                        <p:attrNameLst>
                                          <p:attrName>style.visibility</p:attrName>
                                        </p:attrNameLst>
                                      </p:cBhvr>
                                      <p:to>
                                        <p:strVal val="visible"/>
                                      </p:to>
                                    </p:set>
                                    <p:animEffect filter="fade" transition="in">
                                      <p:cBhvr>
                                        <p:cTn dur="500"/>
                                        <p:tgtEl>
                                          <p:spTgt spid="71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
                                            <p:txEl>
                                              <p:pRg end="4" st="4"/>
                                            </p:txEl>
                                          </p:spTgt>
                                        </p:tgtEl>
                                        <p:attrNameLst>
                                          <p:attrName>style.visibility</p:attrName>
                                        </p:attrNameLst>
                                      </p:cBhvr>
                                      <p:to>
                                        <p:strVal val="visible"/>
                                      </p:to>
                                    </p:set>
                                    <p:animEffect filter="fade" transition="in">
                                      <p:cBhvr>
                                        <p:cTn dur="500"/>
                                        <p:tgtEl>
                                          <p:spTgt spid="717">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21" name="Shape 721"/>
        <p:cNvGrpSpPr/>
        <p:nvPr/>
      </p:nvGrpSpPr>
      <p:grpSpPr>
        <a:xfrm>
          <a:off x="0" y="0"/>
          <a:ext cx="0" cy="0"/>
          <a:chOff x="0" y="0"/>
          <a:chExt cx="0" cy="0"/>
        </a:xfrm>
      </p:grpSpPr>
      <p:sp>
        <p:nvSpPr>
          <p:cNvPr id="722" name="Google Shape;722;p26"/>
          <p:cNvSpPr txBox="1"/>
          <p:nvPr>
            <p:ph idx="1" type="body"/>
          </p:nvPr>
        </p:nvSpPr>
        <p:spPr>
          <a:xfrm>
            <a:off x="20690" y="188641"/>
            <a:ext cx="9015806"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2600"/>
              <a:buNone/>
            </a:pPr>
            <a:r>
              <a:rPr b="1" lang="en-US" sz="2600" u="sng">
                <a:latin typeface="Times New Roman"/>
                <a:ea typeface="Times New Roman"/>
                <a:cs typeface="Times New Roman"/>
                <a:sym typeface="Times New Roman"/>
              </a:rPr>
              <a:t>Ishlov berish xatoligi sodir bo‘ladi:</a:t>
            </a:r>
            <a:endParaRPr/>
          </a:p>
          <a:p>
            <a:pPr indent="536575" lvl="0" marL="0" rtl="0" algn="just">
              <a:lnSpc>
                <a:spcPct val="150000"/>
              </a:lnSpc>
              <a:spcBef>
                <a:spcPts val="750"/>
              </a:spcBef>
              <a:spcAft>
                <a:spcPts val="0"/>
              </a:spcAft>
              <a:buClr>
                <a:schemeClr val="dk1"/>
              </a:buClr>
              <a:buSzPts val="2600"/>
              <a:buNone/>
            </a:pPr>
            <a:r>
              <a:t/>
            </a:r>
            <a:endParaRPr b="1" sz="2600" u="sng">
              <a:latin typeface="Times New Roman"/>
              <a:ea typeface="Times New Roman"/>
              <a:cs typeface="Times New Roman"/>
              <a:sym typeface="Times New Roman"/>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mahkamlash qurilmasini muvozanati yetarli bo‘lmaganda (patronni, planshaybani va boshqalar);</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dastgoh shpindelining xatoligi;</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zagotovkada qo‘yimlarning notekis joylanishida;</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materialning qattiqligi va tarkibi bir xilda emasligi;</a:t>
            </a:r>
            <a:endParaRPr/>
          </a:p>
          <a:p>
            <a:pPr indent="-536575" lvl="0" marL="625475" rtl="0" algn="just">
              <a:lnSpc>
                <a:spcPct val="150000"/>
              </a:lnSpc>
              <a:spcBef>
                <a:spcPts val="750"/>
              </a:spcBef>
              <a:spcAft>
                <a:spcPts val="0"/>
              </a:spcAft>
              <a:buClr>
                <a:schemeClr val="dk1"/>
              </a:buClr>
              <a:buSzPts val="2600"/>
              <a:buFont typeface="Noto Sans Symbols"/>
              <a:buChar char="✔"/>
            </a:pPr>
            <a:r>
              <a:rPr lang="en-US" sz="2600">
                <a:latin typeface="Times New Roman"/>
                <a:ea typeface="Times New Roman"/>
                <a:cs typeface="Times New Roman"/>
                <a:sym typeface="Times New Roman"/>
              </a:rPr>
              <a:t>detal va kesuvchi asbobni o‘rnatish xatoligi.</a:t>
            </a:r>
            <a:endParaRPr/>
          </a:p>
          <a:p>
            <a:pPr indent="-371475" lvl="0" marL="625475" rtl="0" algn="just">
              <a:lnSpc>
                <a:spcPct val="150000"/>
              </a:lnSpc>
              <a:spcBef>
                <a:spcPts val="750"/>
              </a:spcBef>
              <a:spcAft>
                <a:spcPts val="0"/>
              </a:spcAft>
              <a:buClr>
                <a:schemeClr val="dk1"/>
              </a:buClr>
              <a:buSzPts val="2600"/>
              <a:buFont typeface="Noto Sans Symbols"/>
              <a:buNone/>
            </a:pPr>
            <a:r>
              <a:t/>
            </a:r>
            <a:endParaRPr sz="2600">
              <a:latin typeface="Times New Roman"/>
              <a:ea typeface="Times New Roman"/>
              <a:cs typeface="Times New Roman"/>
              <a:sym typeface="Times New Roman"/>
            </a:endParaRPr>
          </a:p>
          <a:p>
            <a:pPr indent="-371475" lvl="0" marL="625475" rtl="0" algn="just">
              <a:lnSpc>
                <a:spcPct val="150000"/>
              </a:lnSpc>
              <a:spcBef>
                <a:spcPts val="750"/>
              </a:spcBef>
              <a:spcAft>
                <a:spcPts val="0"/>
              </a:spcAft>
              <a:buClr>
                <a:schemeClr val="dk1"/>
              </a:buClr>
              <a:buSzPts val="2600"/>
              <a:buFont typeface="Noto Sans Symbols"/>
              <a:buNone/>
            </a:pPr>
            <a:r>
              <a:t/>
            </a:r>
            <a:endParaRPr sz="2600">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0" st="0"/>
                                            </p:txEl>
                                          </p:spTgt>
                                        </p:tgtEl>
                                        <p:attrNameLst>
                                          <p:attrName>style.visibility</p:attrName>
                                        </p:attrNameLst>
                                      </p:cBhvr>
                                      <p:to>
                                        <p:strVal val="visible"/>
                                      </p:to>
                                    </p:set>
                                    <p:animEffect filter="fade" transition="in">
                                      <p:cBhvr>
                                        <p:cTn dur="500"/>
                                        <p:tgtEl>
                                          <p:spTgt spid="72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1" st="1"/>
                                            </p:txEl>
                                          </p:spTgt>
                                        </p:tgtEl>
                                        <p:attrNameLst>
                                          <p:attrName>style.visibility</p:attrName>
                                        </p:attrNameLst>
                                      </p:cBhvr>
                                      <p:to>
                                        <p:strVal val="visible"/>
                                      </p:to>
                                    </p:set>
                                    <p:animEffect filter="fade" transition="in">
                                      <p:cBhvr>
                                        <p:cTn dur="500"/>
                                        <p:tgtEl>
                                          <p:spTgt spid="72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2" st="2"/>
                                            </p:txEl>
                                          </p:spTgt>
                                        </p:tgtEl>
                                        <p:attrNameLst>
                                          <p:attrName>style.visibility</p:attrName>
                                        </p:attrNameLst>
                                      </p:cBhvr>
                                      <p:to>
                                        <p:strVal val="visible"/>
                                      </p:to>
                                    </p:set>
                                    <p:animEffect filter="fade" transition="in">
                                      <p:cBhvr>
                                        <p:cTn dur="500"/>
                                        <p:tgtEl>
                                          <p:spTgt spid="72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3" st="3"/>
                                            </p:txEl>
                                          </p:spTgt>
                                        </p:tgtEl>
                                        <p:attrNameLst>
                                          <p:attrName>style.visibility</p:attrName>
                                        </p:attrNameLst>
                                      </p:cBhvr>
                                      <p:to>
                                        <p:strVal val="visible"/>
                                      </p:to>
                                    </p:set>
                                    <p:animEffect filter="fade" transition="in">
                                      <p:cBhvr>
                                        <p:cTn dur="500"/>
                                        <p:tgtEl>
                                          <p:spTgt spid="72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4" st="4"/>
                                            </p:txEl>
                                          </p:spTgt>
                                        </p:tgtEl>
                                        <p:attrNameLst>
                                          <p:attrName>style.visibility</p:attrName>
                                        </p:attrNameLst>
                                      </p:cBhvr>
                                      <p:to>
                                        <p:strVal val="visible"/>
                                      </p:to>
                                    </p:set>
                                    <p:animEffect filter="fade" transition="in">
                                      <p:cBhvr>
                                        <p:cTn dur="500"/>
                                        <p:tgtEl>
                                          <p:spTgt spid="72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5" st="5"/>
                                            </p:txEl>
                                          </p:spTgt>
                                        </p:tgtEl>
                                        <p:attrNameLst>
                                          <p:attrName>style.visibility</p:attrName>
                                        </p:attrNameLst>
                                      </p:cBhvr>
                                      <p:to>
                                        <p:strVal val="visible"/>
                                      </p:to>
                                    </p:set>
                                    <p:animEffect filter="fade" transition="in">
                                      <p:cBhvr>
                                        <p:cTn dur="500"/>
                                        <p:tgtEl>
                                          <p:spTgt spid="722">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6" st="6"/>
                                            </p:txEl>
                                          </p:spTgt>
                                        </p:tgtEl>
                                        <p:attrNameLst>
                                          <p:attrName>style.visibility</p:attrName>
                                        </p:attrNameLst>
                                      </p:cBhvr>
                                      <p:to>
                                        <p:strVal val="visible"/>
                                      </p:to>
                                    </p:set>
                                    <p:animEffect filter="fade" transition="in">
                                      <p:cBhvr>
                                        <p:cTn dur="500"/>
                                        <p:tgtEl>
                                          <p:spTgt spid="722">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7" st="7"/>
                                            </p:txEl>
                                          </p:spTgt>
                                        </p:tgtEl>
                                        <p:attrNameLst>
                                          <p:attrName>style.visibility</p:attrName>
                                        </p:attrNameLst>
                                      </p:cBhvr>
                                      <p:to>
                                        <p:strVal val="visible"/>
                                      </p:to>
                                    </p:set>
                                    <p:animEffect filter="fade" transition="in">
                                      <p:cBhvr>
                                        <p:cTn dur="500"/>
                                        <p:tgtEl>
                                          <p:spTgt spid="722">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2">
                                            <p:txEl>
                                              <p:pRg end="8" st="8"/>
                                            </p:txEl>
                                          </p:spTgt>
                                        </p:tgtEl>
                                        <p:attrNameLst>
                                          <p:attrName>style.visibility</p:attrName>
                                        </p:attrNameLst>
                                      </p:cBhvr>
                                      <p:to>
                                        <p:strVal val="visible"/>
                                      </p:to>
                                    </p:set>
                                    <p:animEffect filter="fade" transition="in">
                                      <p:cBhvr>
                                        <p:cTn dur="500"/>
                                        <p:tgtEl>
                                          <p:spTgt spid="722">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26" name="Shape 726"/>
        <p:cNvGrpSpPr/>
        <p:nvPr/>
      </p:nvGrpSpPr>
      <p:grpSpPr>
        <a:xfrm>
          <a:off x="0" y="0"/>
          <a:ext cx="0" cy="0"/>
          <a:chOff x="0" y="0"/>
          <a:chExt cx="0" cy="0"/>
        </a:xfrm>
      </p:grpSpPr>
      <p:sp>
        <p:nvSpPr>
          <p:cNvPr id="727" name="Google Shape;727;p27"/>
          <p:cNvSpPr/>
          <p:nvPr/>
        </p:nvSpPr>
        <p:spPr>
          <a:xfrm flipH="1">
            <a:off x="179512" y="2435403"/>
            <a:ext cx="2880320"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Ichki yuzani o‘lchamini nazorat qilish uchun kalibr probka</a:t>
            </a:r>
            <a:endParaRPr sz="2400">
              <a:solidFill>
                <a:schemeClr val="dk1"/>
              </a:solidFill>
              <a:latin typeface="Calibri"/>
              <a:ea typeface="Calibri"/>
              <a:cs typeface="Calibri"/>
              <a:sym typeface="Calibri"/>
            </a:endParaRPr>
          </a:p>
        </p:txBody>
      </p:sp>
      <p:sp>
        <p:nvSpPr>
          <p:cNvPr id="728" name="Google Shape;728;p27"/>
          <p:cNvSpPr/>
          <p:nvPr/>
        </p:nvSpPr>
        <p:spPr>
          <a:xfrm>
            <a:off x="35496" y="6444044"/>
            <a:ext cx="885698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https://www.tdchiz.ru/uploads/lruga/IMG_9164.jpg</a:t>
            </a:r>
            <a:endParaRPr i="1" sz="1800">
              <a:solidFill>
                <a:schemeClr val="dk1"/>
              </a:solidFill>
              <a:latin typeface="Calibri"/>
              <a:ea typeface="Calibri"/>
              <a:cs typeface="Calibri"/>
              <a:sym typeface="Calibri"/>
            </a:endParaRPr>
          </a:p>
        </p:txBody>
      </p:sp>
      <p:pic>
        <p:nvPicPr>
          <p:cNvPr id="729" name="Google Shape;729;p27"/>
          <p:cNvPicPr preferRelativeResize="0"/>
          <p:nvPr/>
        </p:nvPicPr>
        <p:blipFill rotWithShape="1">
          <a:blip r:embed="rId3">
            <a:alphaModFix/>
          </a:blip>
          <a:srcRect b="36412" l="7383" r="10162" t="33941"/>
          <a:stretch/>
        </p:blipFill>
        <p:spPr>
          <a:xfrm>
            <a:off x="59036" y="0"/>
            <a:ext cx="8977460" cy="2420888"/>
          </a:xfrm>
          <a:prstGeom prst="rect">
            <a:avLst/>
          </a:prstGeom>
          <a:noFill/>
          <a:ln>
            <a:noFill/>
          </a:ln>
        </p:spPr>
      </p:pic>
      <p:pic>
        <p:nvPicPr>
          <p:cNvPr id="730" name="Google Shape;730;p27"/>
          <p:cNvPicPr preferRelativeResize="0"/>
          <p:nvPr/>
        </p:nvPicPr>
        <p:blipFill rotWithShape="1">
          <a:blip r:embed="rId4">
            <a:alphaModFix/>
          </a:blip>
          <a:srcRect b="16400" l="14438" r="16401" t="19551"/>
          <a:stretch/>
        </p:blipFill>
        <p:spPr>
          <a:xfrm>
            <a:off x="4572000" y="2420888"/>
            <a:ext cx="4536504" cy="3360922"/>
          </a:xfrm>
          <a:prstGeom prst="rect">
            <a:avLst/>
          </a:prstGeom>
          <a:noFill/>
          <a:ln>
            <a:noFill/>
          </a:ln>
        </p:spPr>
      </p:pic>
      <p:sp>
        <p:nvSpPr>
          <p:cNvPr id="731" name="Google Shape;731;p27"/>
          <p:cNvSpPr/>
          <p:nvPr/>
        </p:nvSpPr>
        <p:spPr>
          <a:xfrm>
            <a:off x="59036" y="5949280"/>
            <a:ext cx="885698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https://images.prom.ua/2449913120_w640_h640_kalibr-probka-gladkaya-d21.jpg</a:t>
            </a:r>
            <a:endParaRPr i="1" sz="1800">
              <a:solidFill>
                <a:schemeClr val="dk1"/>
              </a:solidFill>
              <a:latin typeface="Calibri"/>
              <a:ea typeface="Calibri"/>
              <a:cs typeface="Calibri"/>
              <a:sym typeface="Calibri"/>
            </a:endParaRPr>
          </a:p>
        </p:txBody>
      </p:sp>
      <p:sp>
        <p:nvSpPr>
          <p:cNvPr id="732" name="Google Shape;732;p27"/>
          <p:cNvSpPr/>
          <p:nvPr/>
        </p:nvSpPr>
        <p:spPr>
          <a:xfrm flipH="1">
            <a:off x="179512" y="4235604"/>
            <a:ext cx="2880320"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Tashqi yuzani o‘lchamini nazorat qilish uchun kalibr probka</a:t>
            </a:r>
            <a:endParaRPr sz="2400">
              <a:solidFill>
                <a:schemeClr val="dk1"/>
              </a:solidFill>
              <a:latin typeface="Calibri"/>
              <a:ea typeface="Calibri"/>
              <a:cs typeface="Calibri"/>
              <a:sym typeface="Calibri"/>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9"/>
                                        </p:tgtEl>
                                        <p:attrNameLst>
                                          <p:attrName>style.visibility</p:attrName>
                                        </p:attrNameLst>
                                      </p:cBhvr>
                                      <p:to>
                                        <p:strVal val="visible"/>
                                      </p:to>
                                    </p:set>
                                    <p:animEffect filter="fade" transition="in">
                                      <p:cBhvr>
                                        <p:cTn dur="1000"/>
                                        <p:tgtEl>
                                          <p:spTgt spid="7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7"/>
                                        </p:tgtEl>
                                        <p:attrNameLst>
                                          <p:attrName>style.visibility</p:attrName>
                                        </p:attrNameLst>
                                      </p:cBhvr>
                                      <p:to>
                                        <p:strVal val="visible"/>
                                      </p:to>
                                    </p:set>
                                    <p:animEffect filter="fade" transition="in">
                                      <p:cBhvr>
                                        <p:cTn dur="1000"/>
                                        <p:tgtEl>
                                          <p:spTgt spid="7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730"/>
                                        </p:tgtEl>
                                        <p:attrNameLst>
                                          <p:attrName>style.visibility</p:attrName>
                                        </p:attrNameLst>
                                      </p:cBhvr>
                                      <p:to>
                                        <p:strVal val="visible"/>
                                      </p:to>
                                    </p:set>
                                    <p:anim calcmode="lin" valueType="num">
                                      <p:cBhvr additive="base">
                                        <p:cTn dur="500"/>
                                        <p:tgtEl>
                                          <p:spTgt spid="73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32"/>
                                        </p:tgtEl>
                                        <p:attrNameLst>
                                          <p:attrName>style.visibility</p:attrName>
                                        </p:attrNameLst>
                                      </p:cBhvr>
                                      <p:to>
                                        <p:strVal val="visible"/>
                                      </p:to>
                                    </p:set>
                                    <p:anim calcmode="lin" valueType="num">
                                      <p:cBhvr additive="base">
                                        <p:cTn dur="500"/>
                                        <p:tgtEl>
                                          <p:spTgt spid="732"/>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0"/>
                                  </p:stCondLst>
                                  <p:childTnLst>
                                    <p:set>
                                      <p:cBhvr>
                                        <p:cTn dur="1" fill="hold">
                                          <p:stCondLst>
                                            <p:cond delay="0"/>
                                          </p:stCondLst>
                                        </p:cTn>
                                        <p:tgtEl>
                                          <p:spTgt spid="728"/>
                                        </p:tgtEl>
                                        <p:attrNameLst>
                                          <p:attrName>style.visibility</p:attrName>
                                        </p:attrNameLst>
                                      </p:cBhvr>
                                      <p:to>
                                        <p:strVal val="visible"/>
                                      </p:to>
                                    </p:set>
                                    <p:animEffect filter="fade" transition="in">
                                      <p:cBhvr>
                                        <p:cTn dur="500"/>
                                        <p:tgtEl>
                                          <p:spTgt spid="728"/>
                                        </p:tgtEl>
                                      </p:cBhvr>
                                    </p:animEffect>
                                  </p:childTnLst>
                                </p:cTn>
                              </p:par>
                              <p:par>
                                <p:cTn fill="hold" nodeType="withEffect" presetClass="entr" presetID="10" presetSubtype="0">
                                  <p:stCondLst>
                                    <p:cond delay="0"/>
                                  </p:stCondLst>
                                  <p:childTnLst>
                                    <p:set>
                                      <p:cBhvr>
                                        <p:cTn dur="1" fill="hold">
                                          <p:stCondLst>
                                            <p:cond delay="0"/>
                                          </p:stCondLst>
                                        </p:cTn>
                                        <p:tgtEl>
                                          <p:spTgt spid="731"/>
                                        </p:tgtEl>
                                        <p:attrNameLst>
                                          <p:attrName>style.visibility</p:attrName>
                                        </p:attrNameLst>
                                      </p:cBhvr>
                                      <p:to>
                                        <p:strVal val="visible"/>
                                      </p:to>
                                    </p:set>
                                    <p:animEffect filter="fade" transition="in">
                                      <p:cBhvr>
                                        <p:cTn dur="500"/>
                                        <p:tgtEl>
                                          <p:spTgt spid="7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36" name="Shape 736"/>
        <p:cNvGrpSpPr/>
        <p:nvPr/>
      </p:nvGrpSpPr>
      <p:grpSpPr>
        <a:xfrm>
          <a:off x="0" y="0"/>
          <a:ext cx="0" cy="0"/>
          <a:chOff x="0" y="0"/>
          <a:chExt cx="0" cy="0"/>
        </a:xfrm>
      </p:grpSpPr>
      <p:sp>
        <p:nvSpPr>
          <p:cNvPr id="737" name="Google Shape;737;p28"/>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Tekshirish jarayonida harakatni vtulka markazlarga  o‘rnatiladi. O‘lchash asbobining sharli cheti tekshirilayotgan “vtulka” ning ishchi yuzasi bilan to‘qnashtiriladi. O‘lchash birikmasining aylantirish natijasida o‘lchash asbobining shari nazorat qilinayotgan ishchi yuza bo‘yicha sirpanadi natijada indikator yuzaning bazaviy teshikka nisbatan perpendikulyarligini yoki silindrikligini ko‘rsatadi.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0" st="0"/>
                                            </p:txEl>
                                          </p:spTgt>
                                        </p:tgtEl>
                                        <p:attrNameLst>
                                          <p:attrName>style.visibility</p:attrName>
                                        </p:attrNameLst>
                                      </p:cBhvr>
                                      <p:to>
                                        <p:strVal val="visible"/>
                                      </p:to>
                                    </p:set>
                                    <p:animEffect filter="fade" transition="in">
                                      <p:cBhvr>
                                        <p:cTn dur="500"/>
                                        <p:tgtEl>
                                          <p:spTgt spid="737">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41" name="Shape 741"/>
        <p:cNvGrpSpPr/>
        <p:nvPr/>
      </p:nvGrpSpPr>
      <p:grpSpPr>
        <a:xfrm>
          <a:off x="0" y="0"/>
          <a:ext cx="0" cy="0"/>
          <a:chOff x="0" y="0"/>
          <a:chExt cx="0" cy="0"/>
        </a:xfrm>
      </p:grpSpPr>
      <p:sp>
        <p:nvSpPr>
          <p:cNvPr id="742" name="Google Shape;742;p29"/>
          <p:cNvSpPr txBox="1"/>
          <p:nvPr>
            <p:ph idx="1" type="body"/>
          </p:nvPr>
        </p:nvSpPr>
        <p:spPr>
          <a:xfrm>
            <a:off x="179512" y="188640"/>
            <a:ext cx="8784975" cy="6480720"/>
          </a:xfrm>
          <a:prstGeom prst="rect">
            <a:avLst/>
          </a:prstGeom>
          <a:noFill/>
          <a:ln>
            <a:noFill/>
          </a:ln>
        </p:spPr>
        <p:txBody>
          <a:bodyPr anchorCtr="0" anchor="t" bIns="45700" lIns="91425" spcFirstLastPara="1" rIns="91425" wrap="square" tIns="45700">
            <a:noAutofit/>
          </a:bodyPr>
          <a:lstStyle/>
          <a:p>
            <a:pPr indent="0" lvl="8" marL="0" rtl="0" algn="ctr">
              <a:lnSpc>
                <a:spcPct val="120000"/>
              </a:lnSpc>
              <a:spcBef>
                <a:spcPts val="0"/>
              </a:spcBef>
              <a:spcAft>
                <a:spcPts val="0"/>
              </a:spcAft>
              <a:buSzPts val="2800"/>
              <a:buNone/>
            </a:pPr>
            <a:r>
              <a:rPr b="1" lang="en-US" sz="2800">
                <a:latin typeface="Times New Roman"/>
                <a:ea typeface="Times New Roman"/>
                <a:cs typeface="Times New Roman"/>
                <a:sym typeface="Times New Roman"/>
              </a:rPr>
              <a:t>Foydalanilgan adabiyotlar:</a:t>
            </a:r>
            <a:endParaRPr/>
          </a:p>
          <a:p>
            <a:pPr indent="179388" lvl="0" marL="0" rtl="0" algn="just">
              <a:lnSpc>
                <a:spcPct val="150000"/>
              </a:lnSpc>
              <a:spcBef>
                <a:spcPts val="1800"/>
              </a:spcBef>
              <a:spcAft>
                <a:spcPts val="0"/>
              </a:spcAft>
              <a:buSzPts val="2400"/>
              <a:buNone/>
            </a:pPr>
            <a:r>
              <a:rPr lang="en-US" sz="2400">
                <a:latin typeface="Times New Roman"/>
                <a:ea typeface="Times New Roman"/>
                <a:cs typeface="Times New Roman"/>
                <a:sym typeface="Times New Roman"/>
              </a:rPr>
              <a:t>1.	Mirzayev A.A., Sotvoldiyev A.E., Mamurov E.T. “Mashinasozlik texnologiyasi” (maxsus qism) oliy texnika o‘quv yurtlari uchun darslik. Farg‘ona–2010. 195 b. </a:t>
            </a:r>
            <a:endParaRPr/>
          </a:p>
          <a:p>
            <a:pPr indent="179388" lvl="0" marL="0" rtl="0" algn="just">
              <a:lnSpc>
                <a:spcPct val="150000"/>
              </a:lnSpc>
              <a:spcBef>
                <a:spcPts val="600"/>
              </a:spcBef>
              <a:spcAft>
                <a:spcPts val="0"/>
              </a:spcAft>
              <a:buSzPts val="2400"/>
              <a:buNone/>
            </a:pPr>
            <a:r>
              <a:rPr lang="en-US" sz="2400">
                <a:latin typeface="Times New Roman"/>
                <a:ea typeface="Times New Roman"/>
                <a:cs typeface="Times New Roman"/>
                <a:sym typeface="Times New Roman"/>
              </a:rPr>
              <a:t>2.	Технология машиностроения: учебник / В.В. Клепиков, Н.М. Султан-заде, В.Ф. Солдатов [и др.]. — М.: 2017. – 387 с. </a:t>
            </a:r>
            <a:endParaRPr/>
          </a:p>
          <a:p>
            <a:pPr indent="179388" lvl="0" marL="0" rtl="0" algn="just">
              <a:lnSpc>
                <a:spcPct val="150000"/>
              </a:lnSpc>
              <a:spcBef>
                <a:spcPts val="600"/>
              </a:spcBef>
              <a:spcAft>
                <a:spcPts val="0"/>
              </a:spcAft>
              <a:buSzPts val="2400"/>
              <a:buNone/>
            </a:pPr>
            <a:r>
              <a:rPr lang="en-US" sz="2400">
                <a:latin typeface="Times New Roman"/>
                <a:ea typeface="Times New Roman"/>
                <a:cs typeface="Times New Roman"/>
                <a:sym typeface="Times New Roman"/>
              </a:rPr>
              <a:t>3.	Шрубченко И.В. Технология изготовления типовых деталей машин. Учеб. пособие. – М.: ИНФРА-М. 2018 – 358 с.</a:t>
            </a:r>
            <a:endParaRPr/>
          </a:p>
          <a:p>
            <a:pPr indent="179388" lvl="0" marL="0" rtl="0" algn="just">
              <a:lnSpc>
                <a:spcPct val="150000"/>
              </a:lnSpc>
              <a:spcBef>
                <a:spcPts val="600"/>
              </a:spcBef>
              <a:spcAft>
                <a:spcPts val="0"/>
              </a:spcAft>
              <a:buSzPts val="2400"/>
              <a:buNone/>
            </a:pPr>
            <a:r>
              <a:rPr lang="en-US" sz="2400">
                <a:latin typeface="Times New Roman"/>
                <a:ea typeface="Times New Roman"/>
                <a:cs typeface="Times New Roman"/>
                <a:sym typeface="Times New Roman"/>
              </a:rPr>
              <a:t>4.	Технология машиностроения: производство типовых деталей машин: Учебное пособие / И.С. Иванов. - М.: НИЦ 2014. - 224 с.</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2">
                                            <p:txEl>
                                              <p:pRg end="0" st="0"/>
                                            </p:txEl>
                                          </p:spTgt>
                                        </p:tgtEl>
                                        <p:attrNameLst>
                                          <p:attrName>style.visibility</p:attrName>
                                        </p:attrNameLst>
                                      </p:cBhvr>
                                      <p:to>
                                        <p:strVal val="visible"/>
                                      </p:to>
                                    </p:set>
                                    <p:animEffect filter="fade" transition="in">
                                      <p:cBhvr>
                                        <p:cTn dur="500"/>
                                        <p:tgtEl>
                                          <p:spTgt spid="74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2">
                                            <p:txEl>
                                              <p:pRg end="1" st="1"/>
                                            </p:txEl>
                                          </p:spTgt>
                                        </p:tgtEl>
                                        <p:attrNameLst>
                                          <p:attrName>style.visibility</p:attrName>
                                        </p:attrNameLst>
                                      </p:cBhvr>
                                      <p:to>
                                        <p:strVal val="visible"/>
                                      </p:to>
                                    </p:set>
                                    <p:animEffect filter="fade" transition="in">
                                      <p:cBhvr>
                                        <p:cTn dur="500"/>
                                        <p:tgtEl>
                                          <p:spTgt spid="74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2">
                                            <p:txEl>
                                              <p:pRg end="2" st="2"/>
                                            </p:txEl>
                                          </p:spTgt>
                                        </p:tgtEl>
                                        <p:attrNameLst>
                                          <p:attrName>style.visibility</p:attrName>
                                        </p:attrNameLst>
                                      </p:cBhvr>
                                      <p:to>
                                        <p:strVal val="visible"/>
                                      </p:to>
                                    </p:set>
                                    <p:animEffect filter="fade" transition="in">
                                      <p:cBhvr>
                                        <p:cTn dur="500"/>
                                        <p:tgtEl>
                                          <p:spTgt spid="74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2">
                                            <p:txEl>
                                              <p:pRg end="3" st="3"/>
                                            </p:txEl>
                                          </p:spTgt>
                                        </p:tgtEl>
                                        <p:attrNameLst>
                                          <p:attrName>style.visibility</p:attrName>
                                        </p:attrNameLst>
                                      </p:cBhvr>
                                      <p:to>
                                        <p:strVal val="visible"/>
                                      </p:to>
                                    </p:set>
                                    <p:animEffect filter="fade" transition="in">
                                      <p:cBhvr>
                                        <p:cTn dur="500"/>
                                        <p:tgtEl>
                                          <p:spTgt spid="74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2">
                                            <p:txEl>
                                              <p:pRg end="4" st="4"/>
                                            </p:txEl>
                                          </p:spTgt>
                                        </p:tgtEl>
                                        <p:attrNameLst>
                                          <p:attrName>style.visibility</p:attrName>
                                        </p:attrNameLst>
                                      </p:cBhvr>
                                      <p:to>
                                        <p:strVal val="visible"/>
                                      </p:to>
                                    </p:set>
                                    <p:animEffect filter="fade" transition="in">
                                      <p:cBhvr>
                                        <p:cTn dur="500"/>
                                        <p:tgtEl>
                                          <p:spTgt spid="742">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746" name="Shape 746"/>
        <p:cNvGrpSpPr/>
        <p:nvPr/>
      </p:nvGrpSpPr>
      <p:grpSpPr>
        <a:xfrm>
          <a:off x="0" y="0"/>
          <a:ext cx="0" cy="0"/>
          <a:chOff x="0" y="0"/>
          <a:chExt cx="0" cy="0"/>
        </a:xfrm>
      </p:grpSpPr>
      <p:sp>
        <p:nvSpPr>
          <p:cNvPr id="747" name="Google Shape;747;p30"/>
          <p:cNvSpPr/>
          <p:nvPr/>
        </p:nvSpPr>
        <p:spPr>
          <a:xfrm>
            <a:off x="467544" y="1160748"/>
            <a:ext cx="8208912" cy="4536504"/>
          </a:xfrm>
          <a:prstGeom prst="rect">
            <a:avLst/>
          </a:prstGeom>
        </p:spPr>
        <p:txBody>
          <a:bodyPr>
            <a:prstTxWarp prst="textPlain"/>
          </a:bodyPr>
          <a:lstStyle/>
          <a:p>
            <a:pPr lvl="0" algn="ctr"/>
            <a:r>
              <a:rPr b="1" i="0">
                <a:ln cap="flat" cmpd="sng" w="12700">
                  <a:solidFill>
                    <a:schemeClr val="accent5"/>
                  </a:solidFill>
                  <a:prstDash val="solid"/>
                  <a:round/>
                  <a:headEnd len="sm" w="sm" type="none"/>
                  <a:tailEnd len="sm" w="sm" type="none"/>
                </a:ln>
                <a:solidFill>
                  <a:srgbClr val="FF0000"/>
                </a:solidFill>
                <a:latin typeface="Candara"/>
              </a:rPr>
              <a:t>E’TIBORINGIZ</a:t>
            </a:r>
            <a:br>
              <a:rPr b="1" i="0">
                <a:ln cap="flat" cmpd="sng" w="12700">
                  <a:solidFill>
                    <a:schemeClr val="accent5"/>
                  </a:solidFill>
                  <a:prstDash val="solid"/>
                  <a:round/>
                  <a:headEnd len="sm" w="sm" type="none"/>
                  <a:tailEnd len="sm" w="sm" type="none"/>
                </a:ln>
                <a:solidFill>
                  <a:srgbClr val="FF0000"/>
                </a:solidFill>
                <a:latin typeface="Candara"/>
              </a:rPr>
            </a:br>
            <a:r>
              <a:rPr b="1" i="0">
                <a:ln cap="flat" cmpd="sng" w="12700">
                  <a:solidFill>
                    <a:schemeClr val="accent5"/>
                  </a:solidFill>
                  <a:prstDash val="solid"/>
                  <a:round/>
                  <a:headEnd len="sm" w="sm" type="none"/>
                  <a:tailEnd len="sm" w="sm" type="none"/>
                </a:ln>
                <a:solidFill>
                  <a:srgbClr val="FF0000"/>
                </a:solidFill>
                <a:latin typeface="Candara"/>
              </a:rPr>
              <a:t>UCHUN RAHMAT</a:t>
            </a: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7"/>
                                        </p:tgtEl>
                                        <p:attrNameLst>
                                          <p:attrName>style.visibility</p:attrName>
                                        </p:attrNameLst>
                                      </p:cBhvr>
                                      <p:to>
                                        <p:strVal val="visible"/>
                                      </p:to>
                                    </p:set>
                                    <p:animEffect filter="fade" transition="in">
                                      <p:cBhvr>
                                        <p:cTn dur="500"/>
                                        <p:tgtEl>
                                          <p:spTgt spid="7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1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Галерея">
  <a:themeElements>
    <a:clrScheme name="Галерея">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Волна">
  <a:themeElements>
    <a:clrScheme name="Волна">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2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2021-09-15T07:41:13Z</dcterms:created>
  <dc:creator>User</dc:creator>
</cp:coreProperties>
</file>