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  <p:sldMasterId id="2147483720" r:id="rId3"/>
    <p:sldMasterId id="2147483744" r:id="rId4"/>
    <p:sldMasterId id="2147483756" r:id="rId5"/>
    <p:sldMasterId id="2147483768" r:id="rId6"/>
    <p:sldMasterId id="2147483780" r:id="rId7"/>
  </p:sldMasterIdLst>
  <p:sldIdLst>
    <p:sldId id="256" r:id="rId8"/>
    <p:sldId id="257" r:id="rId9"/>
    <p:sldId id="258" r:id="rId10"/>
    <p:sldId id="342" r:id="rId11"/>
    <p:sldId id="341" r:id="rId12"/>
    <p:sldId id="329" r:id="rId13"/>
    <p:sldId id="348" r:id="rId14"/>
    <p:sldId id="331" r:id="rId15"/>
    <p:sldId id="343" r:id="rId16"/>
    <p:sldId id="332" r:id="rId17"/>
    <p:sldId id="344" r:id="rId18"/>
    <p:sldId id="323" r:id="rId19"/>
    <p:sldId id="345" r:id="rId20"/>
    <p:sldId id="259" r:id="rId21"/>
    <p:sldId id="333" r:id="rId22"/>
    <p:sldId id="263" r:id="rId23"/>
    <p:sldId id="346" r:id="rId24"/>
    <p:sldId id="335" r:id="rId25"/>
    <p:sldId id="326" r:id="rId26"/>
    <p:sldId id="324" r:id="rId27"/>
    <p:sldId id="336" r:id="rId28"/>
    <p:sldId id="325" r:id="rId29"/>
    <p:sldId id="316" r:id="rId30"/>
    <p:sldId id="267" r:id="rId31"/>
    <p:sldId id="276" r:id="rId32"/>
    <p:sldId id="349" r:id="rId33"/>
    <p:sldId id="322" r:id="rId34"/>
    <p:sldId id="304" r:id="rId35"/>
    <p:sldId id="293" r:id="rId3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5E7CE"/>
    <a:srgbClr val="D6EB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505E3EF-67EA-436B-97B2-0124C06EBD24}" styleName="Средний стиль 4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154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39" Type="http://schemas.openxmlformats.org/officeDocument/2006/relationships/theme" Target="theme/theme1.xml"/><Relationship Id="rId21" Type="http://schemas.openxmlformats.org/officeDocument/2006/relationships/slide" Target="slides/slide14.xml"/><Relationship Id="rId34" Type="http://schemas.openxmlformats.org/officeDocument/2006/relationships/slide" Target="slides/slide27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slide" Target="slides/slide26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29" Type="http://schemas.openxmlformats.org/officeDocument/2006/relationships/slide" Target="slides/slide22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slide" Target="slides/slide25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openxmlformats.org/officeDocument/2006/relationships/slide" Target="slides/slide29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openxmlformats.org/officeDocument/2006/relationships/slide" Target="slides/slide2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slide" Target="slides/slide23.xml"/><Relationship Id="rId35" Type="http://schemas.openxmlformats.org/officeDocument/2006/relationships/slide" Target="slides/slide28.xml"/><Relationship Id="rId8" Type="http://schemas.openxmlformats.org/officeDocument/2006/relationships/slide" Target="slides/slide1.xml"/><Relationship Id="rId3" Type="http://schemas.openxmlformats.org/officeDocument/2006/relationships/slideMaster" Target="slideMasters/slideMaster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DA6BE2D-BF01-41A6-9F3B-E9AC7DE0E763}" type="doc">
      <dgm:prSet loTypeId="urn:microsoft.com/office/officeart/2005/8/layout/hierarchy2" loCatId="hierarchy" qsTypeId="urn:microsoft.com/office/officeart/2005/8/quickstyle/3d5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A2FB988A-A142-45A9-A53B-BF2AF2122CF2}">
      <dgm:prSet phldrT="[Текст]" custT="1"/>
      <dgm:spPr/>
      <dgm:t>
        <a:bodyPr/>
        <a:lstStyle/>
        <a:p>
          <a:r>
            <a:rPr lang="en-US" sz="3600" dirty="0" err="1">
              <a:solidFill>
                <a:schemeClr val="tx1"/>
              </a:solidFill>
            </a:rPr>
            <a:t>Flanetslarning</a:t>
          </a:r>
          <a:r>
            <a:rPr lang="en-US" sz="3600" dirty="0">
              <a:solidFill>
                <a:schemeClr val="tx1"/>
              </a:solidFill>
            </a:rPr>
            <a:t> </a:t>
          </a:r>
          <a:r>
            <a:rPr lang="en-US" sz="3600" dirty="0" err="1">
              <a:solidFill>
                <a:schemeClr val="tx1"/>
              </a:solidFill>
            </a:rPr>
            <a:t>qo‘llanilsh</a:t>
          </a:r>
          <a:r>
            <a:rPr lang="en-US" sz="3600" dirty="0">
              <a:solidFill>
                <a:schemeClr val="tx1"/>
              </a:solidFill>
            </a:rPr>
            <a:t> </a:t>
          </a:r>
          <a:r>
            <a:rPr lang="en-US" sz="3600" dirty="0" err="1">
              <a:solidFill>
                <a:schemeClr val="tx1"/>
              </a:solidFill>
            </a:rPr>
            <a:t>sohalari</a:t>
          </a:r>
          <a:endParaRPr lang="ru-RU" sz="3600" dirty="0">
            <a:solidFill>
              <a:schemeClr val="tx1"/>
            </a:solidFill>
          </a:endParaRPr>
        </a:p>
      </dgm:t>
    </dgm:pt>
    <dgm:pt modelId="{F007594A-20B9-428D-AD92-C2CEBB9DABED}" type="parTrans" cxnId="{327F88C1-AE66-4D9B-B79F-5D1598AC97F9}">
      <dgm:prSet/>
      <dgm:spPr/>
      <dgm:t>
        <a:bodyPr/>
        <a:lstStyle/>
        <a:p>
          <a:endParaRPr lang="ru-RU" sz="3200">
            <a:solidFill>
              <a:schemeClr val="tx1"/>
            </a:solidFill>
          </a:endParaRPr>
        </a:p>
      </dgm:t>
    </dgm:pt>
    <dgm:pt modelId="{99693069-5212-4073-BAFA-A322B33DB0C6}" type="sibTrans" cxnId="{327F88C1-AE66-4D9B-B79F-5D1598AC97F9}">
      <dgm:prSet/>
      <dgm:spPr/>
      <dgm:t>
        <a:bodyPr/>
        <a:lstStyle/>
        <a:p>
          <a:endParaRPr lang="ru-RU" sz="3200">
            <a:solidFill>
              <a:schemeClr val="tx1"/>
            </a:solidFill>
          </a:endParaRPr>
        </a:p>
      </dgm:t>
    </dgm:pt>
    <dgm:pt modelId="{1C8FE038-D3D5-4E94-ABA6-F0553F2F4386}">
      <dgm:prSet phldrT="[Текст]" custT="1"/>
      <dgm:spPr/>
      <dgm:t>
        <a:bodyPr/>
        <a:lstStyle/>
        <a:p>
          <a:r>
            <a:rPr lang="en-US" sz="3600">
              <a:solidFill>
                <a:schemeClr val="tx1"/>
              </a:solidFill>
            </a:rPr>
            <a:t>Quvurlarda issiqlik uzatish tarmoqlari</a:t>
          </a:r>
          <a:endParaRPr lang="ru-RU" sz="3600" dirty="0">
            <a:solidFill>
              <a:schemeClr val="tx1"/>
            </a:solidFill>
          </a:endParaRPr>
        </a:p>
      </dgm:t>
    </dgm:pt>
    <dgm:pt modelId="{362498D2-BB94-4218-BF19-A3E66DA9243D}" type="parTrans" cxnId="{69CBD1A3-D7EA-43EE-A7D7-B8D0DD094684}">
      <dgm:prSet/>
      <dgm:spPr/>
      <dgm:t>
        <a:bodyPr/>
        <a:lstStyle/>
        <a:p>
          <a:endParaRPr lang="ru-RU" sz="3200">
            <a:solidFill>
              <a:schemeClr val="tx1"/>
            </a:solidFill>
          </a:endParaRPr>
        </a:p>
      </dgm:t>
    </dgm:pt>
    <dgm:pt modelId="{33EC4AE3-001A-4601-AB91-4D393BCB7173}" type="sibTrans" cxnId="{69CBD1A3-D7EA-43EE-A7D7-B8D0DD094684}">
      <dgm:prSet/>
      <dgm:spPr/>
      <dgm:t>
        <a:bodyPr/>
        <a:lstStyle/>
        <a:p>
          <a:endParaRPr lang="ru-RU" sz="3200">
            <a:solidFill>
              <a:schemeClr val="tx1"/>
            </a:solidFill>
          </a:endParaRPr>
        </a:p>
      </dgm:t>
    </dgm:pt>
    <dgm:pt modelId="{6FF6589E-0BF4-4B02-9F0B-0FDF65C280D4}">
      <dgm:prSet phldrT="[Текст]" custT="1"/>
      <dgm:spPr/>
      <dgm:t>
        <a:bodyPr/>
        <a:lstStyle/>
        <a:p>
          <a:r>
            <a:rPr lang="en-US" sz="3600" dirty="0" err="1">
              <a:solidFill>
                <a:schemeClr val="tx1"/>
              </a:solidFill>
            </a:rPr>
            <a:t>Ichimlik</a:t>
          </a:r>
          <a:r>
            <a:rPr lang="en-US" sz="3600" dirty="0">
              <a:solidFill>
                <a:schemeClr val="tx1"/>
              </a:solidFill>
            </a:rPr>
            <a:t> </a:t>
          </a:r>
          <a:r>
            <a:rPr lang="en-US" sz="3600" dirty="0" err="1">
              <a:solidFill>
                <a:schemeClr val="tx1"/>
              </a:solidFill>
            </a:rPr>
            <a:t>suvi</a:t>
          </a:r>
          <a:r>
            <a:rPr lang="en-US" sz="3600" dirty="0">
              <a:solidFill>
                <a:schemeClr val="tx1"/>
              </a:solidFill>
            </a:rPr>
            <a:t> </a:t>
          </a:r>
          <a:r>
            <a:rPr lang="en-US" sz="3600" dirty="0" err="1">
              <a:solidFill>
                <a:schemeClr val="tx1"/>
              </a:solidFill>
            </a:rPr>
            <a:t>ta’minoti</a:t>
          </a:r>
          <a:endParaRPr lang="ru-RU" sz="3600" dirty="0">
            <a:solidFill>
              <a:schemeClr val="tx1"/>
            </a:solidFill>
          </a:endParaRPr>
        </a:p>
      </dgm:t>
    </dgm:pt>
    <dgm:pt modelId="{ADA2E5B7-C611-44A9-9937-E4F9019C06BA}" type="parTrans" cxnId="{3D19BBF1-B731-467F-9A22-5541E8A9E1CE}">
      <dgm:prSet/>
      <dgm:spPr/>
      <dgm:t>
        <a:bodyPr/>
        <a:lstStyle/>
        <a:p>
          <a:endParaRPr lang="ru-RU" sz="3200">
            <a:solidFill>
              <a:schemeClr val="tx1"/>
            </a:solidFill>
          </a:endParaRPr>
        </a:p>
      </dgm:t>
    </dgm:pt>
    <dgm:pt modelId="{87D18C98-A838-4575-A1CC-A0AC6CC6195D}" type="sibTrans" cxnId="{3D19BBF1-B731-467F-9A22-5541E8A9E1CE}">
      <dgm:prSet/>
      <dgm:spPr/>
      <dgm:t>
        <a:bodyPr/>
        <a:lstStyle/>
        <a:p>
          <a:endParaRPr lang="ru-RU" sz="3200">
            <a:solidFill>
              <a:schemeClr val="tx1"/>
            </a:solidFill>
          </a:endParaRPr>
        </a:p>
      </dgm:t>
    </dgm:pt>
    <dgm:pt modelId="{17E3EBF7-88A2-4B85-B07E-51DCCB64BA3E}">
      <dgm:prSet phldrT="[Текст]" custT="1"/>
      <dgm:spPr/>
      <dgm:t>
        <a:bodyPr/>
        <a:lstStyle/>
        <a:p>
          <a:r>
            <a:rPr lang="en-US" sz="3600">
              <a:solidFill>
                <a:schemeClr val="tx1"/>
              </a:solidFill>
            </a:rPr>
            <a:t>Kanalizatsiya</a:t>
          </a:r>
          <a:endParaRPr lang="ru-RU" sz="3600" dirty="0">
            <a:solidFill>
              <a:schemeClr val="tx1"/>
            </a:solidFill>
          </a:endParaRPr>
        </a:p>
      </dgm:t>
    </dgm:pt>
    <dgm:pt modelId="{69769B75-162F-4B36-AB22-5F44EB0FDB2B}" type="parTrans" cxnId="{864D9B9D-2D37-42A6-A872-A8C920035EED}">
      <dgm:prSet/>
      <dgm:spPr/>
      <dgm:t>
        <a:bodyPr/>
        <a:lstStyle/>
        <a:p>
          <a:endParaRPr lang="ru-RU" sz="3200">
            <a:solidFill>
              <a:schemeClr val="tx1"/>
            </a:solidFill>
          </a:endParaRPr>
        </a:p>
      </dgm:t>
    </dgm:pt>
    <dgm:pt modelId="{50A7A1DC-AC4F-424B-86FF-6B4BC08919EF}" type="sibTrans" cxnId="{864D9B9D-2D37-42A6-A872-A8C920035EED}">
      <dgm:prSet/>
      <dgm:spPr/>
      <dgm:t>
        <a:bodyPr/>
        <a:lstStyle/>
        <a:p>
          <a:endParaRPr lang="ru-RU" sz="3200">
            <a:solidFill>
              <a:schemeClr val="tx1"/>
            </a:solidFill>
          </a:endParaRPr>
        </a:p>
      </dgm:t>
    </dgm:pt>
    <dgm:pt modelId="{2B1DA9E4-9039-4438-87DA-3CEC39E35299}">
      <dgm:prSet phldrT="[Текст]" custT="1"/>
      <dgm:spPr/>
      <dgm:t>
        <a:bodyPr/>
        <a:lstStyle/>
        <a:p>
          <a:r>
            <a:rPr lang="en-US" sz="3600">
              <a:solidFill>
                <a:schemeClr val="tx1"/>
              </a:solidFill>
            </a:rPr>
            <a:t>Mashinasozlik sohalarida</a:t>
          </a:r>
          <a:endParaRPr lang="ru-RU" sz="3600" dirty="0">
            <a:solidFill>
              <a:schemeClr val="tx1"/>
            </a:solidFill>
          </a:endParaRPr>
        </a:p>
      </dgm:t>
    </dgm:pt>
    <dgm:pt modelId="{FF2088D1-44C7-4A87-8F80-758F1EB50746}" type="parTrans" cxnId="{746EBA90-475F-4971-ABA6-8739F3E9FC65}">
      <dgm:prSet/>
      <dgm:spPr/>
      <dgm:t>
        <a:bodyPr/>
        <a:lstStyle/>
        <a:p>
          <a:endParaRPr lang="ru-RU" sz="3200">
            <a:solidFill>
              <a:schemeClr val="tx1"/>
            </a:solidFill>
          </a:endParaRPr>
        </a:p>
      </dgm:t>
    </dgm:pt>
    <dgm:pt modelId="{0C40A130-B86F-4CEA-AE90-84F5A7110C24}" type="sibTrans" cxnId="{746EBA90-475F-4971-ABA6-8739F3E9FC65}">
      <dgm:prSet/>
      <dgm:spPr/>
      <dgm:t>
        <a:bodyPr/>
        <a:lstStyle/>
        <a:p>
          <a:endParaRPr lang="ru-RU" sz="3200">
            <a:solidFill>
              <a:schemeClr val="tx1"/>
            </a:solidFill>
          </a:endParaRPr>
        </a:p>
      </dgm:t>
    </dgm:pt>
    <dgm:pt modelId="{DABC036B-B50A-42F0-B043-0ED0C1E32380}" type="pres">
      <dgm:prSet presAssocID="{6DA6BE2D-BF01-41A6-9F3B-E9AC7DE0E763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DE8852B5-9D96-4E5C-AFB2-9171D294655B}" type="pres">
      <dgm:prSet presAssocID="{A2FB988A-A142-45A9-A53B-BF2AF2122CF2}" presName="root1" presStyleCnt="0"/>
      <dgm:spPr/>
    </dgm:pt>
    <dgm:pt modelId="{54E3BE08-9BFF-4B30-8ED9-7E167FC65071}" type="pres">
      <dgm:prSet presAssocID="{A2FB988A-A142-45A9-A53B-BF2AF2122CF2}" presName="LevelOneTextNode" presStyleLbl="node0" presStyleIdx="0" presStyleCnt="1" custScaleX="122885">
        <dgm:presLayoutVars>
          <dgm:chPref val="3"/>
        </dgm:presLayoutVars>
      </dgm:prSet>
      <dgm:spPr/>
    </dgm:pt>
    <dgm:pt modelId="{D601A21B-0A57-4119-B7AB-EE2B81C9486E}" type="pres">
      <dgm:prSet presAssocID="{A2FB988A-A142-45A9-A53B-BF2AF2122CF2}" presName="level2hierChild" presStyleCnt="0"/>
      <dgm:spPr/>
    </dgm:pt>
    <dgm:pt modelId="{35260617-2F4D-400A-A924-AA5054F920B3}" type="pres">
      <dgm:prSet presAssocID="{362498D2-BB94-4218-BF19-A3E66DA9243D}" presName="conn2-1" presStyleLbl="parChTrans1D2" presStyleIdx="0" presStyleCnt="4"/>
      <dgm:spPr/>
    </dgm:pt>
    <dgm:pt modelId="{FA4454B3-FBC8-43C3-AD9F-F95757E26D4B}" type="pres">
      <dgm:prSet presAssocID="{362498D2-BB94-4218-BF19-A3E66DA9243D}" presName="connTx" presStyleLbl="parChTrans1D2" presStyleIdx="0" presStyleCnt="4"/>
      <dgm:spPr/>
    </dgm:pt>
    <dgm:pt modelId="{D9924D42-BDE4-435D-836B-43736902F2CA}" type="pres">
      <dgm:prSet presAssocID="{1C8FE038-D3D5-4E94-ABA6-F0553F2F4386}" presName="root2" presStyleCnt="0"/>
      <dgm:spPr/>
    </dgm:pt>
    <dgm:pt modelId="{343D5F9D-7D39-4720-968B-8CA95DF70666}" type="pres">
      <dgm:prSet presAssocID="{1C8FE038-D3D5-4E94-ABA6-F0553F2F4386}" presName="LevelTwoTextNode" presStyleLbl="node2" presStyleIdx="0" presStyleCnt="4" custScaleX="125037">
        <dgm:presLayoutVars>
          <dgm:chPref val="3"/>
        </dgm:presLayoutVars>
      </dgm:prSet>
      <dgm:spPr/>
    </dgm:pt>
    <dgm:pt modelId="{CC5827E6-E510-4F40-96F2-CC18AD84AC54}" type="pres">
      <dgm:prSet presAssocID="{1C8FE038-D3D5-4E94-ABA6-F0553F2F4386}" presName="level3hierChild" presStyleCnt="0"/>
      <dgm:spPr/>
    </dgm:pt>
    <dgm:pt modelId="{52F4493A-4B2B-4733-A90E-A9E67234F205}" type="pres">
      <dgm:prSet presAssocID="{ADA2E5B7-C611-44A9-9937-E4F9019C06BA}" presName="conn2-1" presStyleLbl="parChTrans1D2" presStyleIdx="1" presStyleCnt="4"/>
      <dgm:spPr/>
    </dgm:pt>
    <dgm:pt modelId="{76CA1F70-11DA-4019-BEED-0702E7304977}" type="pres">
      <dgm:prSet presAssocID="{ADA2E5B7-C611-44A9-9937-E4F9019C06BA}" presName="connTx" presStyleLbl="parChTrans1D2" presStyleIdx="1" presStyleCnt="4"/>
      <dgm:spPr/>
    </dgm:pt>
    <dgm:pt modelId="{D7F873DC-F815-4BEC-B938-B3072845409A}" type="pres">
      <dgm:prSet presAssocID="{6FF6589E-0BF4-4B02-9F0B-0FDF65C280D4}" presName="root2" presStyleCnt="0"/>
      <dgm:spPr/>
    </dgm:pt>
    <dgm:pt modelId="{933A3FD5-EDCF-4AE7-A041-5C382C3C074B}" type="pres">
      <dgm:prSet presAssocID="{6FF6589E-0BF4-4B02-9F0B-0FDF65C280D4}" presName="LevelTwoTextNode" presStyleLbl="node2" presStyleIdx="1" presStyleCnt="4" custScaleX="125037">
        <dgm:presLayoutVars>
          <dgm:chPref val="3"/>
        </dgm:presLayoutVars>
      </dgm:prSet>
      <dgm:spPr/>
    </dgm:pt>
    <dgm:pt modelId="{84F765A4-8F90-4EF4-8D75-06F87ED233C6}" type="pres">
      <dgm:prSet presAssocID="{6FF6589E-0BF4-4B02-9F0B-0FDF65C280D4}" presName="level3hierChild" presStyleCnt="0"/>
      <dgm:spPr/>
    </dgm:pt>
    <dgm:pt modelId="{0E03BF39-DD71-49D2-AD37-C264F94A0536}" type="pres">
      <dgm:prSet presAssocID="{69769B75-162F-4B36-AB22-5F44EB0FDB2B}" presName="conn2-1" presStyleLbl="parChTrans1D2" presStyleIdx="2" presStyleCnt="4"/>
      <dgm:spPr/>
    </dgm:pt>
    <dgm:pt modelId="{7099DB75-DF52-4975-8BD2-60B8A62DCF5C}" type="pres">
      <dgm:prSet presAssocID="{69769B75-162F-4B36-AB22-5F44EB0FDB2B}" presName="connTx" presStyleLbl="parChTrans1D2" presStyleIdx="2" presStyleCnt="4"/>
      <dgm:spPr/>
    </dgm:pt>
    <dgm:pt modelId="{6D8A0156-798A-4193-806B-60DCBEFDCC89}" type="pres">
      <dgm:prSet presAssocID="{17E3EBF7-88A2-4B85-B07E-51DCCB64BA3E}" presName="root2" presStyleCnt="0"/>
      <dgm:spPr/>
    </dgm:pt>
    <dgm:pt modelId="{82FB5DE4-B5D6-4F80-97B7-AD3ED5BFDB2C}" type="pres">
      <dgm:prSet presAssocID="{17E3EBF7-88A2-4B85-B07E-51DCCB64BA3E}" presName="LevelTwoTextNode" presStyleLbl="node2" presStyleIdx="2" presStyleCnt="4" custScaleX="125037">
        <dgm:presLayoutVars>
          <dgm:chPref val="3"/>
        </dgm:presLayoutVars>
      </dgm:prSet>
      <dgm:spPr/>
    </dgm:pt>
    <dgm:pt modelId="{0320C7E9-D3FF-43B2-93C0-C4939519E23C}" type="pres">
      <dgm:prSet presAssocID="{17E3EBF7-88A2-4B85-B07E-51DCCB64BA3E}" presName="level3hierChild" presStyleCnt="0"/>
      <dgm:spPr/>
    </dgm:pt>
    <dgm:pt modelId="{D8B3D3C2-56C2-4B93-A02F-1D69A06687C6}" type="pres">
      <dgm:prSet presAssocID="{FF2088D1-44C7-4A87-8F80-758F1EB50746}" presName="conn2-1" presStyleLbl="parChTrans1D2" presStyleIdx="3" presStyleCnt="4"/>
      <dgm:spPr/>
    </dgm:pt>
    <dgm:pt modelId="{0B3D01D6-7EF1-41AF-99DB-7268B852CB21}" type="pres">
      <dgm:prSet presAssocID="{FF2088D1-44C7-4A87-8F80-758F1EB50746}" presName="connTx" presStyleLbl="parChTrans1D2" presStyleIdx="3" presStyleCnt="4"/>
      <dgm:spPr/>
    </dgm:pt>
    <dgm:pt modelId="{63B2716B-F37D-4D48-AB3D-54ED759249C7}" type="pres">
      <dgm:prSet presAssocID="{2B1DA9E4-9039-4438-87DA-3CEC39E35299}" presName="root2" presStyleCnt="0"/>
      <dgm:spPr/>
    </dgm:pt>
    <dgm:pt modelId="{E14932F9-20DB-49F1-94C6-65A7742DAB4F}" type="pres">
      <dgm:prSet presAssocID="{2B1DA9E4-9039-4438-87DA-3CEC39E35299}" presName="LevelTwoTextNode" presStyleLbl="node2" presStyleIdx="3" presStyleCnt="4" custScaleX="125037">
        <dgm:presLayoutVars>
          <dgm:chPref val="3"/>
        </dgm:presLayoutVars>
      </dgm:prSet>
      <dgm:spPr/>
    </dgm:pt>
    <dgm:pt modelId="{0F631BA5-E3B7-43E7-9618-CBB79A09EADB}" type="pres">
      <dgm:prSet presAssocID="{2B1DA9E4-9039-4438-87DA-3CEC39E35299}" presName="level3hierChild" presStyleCnt="0"/>
      <dgm:spPr/>
    </dgm:pt>
  </dgm:ptLst>
  <dgm:cxnLst>
    <dgm:cxn modelId="{A1DB450D-2D5D-4436-B620-CA743A602306}" type="presOf" srcId="{69769B75-162F-4B36-AB22-5F44EB0FDB2B}" destId="{0E03BF39-DD71-49D2-AD37-C264F94A0536}" srcOrd="0" destOrd="0" presId="urn:microsoft.com/office/officeart/2005/8/layout/hierarchy2"/>
    <dgm:cxn modelId="{FB7DEC20-7EEA-4BBA-B523-BB9973E29527}" type="presOf" srcId="{362498D2-BB94-4218-BF19-A3E66DA9243D}" destId="{FA4454B3-FBC8-43C3-AD9F-F95757E26D4B}" srcOrd="1" destOrd="0" presId="urn:microsoft.com/office/officeart/2005/8/layout/hierarchy2"/>
    <dgm:cxn modelId="{BEAECB2C-1C8B-4607-8039-30398FE31920}" type="presOf" srcId="{2B1DA9E4-9039-4438-87DA-3CEC39E35299}" destId="{E14932F9-20DB-49F1-94C6-65A7742DAB4F}" srcOrd="0" destOrd="0" presId="urn:microsoft.com/office/officeart/2005/8/layout/hierarchy2"/>
    <dgm:cxn modelId="{9DD1C934-93AF-48C8-BDC3-835D83ECA69C}" type="presOf" srcId="{FF2088D1-44C7-4A87-8F80-758F1EB50746}" destId="{0B3D01D6-7EF1-41AF-99DB-7268B852CB21}" srcOrd="1" destOrd="0" presId="urn:microsoft.com/office/officeart/2005/8/layout/hierarchy2"/>
    <dgm:cxn modelId="{9D1DB14A-8A6D-46F2-8A9D-488C235761CB}" type="presOf" srcId="{17E3EBF7-88A2-4B85-B07E-51DCCB64BA3E}" destId="{82FB5DE4-B5D6-4F80-97B7-AD3ED5BFDB2C}" srcOrd="0" destOrd="0" presId="urn:microsoft.com/office/officeart/2005/8/layout/hierarchy2"/>
    <dgm:cxn modelId="{F7CDE67B-3CC4-4DB0-9F67-6BDB78057EAB}" type="presOf" srcId="{6FF6589E-0BF4-4B02-9F0B-0FDF65C280D4}" destId="{933A3FD5-EDCF-4AE7-A041-5C382C3C074B}" srcOrd="0" destOrd="0" presId="urn:microsoft.com/office/officeart/2005/8/layout/hierarchy2"/>
    <dgm:cxn modelId="{9417A17E-0E79-4EFC-8BB3-F297806D7058}" type="presOf" srcId="{FF2088D1-44C7-4A87-8F80-758F1EB50746}" destId="{D8B3D3C2-56C2-4B93-A02F-1D69A06687C6}" srcOrd="0" destOrd="0" presId="urn:microsoft.com/office/officeart/2005/8/layout/hierarchy2"/>
    <dgm:cxn modelId="{746EBA90-475F-4971-ABA6-8739F3E9FC65}" srcId="{A2FB988A-A142-45A9-A53B-BF2AF2122CF2}" destId="{2B1DA9E4-9039-4438-87DA-3CEC39E35299}" srcOrd="3" destOrd="0" parTransId="{FF2088D1-44C7-4A87-8F80-758F1EB50746}" sibTransId="{0C40A130-B86F-4CEA-AE90-84F5A7110C24}"/>
    <dgm:cxn modelId="{15927795-3CF5-46B4-8DB1-C9E5360AE8DC}" type="presOf" srcId="{69769B75-162F-4B36-AB22-5F44EB0FDB2B}" destId="{7099DB75-DF52-4975-8BD2-60B8A62DCF5C}" srcOrd="1" destOrd="0" presId="urn:microsoft.com/office/officeart/2005/8/layout/hierarchy2"/>
    <dgm:cxn modelId="{864D9B9D-2D37-42A6-A872-A8C920035EED}" srcId="{A2FB988A-A142-45A9-A53B-BF2AF2122CF2}" destId="{17E3EBF7-88A2-4B85-B07E-51DCCB64BA3E}" srcOrd="2" destOrd="0" parTransId="{69769B75-162F-4B36-AB22-5F44EB0FDB2B}" sibTransId="{50A7A1DC-AC4F-424B-86FF-6B4BC08919EF}"/>
    <dgm:cxn modelId="{69CBD1A3-D7EA-43EE-A7D7-B8D0DD094684}" srcId="{A2FB988A-A142-45A9-A53B-BF2AF2122CF2}" destId="{1C8FE038-D3D5-4E94-ABA6-F0553F2F4386}" srcOrd="0" destOrd="0" parTransId="{362498D2-BB94-4218-BF19-A3E66DA9243D}" sibTransId="{33EC4AE3-001A-4601-AB91-4D393BCB7173}"/>
    <dgm:cxn modelId="{EABA60B1-758D-4C47-936E-F4C7342F7C6C}" type="presOf" srcId="{ADA2E5B7-C611-44A9-9937-E4F9019C06BA}" destId="{52F4493A-4B2B-4733-A90E-A9E67234F205}" srcOrd="0" destOrd="0" presId="urn:microsoft.com/office/officeart/2005/8/layout/hierarchy2"/>
    <dgm:cxn modelId="{EC6A2DB7-A756-4855-9DF9-E0B625B7F3F8}" type="presOf" srcId="{1C8FE038-D3D5-4E94-ABA6-F0553F2F4386}" destId="{343D5F9D-7D39-4720-968B-8CA95DF70666}" srcOrd="0" destOrd="0" presId="urn:microsoft.com/office/officeart/2005/8/layout/hierarchy2"/>
    <dgm:cxn modelId="{327F88C1-AE66-4D9B-B79F-5D1598AC97F9}" srcId="{6DA6BE2D-BF01-41A6-9F3B-E9AC7DE0E763}" destId="{A2FB988A-A142-45A9-A53B-BF2AF2122CF2}" srcOrd="0" destOrd="0" parTransId="{F007594A-20B9-428D-AD92-C2CEBB9DABED}" sibTransId="{99693069-5212-4073-BAFA-A322B33DB0C6}"/>
    <dgm:cxn modelId="{943B19C5-9DD8-4CF5-872E-4A658B6B54CC}" type="presOf" srcId="{ADA2E5B7-C611-44A9-9937-E4F9019C06BA}" destId="{76CA1F70-11DA-4019-BEED-0702E7304977}" srcOrd="1" destOrd="0" presId="urn:microsoft.com/office/officeart/2005/8/layout/hierarchy2"/>
    <dgm:cxn modelId="{1DF011D5-87D9-48F7-98F5-DF4385ED68FE}" type="presOf" srcId="{A2FB988A-A142-45A9-A53B-BF2AF2122CF2}" destId="{54E3BE08-9BFF-4B30-8ED9-7E167FC65071}" srcOrd="0" destOrd="0" presId="urn:microsoft.com/office/officeart/2005/8/layout/hierarchy2"/>
    <dgm:cxn modelId="{3D19BBF1-B731-467F-9A22-5541E8A9E1CE}" srcId="{A2FB988A-A142-45A9-A53B-BF2AF2122CF2}" destId="{6FF6589E-0BF4-4B02-9F0B-0FDF65C280D4}" srcOrd="1" destOrd="0" parTransId="{ADA2E5B7-C611-44A9-9937-E4F9019C06BA}" sibTransId="{87D18C98-A838-4575-A1CC-A0AC6CC6195D}"/>
    <dgm:cxn modelId="{168599F7-046F-4717-9553-A593154106FB}" type="presOf" srcId="{362498D2-BB94-4218-BF19-A3E66DA9243D}" destId="{35260617-2F4D-400A-A924-AA5054F920B3}" srcOrd="0" destOrd="0" presId="urn:microsoft.com/office/officeart/2005/8/layout/hierarchy2"/>
    <dgm:cxn modelId="{44B022F8-6671-4170-BD1C-5C69AEE9B2D8}" type="presOf" srcId="{6DA6BE2D-BF01-41A6-9F3B-E9AC7DE0E763}" destId="{DABC036B-B50A-42F0-B043-0ED0C1E32380}" srcOrd="0" destOrd="0" presId="urn:microsoft.com/office/officeart/2005/8/layout/hierarchy2"/>
    <dgm:cxn modelId="{4C34A8C7-ABF8-4741-BEDF-02D645E5E5B3}" type="presParOf" srcId="{DABC036B-B50A-42F0-B043-0ED0C1E32380}" destId="{DE8852B5-9D96-4E5C-AFB2-9171D294655B}" srcOrd="0" destOrd="0" presId="urn:microsoft.com/office/officeart/2005/8/layout/hierarchy2"/>
    <dgm:cxn modelId="{86294E95-1A38-4D1F-980F-7E9A83BB2A38}" type="presParOf" srcId="{DE8852B5-9D96-4E5C-AFB2-9171D294655B}" destId="{54E3BE08-9BFF-4B30-8ED9-7E167FC65071}" srcOrd="0" destOrd="0" presId="urn:microsoft.com/office/officeart/2005/8/layout/hierarchy2"/>
    <dgm:cxn modelId="{CB640516-8B78-4DF0-B0D2-A400C9210CD0}" type="presParOf" srcId="{DE8852B5-9D96-4E5C-AFB2-9171D294655B}" destId="{D601A21B-0A57-4119-B7AB-EE2B81C9486E}" srcOrd="1" destOrd="0" presId="urn:microsoft.com/office/officeart/2005/8/layout/hierarchy2"/>
    <dgm:cxn modelId="{6E251D01-6ED0-495B-BF67-4788C8D603FC}" type="presParOf" srcId="{D601A21B-0A57-4119-B7AB-EE2B81C9486E}" destId="{35260617-2F4D-400A-A924-AA5054F920B3}" srcOrd="0" destOrd="0" presId="urn:microsoft.com/office/officeart/2005/8/layout/hierarchy2"/>
    <dgm:cxn modelId="{0BBC66A4-528B-46C2-8489-09457F506B49}" type="presParOf" srcId="{35260617-2F4D-400A-A924-AA5054F920B3}" destId="{FA4454B3-FBC8-43C3-AD9F-F95757E26D4B}" srcOrd="0" destOrd="0" presId="urn:microsoft.com/office/officeart/2005/8/layout/hierarchy2"/>
    <dgm:cxn modelId="{2F127245-C301-4007-91C3-7FE08D828246}" type="presParOf" srcId="{D601A21B-0A57-4119-B7AB-EE2B81C9486E}" destId="{D9924D42-BDE4-435D-836B-43736902F2CA}" srcOrd="1" destOrd="0" presId="urn:microsoft.com/office/officeart/2005/8/layout/hierarchy2"/>
    <dgm:cxn modelId="{42935FD6-4E3D-49BA-BA57-679BEBD993EA}" type="presParOf" srcId="{D9924D42-BDE4-435D-836B-43736902F2CA}" destId="{343D5F9D-7D39-4720-968B-8CA95DF70666}" srcOrd="0" destOrd="0" presId="urn:microsoft.com/office/officeart/2005/8/layout/hierarchy2"/>
    <dgm:cxn modelId="{C9B56FA3-D6DA-4554-82D1-6534A2DB3B75}" type="presParOf" srcId="{D9924D42-BDE4-435D-836B-43736902F2CA}" destId="{CC5827E6-E510-4F40-96F2-CC18AD84AC54}" srcOrd="1" destOrd="0" presId="urn:microsoft.com/office/officeart/2005/8/layout/hierarchy2"/>
    <dgm:cxn modelId="{F8AC5C32-79B9-4CDD-967F-697782E609E2}" type="presParOf" srcId="{D601A21B-0A57-4119-B7AB-EE2B81C9486E}" destId="{52F4493A-4B2B-4733-A90E-A9E67234F205}" srcOrd="2" destOrd="0" presId="urn:microsoft.com/office/officeart/2005/8/layout/hierarchy2"/>
    <dgm:cxn modelId="{9B0E3473-7B9A-46F6-9285-BB8E850146BA}" type="presParOf" srcId="{52F4493A-4B2B-4733-A90E-A9E67234F205}" destId="{76CA1F70-11DA-4019-BEED-0702E7304977}" srcOrd="0" destOrd="0" presId="urn:microsoft.com/office/officeart/2005/8/layout/hierarchy2"/>
    <dgm:cxn modelId="{349719B4-2205-41F8-B263-BA62AB433D4E}" type="presParOf" srcId="{D601A21B-0A57-4119-B7AB-EE2B81C9486E}" destId="{D7F873DC-F815-4BEC-B938-B3072845409A}" srcOrd="3" destOrd="0" presId="urn:microsoft.com/office/officeart/2005/8/layout/hierarchy2"/>
    <dgm:cxn modelId="{FC398469-7ECD-46CF-9C0A-E2F2095C0A5C}" type="presParOf" srcId="{D7F873DC-F815-4BEC-B938-B3072845409A}" destId="{933A3FD5-EDCF-4AE7-A041-5C382C3C074B}" srcOrd="0" destOrd="0" presId="urn:microsoft.com/office/officeart/2005/8/layout/hierarchy2"/>
    <dgm:cxn modelId="{7B057F99-69DD-434C-976B-48B3AB21B268}" type="presParOf" srcId="{D7F873DC-F815-4BEC-B938-B3072845409A}" destId="{84F765A4-8F90-4EF4-8D75-06F87ED233C6}" srcOrd="1" destOrd="0" presId="urn:microsoft.com/office/officeart/2005/8/layout/hierarchy2"/>
    <dgm:cxn modelId="{95573EB0-4B01-4C39-AB4D-A700B650E11F}" type="presParOf" srcId="{D601A21B-0A57-4119-B7AB-EE2B81C9486E}" destId="{0E03BF39-DD71-49D2-AD37-C264F94A0536}" srcOrd="4" destOrd="0" presId="urn:microsoft.com/office/officeart/2005/8/layout/hierarchy2"/>
    <dgm:cxn modelId="{5157F2E3-C983-48C4-B797-5D80361B7522}" type="presParOf" srcId="{0E03BF39-DD71-49D2-AD37-C264F94A0536}" destId="{7099DB75-DF52-4975-8BD2-60B8A62DCF5C}" srcOrd="0" destOrd="0" presId="urn:microsoft.com/office/officeart/2005/8/layout/hierarchy2"/>
    <dgm:cxn modelId="{A0EF55C3-B8F1-463B-8810-DDF901D814C8}" type="presParOf" srcId="{D601A21B-0A57-4119-B7AB-EE2B81C9486E}" destId="{6D8A0156-798A-4193-806B-60DCBEFDCC89}" srcOrd="5" destOrd="0" presId="urn:microsoft.com/office/officeart/2005/8/layout/hierarchy2"/>
    <dgm:cxn modelId="{DFD56B7F-5ABC-45C1-BC90-FBF3C04A7CEE}" type="presParOf" srcId="{6D8A0156-798A-4193-806B-60DCBEFDCC89}" destId="{82FB5DE4-B5D6-4F80-97B7-AD3ED5BFDB2C}" srcOrd="0" destOrd="0" presId="urn:microsoft.com/office/officeart/2005/8/layout/hierarchy2"/>
    <dgm:cxn modelId="{1385A963-526D-4D6F-B767-B0C1F2AFC95A}" type="presParOf" srcId="{6D8A0156-798A-4193-806B-60DCBEFDCC89}" destId="{0320C7E9-D3FF-43B2-93C0-C4939519E23C}" srcOrd="1" destOrd="0" presId="urn:microsoft.com/office/officeart/2005/8/layout/hierarchy2"/>
    <dgm:cxn modelId="{9BA95494-843C-4D21-AA0D-9D4802B4447B}" type="presParOf" srcId="{D601A21B-0A57-4119-B7AB-EE2B81C9486E}" destId="{D8B3D3C2-56C2-4B93-A02F-1D69A06687C6}" srcOrd="6" destOrd="0" presId="urn:microsoft.com/office/officeart/2005/8/layout/hierarchy2"/>
    <dgm:cxn modelId="{C09AD9F8-F84B-4EEB-982D-2139543EA167}" type="presParOf" srcId="{D8B3D3C2-56C2-4B93-A02F-1D69A06687C6}" destId="{0B3D01D6-7EF1-41AF-99DB-7268B852CB21}" srcOrd="0" destOrd="0" presId="urn:microsoft.com/office/officeart/2005/8/layout/hierarchy2"/>
    <dgm:cxn modelId="{31D813D3-1938-49CC-802C-1E7E66E0B3CD}" type="presParOf" srcId="{D601A21B-0A57-4119-B7AB-EE2B81C9486E}" destId="{63B2716B-F37D-4D48-AB3D-54ED759249C7}" srcOrd="7" destOrd="0" presId="urn:microsoft.com/office/officeart/2005/8/layout/hierarchy2"/>
    <dgm:cxn modelId="{5F9527F1-2F31-44E6-9097-F0F4134684E2}" type="presParOf" srcId="{63B2716B-F37D-4D48-AB3D-54ED759249C7}" destId="{E14932F9-20DB-49F1-94C6-65A7742DAB4F}" srcOrd="0" destOrd="0" presId="urn:microsoft.com/office/officeart/2005/8/layout/hierarchy2"/>
    <dgm:cxn modelId="{C918FF69-6B14-4E13-A032-34E785543701}" type="presParOf" srcId="{63B2716B-F37D-4D48-AB3D-54ED759249C7}" destId="{0F631BA5-E3B7-43E7-9618-CBB79A09EADB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5673753-7A62-47D2-95C3-1FDA2257B89F}" type="doc">
      <dgm:prSet loTypeId="urn:microsoft.com/office/officeart/2005/8/layout/hierarchy2" loCatId="hierarchy" qsTypeId="urn:microsoft.com/office/officeart/2005/8/quickstyle/3d2" qsCatId="3D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2A7CA37E-F96D-4D43-8F98-63C64EF33E75}">
      <dgm:prSet phldrT="[Текст]" custT="1"/>
      <dgm:spPr/>
      <dgm:t>
        <a:bodyPr/>
        <a:lstStyle/>
        <a:p>
          <a:r>
            <a:rPr lang="en-US" sz="2800" dirty="0" err="1">
              <a:solidFill>
                <a:schemeClr val="tx1"/>
              </a:solidFill>
            </a:rPr>
            <a:t>Konstruktiv</a:t>
          </a:r>
          <a:r>
            <a:rPr lang="en-US" sz="2800" dirty="0">
              <a:solidFill>
                <a:schemeClr val="tx1"/>
              </a:solidFill>
            </a:rPr>
            <a:t> </a:t>
          </a:r>
          <a:r>
            <a:rPr lang="en-US" sz="2800" dirty="0" err="1">
              <a:solidFill>
                <a:schemeClr val="tx1"/>
              </a:solidFill>
            </a:rPr>
            <a:t>tuzilishiga</a:t>
          </a:r>
          <a:r>
            <a:rPr lang="en-US" sz="2800" dirty="0">
              <a:solidFill>
                <a:schemeClr val="tx1"/>
              </a:solidFill>
            </a:rPr>
            <a:t> </a:t>
          </a:r>
          <a:r>
            <a:rPr lang="en-US" sz="2800" dirty="0" err="1">
              <a:solidFill>
                <a:schemeClr val="tx1"/>
              </a:solidFill>
            </a:rPr>
            <a:t>ko‘ra</a:t>
          </a:r>
          <a:r>
            <a:rPr lang="en-US" sz="2800" dirty="0">
              <a:solidFill>
                <a:schemeClr val="tx1"/>
              </a:solidFill>
            </a:rPr>
            <a:t> </a:t>
          </a:r>
          <a:r>
            <a:rPr lang="en-US" sz="2800" dirty="0" err="1">
              <a:solidFill>
                <a:schemeClr val="tx1"/>
              </a:solidFill>
            </a:rPr>
            <a:t>flanetslar</a:t>
          </a:r>
          <a:r>
            <a:rPr lang="en-US" sz="2800" dirty="0">
              <a:solidFill>
                <a:schemeClr val="tx1"/>
              </a:solidFill>
            </a:rPr>
            <a:t> </a:t>
          </a:r>
          <a:endParaRPr lang="ru-RU" sz="2800" dirty="0">
            <a:solidFill>
              <a:schemeClr val="tx1"/>
            </a:solidFill>
          </a:endParaRPr>
        </a:p>
      </dgm:t>
    </dgm:pt>
    <dgm:pt modelId="{54316410-62DB-43EC-9B18-26A4C78AD225}" type="parTrans" cxnId="{0B0F6AFA-8270-42CF-9822-D2E14E7FC5B3}">
      <dgm:prSet/>
      <dgm:spPr/>
      <dgm:t>
        <a:bodyPr/>
        <a:lstStyle/>
        <a:p>
          <a:endParaRPr lang="ru-RU" sz="2800">
            <a:solidFill>
              <a:schemeClr val="tx1"/>
            </a:solidFill>
          </a:endParaRPr>
        </a:p>
      </dgm:t>
    </dgm:pt>
    <dgm:pt modelId="{F008CE21-A401-46D6-9B35-C9C2BCE512FF}" type="sibTrans" cxnId="{0B0F6AFA-8270-42CF-9822-D2E14E7FC5B3}">
      <dgm:prSet/>
      <dgm:spPr/>
      <dgm:t>
        <a:bodyPr/>
        <a:lstStyle/>
        <a:p>
          <a:endParaRPr lang="ru-RU" sz="2800">
            <a:solidFill>
              <a:schemeClr val="tx1"/>
            </a:solidFill>
          </a:endParaRPr>
        </a:p>
      </dgm:t>
    </dgm:pt>
    <dgm:pt modelId="{C685DED7-36B0-4E86-B6B6-55FE33825998}">
      <dgm:prSet phldrT="[Текст]" custT="1"/>
      <dgm:spPr/>
      <dgm:t>
        <a:bodyPr/>
        <a:lstStyle/>
        <a:p>
          <a:r>
            <a:rPr lang="en-US" sz="2800" dirty="0" err="1">
              <a:solidFill>
                <a:schemeClr val="tx1"/>
              </a:solidFill>
            </a:rPr>
            <a:t>Markaziy</a:t>
          </a:r>
          <a:r>
            <a:rPr lang="en-US" sz="2800" dirty="0">
              <a:solidFill>
                <a:schemeClr val="tx1"/>
              </a:solidFill>
            </a:rPr>
            <a:t> </a:t>
          </a:r>
          <a:r>
            <a:rPr lang="en-US" sz="2800" dirty="0" err="1">
              <a:solidFill>
                <a:schemeClr val="tx1"/>
              </a:solidFill>
            </a:rPr>
            <a:t>teshikli</a:t>
          </a:r>
          <a:endParaRPr lang="ru-RU" sz="2800" dirty="0">
            <a:solidFill>
              <a:schemeClr val="tx1"/>
            </a:solidFill>
          </a:endParaRPr>
        </a:p>
      </dgm:t>
    </dgm:pt>
    <dgm:pt modelId="{B5C2F206-8814-4D79-9F7B-B1063C387A7A}" type="parTrans" cxnId="{C01D01B8-2669-472D-9FC7-FC1F1881E371}">
      <dgm:prSet custT="1"/>
      <dgm:spPr/>
      <dgm:t>
        <a:bodyPr/>
        <a:lstStyle/>
        <a:p>
          <a:endParaRPr lang="ru-RU" sz="2800">
            <a:solidFill>
              <a:schemeClr val="tx1"/>
            </a:solidFill>
          </a:endParaRPr>
        </a:p>
      </dgm:t>
    </dgm:pt>
    <dgm:pt modelId="{5F070DE9-13BE-47D6-8A3E-83D3C9438B49}" type="sibTrans" cxnId="{C01D01B8-2669-472D-9FC7-FC1F1881E371}">
      <dgm:prSet/>
      <dgm:spPr/>
      <dgm:t>
        <a:bodyPr/>
        <a:lstStyle/>
        <a:p>
          <a:endParaRPr lang="ru-RU" sz="2800">
            <a:solidFill>
              <a:schemeClr val="tx1"/>
            </a:solidFill>
          </a:endParaRPr>
        </a:p>
      </dgm:t>
    </dgm:pt>
    <dgm:pt modelId="{00B62ADF-C2FB-4369-82BE-25F81FBBA6B6}">
      <dgm:prSet phldrT="[Текст]" custT="1"/>
      <dgm:spPr/>
      <dgm:t>
        <a:bodyPr/>
        <a:lstStyle/>
        <a:p>
          <a:r>
            <a:rPr lang="en-US" sz="2800" dirty="0" err="1">
              <a:solidFill>
                <a:schemeClr val="tx1"/>
              </a:solidFill>
            </a:rPr>
            <a:t>Rezbali</a:t>
          </a:r>
          <a:endParaRPr lang="ru-RU" sz="2800" dirty="0">
            <a:solidFill>
              <a:schemeClr val="tx1"/>
            </a:solidFill>
          </a:endParaRPr>
        </a:p>
      </dgm:t>
    </dgm:pt>
    <dgm:pt modelId="{A7539E5B-C3F6-42C9-949E-B856BB8CE6E0}" type="parTrans" cxnId="{F6B5C00F-F4D9-4941-A6A3-EBFF31CDF00C}">
      <dgm:prSet custT="1"/>
      <dgm:spPr/>
      <dgm:t>
        <a:bodyPr/>
        <a:lstStyle/>
        <a:p>
          <a:endParaRPr lang="ru-RU" sz="2800">
            <a:solidFill>
              <a:schemeClr val="tx1"/>
            </a:solidFill>
          </a:endParaRPr>
        </a:p>
      </dgm:t>
    </dgm:pt>
    <dgm:pt modelId="{00CD1308-E6DD-4324-83AC-053279835426}" type="sibTrans" cxnId="{F6B5C00F-F4D9-4941-A6A3-EBFF31CDF00C}">
      <dgm:prSet/>
      <dgm:spPr/>
      <dgm:t>
        <a:bodyPr/>
        <a:lstStyle/>
        <a:p>
          <a:endParaRPr lang="ru-RU" sz="2800">
            <a:solidFill>
              <a:schemeClr val="tx1"/>
            </a:solidFill>
          </a:endParaRPr>
        </a:p>
      </dgm:t>
    </dgm:pt>
    <dgm:pt modelId="{921444C3-4D99-48DE-9D4F-5CF98123F961}">
      <dgm:prSet phldrT="[Текст]" custT="1"/>
      <dgm:spPr/>
      <dgm:t>
        <a:bodyPr/>
        <a:lstStyle/>
        <a:p>
          <a:r>
            <a:rPr lang="en-US" sz="2800" dirty="0" err="1">
              <a:solidFill>
                <a:schemeClr val="tx1"/>
              </a:solidFill>
            </a:rPr>
            <a:t>To‘lqinsimon</a:t>
          </a:r>
          <a:endParaRPr lang="ru-RU" sz="2800" dirty="0">
            <a:solidFill>
              <a:schemeClr val="tx1"/>
            </a:solidFill>
          </a:endParaRPr>
        </a:p>
      </dgm:t>
    </dgm:pt>
    <dgm:pt modelId="{4E3DE8D7-409F-4682-A0C6-010A9087FA19}" type="parTrans" cxnId="{29159093-69AE-4A95-8FF1-2663301D7300}">
      <dgm:prSet custT="1"/>
      <dgm:spPr/>
      <dgm:t>
        <a:bodyPr/>
        <a:lstStyle/>
        <a:p>
          <a:endParaRPr lang="ru-RU" sz="2800">
            <a:solidFill>
              <a:schemeClr val="tx1"/>
            </a:solidFill>
          </a:endParaRPr>
        </a:p>
      </dgm:t>
    </dgm:pt>
    <dgm:pt modelId="{2E616DEC-220A-4676-BDB5-632513C93216}" type="sibTrans" cxnId="{29159093-69AE-4A95-8FF1-2663301D7300}">
      <dgm:prSet/>
      <dgm:spPr/>
      <dgm:t>
        <a:bodyPr/>
        <a:lstStyle/>
        <a:p>
          <a:endParaRPr lang="ru-RU" sz="2800">
            <a:solidFill>
              <a:schemeClr val="tx1"/>
            </a:solidFill>
          </a:endParaRPr>
        </a:p>
      </dgm:t>
    </dgm:pt>
    <dgm:pt modelId="{D67C3008-C665-412F-83E9-CE2F504A5FD2}">
      <dgm:prSet phldrT="[Текст]" custT="1"/>
      <dgm:spPr/>
      <dgm:t>
        <a:bodyPr/>
        <a:lstStyle/>
        <a:p>
          <a:r>
            <a:rPr lang="en-US" sz="2800" dirty="0" err="1">
              <a:solidFill>
                <a:schemeClr val="tx1"/>
              </a:solidFill>
            </a:rPr>
            <a:t>Markaziy</a:t>
          </a:r>
          <a:r>
            <a:rPr lang="en-US" sz="2800" dirty="0">
              <a:solidFill>
                <a:schemeClr val="tx1"/>
              </a:solidFill>
            </a:rPr>
            <a:t> </a:t>
          </a:r>
          <a:r>
            <a:rPr lang="en-US" sz="2800" dirty="0" err="1">
              <a:solidFill>
                <a:schemeClr val="tx1"/>
              </a:solidFill>
            </a:rPr>
            <a:t>teshiksiz</a:t>
          </a:r>
          <a:endParaRPr lang="ru-RU" sz="2800" dirty="0">
            <a:solidFill>
              <a:schemeClr val="tx1"/>
            </a:solidFill>
          </a:endParaRPr>
        </a:p>
      </dgm:t>
    </dgm:pt>
    <dgm:pt modelId="{FFB0763B-C6CC-42DC-98C3-E69DE4F3FB60}" type="parTrans" cxnId="{9B2AAF57-2546-40F0-852A-1ED27CFA3AAD}">
      <dgm:prSet custT="1"/>
      <dgm:spPr/>
      <dgm:t>
        <a:bodyPr/>
        <a:lstStyle/>
        <a:p>
          <a:endParaRPr lang="ru-RU" sz="2800">
            <a:solidFill>
              <a:schemeClr val="tx1"/>
            </a:solidFill>
          </a:endParaRPr>
        </a:p>
      </dgm:t>
    </dgm:pt>
    <dgm:pt modelId="{36FCB772-F69F-41B7-8DBD-F11ECA78C032}" type="sibTrans" cxnId="{9B2AAF57-2546-40F0-852A-1ED27CFA3AAD}">
      <dgm:prSet/>
      <dgm:spPr/>
      <dgm:t>
        <a:bodyPr/>
        <a:lstStyle/>
        <a:p>
          <a:endParaRPr lang="ru-RU" sz="2800">
            <a:solidFill>
              <a:schemeClr val="tx1"/>
            </a:solidFill>
          </a:endParaRPr>
        </a:p>
      </dgm:t>
    </dgm:pt>
    <dgm:pt modelId="{069D0BC9-FFC4-4FC1-B8D1-A6F944472087}">
      <dgm:prSet phldrT="[Текст]" custT="1"/>
      <dgm:spPr/>
      <dgm:t>
        <a:bodyPr/>
        <a:lstStyle/>
        <a:p>
          <a:r>
            <a:rPr lang="en-US" sz="2800" dirty="0" err="1">
              <a:solidFill>
                <a:schemeClr val="tx1"/>
              </a:solidFill>
            </a:rPr>
            <a:t>Tekis</a:t>
          </a:r>
          <a:r>
            <a:rPr lang="en-US" sz="2800" dirty="0">
              <a:solidFill>
                <a:schemeClr val="tx1"/>
              </a:solidFill>
            </a:rPr>
            <a:t> </a:t>
          </a:r>
          <a:r>
            <a:rPr lang="en-US" sz="2800" dirty="0" err="1">
              <a:solidFill>
                <a:schemeClr val="tx1"/>
              </a:solidFill>
            </a:rPr>
            <a:t>payvandlanuvchi</a:t>
          </a:r>
          <a:endParaRPr lang="ru-RU" sz="2800" dirty="0">
            <a:solidFill>
              <a:schemeClr val="tx1"/>
            </a:solidFill>
          </a:endParaRPr>
        </a:p>
      </dgm:t>
    </dgm:pt>
    <dgm:pt modelId="{B1BDC0EA-B4A2-43EF-8A1B-4A67F9AFCBA2}" type="parTrans" cxnId="{9C7AA7D8-6FDF-414B-B99A-16DEAC168D04}">
      <dgm:prSet custT="1"/>
      <dgm:spPr/>
      <dgm:t>
        <a:bodyPr/>
        <a:lstStyle/>
        <a:p>
          <a:endParaRPr lang="ru-RU" sz="2800">
            <a:solidFill>
              <a:schemeClr val="tx1"/>
            </a:solidFill>
          </a:endParaRPr>
        </a:p>
      </dgm:t>
    </dgm:pt>
    <dgm:pt modelId="{D58CF5E9-8005-4A9B-B045-31C9CF28F594}" type="sibTrans" cxnId="{9C7AA7D8-6FDF-414B-B99A-16DEAC168D04}">
      <dgm:prSet/>
      <dgm:spPr/>
      <dgm:t>
        <a:bodyPr/>
        <a:lstStyle/>
        <a:p>
          <a:endParaRPr lang="ru-RU" sz="2800">
            <a:solidFill>
              <a:schemeClr val="tx1"/>
            </a:solidFill>
          </a:endParaRPr>
        </a:p>
      </dgm:t>
    </dgm:pt>
    <dgm:pt modelId="{B98FF3D5-E485-4164-9028-10D2E56689E7}">
      <dgm:prSet phldrT="[Текст]" custT="1"/>
      <dgm:spPr/>
      <dgm:t>
        <a:bodyPr/>
        <a:lstStyle/>
        <a:p>
          <a:r>
            <a:rPr lang="en-US" sz="2800" dirty="0" err="1">
              <a:solidFill>
                <a:schemeClr val="tx1"/>
              </a:solidFill>
            </a:rPr>
            <a:t>Bo‘yin</a:t>
          </a:r>
          <a:r>
            <a:rPr lang="en-US" sz="2800" dirty="0">
              <a:solidFill>
                <a:schemeClr val="tx1"/>
              </a:solidFill>
            </a:rPr>
            <a:t> </a:t>
          </a:r>
          <a:r>
            <a:rPr lang="en-US" sz="2800" dirty="0" err="1">
              <a:solidFill>
                <a:schemeClr val="tx1"/>
              </a:solidFill>
            </a:rPr>
            <a:t>qismli</a:t>
          </a:r>
          <a:endParaRPr lang="ru-RU" sz="2800" dirty="0">
            <a:solidFill>
              <a:schemeClr val="tx1"/>
            </a:solidFill>
          </a:endParaRPr>
        </a:p>
      </dgm:t>
    </dgm:pt>
    <dgm:pt modelId="{F377D38D-229B-41B8-9E68-040ADB083FF2}" type="parTrans" cxnId="{03C21146-7C2D-47DC-8F1D-27975BB513D5}">
      <dgm:prSet custT="1"/>
      <dgm:spPr/>
      <dgm:t>
        <a:bodyPr/>
        <a:lstStyle/>
        <a:p>
          <a:endParaRPr lang="ru-RU" sz="2800">
            <a:solidFill>
              <a:schemeClr val="tx1"/>
            </a:solidFill>
          </a:endParaRPr>
        </a:p>
      </dgm:t>
    </dgm:pt>
    <dgm:pt modelId="{D8FB5002-E8E2-42E6-AD30-98EAB560D901}" type="sibTrans" cxnId="{03C21146-7C2D-47DC-8F1D-27975BB513D5}">
      <dgm:prSet/>
      <dgm:spPr/>
      <dgm:t>
        <a:bodyPr/>
        <a:lstStyle/>
        <a:p>
          <a:endParaRPr lang="ru-RU" sz="2800">
            <a:solidFill>
              <a:schemeClr val="tx1"/>
            </a:solidFill>
          </a:endParaRPr>
        </a:p>
      </dgm:t>
    </dgm:pt>
    <dgm:pt modelId="{3586329A-B78F-4960-97E0-E95A7A37C865}" type="pres">
      <dgm:prSet presAssocID="{65673753-7A62-47D2-95C3-1FDA2257B89F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49EF7CE6-2292-45A6-A0E5-1EE165D82C36}" type="pres">
      <dgm:prSet presAssocID="{2A7CA37E-F96D-4D43-8F98-63C64EF33E75}" presName="root1" presStyleCnt="0"/>
      <dgm:spPr/>
    </dgm:pt>
    <dgm:pt modelId="{B575312E-9104-4BB5-9E87-7606E0760B1C}" type="pres">
      <dgm:prSet presAssocID="{2A7CA37E-F96D-4D43-8F98-63C64EF33E75}" presName="LevelOneTextNode" presStyleLbl="node0" presStyleIdx="0" presStyleCnt="1" custScaleY="194043" custLinFactNeighborX="-292" custLinFactNeighborY="-57500">
        <dgm:presLayoutVars>
          <dgm:chPref val="3"/>
        </dgm:presLayoutVars>
      </dgm:prSet>
      <dgm:spPr/>
    </dgm:pt>
    <dgm:pt modelId="{B9E115DB-6699-40D1-83E5-5CECD88B0AAE}" type="pres">
      <dgm:prSet presAssocID="{2A7CA37E-F96D-4D43-8F98-63C64EF33E75}" presName="level2hierChild" presStyleCnt="0"/>
      <dgm:spPr/>
    </dgm:pt>
    <dgm:pt modelId="{3E7DE46D-3ACF-4B30-BFE9-FB118031186C}" type="pres">
      <dgm:prSet presAssocID="{B5C2F206-8814-4D79-9F7B-B1063C387A7A}" presName="conn2-1" presStyleLbl="parChTrans1D2" presStyleIdx="0" presStyleCnt="2"/>
      <dgm:spPr/>
    </dgm:pt>
    <dgm:pt modelId="{06B770EB-8493-4A83-A5C5-C3925C0F56FC}" type="pres">
      <dgm:prSet presAssocID="{B5C2F206-8814-4D79-9F7B-B1063C387A7A}" presName="connTx" presStyleLbl="parChTrans1D2" presStyleIdx="0" presStyleCnt="2"/>
      <dgm:spPr/>
    </dgm:pt>
    <dgm:pt modelId="{91CC2239-8ADD-4293-9F35-63FFABABF7E3}" type="pres">
      <dgm:prSet presAssocID="{C685DED7-36B0-4E86-B6B6-55FE33825998}" presName="root2" presStyleCnt="0"/>
      <dgm:spPr/>
    </dgm:pt>
    <dgm:pt modelId="{608E06D4-D205-4DB1-804F-043EEB5063D1}" type="pres">
      <dgm:prSet presAssocID="{C685DED7-36B0-4E86-B6B6-55FE33825998}" presName="LevelTwoTextNode" presStyleLbl="node2" presStyleIdx="0" presStyleCnt="2" custScaleY="122769" custLinFactY="-28908" custLinFactNeighborY="-100000">
        <dgm:presLayoutVars>
          <dgm:chPref val="3"/>
        </dgm:presLayoutVars>
      </dgm:prSet>
      <dgm:spPr/>
    </dgm:pt>
    <dgm:pt modelId="{ED4293D2-870E-4569-BB30-8C0164EE38AD}" type="pres">
      <dgm:prSet presAssocID="{C685DED7-36B0-4E86-B6B6-55FE33825998}" presName="level3hierChild" presStyleCnt="0"/>
      <dgm:spPr/>
    </dgm:pt>
    <dgm:pt modelId="{5F0020DF-0953-4B56-806A-522D38DDAF8F}" type="pres">
      <dgm:prSet presAssocID="{A7539E5B-C3F6-42C9-949E-B856BB8CE6E0}" presName="conn2-1" presStyleLbl="parChTrans1D3" presStyleIdx="0" presStyleCnt="4"/>
      <dgm:spPr/>
    </dgm:pt>
    <dgm:pt modelId="{B6B57296-45BE-4BA2-8345-996432EB1E30}" type="pres">
      <dgm:prSet presAssocID="{A7539E5B-C3F6-42C9-949E-B856BB8CE6E0}" presName="connTx" presStyleLbl="parChTrans1D3" presStyleIdx="0" presStyleCnt="4"/>
      <dgm:spPr/>
    </dgm:pt>
    <dgm:pt modelId="{9D24ECC9-9FB0-48BF-94A1-5F52D4AA5A33}" type="pres">
      <dgm:prSet presAssocID="{00B62ADF-C2FB-4369-82BE-25F81FBBA6B6}" presName="root2" presStyleCnt="0"/>
      <dgm:spPr/>
    </dgm:pt>
    <dgm:pt modelId="{39942ABD-BB3F-429D-805F-5FDD3F5EE13A}" type="pres">
      <dgm:prSet presAssocID="{00B62ADF-C2FB-4369-82BE-25F81FBBA6B6}" presName="LevelTwoTextNode" presStyleLbl="node3" presStyleIdx="0" presStyleCnt="4" custScaleX="115547" custLinFactNeighborX="1050" custLinFactNeighborY="-49161">
        <dgm:presLayoutVars>
          <dgm:chPref val="3"/>
        </dgm:presLayoutVars>
      </dgm:prSet>
      <dgm:spPr/>
    </dgm:pt>
    <dgm:pt modelId="{E2FBC773-A07E-42D3-8840-DA1C2AFBBDDB}" type="pres">
      <dgm:prSet presAssocID="{00B62ADF-C2FB-4369-82BE-25F81FBBA6B6}" presName="level3hierChild" presStyleCnt="0"/>
      <dgm:spPr/>
    </dgm:pt>
    <dgm:pt modelId="{5DA4ED5F-DEB9-4B5B-ACB6-B5CF50D092A3}" type="pres">
      <dgm:prSet presAssocID="{F377D38D-229B-41B8-9E68-040ADB083FF2}" presName="conn2-1" presStyleLbl="parChTrans1D3" presStyleIdx="1" presStyleCnt="4"/>
      <dgm:spPr/>
    </dgm:pt>
    <dgm:pt modelId="{729E0117-6D01-43A3-AE75-200FC8992A52}" type="pres">
      <dgm:prSet presAssocID="{F377D38D-229B-41B8-9E68-040ADB083FF2}" presName="connTx" presStyleLbl="parChTrans1D3" presStyleIdx="1" presStyleCnt="4"/>
      <dgm:spPr/>
    </dgm:pt>
    <dgm:pt modelId="{D00A9F8A-EF9B-4301-A4AE-B488D34FEB9D}" type="pres">
      <dgm:prSet presAssocID="{B98FF3D5-E485-4164-9028-10D2E56689E7}" presName="root2" presStyleCnt="0"/>
      <dgm:spPr/>
    </dgm:pt>
    <dgm:pt modelId="{B887AB91-E71C-480A-ACFE-6AE7A1073E3F}" type="pres">
      <dgm:prSet presAssocID="{B98FF3D5-E485-4164-9028-10D2E56689E7}" presName="LevelTwoTextNode" presStyleLbl="node3" presStyleIdx="1" presStyleCnt="4" custScaleX="115547" custLinFactNeighborX="1050" custLinFactNeighborY="-34798">
        <dgm:presLayoutVars>
          <dgm:chPref val="3"/>
        </dgm:presLayoutVars>
      </dgm:prSet>
      <dgm:spPr/>
    </dgm:pt>
    <dgm:pt modelId="{E5508EED-8FFF-454E-A039-EE86DF9591D9}" type="pres">
      <dgm:prSet presAssocID="{B98FF3D5-E485-4164-9028-10D2E56689E7}" presName="level3hierChild" presStyleCnt="0"/>
      <dgm:spPr/>
    </dgm:pt>
    <dgm:pt modelId="{C4C76618-FCEC-4413-9FE3-DF9F4B2D7B48}" type="pres">
      <dgm:prSet presAssocID="{B1BDC0EA-B4A2-43EF-8A1B-4A67F9AFCBA2}" presName="conn2-1" presStyleLbl="parChTrans1D3" presStyleIdx="2" presStyleCnt="4"/>
      <dgm:spPr/>
    </dgm:pt>
    <dgm:pt modelId="{7DDEF746-012E-4D2D-91A3-D77EA49B918B}" type="pres">
      <dgm:prSet presAssocID="{B1BDC0EA-B4A2-43EF-8A1B-4A67F9AFCBA2}" presName="connTx" presStyleLbl="parChTrans1D3" presStyleIdx="2" presStyleCnt="4"/>
      <dgm:spPr/>
    </dgm:pt>
    <dgm:pt modelId="{4CA527CF-CBD3-406F-9AB2-0CD03913F390}" type="pres">
      <dgm:prSet presAssocID="{069D0BC9-FFC4-4FC1-B8D1-A6F944472087}" presName="root2" presStyleCnt="0"/>
      <dgm:spPr/>
    </dgm:pt>
    <dgm:pt modelId="{079CA6A4-2BF5-4B50-9B0A-7EFD2A46C698}" type="pres">
      <dgm:prSet presAssocID="{069D0BC9-FFC4-4FC1-B8D1-A6F944472087}" presName="LevelTwoTextNode" presStyleLbl="node3" presStyleIdx="2" presStyleCnt="4" custScaleX="118772" custLinFactNeighborX="1050" custLinFactNeighborY="-20436">
        <dgm:presLayoutVars>
          <dgm:chPref val="3"/>
        </dgm:presLayoutVars>
      </dgm:prSet>
      <dgm:spPr/>
    </dgm:pt>
    <dgm:pt modelId="{6093DBC4-480D-4AAF-B0B5-EC17CEE13927}" type="pres">
      <dgm:prSet presAssocID="{069D0BC9-FFC4-4FC1-B8D1-A6F944472087}" presName="level3hierChild" presStyleCnt="0"/>
      <dgm:spPr/>
    </dgm:pt>
    <dgm:pt modelId="{AFF962F8-86E2-46DD-8FFD-CDCA0398B937}" type="pres">
      <dgm:prSet presAssocID="{4E3DE8D7-409F-4682-A0C6-010A9087FA19}" presName="conn2-1" presStyleLbl="parChTrans1D3" presStyleIdx="3" presStyleCnt="4"/>
      <dgm:spPr/>
    </dgm:pt>
    <dgm:pt modelId="{BFC55A04-BAF4-45A1-B2D4-E9E147040147}" type="pres">
      <dgm:prSet presAssocID="{4E3DE8D7-409F-4682-A0C6-010A9087FA19}" presName="connTx" presStyleLbl="parChTrans1D3" presStyleIdx="3" presStyleCnt="4"/>
      <dgm:spPr/>
    </dgm:pt>
    <dgm:pt modelId="{FC31653C-4B3D-4D3D-AB1B-903B3BE53293}" type="pres">
      <dgm:prSet presAssocID="{921444C3-4D99-48DE-9D4F-5CF98123F961}" presName="root2" presStyleCnt="0"/>
      <dgm:spPr/>
    </dgm:pt>
    <dgm:pt modelId="{348FB2DE-CAF1-45BD-8F2F-CA1E49B3F7B4}" type="pres">
      <dgm:prSet presAssocID="{921444C3-4D99-48DE-9D4F-5CF98123F961}" presName="LevelTwoTextNode" presStyleLbl="node3" presStyleIdx="3" presStyleCnt="4" custScaleX="120397">
        <dgm:presLayoutVars>
          <dgm:chPref val="3"/>
        </dgm:presLayoutVars>
      </dgm:prSet>
      <dgm:spPr/>
    </dgm:pt>
    <dgm:pt modelId="{8091FEA5-98A3-4E26-85EE-DF7BBD07C812}" type="pres">
      <dgm:prSet presAssocID="{921444C3-4D99-48DE-9D4F-5CF98123F961}" presName="level3hierChild" presStyleCnt="0"/>
      <dgm:spPr/>
    </dgm:pt>
    <dgm:pt modelId="{22E7560E-EEC4-4861-9B7D-2DBFD5E24F90}" type="pres">
      <dgm:prSet presAssocID="{FFB0763B-C6CC-42DC-98C3-E69DE4F3FB60}" presName="conn2-1" presStyleLbl="parChTrans1D2" presStyleIdx="1" presStyleCnt="2"/>
      <dgm:spPr/>
    </dgm:pt>
    <dgm:pt modelId="{BF0FB1A3-6D81-474B-B0E7-533E54FA9AEF}" type="pres">
      <dgm:prSet presAssocID="{FFB0763B-C6CC-42DC-98C3-E69DE4F3FB60}" presName="connTx" presStyleLbl="parChTrans1D2" presStyleIdx="1" presStyleCnt="2"/>
      <dgm:spPr/>
    </dgm:pt>
    <dgm:pt modelId="{3A5D5A84-6A80-451C-A4D0-ED67A473290D}" type="pres">
      <dgm:prSet presAssocID="{D67C3008-C665-412F-83E9-CE2F504A5FD2}" presName="root2" presStyleCnt="0"/>
      <dgm:spPr/>
    </dgm:pt>
    <dgm:pt modelId="{BC772012-4D24-4B7B-A800-CEEC820E5118}" type="pres">
      <dgm:prSet presAssocID="{D67C3008-C665-412F-83E9-CE2F504A5FD2}" presName="LevelTwoTextNode" presStyleLbl="node2" presStyleIdx="1" presStyleCnt="2" custLinFactNeighborY="27969">
        <dgm:presLayoutVars>
          <dgm:chPref val="3"/>
        </dgm:presLayoutVars>
      </dgm:prSet>
      <dgm:spPr/>
    </dgm:pt>
    <dgm:pt modelId="{1295A9C5-7E7D-41FE-90A1-DEF7ADBF9C75}" type="pres">
      <dgm:prSet presAssocID="{D67C3008-C665-412F-83E9-CE2F504A5FD2}" presName="level3hierChild" presStyleCnt="0"/>
      <dgm:spPr/>
    </dgm:pt>
  </dgm:ptLst>
  <dgm:cxnLst>
    <dgm:cxn modelId="{A9445C01-CD9D-45B6-BA38-8076CCAA8704}" type="presOf" srcId="{4E3DE8D7-409F-4682-A0C6-010A9087FA19}" destId="{AFF962F8-86E2-46DD-8FFD-CDCA0398B937}" srcOrd="0" destOrd="0" presId="urn:microsoft.com/office/officeart/2005/8/layout/hierarchy2"/>
    <dgm:cxn modelId="{C4C59505-7DB8-4C17-B667-2DEE277A8796}" type="presOf" srcId="{B5C2F206-8814-4D79-9F7B-B1063C387A7A}" destId="{06B770EB-8493-4A83-A5C5-C3925C0F56FC}" srcOrd="1" destOrd="0" presId="urn:microsoft.com/office/officeart/2005/8/layout/hierarchy2"/>
    <dgm:cxn modelId="{F6B5C00F-F4D9-4941-A6A3-EBFF31CDF00C}" srcId="{C685DED7-36B0-4E86-B6B6-55FE33825998}" destId="{00B62ADF-C2FB-4369-82BE-25F81FBBA6B6}" srcOrd="0" destOrd="0" parTransId="{A7539E5B-C3F6-42C9-949E-B856BB8CE6E0}" sibTransId="{00CD1308-E6DD-4324-83AC-053279835426}"/>
    <dgm:cxn modelId="{CDC5C313-105E-4805-9D41-EDD7CAB7E0CD}" type="presOf" srcId="{B1BDC0EA-B4A2-43EF-8A1B-4A67F9AFCBA2}" destId="{7DDEF746-012E-4D2D-91A3-D77EA49B918B}" srcOrd="1" destOrd="0" presId="urn:microsoft.com/office/officeart/2005/8/layout/hierarchy2"/>
    <dgm:cxn modelId="{539F8D19-912A-4391-882A-91C5B247D3E9}" type="presOf" srcId="{C685DED7-36B0-4E86-B6B6-55FE33825998}" destId="{608E06D4-D205-4DB1-804F-043EEB5063D1}" srcOrd="0" destOrd="0" presId="urn:microsoft.com/office/officeart/2005/8/layout/hierarchy2"/>
    <dgm:cxn modelId="{3D12CF3C-BD32-4721-B7F9-4FDA3C580F3D}" type="presOf" srcId="{F377D38D-229B-41B8-9E68-040ADB083FF2}" destId="{729E0117-6D01-43A3-AE75-200FC8992A52}" srcOrd="1" destOrd="0" presId="urn:microsoft.com/office/officeart/2005/8/layout/hierarchy2"/>
    <dgm:cxn modelId="{03C21146-7C2D-47DC-8F1D-27975BB513D5}" srcId="{C685DED7-36B0-4E86-B6B6-55FE33825998}" destId="{B98FF3D5-E485-4164-9028-10D2E56689E7}" srcOrd="1" destOrd="0" parTransId="{F377D38D-229B-41B8-9E68-040ADB083FF2}" sibTransId="{D8FB5002-E8E2-42E6-AD30-98EAB560D901}"/>
    <dgm:cxn modelId="{660C544D-B743-48A9-9F56-E951BE178A7B}" type="presOf" srcId="{B1BDC0EA-B4A2-43EF-8A1B-4A67F9AFCBA2}" destId="{C4C76618-FCEC-4413-9FE3-DF9F4B2D7B48}" srcOrd="0" destOrd="0" presId="urn:microsoft.com/office/officeart/2005/8/layout/hierarchy2"/>
    <dgm:cxn modelId="{9B2AAF57-2546-40F0-852A-1ED27CFA3AAD}" srcId="{2A7CA37E-F96D-4D43-8F98-63C64EF33E75}" destId="{D67C3008-C665-412F-83E9-CE2F504A5FD2}" srcOrd="1" destOrd="0" parTransId="{FFB0763B-C6CC-42DC-98C3-E69DE4F3FB60}" sibTransId="{36FCB772-F69F-41B7-8DBD-F11ECA78C032}"/>
    <dgm:cxn modelId="{153F177D-E73B-47E3-B498-F0AC1D5F0BED}" type="presOf" srcId="{00B62ADF-C2FB-4369-82BE-25F81FBBA6B6}" destId="{39942ABD-BB3F-429D-805F-5FDD3F5EE13A}" srcOrd="0" destOrd="0" presId="urn:microsoft.com/office/officeart/2005/8/layout/hierarchy2"/>
    <dgm:cxn modelId="{68992292-88DC-4336-AA57-57CF061C494F}" type="presOf" srcId="{FFB0763B-C6CC-42DC-98C3-E69DE4F3FB60}" destId="{22E7560E-EEC4-4861-9B7D-2DBFD5E24F90}" srcOrd="0" destOrd="0" presId="urn:microsoft.com/office/officeart/2005/8/layout/hierarchy2"/>
    <dgm:cxn modelId="{29159093-69AE-4A95-8FF1-2663301D7300}" srcId="{C685DED7-36B0-4E86-B6B6-55FE33825998}" destId="{921444C3-4D99-48DE-9D4F-5CF98123F961}" srcOrd="3" destOrd="0" parTransId="{4E3DE8D7-409F-4682-A0C6-010A9087FA19}" sibTransId="{2E616DEC-220A-4676-BDB5-632513C93216}"/>
    <dgm:cxn modelId="{CA92DFA1-FFFC-4501-95E9-685A2C83A0AF}" type="presOf" srcId="{B98FF3D5-E485-4164-9028-10D2E56689E7}" destId="{B887AB91-E71C-480A-ACFE-6AE7A1073E3F}" srcOrd="0" destOrd="0" presId="urn:microsoft.com/office/officeart/2005/8/layout/hierarchy2"/>
    <dgm:cxn modelId="{DDB3DEA8-ADE6-4F78-BA61-88ACD7C6771E}" type="presOf" srcId="{F377D38D-229B-41B8-9E68-040ADB083FF2}" destId="{5DA4ED5F-DEB9-4B5B-ACB6-B5CF50D092A3}" srcOrd="0" destOrd="0" presId="urn:microsoft.com/office/officeart/2005/8/layout/hierarchy2"/>
    <dgm:cxn modelId="{0BEF8FB0-BAE8-4093-A8C2-10ACBF4F55DD}" type="presOf" srcId="{921444C3-4D99-48DE-9D4F-5CF98123F961}" destId="{348FB2DE-CAF1-45BD-8F2F-CA1E49B3F7B4}" srcOrd="0" destOrd="0" presId="urn:microsoft.com/office/officeart/2005/8/layout/hierarchy2"/>
    <dgm:cxn modelId="{C01D01B8-2669-472D-9FC7-FC1F1881E371}" srcId="{2A7CA37E-F96D-4D43-8F98-63C64EF33E75}" destId="{C685DED7-36B0-4E86-B6B6-55FE33825998}" srcOrd="0" destOrd="0" parTransId="{B5C2F206-8814-4D79-9F7B-B1063C387A7A}" sibTransId="{5F070DE9-13BE-47D6-8A3E-83D3C9438B49}"/>
    <dgm:cxn modelId="{03BD64C1-BEE8-4FD5-8ED3-6EF6D91093ED}" type="presOf" srcId="{65673753-7A62-47D2-95C3-1FDA2257B89F}" destId="{3586329A-B78F-4960-97E0-E95A7A37C865}" srcOrd="0" destOrd="0" presId="urn:microsoft.com/office/officeart/2005/8/layout/hierarchy2"/>
    <dgm:cxn modelId="{1090B6C1-9B25-477F-B803-CBC844FBDFA9}" type="presOf" srcId="{B5C2F206-8814-4D79-9F7B-B1063C387A7A}" destId="{3E7DE46D-3ACF-4B30-BFE9-FB118031186C}" srcOrd="0" destOrd="0" presId="urn:microsoft.com/office/officeart/2005/8/layout/hierarchy2"/>
    <dgm:cxn modelId="{7135CDC7-D783-41D7-AE4C-425CF1BB2255}" type="presOf" srcId="{D67C3008-C665-412F-83E9-CE2F504A5FD2}" destId="{BC772012-4D24-4B7B-A800-CEEC820E5118}" srcOrd="0" destOrd="0" presId="urn:microsoft.com/office/officeart/2005/8/layout/hierarchy2"/>
    <dgm:cxn modelId="{EBEE0ED3-1322-4B38-AE8D-3FF5EBB5BCA8}" type="presOf" srcId="{069D0BC9-FFC4-4FC1-B8D1-A6F944472087}" destId="{079CA6A4-2BF5-4B50-9B0A-7EFD2A46C698}" srcOrd="0" destOrd="0" presId="urn:microsoft.com/office/officeart/2005/8/layout/hierarchy2"/>
    <dgm:cxn modelId="{9C7AA7D8-6FDF-414B-B99A-16DEAC168D04}" srcId="{C685DED7-36B0-4E86-B6B6-55FE33825998}" destId="{069D0BC9-FFC4-4FC1-B8D1-A6F944472087}" srcOrd="2" destOrd="0" parTransId="{B1BDC0EA-B4A2-43EF-8A1B-4A67F9AFCBA2}" sibTransId="{D58CF5E9-8005-4A9B-B045-31C9CF28F594}"/>
    <dgm:cxn modelId="{34AFADDB-B704-4DE1-8603-198A5DF0AAD6}" type="presOf" srcId="{2A7CA37E-F96D-4D43-8F98-63C64EF33E75}" destId="{B575312E-9104-4BB5-9E87-7606E0760B1C}" srcOrd="0" destOrd="0" presId="urn:microsoft.com/office/officeart/2005/8/layout/hierarchy2"/>
    <dgm:cxn modelId="{CF22EEE7-E426-4A82-BAD4-419A6720C350}" type="presOf" srcId="{A7539E5B-C3F6-42C9-949E-B856BB8CE6E0}" destId="{5F0020DF-0953-4B56-806A-522D38DDAF8F}" srcOrd="0" destOrd="0" presId="urn:microsoft.com/office/officeart/2005/8/layout/hierarchy2"/>
    <dgm:cxn modelId="{449EF0F2-4457-4D26-AAF2-1E8DE32AF6E2}" type="presOf" srcId="{A7539E5B-C3F6-42C9-949E-B856BB8CE6E0}" destId="{B6B57296-45BE-4BA2-8345-996432EB1E30}" srcOrd="1" destOrd="0" presId="urn:microsoft.com/office/officeart/2005/8/layout/hierarchy2"/>
    <dgm:cxn modelId="{C9FFAAF6-73DF-42F3-B811-36CB992AF1F2}" type="presOf" srcId="{FFB0763B-C6CC-42DC-98C3-E69DE4F3FB60}" destId="{BF0FB1A3-6D81-474B-B0E7-533E54FA9AEF}" srcOrd="1" destOrd="0" presId="urn:microsoft.com/office/officeart/2005/8/layout/hierarchy2"/>
    <dgm:cxn modelId="{5C5AE8F8-F126-4633-B3FB-4599CACDDC4D}" type="presOf" srcId="{4E3DE8D7-409F-4682-A0C6-010A9087FA19}" destId="{BFC55A04-BAF4-45A1-B2D4-E9E147040147}" srcOrd="1" destOrd="0" presId="urn:microsoft.com/office/officeart/2005/8/layout/hierarchy2"/>
    <dgm:cxn modelId="{0B0F6AFA-8270-42CF-9822-D2E14E7FC5B3}" srcId="{65673753-7A62-47D2-95C3-1FDA2257B89F}" destId="{2A7CA37E-F96D-4D43-8F98-63C64EF33E75}" srcOrd="0" destOrd="0" parTransId="{54316410-62DB-43EC-9B18-26A4C78AD225}" sibTransId="{F008CE21-A401-46D6-9B35-C9C2BCE512FF}"/>
    <dgm:cxn modelId="{1A645230-47CD-4B01-8455-B856B4216B73}" type="presParOf" srcId="{3586329A-B78F-4960-97E0-E95A7A37C865}" destId="{49EF7CE6-2292-45A6-A0E5-1EE165D82C36}" srcOrd="0" destOrd="0" presId="urn:microsoft.com/office/officeart/2005/8/layout/hierarchy2"/>
    <dgm:cxn modelId="{B88F2250-45CC-4886-911B-37B0C51EAA66}" type="presParOf" srcId="{49EF7CE6-2292-45A6-A0E5-1EE165D82C36}" destId="{B575312E-9104-4BB5-9E87-7606E0760B1C}" srcOrd="0" destOrd="0" presId="urn:microsoft.com/office/officeart/2005/8/layout/hierarchy2"/>
    <dgm:cxn modelId="{7C2A45F4-C052-46E0-946A-2E298460BC3E}" type="presParOf" srcId="{49EF7CE6-2292-45A6-A0E5-1EE165D82C36}" destId="{B9E115DB-6699-40D1-83E5-5CECD88B0AAE}" srcOrd="1" destOrd="0" presId="urn:microsoft.com/office/officeart/2005/8/layout/hierarchy2"/>
    <dgm:cxn modelId="{05D4726F-ECE9-4CA4-B07D-11CC2E81690C}" type="presParOf" srcId="{B9E115DB-6699-40D1-83E5-5CECD88B0AAE}" destId="{3E7DE46D-3ACF-4B30-BFE9-FB118031186C}" srcOrd="0" destOrd="0" presId="urn:microsoft.com/office/officeart/2005/8/layout/hierarchy2"/>
    <dgm:cxn modelId="{5D589E72-D4FD-48F6-87B8-CF3DA175FDA3}" type="presParOf" srcId="{3E7DE46D-3ACF-4B30-BFE9-FB118031186C}" destId="{06B770EB-8493-4A83-A5C5-C3925C0F56FC}" srcOrd="0" destOrd="0" presId="urn:microsoft.com/office/officeart/2005/8/layout/hierarchy2"/>
    <dgm:cxn modelId="{7C205D78-137B-492F-BD73-5ECDBF73365B}" type="presParOf" srcId="{B9E115DB-6699-40D1-83E5-5CECD88B0AAE}" destId="{91CC2239-8ADD-4293-9F35-63FFABABF7E3}" srcOrd="1" destOrd="0" presId="urn:microsoft.com/office/officeart/2005/8/layout/hierarchy2"/>
    <dgm:cxn modelId="{E381B5F2-800C-48F5-9800-4410DE57BE86}" type="presParOf" srcId="{91CC2239-8ADD-4293-9F35-63FFABABF7E3}" destId="{608E06D4-D205-4DB1-804F-043EEB5063D1}" srcOrd="0" destOrd="0" presId="urn:microsoft.com/office/officeart/2005/8/layout/hierarchy2"/>
    <dgm:cxn modelId="{E3748D70-EB01-4F97-9931-538A9603DF4B}" type="presParOf" srcId="{91CC2239-8ADD-4293-9F35-63FFABABF7E3}" destId="{ED4293D2-870E-4569-BB30-8C0164EE38AD}" srcOrd="1" destOrd="0" presId="urn:microsoft.com/office/officeart/2005/8/layout/hierarchy2"/>
    <dgm:cxn modelId="{EF054FFC-CAC2-4BD2-86E7-133B5FF32CE6}" type="presParOf" srcId="{ED4293D2-870E-4569-BB30-8C0164EE38AD}" destId="{5F0020DF-0953-4B56-806A-522D38DDAF8F}" srcOrd="0" destOrd="0" presId="urn:microsoft.com/office/officeart/2005/8/layout/hierarchy2"/>
    <dgm:cxn modelId="{6002E2F3-3E20-49EC-958F-D2B7E3458D32}" type="presParOf" srcId="{5F0020DF-0953-4B56-806A-522D38DDAF8F}" destId="{B6B57296-45BE-4BA2-8345-996432EB1E30}" srcOrd="0" destOrd="0" presId="urn:microsoft.com/office/officeart/2005/8/layout/hierarchy2"/>
    <dgm:cxn modelId="{E35A3AD1-A72E-4DE1-B565-4DD878BA466D}" type="presParOf" srcId="{ED4293D2-870E-4569-BB30-8C0164EE38AD}" destId="{9D24ECC9-9FB0-48BF-94A1-5F52D4AA5A33}" srcOrd="1" destOrd="0" presId="urn:microsoft.com/office/officeart/2005/8/layout/hierarchy2"/>
    <dgm:cxn modelId="{D2A3C882-7A72-415B-9814-D7ECF2F0DC33}" type="presParOf" srcId="{9D24ECC9-9FB0-48BF-94A1-5F52D4AA5A33}" destId="{39942ABD-BB3F-429D-805F-5FDD3F5EE13A}" srcOrd="0" destOrd="0" presId="urn:microsoft.com/office/officeart/2005/8/layout/hierarchy2"/>
    <dgm:cxn modelId="{DCED88DC-E81A-4A17-94CC-D8E4F46CAD41}" type="presParOf" srcId="{9D24ECC9-9FB0-48BF-94A1-5F52D4AA5A33}" destId="{E2FBC773-A07E-42D3-8840-DA1C2AFBBDDB}" srcOrd="1" destOrd="0" presId="urn:microsoft.com/office/officeart/2005/8/layout/hierarchy2"/>
    <dgm:cxn modelId="{A8A0DCE4-48BC-4EB1-B28E-0C57302D3B84}" type="presParOf" srcId="{ED4293D2-870E-4569-BB30-8C0164EE38AD}" destId="{5DA4ED5F-DEB9-4B5B-ACB6-B5CF50D092A3}" srcOrd="2" destOrd="0" presId="urn:microsoft.com/office/officeart/2005/8/layout/hierarchy2"/>
    <dgm:cxn modelId="{D1F93D16-AF96-48DD-8CA9-CC18C036EB09}" type="presParOf" srcId="{5DA4ED5F-DEB9-4B5B-ACB6-B5CF50D092A3}" destId="{729E0117-6D01-43A3-AE75-200FC8992A52}" srcOrd="0" destOrd="0" presId="urn:microsoft.com/office/officeart/2005/8/layout/hierarchy2"/>
    <dgm:cxn modelId="{A4309F01-6F53-4B5D-B3B8-86BD8A6D8C26}" type="presParOf" srcId="{ED4293D2-870E-4569-BB30-8C0164EE38AD}" destId="{D00A9F8A-EF9B-4301-A4AE-B488D34FEB9D}" srcOrd="3" destOrd="0" presId="urn:microsoft.com/office/officeart/2005/8/layout/hierarchy2"/>
    <dgm:cxn modelId="{764DD816-0A5D-4D6C-B71D-791D8B614494}" type="presParOf" srcId="{D00A9F8A-EF9B-4301-A4AE-B488D34FEB9D}" destId="{B887AB91-E71C-480A-ACFE-6AE7A1073E3F}" srcOrd="0" destOrd="0" presId="urn:microsoft.com/office/officeart/2005/8/layout/hierarchy2"/>
    <dgm:cxn modelId="{4F702217-0C03-4419-B60F-187DAC70B546}" type="presParOf" srcId="{D00A9F8A-EF9B-4301-A4AE-B488D34FEB9D}" destId="{E5508EED-8FFF-454E-A039-EE86DF9591D9}" srcOrd="1" destOrd="0" presId="urn:microsoft.com/office/officeart/2005/8/layout/hierarchy2"/>
    <dgm:cxn modelId="{00B7F20C-BD74-4D0E-9255-1681D3798B1F}" type="presParOf" srcId="{ED4293D2-870E-4569-BB30-8C0164EE38AD}" destId="{C4C76618-FCEC-4413-9FE3-DF9F4B2D7B48}" srcOrd="4" destOrd="0" presId="urn:microsoft.com/office/officeart/2005/8/layout/hierarchy2"/>
    <dgm:cxn modelId="{6CCF14D4-F166-4276-8296-0420E996F424}" type="presParOf" srcId="{C4C76618-FCEC-4413-9FE3-DF9F4B2D7B48}" destId="{7DDEF746-012E-4D2D-91A3-D77EA49B918B}" srcOrd="0" destOrd="0" presId="urn:microsoft.com/office/officeart/2005/8/layout/hierarchy2"/>
    <dgm:cxn modelId="{A3F96A83-616D-46EB-9B9C-3D9C08ED4263}" type="presParOf" srcId="{ED4293D2-870E-4569-BB30-8C0164EE38AD}" destId="{4CA527CF-CBD3-406F-9AB2-0CD03913F390}" srcOrd="5" destOrd="0" presId="urn:microsoft.com/office/officeart/2005/8/layout/hierarchy2"/>
    <dgm:cxn modelId="{381F3768-B80B-41BA-8FDB-6368DC442449}" type="presParOf" srcId="{4CA527CF-CBD3-406F-9AB2-0CD03913F390}" destId="{079CA6A4-2BF5-4B50-9B0A-7EFD2A46C698}" srcOrd="0" destOrd="0" presId="urn:microsoft.com/office/officeart/2005/8/layout/hierarchy2"/>
    <dgm:cxn modelId="{E4CB7B59-4F48-4914-B9AB-C5574FBFFB95}" type="presParOf" srcId="{4CA527CF-CBD3-406F-9AB2-0CD03913F390}" destId="{6093DBC4-480D-4AAF-B0B5-EC17CEE13927}" srcOrd="1" destOrd="0" presId="urn:microsoft.com/office/officeart/2005/8/layout/hierarchy2"/>
    <dgm:cxn modelId="{7518DC3F-36B7-4463-B972-4297CBD484E4}" type="presParOf" srcId="{ED4293D2-870E-4569-BB30-8C0164EE38AD}" destId="{AFF962F8-86E2-46DD-8FFD-CDCA0398B937}" srcOrd="6" destOrd="0" presId="urn:microsoft.com/office/officeart/2005/8/layout/hierarchy2"/>
    <dgm:cxn modelId="{181DE844-766A-4E0D-AA87-A93CCF2D84FB}" type="presParOf" srcId="{AFF962F8-86E2-46DD-8FFD-CDCA0398B937}" destId="{BFC55A04-BAF4-45A1-B2D4-E9E147040147}" srcOrd="0" destOrd="0" presId="urn:microsoft.com/office/officeart/2005/8/layout/hierarchy2"/>
    <dgm:cxn modelId="{63325985-9E69-4702-8452-DE1D7BD8668A}" type="presParOf" srcId="{ED4293D2-870E-4569-BB30-8C0164EE38AD}" destId="{FC31653C-4B3D-4D3D-AB1B-903B3BE53293}" srcOrd="7" destOrd="0" presId="urn:microsoft.com/office/officeart/2005/8/layout/hierarchy2"/>
    <dgm:cxn modelId="{4098E524-BF38-4759-AF4A-36EB6D5403FE}" type="presParOf" srcId="{FC31653C-4B3D-4D3D-AB1B-903B3BE53293}" destId="{348FB2DE-CAF1-45BD-8F2F-CA1E49B3F7B4}" srcOrd="0" destOrd="0" presId="urn:microsoft.com/office/officeart/2005/8/layout/hierarchy2"/>
    <dgm:cxn modelId="{D20631E4-44F6-41DA-8412-0818477DE01C}" type="presParOf" srcId="{FC31653C-4B3D-4D3D-AB1B-903B3BE53293}" destId="{8091FEA5-98A3-4E26-85EE-DF7BBD07C812}" srcOrd="1" destOrd="0" presId="urn:microsoft.com/office/officeart/2005/8/layout/hierarchy2"/>
    <dgm:cxn modelId="{61314A63-FBF1-41A8-BC67-C661D0A20BAA}" type="presParOf" srcId="{B9E115DB-6699-40D1-83E5-5CECD88B0AAE}" destId="{22E7560E-EEC4-4861-9B7D-2DBFD5E24F90}" srcOrd="2" destOrd="0" presId="urn:microsoft.com/office/officeart/2005/8/layout/hierarchy2"/>
    <dgm:cxn modelId="{65BA73CC-C3AD-4F8C-BBBB-A7AB6C14FD3A}" type="presParOf" srcId="{22E7560E-EEC4-4861-9B7D-2DBFD5E24F90}" destId="{BF0FB1A3-6D81-474B-B0E7-533E54FA9AEF}" srcOrd="0" destOrd="0" presId="urn:microsoft.com/office/officeart/2005/8/layout/hierarchy2"/>
    <dgm:cxn modelId="{6DEDC48D-D412-4A59-8D3F-3157F3BE2992}" type="presParOf" srcId="{B9E115DB-6699-40D1-83E5-5CECD88B0AAE}" destId="{3A5D5A84-6A80-451C-A4D0-ED67A473290D}" srcOrd="3" destOrd="0" presId="urn:microsoft.com/office/officeart/2005/8/layout/hierarchy2"/>
    <dgm:cxn modelId="{9FA7A93A-69C8-4081-8921-BCFF1A44DB77}" type="presParOf" srcId="{3A5D5A84-6A80-451C-A4D0-ED67A473290D}" destId="{BC772012-4D24-4B7B-A800-CEEC820E5118}" srcOrd="0" destOrd="0" presId="urn:microsoft.com/office/officeart/2005/8/layout/hierarchy2"/>
    <dgm:cxn modelId="{21EDFC5F-3CDF-42F8-9182-C4DB7B86A140}" type="presParOf" srcId="{3A5D5A84-6A80-451C-A4D0-ED67A473290D}" destId="{1295A9C5-7E7D-41FE-90A1-DEF7ADBF9C75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E1B8C66-494A-4C67-B3F1-09D19A0E774E}" type="doc">
      <dgm:prSet loTypeId="urn:microsoft.com/office/officeart/2005/8/layout/vProcess5" loCatId="process" qsTypeId="urn:microsoft.com/office/officeart/2005/8/quickstyle/3d3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CF564E1A-33C6-4239-B341-4FDF28A414F2}">
      <dgm:prSet phldrT="[Текст]" custT="1"/>
      <dgm:spPr/>
      <dgm:t>
        <a:bodyPr/>
        <a:lstStyle/>
        <a:p>
          <a:r>
            <a:rPr lang="en-US" sz="2800" dirty="0" err="1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tashqi</a:t>
          </a:r>
          <a:r>
            <a:rPr lang="en-US" sz="2800" dirty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, </a:t>
          </a:r>
          <a:r>
            <a:rPr lang="en-US" sz="2800" dirty="0" err="1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ichki</a:t>
          </a:r>
          <a:r>
            <a:rPr lang="en-US" sz="2800" dirty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 </a:t>
          </a:r>
          <a:r>
            <a:rPr lang="en-US" sz="2800" dirty="0" err="1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va</a:t>
          </a:r>
          <a:r>
            <a:rPr lang="en-US" sz="2800" dirty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 </a:t>
          </a:r>
          <a:r>
            <a:rPr lang="en-US" sz="2800" dirty="0" err="1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torets</a:t>
          </a:r>
          <a:r>
            <a:rPr lang="en-US" sz="2800" dirty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 </a:t>
          </a:r>
          <a:r>
            <a:rPr lang="en-US" sz="2800" dirty="0" err="1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yuzalarga</a:t>
          </a:r>
          <a:r>
            <a:rPr lang="en-US" sz="2800" dirty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 </a:t>
          </a:r>
          <a:r>
            <a:rPr lang="en-US" sz="2800" dirty="0" err="1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ishlov</a:t>
          </a:r>
          <a:r>
            <a:rPr lang="en-US" sz="2800" dirty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 </a:t>
          </a:r>
          <a:r>
            <a:rPr lang="en-US" sz="2800" dirty="0" err="1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beriladi</a:t>
          </a:r>
          <a:endParaRPr lang="ru-RU" sz="2800" dirty="0">
            <a:solidFill>
              <a:schemeClr val="tx1"/>
            </a:solidFill>
            <a:latin typeface="+mn-lt"/>
            <a:cs typeface="Times New Roman" panose="02020603050405020304" pitchFamily="18" charset="0"/>
          </a:endParaRPr>
        </a:p>
      </dgm:t>
    </dgm:pt>
    <dgm:pt modelId="{078136CC-19B1-476B-A23F-07729CE5BDE2}" type="parTrans" cxnId="{F02590FB-7514-4D81-A0AA-3F2CFC1CFC11}">
      <dgm:prSet/>
      <dgm:spPr/>
      <dgm:t>
        <a:bodyPr/>
        <a:lstStyle/>
        <a:p>
          <a:endParaRPr lang="ru-RU" sz="2800">
            <a:solidFill>
              <a:schemeClr val="tx1"/>
            </a:solidFill>
            <a:latin typeface="+mn-lt"/>
            <a:cs typeface="Times New Roman" panose="02020603050405020304" pitchFamily="18" charset="0"/>
          </a:endParaRPr>
        </a:p>
      </dgm:t>
    </dgm:pt>
    <dgm:pt modelId="{3888A44F-FD1D-4AB7-A663-9244788B3EF6}" type="sibTrans" cxnId="{F02590FB-7514-4D81-A0AA-3F2CFC1CFC11}">
      <dgm:prSet/>
      <dgm:spPr/>
      <dgm:t>
        <a:bodyPr/>
        <a:lstStyle/>
        <a:p>
          <a:endParaRPr lang="ru-RU" sz="2800">
            <a:solidFill>
              <a:schemeClr val="tx1"/>
            </a:solidFill>
            <a:latin typeface="+mn-lt"/>
            <a:cs typeface="Times New Roman" panose="02020603050405020304" pitchFamily="18" charset="0"/>
          </a:endParaRPr>
        </a:p>
      </dgm:t>
    </dgm:pt>
    <dgm:pt modelId="{0ACE20E8-00D5-471C-AF84-F1DAD55CF9C8}">
      <dgm:prSet phldrT="[Текст]" custT="1"/>
      <dgm:spPr/>
      <dgm:t>
        <a:bodyPr/>
        <a:lstStyle/>
        <a:p>
          <a:r>
            <a:rPr lang="en-US" sz="2800" dirty="0" err="1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mahkamlanuvchi</a:t>
          </a:r>
          <a:r>
            <a:rPr lang="en-US" sz="2800" dirty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 </a:t>
          </a:r>
          <a:r>
            <a:rPr lang="en-US" sz="2800" dirty="0" err="1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teshiklarga</a:t>
          </a:r>
          <a:r>
            <a:rPr lang="en-US" sz="2800" dirty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 </a:t>
          </a:r>
          <a:r>
            <a:rPr lang="en-US" sz="2800" dirty="0" err="1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ishlov</a:t>
          </a:r>
          <a:r>
            <a:rPr lang="en-US" sz="2800" dirty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 </a:t>
          </a:r>
          <a:r>
            <a:rPr lang="en-US" sz="2800" dirty="0" err="1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beriladi</a:t>
          </a:r>
          <a:endParaRPr lang="ru-RU" sz="2800" dirty="0">
            <a:solidFill>
              <a:schemeClr val="tx1"/>
            </a:solidFill>
            <a:latin typeface="+mn-lt"/>
            <a:cs typeface="Times New Roman" panose="02020603050405020304" pitchFamily="18" charset="0"/>
          </a:endParaRPr>
        </a:p>
      </dgm:t>
    </dgm:pt>
    <dgm:pt modelId="{37E3AB56-603D-469E-9410-86511898172D}" type="parTrans" cxnId="{A835B0AD-9F58-412F-96B2-D30DD4C8C47C}">
      <dgm:prSet/>
      <dgm:spPr/>
      <dgm:t>
        <a:bodyPr/>
        <a:lstStyle/>
        <a:p>
          <a:endParaRPr lang="ru-RU" sz="2800">
            <a:solidFill>
              <a:schemeClr val="tx1"/>
            </a:solidFill>
            <a:latin typeface="+mn-lt"/>
            <a:cs typeface="Times New Roman" panose="02020603050405020304" pitchFamily="18" charset="0"/>
          </a:endParaRPr>
        </a:p>
      </dgm:t>
    </dgm:pt>
    <dgm:pt modelId="{879D368A-34D1-4A15-958D-A85B259CB561}" type="sibTrans" cxnId="{A835B0AD-9F58-412F-96B2-D30DD4C8C47C}">
      <dgm:prSet/>
      <dgm:spPr/>
      <dgm:t>
        <a:bodyPr/>
        <a:lstStyle/>
        <a:p>
          <a:endParaRPr lang="ru-RU" sz="2800">
            <a:solidFill>
              <a:schemeClr val="tx1"/>
            </a:solidFill>
            <a:latin typeface="+mn-lt"/>
            <a:cs typeface="Times New Roman" panose="02020603050405020304" pitchFamily="18" charset="0"/>
          </a:endParaRPr>
        </a:p>
      </dgm:t>
    </dgm:pt>
    <dgm:pt modelId="{C12971B6-56DC-4F3C-A0C5-82C6009E7A95}">
      <dgm:prSet phldrT="[Текст]" custT="1"/>
      <dgm:spPr/>
      <dgm:t>
        <a:bodyPr/>
        <a:lstStyle/>
        <a:p>
          <a:r>
            <a:rPr lang="en-US" sz="2800" dirty="0" err="1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qolgan</a:t>
          </a:r>
          <a:r>
            <a:rPr lang="en-US" sz="2800" dirty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 </a:t>
          </a:r>
          <a:r>
            <a:rPr lang="en-US" sz="2800" dirty="0" err="1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barcha</a:t>
          </a:r>
          <a:r>
            <a:rPr lang="ru-RU" sz="2800" dirty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 </a:t>
          </a:r>
          <a:r>
            <a:rPr lang="en-US" sz="2800" dirty="0" err="1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yuzalar</a:t>
          </a:r>
          <a:r>
            <a:rPr lang="en-US" sz="2800" dirty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 </a:t>
          </a:r>
          <a:r>
            <a:rPr lang="en-US" sz="2800" dirty="0" err="1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ishlov</a:t>
          </a:r>
          <a:r>
            <a:rPr lang="en-US" sz="2800" dirty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 </a:t>
          </a:r>
          <a:r>
            <a:rPr lang="en-US" sz="2800" dirty="0" err="1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beriladi</a:t>
          </a:r>
          <a:r>
            <a:rPr lang="en-US" sz="2800" dirty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 (radial </a:t>
          </a:r>
          <a:r>
            <a:rPr lang="en-US" sz="2800" dirty="0" err="1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teshiklar</a:t>
          </a:r>
          <a:r>
            <a:rPr lang="ru-RU" sz="2800" dirty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 </a:t>
          </a:r>
          <a:r>
            <a:rPr lang="en-US" sz="2800" dirty="0" err="1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va</a:t>
          </a:r>
          <a:r>
            <a:rPr lang="en-US" sz="2800" dirty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 </a:t>
          </a:r>
          <a:r>
            <a:rPr lang="en-US" sz="2800" dirty="0" err="1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boshqa</a:t>
          </a:r>
          <a:r>
            <a:rPr lang="en-US" sz="2800" dirty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) </a:t>
          </a:r>
          <a:endParaRPr lang="ru-RU" sz="2800" dirty="0">
            <a:solidFill>
              <a:schemeClr val="tx1"/>
            </a:solidFill>
            <a:latin typeface="+mn-lt"/>
            <a:cs typeface="Times New Roman" panose="02020603050405020304" pitchFamily="18" charset="0"/>
          </a:endParaRPr>
        </a:p>
      </dgm:t>
    </dgm:pt>
    <dgm:pt modelId="{7B94D9BB-537C-46A2-89B7-1AA0B268B4ED}" type="parTrans" cxnId="{9A25AF89-AF0C-40FA-A0DD-C190C7BC4A19}">
      <dgm:prSet/>
      <dgm:spPr/>
      <dgm:t>
        <a:bodyPr/>
        <a:lstStyle/>
        <a:p>
          <a:endParaRPr lang="ru-RU" sz="2800">
            <a:solidFill>
              <a:schemeClr val="tx1"/>
            </a:solidFill>
            <a:latin typeface="+mn-lt"/>
            <a:cs typeface="Times New Roman" panose="02020603050405020304" pitchFamily="18" charset="0"/>
          </a:endParaRPr>
        </a:p>
      </dgm:t>
    </dgm:pt>
    <dgm:pt modelId="{BFFAE385-8BFD-47F9-B80A-31F253DA8A4D}" type="sibTrans" cxnId="{9A25AF89-AF0C-40FA-A0DD-C190C7BC4A19}">
      <dgm:prSet/>
      <dgm:spPr/>
      <dgm:t>
        <a:bodyPr/>
        <a:lstStyle/>
        <a:p>
          <a:endParaRPr lang="ru-RU" sz="2800">
            <a:solidFill>
              <a:schemeClr val="tx1"/>
            </a:solidFill>
            <a:latin typeface="+mn-lt"/>
            <a:cs typeface="Times New Roman" panose="02020603050405020304" pitchFamily="18" charset="0"/>
          </a:endParaRPr>
        </a:p>
      </dgm:t>
    </dgm:pt>
    <dgm:pt modelId="{6D9876CB-F082-4AE2-A1B7-373897BCA56D}">
      <dgm:prSet phldrT="[Текст]" custT="1"/>
      <dgm:spPr/>
      <dgm:t>
        <a:bodyPr/>
        <a:lstStyle/>
        <a:p>
          <a:r>
            <a:rPr lang="en-US" sz="2800" dirty="0">
              <a:solidFill>
                <a:schemeClr val="tx1"/>
              </a:solidFill>
            </a:rPr>
            <a:t>agar </a:t>
          </a:r>
          <a:r>
            <a:rPr lang="en-US" sz="2800" dirty="0" err="1">
              <a:solidFill>
                <a:schemeClr val="tx1"/>
              </a:solidFill>
            </a:rPr>
            <a:t>kerak</a:t>
          </a:r>
          <a:r>
            <a:rPr lang="en-US" sz="2800" dirty="0">
              <a:solidFill>
                <a:schemeClr val="tx1"/>
              </a:solidFill>
            </a:rPr>
            <a:t> </a:t>
          </a:r>
          <a:r>
            <a:rPr lang="en-US" sz="2800" dirty="0" err="1">
              <a:solidFill>
                <a:schemeClr val="tx1"/>
              </a:solidFill>
            </a:rPr>
            <a:t>bo‘lsa</a:t>
          </a:r>
          <a:r>
            <a:rPr lang="en-US" sz="2800" dirty="0">
              <a:solidFill>
                <a:schemeClr val="tx1"/>
              </a:solidFill>
            </a:rPr>
            <a:t>, </a:t>
          </a:r>
          <a:r>
            <a:rPr lang="en-US" sz="2800" dirty="0" err="1">
              <a:solidFill>
                <a:schemeClr val="tx1"/>
              </a:solidFill>
            </a:rPr>
            <a:t>termik</a:t>
          </a:r>
          <a:r>
            <a:rPr lang="en-US" sz="2800" dirty="0">
              <a:solidFill>
                <a:schemeClr val="tx1"/>
              </a:solidFill>
            </a:rPr>
            <a:t> </a:t>
          </a:r>
          <a:r>
            <a:rPr lang="en-US" sz="2800" dirty="0" err="1">
              <a:solidFill>
                <a:schemeClr val="tx1"/>
              </a:solidFill>
            </a:rPr>
            <a:t>ishlov</a:t>
          </a:r>
          <a:r>
            <a:rPr lang="en-US" sz="2800" dirty="0">
              <a:solidFill>
                <a:schemeClr val="tx1"/>
              </a:solidFill>
            </a:rPr>
            <a:t> </a:t>
          </a:r>
          <a:r>
            <a:rPr lang="en-US" sz="2800" dirty="0" err="1">
              <a:solidFill>
                <a:schemeClr val="tx1"/>
              </a:solidFill>
            </a:rPr>
            <a:t>beriladi</a:t>
          </a:r>
          <a:endParaRPr lang="ru-RU" sz="2800" dirty="0">
            <a:solidFill>
              <a:schemeClr val="tx1"/>
            </a:solidFill>
            <a:latin typeface="+mn-lt"/>
            <a:cs typeface="Times New Roman" panose="02020603050405020304" pitchFamily="18" charset="0"/>
          </a:endParaRPr>
        </a:p>
      </dgm:t>
    </dgm:pt>
    <dgm:pt modelId="{04052C2A-2CAF-4750-A0C2-A685CEF85240}" type="parTrans" cxnId="{08A2109C-1A44-46F2-8D24-0147341DA99A}">
      <dgm:prSet/>
      <dgm:spPr/>
      <dgm:t>
        <a:bodyPr/>
        <a:lstStyle/>
        <a:p>
          <a:endParaRPr lang="ru-RU"/>
        </a:p>
      </dgm:t>
    </dgm:pt>
    <dgm:pt modelId="{B1F6C697-F4CD-430E-8E91-5F878946D00E}" type="sibTrans" cxnId="{08A2109C-1A44-46F2-8D24-0147341DA99A}">
      <dgm:prSet/>
      <dgm:spPr/>
      <dgm:t>
        <a:bodyPr/>
        <a:lstStyle/>
        <a:p>
          <a:endParaRPr lang="ru-RU"/>
        </a:p>
      </dgm:t>
    </dgm:pt>
    <dgm:pt modelId="{2DA5BDBD-0CB5-43CC-9D28-94B20AEE873B}">
      <dgm:prSet phldrT="[Текст]" custT="1"/>
      <dgm:spPr/>
      <dgm:t>
        <a:bodyPr/>
        <a:lstStyle/>
        <a:p>
          <a:r>
            <a:rPr lang="en-US" sz="2800" dirty="0">
              <a:solidFill>
                <a:schemeClr val="tx1"/>
              </a:solidFill>
            </a:rPr>
            <a:t>asosiy </a:t>
          </a:r>
          <a:r>
            <a:rPr lang="en-US" sz="2800" dirty="0" err="1">
              <a:solidFill>
                <a:schemeClr val="tx1"/>
              </a:solidFill>
            </a:rPr>
            <a:t>tashqi</a:t>
          </a:r>
          <a:r>
            <a:rPr lang="en-US" sz="2800" dirty="0">
              <a:solidFill>
                <a:schemeClr val="tx1"/>
              </a:solidFill>
            </a:rPr>
            <a:t> </a:t>
          </a:r>
          <a:r>
            <a:rPr lang="en-US" sz="2800" dirty="0" err="1">
              <a:solidFill>
                <a:schemeClr val="tx1"/>
              </a:solidFill>
            </a:rPr>
            <a:t>va</a:t>
          </a:r>
          <a:r>
            <a:rPr lang="en-US" sz="2800" dirty="0">
              <a:solidFill>
                <a:schemeClr val="tx1"/>
              </a:solidFill>
            </a:rPr>
            <a:t> </a:t>
          </a:r>
          <a:r>
            <a:rPr lang="en-US" sz="2800" dirty="0" err="1">
              <a:solidFill>
                <a:schemeClr val="tx1"/>
              </a:solidFill>
            </a:rPr>
            <a:t>torets</a:t>
          </a:r>
          <a:r>
            <a:rPr lang="en-US" sz="2800" dirty="0">
              <a:solidFill>
                <a:schemeClr val="tx1"/>
              </a:solidFill>
            </a:rPr>
            <a:t> </a:t>
          </a:r>
          <a:r>
            <a:rPr lang="en-US" sz="2800" dirty="0" err="1">
              <a:solidFill>
                <a:schemeClr val="tx1"/>
              </a:solidFill>
            </a:rPr>
            <a:t>yuzalar</a:t>
          </a:r>
          <a:r>
            <a:rPr lang="en-US" sz="2800" dirty="0">
              <a:solidFill>
                <a:schemeClr val="tx1"/>
              </a:solidFill>
            </a:rPr>
            <a:t> </a:t>
          </a:r>
          <a:r>
            <a:rPr lang="en-US" sz="2800" dirty="0" err="1">
              <a:solidFill>
                <a:schemeClr val="tx1"/>
              </a:solidFill>
            </a:rPr>
            <a:t>yakuniy</a:t>
          </a:r>
          <a:r>
            <a:rPr lang="en-US" sz="2800" dirty="0">
              <a:solidFill>
                <a:schemeClr val="tx1"/>
              </a:solidFill>
            </a:rPr>
            <a:t> </a:t>
          </a:r>
          <a:r>
            <a:rPr lang="en-US" sz="2800" dirty="0" err="1">
              <a:solidFill>
                <a:schemeClr val="tx1"/>
              </a:solidFill>
            </a:rPr>
            <a:t>ishlov</a:t>
          </a:r>
          <a:r>
            <a:rPr lang="en-US" sz="2800" dirty="0">
              <a:solidFill>
                <a:schemeClr val="tx1"/>
              </a:solidFill>
            </a:rPr>
            <a:t> </a:t>
          </a:r>
          <a:r>
            <a:rPr lang="en-US" sz="2800" dirty="0" err="1">
              <a:solidFill>
                <a:schemeClr val="tx1"/>
              </a:solidFill>
            </a:rPr>
            <a:t>beriladi</a:t>
          </a:r>
          <a:endParaRPr lang="ru-RU" sz="2800" dirty="0">
            <a:solidFill>
              <a:schemeClr val="tx1"/>
            </a:solidFill>
            <a:latin typeface="+mn-lt"/>
            <a:cs typeface="Times New Roman" panose="02020603050405020304" pitchFamily="18" charset="0"/>
          </a:endParaRPr>
        </a:p>
      </dgm:t>
    </dgm:pt>
    <dgm:pt modelId="{3B573D23-0B14-41E7-A7EC-DC28F7BB6A76}" type="parTrans" cxnId="{F3D8C207-E913-4147-B8FF-5F568E529A2D}">
      <dgm:prSet/>
      <dgm:spPr/>
      <dgm:t>
        <a:bodyPr/>
        <a:lstStyle/>
        <a:p>
          <a:endParaRPr lang="ru-RU"/>
        </a:p>
      </dgm:t>
    </dgm:pt>
    <dgm:pt modelId="{267A8AFE-9BD4-4AAE-B197-BC9F4255AFAA}" type="sibTrans" cxnId="{F3D8C207-E913-4147-B8FF-5F568E529A2D}">
      <dgm:prSet/>
      <dgm:spPr/>
      <dgm:t>
        <a:bodyPr/>
        <a:lstStyle/>
        <a:p>
          <a:endParaRPr lang="ru-RU"/>
        </a:p>
      </dgm:t>
    </dgm:pt>
    <dgm:pt modelId="{9D8F8DF9-321A-459D-9736-F230F0800F8C}" type="pres">
      <dgm:prSet presAssocID="{3E1B8C66-494A-4C67-B3F1-09D19A0E774E}" presName="outerComposite" presStyleCnt="0">
        <dgm:presLayoutVars>
          <dgm:chMax val="5"/>
          <dgm:dir/>
          <dgm:resizeHandles val="exact"/>
        </dgm:presLayoutVars>
      </dgm:prSet>
      <dgm:spPr/>
    </dgm:pt>
    <dgm:pt modelId="{A50727F1-8BFE-4719-8EAA-6BE508936BAE}" type="pres">
      <dgm:prSet presAssocID="{3E1B8C66-494A-4C67-B3F1-09D19A0E774E}" presName="dummyMaxCanvas" presStyleCnt="0">
        <dgm:presLayoutVars/>
      </dgm:prSet>
      <dgm:spPr/>
    </dgm:pt>
    <dgm:pt modelId="{51828075-9D6F-4BAF-AB51-18837855C7C7}" type="pres">
      <dgm:prSet presAssocID="{3E1B8C66-494A-4C67-B3F1-09D19A0E774E}" presName="FiveNodes_1" presStyleLbl="node1" presStyleIdx="0" presStyleCnt="5">
        <dgm:presLayoutVars>
          <dgm:bulletEnabled val="1"/>
        </dgm:presLayoutVars>
      </dgm:prSet>
      <dgm:spPr/>
    </dgm:pt>
    <dgm:pt modelId="{0C6969DC-AFD7-4864-A2D0-93F04E66FB6A}" type="pres">
      <dgm:prSet presAssocID="{3E1B8C66-494A-4C67-B3F1-09D19A0E774E}" presName="FiveNodes_2" presStyleLbl="node1" presStyleIdx="1" presStyleCnt="5">
        <dgm:presLayoutVars>
          <dgm:bulletEnabled val="1"/>
        </dgm:presLayoutVars>
      </dgm:prSet>
      <dgm:spPr/>
    </dgm:pt>
    <dgm:pt modelId="{8AAEF6F8-90E2-401C-A28D-4077B24C2227}" type="pres">
      <dgm:prSet presAssocID="{3E1B8C66-494A-4C67-B3F1-09D19A0E774E}" presName="FiveNodes_3" presStyleLbl="node1" presStyleIdx="2" presStyleCnt="5">
        <dgm:presLayoutVars>
          <dgm:bulletEnabled val="1"/>
        </dgm:presLayoutVars>
      </dgm:prSet>
      <dgm:spPr/>
    </dgm:pt>
    <dgm:pt modelId="{FBF89CBA-4591-43E0-93CD-03E929E1DE59}" type="pres">
      <dgm:prSet presAssocID="{3E1B8C66-494A-4C67-B3F1-09D19A0E774E}" presName="FiveNodes_4" presStyleLbl="node1" presStyleIdx="3" presStyleCnt="5">
        <dgm:presLayoutVars>
          <dgm:bulletEnabled val="1"/>
        </dgm:presLayoutVars>
      </dgm:prSet>
      <dgm:spPr/>
    </dgm:pt>
    <dgm:pt modelId="{E2084843-740C-46CC-9B3B-8D35A878A871}" type="pres">
      <dgm:prSet presAssocID="{3E1B8C66-494A-4C67-B3F1-09D19A0E774E}" presName="FiveNodes_5" presStyleLbl="node1" presStyleIdx="4" presStyleCnt="5">
        <dgm:presLayoutVars>
          <dgm:bulletEnabled val="1"/>
        </dgm:presLayoutVars>
      </dgm:prSet>
      <dgm:spPr/>
    </dgm:pt>
    <dgm:pt modelId="{4CBAF63D-1E86-423C-92FC-65BA9294E8AC}" type="pres">
      <dgm:prSet presAssocID="{3E1B8C66-494A-4C67-B3F1-09D19A0E774E}" presName="FiveConn_1-2" presStyleLbl="fgAccFollowNode1" presStyleIdx="0" presStyleCnt="4">
        <dgm:presLayoutVars>
          <dgm:bulletEnabled val="1"/>
        </dgm:presLayoutVars>
      </dgm:prSet>
      <dgm:spPr/>
    </dgm:pt>
    <dgm:pt modelId="{4FD995E2-A936-40F1-90F5-3EE2FB0190D3}" type="pres">
      <dgm:prSet presAssocID="{3E1B8C66-494A-4C67-B3F1-09D19A0E774E}" presName="FiveConn_2-3" presStyleLbl="fgAccFollowNode1" presStyleIdx="1" presStyleCnt="4">
        <dgm:presLayoutVars>
          <dgm:bulletEnabled val="1"/>
        </dgm:presLayoutVars>
      </dgm:prSet>
      <dgm:spPr/>
    </dgm:pt>
    <dgm:pt modelId="{36BFB3E0-2B46-45F8-BC2C-DB38D7C72C95}" type="pres">
      <dgm:prSet presAssocID="{3E1B8C66-494A-4C67-B3F1-09D19A0E774E}" presName="FiveConn_3-4" presStyleLbl="fgAccFollowNode1" presStyleIdx="2" presStyleCnt="4">
        <dgm:presLayoutVars>
          <dgm:bulletEnabled val="1"/>
        </dgm:presLayoutVars>
      </dgm:prSet>
      <dgm:spPr/>
    </dgm:pt>
    <dgm:pt modelId="{39F24C75-6608-4E41-93E8-6DFF2CD6F410}" type="pres">
      <dgm:prSet presAssocID="{3E1B8C66-494A-4C67-B3F1-09D19A0E774E}" presName="FiveConn_4-5" presStyleLbl="fgAccFollowNode1" presStyleIdx="3" presStyleCnt="4">
        <dgm:presLayoutVars>
          <dgm:bulletEnabled val="1"/>
        </dgm:presLayoutVars>
      </dgm:prSet>
      <dgm:spPr/>
    </dgm:pt>
    <dgm:pt modelId="{0AE5729C-963F-4E0E-8C8C-F1EB184C4767}" type="pres">
      <dgm:prSet presAssocID="{3E1B8C66-494A-4C67-B3F1-09D19A0E774E}" presName="FiveNodes_1_text" presStyleLbl="node1" presStyleIdx="4" presStyleCnt="5">
        <dgm:presLayoutVars>
          <dgm:bulletEnabled val="1"/>
        </dgm:presLayoutVars>
      </dgm:prSet>
      <dgm:spPr/>
    </dgm:pt>
    <dgm:pt modelId="{7AB395D3-DBBC-4652-8CCA-A05C3A921FC2}" type="pres">
      <dgm:prSet presAssocID="{3E1B8C66-494A-4C67-B3F1-09D19A0E774E}" presName="FiveNodes_2_text" presStyleLbl="node1" presStyleIdx="4" presStyleCnt="5">
        <dgm:presLayoutVars>
          <dgm:bulletEnabled val="1"/>
        </dgm:presLayoutVars>
      </dgm:prSet>
      <dgm:spPr/>
    </dgm:pt>
    <dgm:pt modelId="{CDE382A6-C75A-4D74-98A1-9728EED08B00}" type="pres">
      <dgm:prSet presAssocID="{3E1B8C66-494A-4C67-B3F1-09D19A0E774E}" presName="FiveNodes_3_text" presStyleLbl="node1" presStyleIdx="4" presStyleCnt="5">
        <dgm:presLayoutVars>
          <dgm:bulletEnabled val="1"/>
        </dgm:presLayoutVars>
      </dgm:prSet>
      <dgm:spPr/>
    </dgm:pt>
    <dgm:pt modelId="{338654EC-3BE1-4F3D-BCAD-BD381B22E40A}" type="pres">
      <dgm:prSet presAssocID="{3E1B8C66-494A-4C67-B3F1-09D19A0E774E}" presName="FiveNodes_4_text" presStyleLbl="node1" presStyleIdx="4" presStyleCnt="5">
        <dgm:presLayoutVars>
          <dgm:bulletEnabled val="1"/>
        </dgm:presLayoutVars>
      </dgm:prSet>
      <dgm:spPr/>
    </dgm:pt>
    <dgm:pt modelId="{2307E2EC-8356-4138-92BE-CE9BF1A9E73E}" type="pres">
      <dgm:prSet presAssocID="{3E1B8C66-494A-4C67-B3F1-09D19A0E774E}" presName="FiveNodes_5_text" presStyleLbl="node1" presStyleIdx="4" presStyleCnt="5">
        <dgm:presLayoutVars>
          <dgm:bulletEnabled val="1"/>
        </dgm:presLayoutVars>
      </dgm:prSet>
      <dgm:spPr/>
    </dgm:pt>
  </dgm:ptLst>
  <dgm:cxnLst>
    <dgm:cxn modelId="{F3D8C207-E913-4147-B8FF-5F568E529A2D}" srcId="{3E1B8C66-494A-4C67-B3F1-09D19A0E774E}" destId="{2DA5BDBD-0CB5-43CC-9D28-94B20AEE873B}" srcOrd="4" destOrd="0" parTransId="{3B573D23-0B14-41E7-A7EC-DC28F7BB6A76}" sibTransId="{267A8AFE-9BD4-4AAE-B197-BC9F4255AFAA}"/>
    <dgm:cxn modelId="{BA233615-801A-4430-88F8-D31D53015592}" type="presOf" srcId="{B1F6C697-F4CD-430E-8E91-5F878946D00E}" destId="{39F24C75-6608-4E41-93E8-6DFF2CD6F410}" srcOrd="0" destOrd="0" presId="urn:microsoft.com/office/officeart/2005/8/layout/vProcess5"/>
    <dgm:cxn modelId="{92EF9F19-C396-465E-82F4-DA5CDFADA300}" type="presOf" srcId="{879D368A-34D1-4A15-958D-A85B259CB561}" destId="{4FD995E2-A936-40F1-90F5-3EE2FB0190D3}" srcOrd="0" destOrd="0" presId="urn:microsoft.com/office/officeart/2005/8/layout/vProcess5"/>
    <dgm:cxn modelId="{4E70451C-A0FF-4A1C-B0AA-CF121B7DF242}" type="presOf" srcId="{2DA5BDBD-0CB5-43CC-9D28-94B20AEE873B}" destId="{E2084843-740C-46CC-9B3B-8D35A878A871}" srcOrd="0" destOrd="0" presId="urn:microsoft.com/office/officeart/2005/8/layout/vProcess5"/>
    <dgm:cxn modelId="{ABEEDE1E-1388-4A23-A9D8-3CF592FDFB6C}" type="presOf" srcId="{BFFAE385-8BFD-47F9-B80A-31F253DA8A4D}" destId="{36BFB3E0-2B46-45F8-BC2C-DB38D7C72C95}" srcOrd="0" destOrd="0" presId="urn:microsoft.com/office/officeart/2005/8/layout/vProcess5"/>
    <dgm:cxn modelId="{BC7CDA2D-E185-4EDB-AC41-53CD3ECF1C2E}" type="presOf" srcId="{3E1B8C66-494A-4C67-B3F1-09D19A0E774E}" destId="{9D8F8DF9-321A-459D-9736-F230F0800F8C}" srcOrd="0" destOrd="0" presId="urn:microsoft.com/office/officeart/2005/8/layout/vProcess5"/>
    <dgm:cxn modelId="{6E0DF034-1FCC-4252-A300-C97E065FFB53}" type="presOf" srcId="{C12971B6-56DC-4F3C-A0C5-82C6009E7A95}" destId="{8AAEF6F8-90E2-401C-A28D-4077B24C2227}" srcOrd="0" destOrd="0" presId="urn:microsoft.com/office/officeart/2005/8/layout/vProcess5"/>
    <dgm:cxn modelId="{F3097660-BA64-4E22-B302-9C6E0F9EA77D}" type="presOf" srcId="{2DA5BDBD-0CB5-43CC-9D28-94B20AEE873B}" destId="{2307E2EC-8356-4138-92BE-CE9BF1A9E73E}" srcOrd="1" destOrd="0" presId="urn:microsoft.com/office/officeart/2005/8/layout/vProcess5"/>
    <dgm:cxn modelId="{81E48246-AAC7-4B85-9468-0CB8A82AD371}" type="presOf" srcId="{6D9876CB-F082-4AE2-A1B7-373897BCA56D}" destId="{FBF89CBA-4591-43E0-93CD-03E929E1DE59}" srcOrd="0" destOrd="0" presId="urn:microsoft.com/office/officeart/2005/8/layout/vProcess5"/>
    <dgm:cxn modelId="{9A25AF89-AF0C-40FA-A0DD-C190C7BC4A19}" srcId="{3E1B8C66-494A-4C67-B3F1-09D19A0E774E}" destId="{C12971B6-56DC-4F3C-A0C5-82C6009E7A95}" srcOrd="2" destOrd="0" parTransId="{7B94D9BB-537C-46A2-89B7-1AA0B268B4ED}" sibTransId="{BFFAE385-8BFD-47F9-B80A-31F253DA8A4D}"/>
    <dgm:cxn modelId="{DCD93A94-8260-4F38-BAC7-1AC65DE996A3}" type="presOf" srcId="{CF564E1A-33C6-4239-B341-4FDF28A414F2}" destId="{0AE5729C-963F-4E0E-8C8C-F1EB184C4767}" srcOrd="1" destOrd="0" presId="urn:microsoft.com/office/officeart/2005/8/layout/vProcess5"/>
    <dgm:cxn modelId="{191E2F97-58EB-4ED9-A34D-FB6A118B71D4}" type="presOf" srcId="{0ACE20E8-00D5-471C-AF84-F1DAD55CF9C8}" destId="{0C6969DC-AFD7-4864-A2D0-93F04E66FB6A}" srcOrd="0" destOrd="0" presId="urn:microsoft.com/office/officeart/2005/8/layout/vProcess5"/>
    <dgm:cxn modelId="{08A2109C-1A44-46F2-8D24-0147341DA99A}" srcId="{3E1B8C66-494A-4C67-B3F1-09D19A0E774E}" destId="{6D9876CB-F082-4AE2-A1B7-373897BCA56D}" srcOrd="3" destOrd="0" parTransId="{04052C2A-2CAF-4750-A0C2-A685CEF85240}" sibTransId="{B1F6C697-F4CD-430E-8E91-5F878946D00E}"/>
    <dgm:cxn modelId="{A835B0AD-9F58-412F-96B2-D30DD4C8C47C}" srcId="{3E1B8C66-494A-4C67-B3F1-09D19A0E774E}" destId="{0ACE20E8-00D5-471C-AF84-F1DAD55CF9C8}" srcOrd="1" destOrd="0" parTransId="{37E3AB56-603D-469E-9410-86511898172D}" sibTransId="{879D368A-34D1-4A15-958D-A85B259CB561}"/>
    <dgm:cxn modelId="{3E4BBED9-4D2D-4DAC-B112-874DC929045F}" type="presOf" srcId="{3888A44F-FD1D-4AB7-A663-9244788B3EF6}" destId="{4CBAF63D-1E86-423C-92FC-65BA9294E8AC}" srcOrd="0" destOrd="0" presId="urn:microsoft.com/office/officeart/2005/8/layout/vProcess5"/>
    <dgm:cxn modelId="{998BD0DB-C905-4C69-AD31-07E6648DA9CA}" type="presOf" srcId="{C12971B6-56DC-4F3C-A0C5-82C6009E7A95}" destId="{CDE382A6-C75A-4D74-98A1-9728EED08B00}" srcOrd="1" destOrd="0" presId="urn:microsoft.com/office/officeart/2005/8/layout/vProcess5"/>
    <dgm:cxn modelId="{624DA7E0-4A46-4C2D-B238-28625593606D}" type="presOf" srcId="{0ACE20E8-00D5-471C-AF84-F1DAD55CF9C8}" destId="{7AB395D3-DBBC-4652-8CCA-A05C3A921FC2}" srcOrd="1" destOrd="0" presId="urn:microsoft.com/office/officeart/2005/8/layout/vProcess5"/>
    <dgm:cxn modelId="{0A1C2DF4-127A-46FE-8FCC-E06B53E769A9}" type="presOf" srcId="{6D9876CB-F082-4AE2-A1B7-373897BCA56D}" destId="{338654EC-3BE1-4F3D-BCAD-BD381B22E40A}" srcOrd="1" destOrd="0" presId="urn:microsoft.com/office/officeart/2005/8/layout/vProcess5"/>
    <dgm:cxn modelId="{1AE935F6-3DA2-4D56-8C55-EF5A7D2F8C33}" type="presOf" srcId="{CF564E1A-33C6-4239-B341-4FDF28A414F2}" destId="{51828075-9D6F-4BAF-AB51-18837855C7C7}" srcOrd="0" destOrd="0" presId="urn:microsoft.com/office/officeart/2005/8/layout/vProcess5"/>
    <dgm:cxn modelId="{F02590FB-7514-4D81-A0AA-3F2CFC1CFC11}" srcId="{3E1B8C66-494A-4C67-B3F1-09D19A0E774E}" destId="{CF564E1A-33C6-4239-B341-4FDF28A414F2}" srcOrd="0" destOrd="0" parTransId="{078136CC-19B1-476B-A23F-07729CE5BDE2}" sibTransId="{3888A44F-FD1D-4AB7-A663-9244788B3EF6}"/>
    <dgm:cxn modelId="{DF2AFD22-EAAC-49C4-8A47-9E237E4C8A5F}" type="presParOf" srcId="{9D8F8DF9-321A-459D-9736-F230F0800F8C}" destId="{A50727F1-8BFE-4719-8EAA-6BE508936BAE}" srcOrd="0" destOrd="0" presId="urn:microsoft.com/office/officeart/2005/8/layout/vProcess5"/>
    <dgm:cxn modelId="{F5428F9C-C7CD-4088-84FF-B2DB3D53B1C2}" type="presParOf" srcId="{9D8F8DF9-321A-459D-9736-F230F0800F8C}" destId="{51828075-9D6F-4BAF-AB51-18837855C7C7}" srcOrd="1" destOrd="0" presId="urn:microsoft.com/office/officeart/2005/8/layout/vProcess5"/>
    <dgm:cxn modelId="{F31AB92F-C131-4EA5-A797-920F12CEF345}" type="presParOf" srcId="{9D8F8DF9-321A-459D-9736-F230F0800F8C}" destId="{0C6969DC-AFD7-4864-A2D0-93F04E66FB6A}" srcOrd="2" destOrd="0" presId="urn:microsoft.com/office/officeart/2005/8/layout/vProcess5"/>
    <dgm:cxn modelId="{1608999A-2F05-49B4-B6FA-7BFE6E75329F}" type="presParOf" srcId="{9D8F8DF9-321A-459D-9736-F230F0800F8C}" destId="{8AAEF6F8-90E2-401C-A28D-4077B24C2227}" srcOrd="3" destOrd="0" presId="urn:microsoft.com/office/officeart/2005/8/layout/vProcess5"/>
    <dgm:cxn modelId="{C1C11C13-582F-4C06-8526-EF1CA7E476AA}" type="presParOf" srcId="{9D8F8DF9-321A-459D-9736-F230F0800F8C}" destId="{FBF89CBA-4591-43E0-93CD-03E929E1DE59}" srcOrd="4" destOrd="0" presId="urn:microsoft.com/office/officeart/2005/8/layout/vProcess5"/>
    <dgm:cxn modelId="{04F7D548-B597-4B00-B55B-951E99073BB5}" type="presParOf" srcId="{9D8F8DF9-321A-459D-9736-F230F0800F8C}" destId="{E2084843-740C-46CC-9B3B-8D35A878A871}" srcOrd="5" destOrd="0" presId="urn:microsoft.com/office/officeart/2005/8/layout/vProcess5"/>
    <dgm:cxn modelId="{054EC2F5-615B-4EAA-9738-B1171EE617CB}" type="presParOf" srcId="{9D8F8DF9-321A-459D-9736-F230F0800F8C}" destId="{4CBAF63D-1E86-423C-92FC-65BA9294E8AC}" srcOrd="6" destOrd="0" presId="urn:microsoft.com/office/officeart/2005/8/layout/vProcess5"/>
    <dgm:cxn modelId="{BECB6969-3FC4-406C-9853-E86D9F42D7CE}" type="presParOf" srcId="{9D8F8DF9-321A-459D-9736-F230F0800F8C}" destId="{4FD995E2-A936-40F1-90F5-3EE2FB0190D3}" srcOrd="7" destOrd="0" presId="urn:microsoft.com/office/officeart/2005/8/layout/vProcess5"/>
    <dgm:cxn modelId="{B5F3EEA8-5A9C-41BC-ABF1-87448CDDEA52}" type="presParOf" srcId="{9D8F8DF9-321A-459D-9736-F230F0800F8C}" destId="{36BFB3E0-2B46-45F8-BC2C-DB38D7C72C95}" srcOrd="8" destOrd="0" presId="urn:microsoft.com/office/officeart/2005/8/layout/vProcess5"/>
    <dgm:cxn modelId="{0CBB8A8A-29F6-4FBD-BAB2-6875C256F37E}" type="presParOf" srcId="{9D8F8DF9-321A-459D-9736-F230F0800F8C}" destId="{39F24C75-6608-4E41-93E8-6DFF2CD6F410}" srcOrd="9" destOrd="0" presId="urn:microsoft.com/office/officeart/2005/8/layout/vProcess5"/>
    <dgm:cxn modelId="{9F7A2203-BDE1-4DC9-9245-E10AA91F296D}" type="presParOf" srcId="{9D8F8DF9-321A-459D-9736-F230F0800F8C}" destId="{0AE5729C-963F-4E0E-8C8C-F1EB184C4767}" srcOrd="10" destOrd="0" presId="urn:microsoft.com/office/officeart/2005/8/layout/vProcess5"/>
    <dgm:cxn modelId="{5251E7B6-C452-4D43-B358-F6F19EB7314D}" type="presParOf" srcId="{9D8F8DF9-321A-459D-9736-F230F0800F8C}" destId="{7AB395D3-DBBC-4652-8CCA-A05C3A921FC2}" srcOrd="11" destOrd="0" presId="urn:microsoft.com/office/officeart/2005/8/layout/vProcess5"/>
    <dgm:cxn modelId="{3F1C48FA-7281-41C1-A5F5-02D7C8B6BE68}" type="presParOf" srcId="{9D8F8DF9-321A-459D-9736-F230F0800F8C}" destId="{CDE382A6-C75A-4D74-98A1-9728EED08B00}" srcOrd="12" destOrd="0" presId="urn:microsoft.com/office/officeart/2005/8/layout/vProcess5"/>
    <dgm:cxn modelId="{C0E9A8D9-8CF6-4BEB-A655-CFF1DF8BA575}" type="presParOf" srcId="{9D8F8DF9-321A-459D-9736-F230F0800F8C}" destId="{338654EC-3BE1-4F3D-BCAD-BD381B22E40A}" srcOrd="13" destOrd="0" presId="urn:microsoft.com/office/officeart/2005/8/layout/vProcess5"/>
    <dgm:cxn modelId="{8975F3D4-527B-4EC6-AD0D-BA6D0180F4F9}" type="presParOf" srcId="{9D8F8DF9-321A-459D-9736-F230F0800F8C}" destId="{2307E2EC-8356-4138-92BE-CE9BF1A9E73E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4E3BE08-9BFF-4B30-8ED9-7E167FC65071}">
      <dsp:nvSpPr>
        <dsp:cNvPr id="0" name=""/>
        <dsp:cNvSpPr/>
      </dsp:nvSpPr>
      <dsp:spPr>
        <a:xfrm>
          <a:off x="216018" y="2485330"/>
          <a:ext cx="3534298" cy="143805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 dirty="0" err="1">
              <a:solidFill>
                <a:schemeClr val="tx1"/>
              </a:solidFill>
            </a:rPr>
            <a:t>Flanetslarning</a:t>
          </a:r>
          <a:r>
            <a:rPr lang="en-US" sz="3600" kern="1200" dirty="0">
              <a:solidFill>
                <a:schemeClr val="tx1"/>
              </a:solidFill>
            </a:rPr>
            <a:t> </a:t>
          </a:r>
          <a:r>
            <a:rPr lang="en-US" sz="3600" kern="1200" dirty="0" err="1">
              <a:solidFill>
                <a:schemeClr val="tx1"/>
              </a:solidFill>
            </a:rPr>
            <a:t>qo‘llanilsh</a:t>
          </a:r>
          <a:r>
            <a:rPr lang="en-US" sz="3600" kern="1200" dirty="0">
              <a:solidFill>
                <a:schemeClr val="tx1"/>
              </a:solidFill>
            </a:rPr>
            <a:t> </a:t>
          </a:r>
          <a:r>
            <a:rPr lang="en-US" sz="3600" kern="1200" dirty="0" err="1">
              <a:solidFill>
                <a:schemeClr val="tx1"/>
              </a:solidFill>
            </a:rPr>
            <a:t>sohalari</a:t>
          </a:r>
          <a:endParaRPr lang="ru-RU" sz="3600" kern="1200" dirty="0">
            <a:solidFill>
              <a:schemeClr val="tx1"/>
            </a:solidFill>
          </a:endParaRPr>
        </a:p>
      </dsp:txBody>
      <dsp:txXfrm>
        <a:off x="258137" y="2527449"/>
        <a:ext cx="3450060" cy="1353813"/>
      </dsp:txXfrm>
    </dsp:sp>
    <dsp:sp modelId="{35260617-2F4D-400A-A924-AA5054F920B3}">
      <dsp:nvSpPr>
        <dsp:cNvPr id="0" name=""/>
        <dsp:cNvSpPr/>
      </dsp:nvSpPr>
      <dsp:spPr>
        <a:xfrm rot="17692822">
          <a:off x="2958324" y="1943841"/>
          <a:ext cx="2734424" cy="40390"/>
        </a:xfrm>
        <a:custGeom>
          <a:avLst/>
          <a:gdLst/>
          <a:ahLst/>
          <a:cxnLst/>
          <a:rect l="0" t="0" r="0" b="0"/>
          <a:pathLst>
            <a:path>
              <a:moveTo>
                <a:pt x="0" y="20195"/>
              </a:moveTo>
              <a:lnTo>
                <a:pt x="2734424" y="20195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900" kern="1200">
            <a:solidFill>
              <a:schemeClr val="tx1"/>
            </a:solidFill>
          </a:endParaRPr>
        </a:p>
      </dsp:txBody>
      <dsp:txXfrm>
        <a:off x="4257176" y="1895676"/>
        <a:ext cx="136721" cy="136721"/>
      </dsp:txXfrm>
    </dsp:sp>
    <dsp:sp modelId="{343D5F9D-7D39-4720-968B-8CA95DF70666}">
      <dsp:nvSpPr>
        <dsp:cNvPr id="0" name=""/>
        <dsp:cNvSpPr/>
      </dsp:nvSpPr>
      <dsp:spPr>
        <a:xfrm>
          <a:off x="4900757" y="4692"/>
          <a:ext cx="3596191" cy="1438051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>
              <a:solidFill>
                <a:schemeClr val="tx1"/>
              </a:solidFill>
            </a:rPr>
            <a:t>Quvurlarda issiqlik uzatish tarmoqlari</a:t>
          </a:r>
          <a:endParaRPr lang="ru-RU" sz="3600" kern="1200" dirty="0">
            <a:solidFill>
              <a:schemeClr val="tx1"/>
            </a:solidFill>
          </a:endParaRPr>
        </a:p>
      </dsp:txBody>
      <dsp:txXfrm>
        <a:off x="4942876" y="46811"/>
        <a:ext cx="3511953" cy="1353813"/>
      </dsp:txXfrm>
    </dsp:sp>
    <dsp:sp modelId="{52F4493A-4B2B-4733-A90E-A9E67234F205}">
      <dsp:nvSpPr>
        <dsp:cNvPr id="0" name=""/>
        <dsp:cNvSpPr/>
      </dsp:nvSpPr>
      <dsp:spPr>
        <a:xfrm rot="19457599">
          <a:off x="3617151" y="2770721"/>
          <a:ext cx="1416772" cy="40390"/>
        </a:xfrm>
        <a:custGeom>
          <a:avLst/>
          <a:gdLst/>
          <a:ahLst/>
          <a:cxnLst/>
          <a:rect l="0" t="0" r="0" b="0"/>
          <a:pathLst>
            <a:path>
              <a:moveTo>
                <a:pt x="0" y="20195"/>
              </a:moveTo>
              <a:lnTo>
                <a:pt x="1416772" y="20195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>
            <a:solidFill>
              <a:schemeClr val="tx1"/>
            </a:solidFill>
          </a:endParaRPr>
        </a:p>
      </dsp:txBody>
      <dsp:txXfrm>
        <a:off x="4290117" y="2755497"/>
        <a:ext cx="70838" cy="70838"/>
      </dsp:txXfrm>
    </dsp:sp>
    <dsp:sp modelId="{933A3FD5-EDCF-4AE7-A041-5C382C3C074B}">
      <dsp:nvSpPr>
        <dsp:cNvPr id="0" name=""/>
        <dsp:cNvSpPr/>
      </dsp:nvSpPr>
      <dsp:spPr>
        <a:xfrm>
          <a:off x="4900757" y="1658451"/>
          <a:ext cx="3596191" cy="1438051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 dirty="0" err="1">
              <a:solidFill>
                <a:schemeClr val="tx1"/>
              </a:solidFill>
            </a:rPr>
            <a:t>Ichimlik</a:t>
          </a:r>
          <a:r>
            <a:rPr lang="en-US" sz="3600" kern="1200" dirty="0">
              <a:solidFill>
                <a:schemeClr val="tx1"/>
              </a:solidFill>
            </a:rPr>
            <a:t> </a:t>
          </a:r>
          <a:r>
            <a:rPr lang="en-US" sz="3600" kern="1200" dirty="0" err="1">
              <a:solidFill>
                <a:schemeClr val="tx1"/>
              </a:solidFill>
            </a:rPr>
            <a:t>suvi</a:t>
          </a:r>
          <a:r>
            <a:rPr lang="en-US" sz="3600" kern="1200" dirty="0">
              <a:solidFill>
                <a:schemeClr val="tx1"/>
              </a:solidFill>
            </a:rPr>
            <a:t> </a:t>
          </a:r>
          <a:r>
            <a:rPr lang="en-US" sz="3600" kern="1200" dirty="0" err="1">
              <a:solidFill>
                <a:schemeClr val="tx1"/>
              </a:solidFill>
            </a:rPr>
            <a:t>ta’minoti</a:t>
          </a:r>
          <a:endParaRPr lang="ru-RU" sz="3600" kern="1200" dirty="0">
            <a:solidFill>
              <a:schemeClr val="tx1"/>
            </a:solidFill>
          </a:endParaRPr>
        </a:p>
      </dsp:txBody>
      <dsp:txXfrm>
        <a:off x="4942876" y="1700570"/>
        <a:ext cx="3511953" cy="1353813"/>
      </dsp:txXfrm>
    </dsp:sp>
    <dsp:sp modelId="{0E03BF39-DD71-49D2-AD37-C264F94A0536}">
      <dsp:nvSpPr>
        <dsp:cNvPr id="0" name=""/>
        <dsp:cNvSpPr/>
      </dsp:nvSpPr>
      <dsp:spPr>
        <a:xfrm rot="2142401">
          <a:off x="3617151" y="3597600"/>
          <a:ext cx="1416772" cy="40390"/>
        </a:xfrm>
        <a:custGeom>
          <a:avLst/>
          <a:gdLst/>
          <a:ahLst/>
          <a:cxnLst/>
          <a:rect l="0" t="0" r="0" b="0"/>
          <a:pathLst>
            <a:path>
              <a:moveTo>
                <a:pt x="0" y="20195"/>
              </a:moveTo>
              <a:lnTo>
                <a:pt x="1416772" y="20195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>
            <a:solidFill>
              <a:schemeClr val="tx1"/>
            </a:solidFill>
          </a:endParaRPr>
        </a:p>
      </dsp:txBody>
      <dsp:txXfrm>
        <a:off x="4290117" y="3582376"/>
        <a:ext cx="70838" cy="70838"/>
      </dsp:txXfrm>
    </dsp:sp>
    <dsp:sp modelId="{82FB5DE4-B5D6-4F80-97B7-AD3ED5BFDB2C}">
      <dsp:nvSpPr>
        <dsp:cNvPr id="0" name=""/>
        <dsp:cNvSpPr/>
      </dsp:nvSpPr>
      <dsp:spPr>
        <a:xfrm>
          <a:off x="4900757" y="3312209"/>
          <a:ext cx="3596191" cy="1438051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>
              <a:solidFill>
                <a:schemeClr val="tx1"/>
              </a:solidFill>
            </a:rPr>
            <a:t>Kanalizatsiya</a:t>
          </a:r>
          <a:endParaRPr lang="ru-RU" sz="3600" kern="1200" dirty="0">
            <a:solidFill>
              <a:schemeClr val="tx1"/>
            </a:solidFill>
          </a:endParaRPr>
        </a:p>
      </dsp:txBody>
      <dsp:txXfrm>
        <a:off x="4942876" y="3354328"/>
        <a:ext cx="3511953" cy="1353813"/>
      </dsp:txXfrm>
    </dsp:sp>
    <dsp:sp modelId="{D8B3D3C2-56C2-4B93-A02F-1D69A06687C6}">
      <dsp:nvSpPr>
        <dsp:cNvPr id="0" name=""/>
        <dsp:cNvSpPr/>
      </dsp:nvSpPr>
      <dsp:spPr>
        <a:xfrm rot="3907178">
          <a:off x="2958324" y="4424479"/>
          <a:ext cx="2734424" cy="40390"/>
        </a:xfrm>
        <a:custGeom>
          <a:avLst/>
          <a:gdLst/>
          <a:ahLst/>
          <a:cxnLst/>
          <a:rect l="0" t="0" r="0" b="0"/>
          <a:pathLst>
            <a:path>
              <a:moveTo>
                <a:pt x="0" y="20195"/>
              </a:moveTo>
              <a:lnTo>
                <a:pt x="2734424" y="20195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900" kern="1200">
            <a:solidFill>
              <a:schemeClr val="tx1"/>
            </a:solidFill>
          </a:endParaRPr>
        </a:p>
      </dsp:txBody>
      <dsp:txXfrm>
        <a:off x="4257176" y="4376314"/>
        <a:ext cx="136721" cy="136721"/>
      </dsp:txXfrm>
    </dsp:sp>
    <dsp:sp modelId="{E14932F9-20DB-49F1-94C6-65A7742DAB4F}">
      <dsp:nvSpPr>
        <dsp:cNvPr id="0" name=""/>
        <dsp:cNvSpPr/>
      </dsp:nvSpPr>
      <dsp:spPr>
        <a:xfrm>
          <a:off x="4900757" y="4965968"/>
          <a:ext cx="3596191" cy="1438051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>
              <a:solidFill>
                <a:schemeClr val="tx1"/>
              </a:solidFill>
            </a:rPr>
            <a:t>Mashinasozlik sohalarida</a:t>
          </a:r>
          <a:endParaRPr lang="ru-RU" sz="3600" kern="1200" dirty="0">
            <a:solidFill>
              <a:schemeClr val="tx1"/>
            </a:solidFill>
          </a:endParaRPr>
        </a:p>
      </dsp:txBody>
      <dsp:txXfrm>
        <a:off x="4942876" y="5008087"/>
        <a:ext cx="3511953" cy="135381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75312E-9104-4BB5-9E87-7606E0760B1C}">
      <dsp:nvSpPr>
        <dsp:cNvPr id="0" name=""/>
        <dsp:cNvSpPr/>
      </dsp:nvSpPr>
      <dsp:spPr>
        <a:xfrm>
          <a:off x="463" y="2232249"/>
          <a:ext cx="2226555" cy="216023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 err="1">
              <a:solidFill>
                <a:schemeClr val="tx1"/>
              </a:solidFill>
            </a:rPr>
            <a:t>Konstruktiv</a:t>
          </a:r>
          <a:r>
            <a:rPr lang="en-US" sz="2800" kern="1200" dirty="0">
              <a:solidFill>
                <a:schemeClr val="tx1"/>
              </a:solidFill>
            </a:rPr>
            <a:t> </a:t>
          </a:r>
          <a:r>
            <a:rPr lang="en-US" sz="2800" kern="1200" dirty="0" err="1">
              <a:solidFill>
                <a:schemeClr val="tx1"/>
              </a:solidFill>
            </a:rPr>
            <a:t>tuzilishiga</a:t>
          </a:r>
          <a:r>
            <a:rPr lang="en-US" sz="2800" kern="1200" dirty="0">
              <a:solidFill>
                <a:schemeClr val="tx1"/>
              </a:solidFill>
            </a:rPr>
            <a:t> </a:t>
          </a:r>
          <a:r>
            <a:rPr lang="en-US" sz="2800" kern="1200" dirty="0" err="1">
              <a:solidFill>
                <a:schemeClr val="tx1"/>
              </a:solidFill>
            </a:rPr>
            <a:t>ko‘ra</a:t>
          </a:r>
          <a:r>
            <a:rPr lang="en-US" sz="2800" kern="1200" dirty="0">
              <a:solidFill>
                <a:schemeClr val="tx1"/>
              </a:solidFill>
            </a:rPr>
            <a:t> </a:t>
          </a:r>
          <a:r>
            <a:rPr lang="en-US" sz="2800" kern="1200" dirty="0" err="1">
              <a:solidFill>
                <a:schemeClr val="tx1"/>
              </a:solidFill>
            </a:rPr>
            <a:t>flanetslar</a:t>
          </a:r>
          <a:r>
            <a:rPr lang="en-US" sz="2800" kern="1200" dirty="0">
              <a:solidFill>
                <a:schemeClr val="tx1"/>
              </a:solidFill>
            </a:rPr>
            <a:t> </a:t>
          </a:r>
          <a:endParaRPr lang="ru-RU" sz="2800" kern="1200" dirty="0">
            <a:solidFill>
              <a:schemeClr val="tx1"/>
            </a:solidFill>
          </a:endParaRPr>
        </a:p>
      </dsp:txBody>
      <dsp:txXfrm>
        <a:off x="63734" y="2295520"/>
        <a:ext cx="2100013" cy="2033695"/>
      </dsp:txXfrm>
    </dsp:sp>
    <dsp:sp modelId="{3E7DE46D-3ACF-4B30-BFE9-FB118031186C}">
      <dsp:nvSpPr>
        <dsp:cNvPr id="0" name=""/>
        <dsp:cNvSpPr/>
      </dsp:nvSpPr>
      <dsp:spPr>
        <a:xfrm rot="18120639">
          <a:off x="1829360" y="2579691"/>
          <a:ext cx="1692440" cy="30248"/>
        </a:xfrm>
        <a:custGeom>
          <a:avLst/>
          <a:gdLst/>
          <a:ahLst/>
          <a:cxnLst/>
          <a:rect l="0" t="0" r="0" b="0"/>
          <a:pathLst>
            <a:path>
              <a:moveTo>
                <a:pt x="0" y="15124"/>
              </a:moveTo>
              <a:lnTo>
                <a:pt x="1692440" y="15124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800" kern="1200">
            <a:solidFill>
              <a:schemeClr val="tx1"/>
            </a:solidFill>
          </a:endParaRPr>
        </a:p>
      </dsp:txBody>
      <dsp:txXfrm>
        <a:off x="2633270" y="2552504"/>
        <a:ext cx="84622" cy="84622"/>
      </dsp:txXfrm>
    </dsp:sp>
    <dsp:sp modelId="{608E06D4-D205-4DB1-804F-043EEB5063D1}">
      <dsp:nvSpPr>
        <dsp:cNvPr id="0" name=""/>
        <dsp:cNvSpPr/>
      </dsp:nvSpPr>
      <dsp:spPr>
        <a:xfrm>
          <a:off x="3124142" y="1193883"/>
          <a:ext cx="2226555" cy="136675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 err="1">
              <a:solidFill>
                <a:schemeClr val="tx1"/>
              </a:solidFill>
            </a:rPr>
            <a:t>Markaziy</a:t>
          </a:r>
          <a:r>
            <a:rPr lang="en-US" sz="2800" kern="1200" dirty="0">
              <a:solidFill>
                <a:schemeClr val="tx1"/>
              </a:solidFill>
            </a:rPr>
            <a:t> </a:t>
          </a:r>
          <a:r>
            <a:rPr lang="en-US" sz="2800" kern="1200" dirty="0" err="1">
              <a:solidFill>
                <a:schemeClr val="tx1"/>
              </a:solidFill>
            </a:rPr>
            <a:t>teshikli</a:t>
          </a:r>
          <a:endParaRPr lang="ru-RU" sz="2800" kern="1200" dirty="0">
            <a:solidFill>
              <a:schemeClr val="tx1"/>
            </a:solidFill>
          </a:endParaRPr>
        </a:p>
      </dsp:txBody>
      <dsp:txXfrm>
        <a:off x="3164173" y="1233914"/>
        <a:ext cx="2146493" cy="1286697"/>
      </dsp:txXfrm>
    </dsp:sp>
    <dsp:sp modelId="{5F0020DF-0953-4B56-806A-522D38DDAF8F}">
      <dsp:nvSpPr>
        <dsp:cNvPr id="0" name=""/>
        <dsp:cNvSpPr/>
      </dsp:nvSpPr>
      <dsp:spPr>
        <a:xfrm rot="18690812">
          <a:off x="5118195" y="1345840"/>
          <a:ext cx="1379006" cy="30248"/>
        </a:xfrm>
        <a:custGeom>
          <a:avLst/>
          <a:gdLst/>
          <a:ahLst/>
          <a:cxnLst/>
          <a:rect l="0" t="0" r="0" b="0"/>
          <a:pathLst>
            <a:path>
              <a:moveTo>
                <a:pt x="0" y="15124"/>
              </a:moveTo>
              <a:lnTo>
                <a:pt x="1379006" y="15124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800" kern="1200">
            <a:solidFill>
              <a:schemeClr val="tx1"/>
            </a:solidFill>
          </a:endParaRPr>
        </a:p>
      </dsp:txBody>
      <dsp:txXfrm>
        <a:off x="5773223" y="1326489"/>
        <a:ext cx="68950" cy="68950"/>
      </dsp:txXfrm>
    </dsp:sp>
    <dsp:sp modelId="{39942ABD-BB3F-429D-805F-5FDD3F5EE13A}">
      <dsp:nvSpPr>
        <dsp:cNvPr id="0" name=""/>
        <dsp:cNvSpPr/>
      </dsp:nvSpPr>
      <dsp:spPr>
        <a:xfrm>
          <a:off x="6264699" y="288026"/>
          <a:ext cx="2572718" cy="11132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 err="1">
              <a:solidFill>
                <a:schemeClr val="tx1"/>
              </a:solidFill>
            </a:rPr>
            <a:t>Rezbali</a:t>
          </a:r>
          <a:endParaRPr lang="ru-RU" sz="2800" kern="1200" dirty="0">
            <a:solidFill>
              <a:schemeClr val="tx1"/>
            </a:solidFill>
          </a:endParaRPr>
        </a:p>
      </dsp:txBody>
      <dsp:txXfrm>
        <a:off x="6297306" y="320633"/>
        <a:ext cx="2507504" cy="1048063"/>
      </dsp:txXfrm>
    </dsp:sp>
    <dsp:sp modelId="{5DA4ED5F-DEB9-4B5B-ACB6-B5CF50D092A3}">
      <dsp:nvSpPr>
        <dsp:cNvPr id="0" name=""/>
        <dsp:cNvSpPr/>
      </dsp:nvSpPr>
      <dsp:spPr>
        <a:xfrm rot="1441982">
          <a:off x="5307321" y="2065925"/>
          <a:ext cx="1000755" cy="30248"/>
        </a:xfrm>
        <a:custGeom>
          <a:avLst/>
          <a:gdLst/>
          <a:ahLst/>
          <a:cxnLst/>
          <a:rect l="0" t="0" r="0" b="0"/>
          <a:pathLst>
            <a:path>
              <a:moveTo>
                <a:pt x="0" y="15124"/>
              </a:moveTo>
              <a:lnTo>
                <a:pt x="1000755" y="15124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800" kern="1200">
            <a:solidFill>
              <a:schemeClr val="tx1"/>
            </a:solidFill>
          </a:endParaRPr>
        </a:p>
      </dsp:txBody>
      <dsp:txXfrm>
        <a:off x="5782680" y="2056030"/>
        <a:ext cx="50037" cy="50037"/>
      </dsp:txXfrm>
    </dsp:sp>
    <dsp:sp modelId="{B887AB91-E71C-480A-ACFE-6AE7A1073E3F}">
      <dsp:nvSpPr>
        <dsp:cNvPr id="0" name=""/>
        <dsp:cNvSpPr/>
      </dsp:nvSpPr>
      <dsp:spPr>
        <a:xfrm>
          <a:off x="6264699" y="1728196"/>
          <a:ext cx="2572718" cy="11132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 err="1">
              <a:solidFill>
                <a:schemeClr val="tx1"/>
              </a:solidFill>
            </a:rPr>
            <a:t>Bo‘yin</a:t>
          </a:r>
          <a:r>
            <a:rPr lang="en-US" sz="2800" kern="1200" dirty="0">
              <a:solidFill>
                <a:schemeClr val="tx1"/>
              </a:solidFill>
            </a:rPr>
            <a:t> </a:t>
          </a:r>
          <a:r>
            <a:rPr lang="en-US" sz="2800" kern="1200" dirty="0" err="1">
              <a:solidFill>
                <a:schemeClr val="tx1"/>
              </a:solidFill>
            </a:rPr>
            <a:t>qismli</a:t>
          </a:r>
          <a:endParaRPr lang="ru-RU" sz="2800" kern="1200" dirty="0">
            <a:solidFill>
              <a:schemeClr val="tx1"/>
            </a:solidFill>
          </a:endParaRPr>
        </a:p>
      </dsp:txBody>
      <dsp:txXfrm>
        <a:off x="6297306" y="1760803"/>
        <a:ext cx="2507504" cy="1048063"/>
      </dsp:txXfrm>
    </dsp:sp>
    <dsp:sp modelId="{C4C76618-FCEC-4413-9FE3-DF9F4B2D7B48}">
      <dsp:nvSpPr>
        <dsp:cNvPr id="0" name=""/>
        <dsp:cNvSpPr/>
      </dsp:nvSpPr>
      <dsp:spPr>
        <a:xfrm rot="3820809">
          <a:off x="4776983" y="2786004"/>
          <a:ext cx="2061431" cy="30248"/>
        </a:xfrm>
        <a:custGeom>
          <a:avLst/>
          <a:gdLst/>
          <a:ahLst/>
          <a:cxnLst/>
          <a:rect l="0" t="0" r="0" b="0"/>
          <a:pathLst>
            <a:path>
              <a:moveTo>
                <a:pt x="0" y="15124"/>
              </a:moveTo>
              <a:lnTo>
                <a:pt x="2061431" y="15124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800" kern="1200">
            <a:solidFill>
              <a:schemeClr val="tx1"/>
            </a:solidFill>
          </a:endParaRPr>
        </a:p>
      </dsp:txBody>
      <dsp:txXfrm>
        <a:off x="5756163" y="2749592"/>
        <a:ext cx="103071" cy="103071"/>
      </dsp:txXfrm>
    </dsp:sp>
    <dsp:sp modelId="{079CA6A4-2BF5-4B50-9B0A-7EFD2A46C698}">
      <dsp:nvSpPr>
        <dsp:cNvPr id="0" name=""/>
        <dsp:cNvSpPr/>
      </dsp:nvSpPr>
      <dsp:spPr>
        <a:xfrm>
          <a:off x="6264699" y="3168354"/>
          <a:ext cx="2644524" cy="11132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 err="1">
              <a:solidFill>
                <a:schemeClr val="tx1"/>
              </a:solidFill>
            </a:rPr>
            <a:t>Tekis</a:t>
          </a:r>
          <a:r>
            <a:rPr lang="en-US" sz="2800" kern="1200" dirty="0">
              <a:solidFill>
                <a:schemeClr val="tx1"/>
              </a:solidFill>
            </a:rPr>
            <a:t> </a:t>
          </a:r>
          <a:r>
            <a:rPr lang="en-US" sz="2800" kern="1200" dirty="0" err="1">
              <a:solidFill>
                <a:schemeClr val="tx1"/>
              </a:solidFill>
            </a:rPr>
            <a:t>payvandlanuvchi</a:t>
          </a:r>
          <a:endParaRPr lang="ru-RU" sz="2800" kern="1200" dirty="0">
            <a:solidFill>
              <a:schemeClr val="tx1"/>
            </a:solidFill>
          </a:endParaRPr>
        </a:p>
      </dsp:txBody>
      <dsp:txXfrm>
        <a:off x="6297306" y="3200961"/>
        <a:ext cx="2579310" cy="1048063"/>
      </dsp:txXfrm>
    </dsp:sp>
    <dsp:sp modelId="{AFF962F8-86E2-46DD-8FFD-CDCA0398B937}">
      <dsp:nvSpPr>
        <dsp:cNvPr id="0" name=""/>
        <dsp:cNvSpPr/>
      </dsp:nvSpPr>
      <dsp:spPr>
        <a:xfrm rot="4508114">
          <a:off x="4060163" y="3539893"/>
          <a:ext cx="3471691" cy="30248"/>
        </a:xfrm>
        <a:custGeom>
          <a:avLst/>
          <a:gdLst/>
          <a:ahLst/>
          <a:cxnLst/>
          <a:rect l="0" t="0" r="0" b="0"/>
          <a:pathLst>
            <a:path>
              <a:moveTo>
                <a:pt x="0" y="15124"/>
              </a:moveTo>
              <a:lnTo>
                <a:pt x="3471691" y="15124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800" kern="1200">
            <a:solidFill>
              <a:schemeClr val="tx1"/>
            </a:solidFill>
          </a:endParaRPr>
        </a:p>
      </dsp:txBody>
      <dsp:txXfrm>
        <a:off x="5709217" y="3468225"/>
        <a:ext cx="173584" cy="173584"/>
      </dsp:txXfrm>
    </dsp:sp>
    <dsp:sp modelId="{348FB2DE-CAF1-45BD-8F2F-CA1E49B3F7B4}">
      <dsp:nvSpPr>
        <dsp:cNvPr id="0" name=""/>
        <dsp:cNvSpPr/>
      </dsp:nvSpPr>
      <dsp:spPr>
        <a:xfrm>
          <a:off x="6241320" y="4676133"/>
          <a:ext cx="2680706" cy="11132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 err="1">
              <a:solidFill>
                <a:schemeClr val="tx1"/>
              </a:solidFill>
            </a:rPr>
            <a:t>To‘lqinsimon</a:t>
          </a:r>
          <a:endParaRPr lang="ru-RU" sz="2800" kern="1200" dirty="0">
            <a:solidFill>
              <a:schemeClr val="tx1"/>
            </a:solidFill>
          </a:endParaRPr>
        </a:p>
      </dsp:txBody>
      <dsp:txXfrm>
        <a:off x="6273927" y="4708740"/>
        <a:ext cx="2615492" cy="1048063"/>
      </dsp:txXfrm>
    </dsp:sp>
    <dsp:sp modelId="{22E7560E-EEC4-4861-9B7D-2DBFD5E24F90}">
      <dsp:nvSpPr>
        <dsp:cNvPr id="0" name=""/>
        <dsp:cNvSpPr/>
      </dsp:nvSpPr>
      <dsp:spPr>
        <a:xfrm rot="3745926">
          <a:off x="1706345" y="4156435"/>
          <a:ext cx="1938471" cy="30248"/>
        </a:xfrm>
        <a:custGeom>
          <a:avLst/>
          <a:gdLst/>
          <a:ahLst/>
          <a:cxnLst/>
          <a:rect l="0" t="0" r="0" b="0"/>
          <a:pathLst>
            <a:path>
              <a:moveTo>
                <a:pt x="0" y="15124"/>
              </a:moveTo>
              <a:lnTo>
                <a:pt x="1938471" y="15124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800" kern="1200">
            <a:solidFill>
              <a:schemeClr val="tx1"/>
            </a:solidFill>
          </a:endParaRPr>
        </a:p>
      </dsp:txBody>
      <dsp:txXfrm>
        <a:off x="2627119" y="4123097"/>
        <a:ext cx="96923" cy="96923"/>
      </dsp:txXfrm>
    </dsp:sp>
    <dsp:sp modelId="{BC772012-4D24-4B7B-A800-CEEC820E5118}">
      <dsp:nvSpPr>
        <dsp:cNvPr id="0" name=""/>
        <dsp:cNvSpPr/>
      </dsp:nvSpPr>
      <dsp:spPr>
        <a:xfrm>
          <a:off x="3124142" y="4474112"/>
          <a:ext cx="2226555" cy="11132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 err="1">
              <a:solidFill>
                <a:schemeClr val="tx1"/>
              </a:solidFill>
            </a:rPr>
            <a:t>Markaziy</a:t>
          </a:r>
          <a:r>
            <a:rPr lang="en-US" sz="2800" kern="1200" dirty="0">
              <a:solidFill>
                <a:schemeClr val="tx1"/>
              </a:solidFill>
            </a:rPr>
            <a:t> </a:t>
          </a:r>
          <a:r>
            <a:rPr lang="en-US" sz="2800" kern="1200" dirty="0" err="1">
              <a:solidFill>
                <a:schemeClr val="tx1"/>
              </a:solidFill>
            </a:rPr>
            <a:t>teshiksiz</a:t>
          </a:r>
          <a:endParaRPr lang="ru-RU" sz="2800" kern="1200" dirty="0">
            <a:solidFill>
              <a:schemeClr val="tx1"/>
            </a:solidFill>
          </a:endParaRPr>
        </a:p>
      </dsp:txBody>
      <dsp:txXfrm>
        <a:off x="3156749" y="4506719"/>
        <a:ext cx="2161341" cy="104806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828075-9D6F-4BAF-AB51-18837855C7C7}">
      <dsp:nvSpPr>
        <dsp:cNvPr id="0" name=""/>
        <dsp:cNvSpPr/>
      </dsp:nvSpPr>
      <dsp:spPr>
        <a:xfrm>
          <a:off x="0" y="0"/>
          <a:ext cx="6764431" cy="90730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 err="1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tashqi</a:t>
          </a:r>
          <a:r>
            <a:rPr lang="en-US" sz="2800" kern="1200" dirty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, </a:t>
          </a:r>
          <a:r>
            <a:rPr lang="en-US" sz="2800" kern="1200" dirty="0" err="1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ichki</a:t>
          </a:r>
          <a:r>
            <a:rPr lang="en-US" sz="2800" kern="1200" dirty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va</a:t>
          </a:r>
          <a:r>
            <a:rPr lang="en-US" sz="2800" kern="1200" dirty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torets</a:t>
          </a:r>
          <a:r>
            <a:rPr lang="en-US" sz="2800" kern="1200" dirty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yuzalarga</a:t>
          </a:r>
          <a:r>
            <a:rPr lang="en-US" sz="2800" kern="1200" dirty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ishlov</a:t>
          </a:r>
          <a:r>
            <a:rPr lang="en-US" sz="2800" kern="1200" dirty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beriladi</a:t>
          </a:r>
          <a:endParaRPr lang="ru-RU" sz="2800" kern="1200" dirty="0">
            <a:solidFill>
              <a:schemeClr val="tx1"/>
            </a:solidFill>
            <a:latin typeface="+mn-lt"/>
            <a:cs typeface="Times New Roman" panose="02020603050405020304" pitchFamily="18" charset="0"/>
          </a:endParaRPr>
        </a:p>
      </dsp:txBody>
      <dsp:txXfrm>
        <a:off x="26574" y="26574"/>
        <a:ext cx="5679228" cy="854152"/>
      </dsp:txXfrm>
    </dsp:sp>
    <dsp:sp modelId="{0C6969DC-AFD7-4864-A2D0-93F04E66FB6A}">
      <dsp:nvSpPr>
        <dsp:cNvPr id="0" name=""/>
        <dsp:cNvSpPr/>
      </dsp:nvSpPr>
      <dsp:spPr>
        <a:xfrm>
          <a:off x="505136" y="1033314"/>
          <a:ext cx="6764431" cy="907300"/>
        </a:xfrm>
        <a:prstGeom prst="roundRect">
          <a:avLst>
            <a:gd name="adj" fmla="val 10000"/>
          </a:avLst>
        </a:prstGeom>
        <a:solidFill>
          <a:schemeClr val="accent5">
            <a:hueOff val="2042989"/>
            <a:satOff val="1394"/>
            <a:lumOff val="-3921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 err="1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mahkamlanuvchi</a:t>
          </a:r>
          <a:r>
            <a:rPr lang="en-US" sz="2800" kern="1200" dirty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teshiklarga</a:t>
          </a:r>
          <a:r>
            <a:rPr lang="en-US" sz="2800" kern="1200" dirty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ishlov</a:t>
          </a:r>
          <a:r>
            <a:rPr lang="en-US" sz="2800" kern="1200" dirty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beriladi</a:t>
          </a:r>
          <a:endParaRPr lang="ru-RU" sz="2800" kern="1200" dirty="0">
            <a:solidFill>
              <a:schemeClr val="tx1"/>
            </a:solidFill>
            <a:latin typeface="+mn-lt"/>
            <a:cs typeface="Times New Roman" panose="02020603050405020304" pitchFamily="18" charset="0"/>
          </a:endParaRPr>
        </a:p>
      </dsp:txBody>
      <dsp:txXfrm>
        <a:off x="531710" y="1059888"/>
        <a:ext cx="5616401" cy="854152"/>
      </dsp:txXfrm>
    </dsp:sp>
    <dsp:sp modelId="{8AAEF6F8-90E2-401C-A28D-4077B24C2227}">
      <dsp:nvSpPr>
        <dsp:cNvPr id="0" name=""/>
        <dsp:cNvSpPr/>
      </dsp:nvSpPr>
      <dsp:spPr>
        <a:xfrm>
          <a:off x="1010272" y="2066629"/>
          <a:ext cx="6764431" cy="907300"/>
        </a:xfrm>
        <a:prstGeom prst="roundRect">
          <a:avLst>
            <a:gd name="adj" fmla="val 10000"/>
          </a:avLst>
        </a:prstGeom>
        <a:solidFill>
          <a:schemeClr val="accent5">
            <a:hueOff val="4085978"/>
            <a:satOff val="2788"/>
            <a:lumOff val="-7843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 err="1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qolgan</a:t>
          </a:r>
          <a:r>
            <a:rPr lang="en-US" sz="2800" kern="1200" dirty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barcha</a:t>
          </a:r>
          <a:r>
            <a:rPr lang="ru-RU" sz="2800" kern="1200" dirty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yuzalar</a:t>
          </a:r>
          <a:r>
            <a:rPr lang="en-US" sz="2800" kern="1200" dirty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ishlov</a:t>
          </a:r>
          <a:r>
            <a:rPr lang="en-US" sz="2800" kern="1200" dirty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beriladi</a:t>
          </a:r>
          <a:r>
            <a:rPr lang="en-US" sz="2800" kern="1200" dirty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 (radial </a:t>
          </a:r>
          <a:r>
            <a:rPr lang="en-US" sz="2800" kern="1200" dirty="0" err="1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teshiklar</a:t>
          </a:r>
          <a:r>
            <a:rPr lang="ru-RU" sz="2800" kern="1200" dirty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va</a:t>
          </a:r>
          <a:r>
            <a:rPr lang="en-US" sz="2800" kern="1200" dirty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boshqa</a:t>
          </a:r>
          <a:r>
            <a:rPr lang="en-US" sz="2800" kern="1200" dirty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) </a:t>
          </a:r>
          <a:endParaRPr lang="ru-RU" sz="2800" kern="1200" dirty="0">
            <a:solidFill>
              <a:schemeClr val="tx1"/>
            </a:solidFill>
            <a:latin typeface="+mn-lt"/>
            <a:cs typeface="Times New Roman" panose="02020603050405020304" pitchFamily="18" charset="0"/>
          </a:endParaRPr>
        </a:p>
      </dsp:txBody>
      <dsp:txXfrm>
        <a:off x="1036846" y="2093203"/>
        <a:ext cx="5616401" cy="854152"/>
      </dsp:txXfrm>
    </dsp:sp>
    <dsp:sp modelId="{FBF89CBA-4591-43E0-93CD-03E929E1DE59}">
      <dsp:nvSpPr>
        <dsp:cNvPr id="0" name=""/>
        <dsp:cNvSpPr/>
      </dsp:nvSpPr>
      <dsp:spPr>
        <a:xfrm>
          <a:off x="1515408" y="3099944"/>
          <a:ext cx="6764431" cy="907300"/>
        </a:xfrm>
        <a:prstGeom prst="roundRect">
          <a:avLst>
            <a:gd name="adj" fmla="val 10000"/>
          </a:avLst>
        </a:prstGeom>
        <a:solidFill>
          <a:schemeClr val="accent5">
            <a:hueOff val="6128967"/>
            <a:satOff val="4183"/>
            <a:lumOff val="-11764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>
              <a:solidFill>
                <a:schemeClr val="tx1"/>
              </a:solidFill>
            </a:rPr>
            <a:t>agar </a:t>
          </a:r>
          <a:r>
            <a:rPr lang="en-US" sz="2800" kern="1200" dirty="0" err="1">
              <a:solidFill>
                <a:schemeClr val="tx1"/>
              </a:solidFill>
            </a:rPr>
            <a:t>kerak</a:t>
          </a:r>
          <a:r>
            <a:rPr lang="en-US" sz="2800" kern="1200" dirty="0">
              <a:solidFill>
                <a:schemeClr val="tx1"/>
              </a:solidFill>
            </a:rPr>
            <a:t> </a:t>
          </a:r>
          <a:r>
            <a:rPr lang="en-US" sz="2800" kern="1200" dirty="0" err="1">
              <a:solidFill>
                <a:schemeClr val="tx1"/>
              </a:solidFill>
            </a:rPr>
            <a:t>bo‘lsa</a:t>
          </a:r>
          <a:r>
            <a:rPr lang="en-US" sz="2800" kern="1200" dirty="0">
              <a:solidFill>
                <a:schemeClr val="tx1"/>
              </a:solidFill>
            </a:rPr>
            <a:t>, </a:t>
          </a:r>
          <a:r>
            <a:rPr lang="en-US" sz="2800" kern="1200" dirty="0" err="1">
              <a:solidFill>
                <a:schemeClr val="tx1"/>
              </a:solidFill>
            </a:rPr>
            <a:t>termik</a:t>
          </a:r>
          <a:r>
            <a:rPr lang="en-US" sz="2800" kern="1200" dirty="0">
              <a:solidFill>
                <a:schemeClr val="tx1"/>
              </a:solidFill>
            </a:rPr>
            <a:t> </a:t>
          </a:r>
          <a:r>
            <a:rPr lang="en-US" sz="2800" kern="1200" dirty="0" err="1">
              <a:solidFill>
                <a:schemeClr val="tx1"/>
              </a:solidFill>
            </a:rPr>
            <a:t>ishlov</a:t>
          </a:r>
          <a:r>
            <a:rPr lang="en-US" sz="2800" kern="1200" dirty="0">
              <a:solidFill>
                <a:schemeClr val="tx1"/>
              </a:solidFill>
            </a:rPr>
            <a:t> </a:t>
          </a:r>
          <a:r>
            <a:rPr lang="en-US" sz="2800" kern="1200" dirty="0" err="1">
              <a:solidFill>
                <a:schemeClr val="tx1"/>
              </a:solidFill>
            </a:rPr>
            <a:t>beriladi</a:t>
          </a:r>
          <a:endParaRPr lang="ru-RU" sz="2800" kern="1200" dirty="0">
            <a:solidFill>
              <a:schemeClr val="tx1"/>
            </a:solidFill>
            <a:latin typeface="+mn-lt"/>
            <a:cs typeface="Times New Roman" panose="02020603050405020304" pitchFamily="18" charset="0"/>
          </a:endParaRPr>
        </a:p>
      </dsp:txBody>
      <dsp:txXfrm>
        <a:off x="1541982" y="3126518"/>
        <a:ext cx="5616401" cy="854152"/>
      </dsp:txXfrm>
    </dsp:sp>
    <dsp:sp modelId="{E2084843-740C-46CC-9B3B-8D35A878A871}">
      <dsp:nvSpPr>
        <dsp:cNvPr id="0" name=""/>
        <dsp:cNvSpPr/>
      </dsp:nvSpPr>
      <dsp:spPr>
        <a:xfrm>
          <a:off x="2020544" y="4133259"/>
          <a:ext cx="6764431" cy="907300"/>
        </a:xfrm>
        <a:prstGeom prst="roundRect">
          <a:avLst>
            <a:gd name="adj" fmla="val 10000"/>
          </a:avLst>
        </a:prstGeom>
        <a:solidFill>
          <a:schemeClr val="accent5">
            <a:hueOff val="8171956"/>
            <a:satOff val="5577"/>
            <a:lumOff val="-15685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>
              <a:solidFill>
                <a:schemeClr val="tx1"/>
              </a:solidFill>
            </a:rPr>
            <a:t>asosiy </a:t>
          </a:r>
          <a:r>
            <a:rPr lang="en-US" sz="2800" kern="1200" dirty="0" err="1">
              <a:solidFill>
                <a:schemeClr val="tx1"/>
              </a:solidFill>
            </a:rPr>
            <a:t>tashqi</a:t>
          </a:r>
          <a:r>
            <a:rPr lang="en-US" sz="2800" kern="1200" dirty="0">
              <a:solidFill>
                <a:schemeClr val="tx1"/>
              </a:solidFill>
            </a:rPr>
            <a:t> </a:t>
          </a:r>
          <a:r>
            <a:rPr lang="en-US" sz="2800" kern="1200" dirty="0" err="1">
              <a:solidFill>
                <a:schemeClr val="tx1"/>
              </a:solidFill>
            </a:rPr>
            <a:t>va</a:t>
          </a:r>
          <a:r>
            <a:rPr lang="en-US" sz="2800" kern="1200" dirty="0">
              <a:solidFill>
                <a:schemeClr val="tx1"/>
              </a:solidFill>
            </a:rPr>
            <a:t> </a:t>
          </a:r>
          <a:r>
            <a:rPr lang="en-US" sz="2800" kern="1200" dirty="0" err="1">
              <a:solidFill>
                <a:schemeClr val="tx1"/>
              </a:solidFill>
            </a:rPr>
            <a:t>torets</a:t>
          </a:r>
          <a:r>
            <a:rPr lang="en-US" sz="2800" kern="1200" dirty="0">
              <a:solidFill>
                <a:schemeClr val="tx1"/>
              </a:solidFill>
            </a:rPr>
            <a:t> </a:t>
          </a:r>
          <a:r>
            <a:rPr lang="en-US" sz="2800" kern="1200" dirty="0" err="1">
              <a:solidFill>
                <a:schemeClr val="tx1"/>
              </a:solidFill>
            </a:rPr>
            <a:t>yuzalar</a:t>
          </a:r>
          <a:r>
            <a:rPr lang="en-US" sz="2800" kern="1200" dirty="0">
              <a:solidFill>
                <a:schemeClr val="tx1"/>
              </a:solidFill>
            </a:rPr>
            <a:t> </a:t>
          </a:r>
          <a:r>
            <a:rPr lang="en-US" sz="2800" kern="1200" dirty="0" err="1">
              <a:solidFill>
                <a:schemeClr val="tx1"/>
              </a:solidFill>
            </a:rPr>
            <a:t>yakuniy</a:t>
          </a:r>
          <a:r>
            <a:rPr lang="en-US" sz="2800" kern="1200" dirty="0">
              <a:solidFill>
                <a:schemeClr val="tx1"/>
              </a:solidFill>
            </a:rPr>
            <a:t> </a:t>
          </a:r>
          <a:r>
            <a:rPr lang="en-US" sz="2800" kern="1200" dirty="0" err="1">
              <a:solidFill>
                <a:schemeClr val="tx1"/>
              </a:solidFill>
            </a:rPr>
            <a:t>ishlov</a:t>
          </a:r>
          <a:r>
            <a:rPr lang="en-US" sz="2800" kern="1200" dirty="0">
              <a:solidFill>
                <a:schemeClr val="tx1"/>
              </a:solidFill>
            </a:rPr>
            <a:t> </a:t>
          </a:r>
          <a:r>
            <a:rPr lang="en-US" sz="2800" kern="1200" dirty="0" err="1">
              <a:solidFill>
                <a:schemeClr val="tx1"/>
              </a:solidFill>
            </a:rPr>
            <a:t>beriladi</a:t>
          </a:r>
          <a:endParaRPr lang="ru-RU" sz="2800" kern="1200" dirty="0">
            <a:solidFill>
              <a:schemeClr val="tx1"/>
            </a:solidFill>
            <a:latin typeface="+mn-lt"/>
            <a:cs typeface="Times New Roman" panose="02020603050405020304" pitchFamily="18" charset="0"/>
          </a:endParaRPr>
        </a:p>
      </dsp:txBody>
      <dsp:txXfrm>
        <a:off x="2047118" y="4159833"/>
        <a:ext cx="5616401" cy="854152"/>
      </dsp:txXfrm>
    </dsp:sp>
    <dsp:sp modelId="{4CBAF63D-1E86-423C-92FC-65BA9294E8AC}">
      <dsp:nvSpPr>
        <dsp:cNvPr id="0" name=""/>
        <dsp:cNvSpPr/>
      </dsp:nvSpPr>
      <dsp:spPr>
        <a:xfrm>
          <a:off x="6174686" y="662833"/>
          <a:ext cx="589745" cy="589745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600" kern="1200">
            <a:solidFill>
              <a:schemeClr val="tx1"/>
            </a:solidFill>
            <a:latin typeface="+mn-lt"/>
            <a:cs typeface="Times New Roman" panose="02020603050405020304" pitchFamily="18" charset="0"/>
          </a:endParaRPr>
        </a:p>
      </dsp:txBody>
      <dsp:txXfrm>
        <a:off x="6307379" y="662833"/>
        <a:ext cx="324359" cy="443783"/>
      </dsp:txXfrm>
    </dsp:sp>
    <dsp:sp modelId="{4FD995E2-A936-40F1-90F5-3EE2FB0190D3}">
      <dsp:nvSpPr>
        <dsp:cNvPr id="0" name=""/>
        <dsp:cNvSpPr/>
      </dsp:nvSpPr>
      <dsp:spPr>
        <a:xfrm>
          <a:off x="6679822" y="1696148"/>
          <a:ext cx="589745" cy="589745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2846241"/>
            <a:satOff val="-7405"/>
            <a:lumOff val="-707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600" kern="1200">
            <a:solidFill>
              <a:schemeClr val="tx1"/>
            </a:solidFill>
            <a:latin typeface="+mn-lt"/>
            <a:cs typeface="Times New Roman" panose="02020603050405020304" pitchFamily="18" charset="0"/>
          </a:endParaRPr>
        </a:p>
      </dsp:txBody>
      <dsp:txXfrm>
        <a:off x="6812515" y="1696148"/>
        <a:ext cx="324359" cy="443783"/>
      </dsp:txXfrm>
    </dsp:sp>
    <dsp:sp modelId="{36BFB3E0-2B46-45F8-BC2C-DB38D7C72C95}">
      <dsp:nvSpPr>
        <dsp:cNvPr id="0" name=""/>
        <dsp:cNvSpPr/>
      </dsp:nvSpPr>
      <dsp:spPr>
        <a:xfrm>
          <a:off x="7184958" y="2714341"/>
          <a:ext cx="589745" cy="589745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5692481"/>
            <a:satOff val="-14809"/>
            <a:lumOff val="-1413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600" kern="1200">
            <a:solidFill>
              <a:schemeClr val="tx1"/>
            </a:solidFill>
            <a:latin typeface="+mn-lt"/>
            <a:cs typeface="Times New Roman" panose="02020603050405020304" pitchFamily="18" charset="0"/>
          </a:endParaRPr>
        </a:p>
      </dsp:txBody>
      <dsp:txXfrm>
        <a:off x="7317651" y="2714341"/>
        <a:ext cx="324359" cy="443783"/>
      </dsp:txXfrm>
    </dsp:sp>
    <dsp:sp modelId="{39F24C75-6608-4E41-93E8-6DFF2CD6F410}">
      <dsp:nvSpPr>
        <dsp:cNvPr id="0" name=""/>
        <dsp:cNvSpPr/>
      </dsp:nvSpPr>
      <dsp:spPr>
        <a:xfrm>
          <a:off x="7690094" y="3757737"/>
          <a:ext cx="589745" cy="589745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8538722"/>
            <a:satOff val="-22214"/>
            <a:lumOff val="-212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600" kern="1200"/>
        </a:p>
      </dsp:txBody>
      <dsp:txXfrm>
        <a:off x="7822787" y="3757737"/>
        <a:ext cx="324359" cy="44378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2AB9124-DD63-467B-9ACE-753B7598FC8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BE40C58B-8A81-48CE-8AB1-718F5093CFF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941BAA1-D9B8-485B-90B0-5199CA1585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D0EBA4D-81E1-4F1A-836F-BB7EBD4909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43EBCB4-4236-4F0B-91C9-7CF9101457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92758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13BD190-F862-4D4F-960F-715CDDB4E5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ABD911B-98BD-46F1-A12A-3C6FD961F7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6BCB527-BAC7-4DAC-BEED-E995881565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CE6F1A6-D37F-458A-B2D1-D14E04468D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F99CEF7-62F4-42FA-AC39-E529E39E32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74857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35A6B0A-9531-4CBE-B647-D63FFC6F39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EAB7273-90A3-4F47-988A-011468AD68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EDA873E-6566-4355-9F8C-23D1E51F29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679E2A7-0834-43D1-BFFC-179CD830B6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44A0B4A-577A-4BA7-A098-AE57CC4C1A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24492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857F4C6-9E30-4A74-A107-A53BF2F575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A6F9EDA-2E51-479E-99F6-FFF5BAC8C0B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B27E2869-0706-443D-A5E0-286503F9675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F0610E7-74AC-46F8-BA4D-878477133A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6A9CA5F-4AC1-43DD-AC5F-1C39F077C9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E133A90-2925-4C45-B979-A0FC64594A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66725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449FD1D-CB41-4F63-9F30-4453197CF1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72165AC-20EE-48ED-8A6C-2F67470F6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D0F6CE0C-6FD0-4724-A5FA-86C29B811F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A35AB30F-B65F-4DBD-A276-EE7AFCFFD9D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27B8E277-0DD8-4576-8DF8-479710E5A4B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FF12E30A-EB66-45DA-9E9F-F25E82AFE3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1B51EE41-B491-450B-BC7C-992CF96EDF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5404D3D6-9156-4574-8A59-80EE03A9C3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813849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2622C6E-A5F0-41B8-9D62-C2B9F80D7F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3AF4EE4B-AF05-4CF2-A248-B643D9A553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AEEB026E-2B40-4DB6-B021-B741A425BE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FF7BAB81-8B70-4629-8CBE-1010BF928F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562853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F799142A-570C-487A-BE67-18603F3B48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E65160EF-89C0-4521-A93C-752727C1EF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0797C162-1798-4085-B50E-66EC3D30F2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771679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636D90A-2B99-4C00-B4C8-A936AF06DA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D3D1555-DA10-4533-9DC9-8DA7198700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E874D91-ADA8-414B-B775-DC9DF0805E9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7F97882-E9FB-4833-B9A4-806DEA774C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3D0E10B-DB7B-44BA-99D7-A71CB69D0D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F54F0D1-8DF2-4CCA-892E-8413B3B0A9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198554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BA3F81D-E1AD-4DCB-AB41-4428F49321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583AB280-5AC9-4135-BC10-A8E44D5CFF9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7C77B727-0799-48D6-8741-96E9243E9A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4E16976-4D77-4EAC-9792-A653084FB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7F8201A-785B-410B-B84B-11C62EC02F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CAA8426-AA99-4098-A21C-4831C72B1F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6191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5D8E6C6-3B4D-4EFC-AEC1-FBFDEE8CB0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6C90DFE7-888C-4FA9-BC8E-49D53A704F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8D6F043-A420-4A23-895F-37E55971E3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6355656-EC53-48FC-A421-5D68A83006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A0FB800-68BE-40D5-A2B0-EA4A0BEBF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601682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2EA09F9B-BD02-4A0E-960C-23A3634449A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E7352DD-2512-4A87-8F03-5F4B93D9616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1A1A2A8-6E12-43EC-A969-43CB65F3B8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B594F81-22DE-4638-9041-01DF32D771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0176009-ADF8-4803-855C-A29C2429D1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589907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96319" y="802299"/>
            <a:ext cx="5618515" cy="2541431"/>
          </a:xfrm>
        </p:spPr>
        <p:txBody>
          <a:bodyPr bIns="0" anchor="b">
            <a:normAutofit/>
          </a:bodyPr>
          <a:lstStyle>
            <a:lvl1pPr algn="l"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396319" y="3531205"/>
            <a:ext cx="5618515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600" b="0" cap="all" baseline="0">
                <a:solidFill>
                  <a:schemeClr val="tx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396319" y="329308"/>
            <a:ext cx="3086292" cy="30920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4703" y="798973"/>
            <a:ext cx="802005" cy="503578"/>
          </a:xfrm>
        </p:spPr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396319" y="3528542"/>
            <a:ext cx="5618515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5176668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2847766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491" y="1756130"/>
            <a:ext cx="5617002" cy="1887950"/>
          </a:xfrm>
        </p:spPr>
        <p:txBody>
          <a:bodyPr anchor="b">
            <a:normAutofit/>
          </a:bodyPr>
          <a:lstStyle>
            <a:lvl1pPr algn="l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3492" y="3806196"/>
            <a:ext cx="5617002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43491" y="3804985"/>
            <a:ext cx="561700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739718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491" y="804890"/>
            <a:ext cx="6571343" cy="105930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3490" y="2013936"/>
            <a:ext cx="3125871" cy="343756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89182" y="2013936"/>
            <a:ext cx="3125652" cy="343755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9177790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6" name="Straight Connector 35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491" y="804164"/>
            <a:ext cx="6571344" cy="1056319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3491" y="2019550"/>
            <a:ext cx="3125766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3491" y="2824270"/>
            <a:ext cx="3125766" cy="26444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89182" y="2023004"/>
            <a:ext cx="31256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89182" y="2821491"/>
            <a:ext cx="3125652" cy="263737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995813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2" name="Straight Connector 31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047648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998281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9042" y="798973"/>
            <a:ext cx="2425950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86656" y="798974"/>
            <a:ext cx="3828178" cy="4658826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39042" y="3205492"/>
            <a:ext cx="2427369" cy="2248181"/>
          </a:xfrm>
        </p:spPr>
        <p:txBody>
          <a:bodyPr>
            <a:normAutofit/>
          </a:bodyPr>
          <a:lstStyle>
            <a:lvl1pPr marL="0" indent="0" algn="l">
              <a:buNone/>
              <a:defRPr sz="16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1748" y="3205491"/>
            <a:ext cx="242327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5218395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4996501" y="482171"/>
            <a:ext cx="3511387" cy="5149101"/>
            <a:chOff x="6852919" y="583365"/>
            <a:chExt cx="4681849" cy="5181928"/>
          </a:xfrm>
        </p:grpSpPr>
        <p:sp>
          <p:nvSpPr>
            <p:cNvPr id="14" name="Rectangle 13"/>
            <p:cNvSpPr/>
            <p:nvPr/>
          </p:nvSpPr>
          <p:spPr>
            <a:xfrm>
              <a:off x="6852919" y="583365"/>
              <a:ext cx="4681849" cy="5181928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14"/>
            <p:cNvSpPr/>
            <p:nvPr/>
          </p:nvSpPr>
          <p:spPr>
            <a:xfrm>
              <a:off x="7273787" y="915806"/>
              <a:ext cx="3844017" cy="4507918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148" y="1129513"/>
            <a:ext cx="3244935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640128" y="1122543"/>
            <a:ext cx="2234998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3492" y="3145992"/>
            <a:ext cx="3240286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36664" y="5469857"/>
            <a:ext cx="3252420" cy="320123"/>
          </a:xfrm>
        </p:spPr>
        <p:txBody>
          <a:bodyPr/>
          <a:lstStyle>
            <a:lvl1pPr algn="l">
              <a:defRPr/>
            </a:lvl1pPr>
          </a:lstStyle>
          <a:p>
            <a:fld id="{46141133-AE40-4F3F-8313-A351E80FED7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37530" y="318641"/>
            <a:ext cx="3251553" cy="320931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1281" y="3143605"/>
            <a:ext cx="3242014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4222001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Straight Connector 32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70001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18028" y="798974"/>
            <a:ext cx="1103027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3491" y="798974"/>
            <a:ext cx="5301095" cy="465988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6918028" y="798974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789551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3F74F71-5650-468A-97A6-A48DC6F0415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45495954-A2A0-483D-88ED-5BF6D40EB68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9A84C45-B0AB-44AD-BCF7-0B4DD74933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88002C6-2E50-44F3-A246-867513AF7D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B5D8823-11AE-4526-A86A-F4004A4957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510183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EF38E51-7515-4B30-AAF8-4476D06596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28EFBC1-8D4F-4909-835E-CB3C5DC08F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26F94D2-5F55-47CA-B14B-3153E79539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0A92FD6-C8E7-4896-89E8-D363C05237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2595334-4B85-4219-BEB8-BA406C8EC2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915695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5306002-548F-4734-B390-DC693ED558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C16EF2E-61B6-40CC-B928-21BED2421D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919EB5F-8858-4A5B-91DC-8F5CED2E8A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4CCFFE6-11F7-4A7C-8901-E84AF7925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D9299A1-179F-4AB0-8080-BE79A73885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735904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7F3B243-DDCC-4A73-A1C8-75A68C291D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CD5311B-89FB-403D-9E0D-A48FB6D50E0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2DB6CA23-9773-49A1-877A-CEC1E9BBEC4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3B6B540-7326-4FFF-8D32-C114CDB5FA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EFA9962-B6F2-4EC3-8712-4ED3C64E5C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2B823C3-35E1-4E57-9529-8A4216F549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59772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E489754-4EB9-4F6B-8C75-1BB888ABD6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B570842-16E0-4A83-AF39-2D2E38AD05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4DDDA9B-C923-491A-BE16-60628A25D1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C727DB1D-5E58-4416-80F0-89EAE4C76C0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387E503-5FB6-4B8C-9FCC-F8238D76318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4FE77A2A-5764-4698-BEF3-95100BF9CE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44A0DD02-859B-4E8C-8D36-5E302B359C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C78DE170-DBCF-4B77-BED3-D9512E2DB9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70103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D8B9B9-F746-48D2-AD7F-B6BDD5B2C0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45A0D90C-FA58-49A5-BC3E-16F85F1278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0D545503-4390-45DC-BE6C-6F6991191A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D2222A6A-8AEC-4FC3-A1B4-22169E6E20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812124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FED7265B-300F-4C5C-9877-17D95A2F15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717EA269-99EE-4E68-B88F-8834C2C334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252F34E8-32F0-4654-A970-EBB2F478F2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261145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A7285C7-BBA2-46BB-BA9C-DBBB283D7C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644E38A-B28F-46E8-8605-305FFABD86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4D98E675-76E6-4439-933B-E3B6523EED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D9E4993-F9C2-4B5A-9616-87534B2D63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23C7337-E6D0-4E0F-B99F-95EF7983D2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E90B0AF-4395-4E19-BE5E-E8A487994D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093626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83A845-4EB1-409C-8B53-0653933883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5A0C0FA7-3ECB-4DCD-90AD-8AB3A8D55EC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5EE43D4-E6CE-44DA-96F2-6B9D8ECF6D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CBA2969-C272-421D-8749-C9035920E0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94F05AB-10C6-4E75-981E-197E7C8763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A0423B7-7E3B-4AB6-BE1B-B46B7D4A37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266099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175EEDD-1AD4-4352-89D3-EEC9F333FD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1C9A2B47-BF81-4EE5-AF3F-F1118654414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5DFABCB-7653-4033-B9CB-9C179C6E17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B64CABA-F05D-4888-AF7C-593966306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4316BD2-D3B9-480F-8BA4-DCCD349BE4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410522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57664739-61CB-41E2-9151-91C10E6DE9B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6811441-91F8-451E-8432-A00D794503B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2FBA3E4-558C-4361-B6E2-A19FA1675F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5604863-48E3-45E2-88C6-4D6E750F15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65B559A-7317-487C-B8E7-D3A89C77C7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512236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C8DCDF9-A673-4637-9E16-B73BFC7ACB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F7E3EA10-337D-4581-9707-990D404F2DF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2318B4F-6C53-4805-B505-C12464FE9F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D2A650F-ED17-48EA-9FAD-A4A47EF12C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06142D6-FB01-48F9-B7A9-0BB7E02ABD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5709030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5A5364-A38B-49BC-8181-A3ED63A1D1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EF5C376-F279-4722-9D5C-A482539D3A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6017833-69CC-4AD3-B94B-F4547AB295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4163303-34E0-4213-800F-908A629E00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1A8F6C2-D932-4C9F-B6B4-0323D6655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5429476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059ACD8-D0ED-44E5-91AD-FC0AD2EF7A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C2FBAC9-DCC2-4723-8198-3AF245DFC7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A200DB3-D090-4925-A74F-D4CD7451EA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CA04924-DF96-46C7-BEBA-6154E0220F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1DFF251-6758-4DEB-B374-15758D119F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6143816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9D82B09-50AC-479A-A8D9-2C0D9B8D1F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7C90838-F2BC-4F6F-8B78-7256834DD32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185EF80-8231-44D2-8689-5D8482C5F9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D8DD295-520D-4F7E-8E85-A1D737E34B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BD19119-BC21-4045-A3A7-D4ACF47625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0642062-A175-42A2-9447-2DEF15312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6879092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483743F-D22E-4E8F-8976-9289A98B6F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ABAEAB5-E0F2-44F9-8AD9-D8AC9EF20A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30792CC4-F379-461C-805D-27416AACD4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EA56F2CD-AA74-45B0-8BBB-308722A20DD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BB99DF80-AB4A-4B00-8B5F-B8F2E82840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3F6F77B0-44C9-4C3E-826E-1071A583DA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43D3DD29-419B-4FE6-B2BC-E4250C7751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501CEB3E-F8C1-4D69-9E0B-6ADB8DE7F1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4125586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C27171E-8B26-4A08-AFC8-E261B33444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473F59C9-2683-42A3-AF1B-A944EB92A4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99540EA-A45D-445F-809E-FC4EC21979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1DF20FE0-466B-4454-95C7-747523F771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4797004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1834ACDA-928E-455D-A9ED-1491F65441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42FBF186-98AD-4DE8-B1DD-E2A3AC2522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67B5726B-0A0F-4015-9309-BA2CDEAA39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5996542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38A4267-7AFB-4CD5-A729-06ADCC06B0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D30ED00-2BE2-4A3C-80D1-EF29234A62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56CDB2E9-44F0-4216-986B-80D59BE700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BF858753-D926-4C99-A46B-498BA0E9B0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E495DED-A681-42CA-AE04-F0308B8535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D081A34-D116-4468-B434-DC577F7594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7942616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14839FB-45B6-44CD-B4A5-D841437619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95993A0D-682E-4A1E-8172-AEC831956BB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AD0F109C-E080-40B3-BD8D-3CE8BC7C2B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41B7BA4-5392-4F27-A7C4-9F8F727105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FC8038A-3F3F-458A-921C-0A201E4F75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3B84362-DAA4-4024-BE5C-E58A891FD3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6155464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6AE5851-A079-4206-992A-01D09D9A02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27EBC6B9-B719-4AF2-9DB1-71D629CC5DE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458B927-F97D-4244-A219-D69D879D01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0D4629B-951C-4795-BA17-60ECED89B8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EB98C39-C727-4967-92D9-09C501E71D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7709221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6799F36F-83F4-47C3-9D18-8CA5EC65A4A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3F40C9D2-2C16-4BD4-8000-0795D7171F6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D857B4A-A440-4FC7-879E-25D245E70E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78DAD5F-4150-4513-AF68-0A6A5E1250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4370BE4-6DDE-4D6D-BEAB-7FA1C8D23B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5703162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EA7C2D-334F-4044-99C8-C942CDA7EA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5648AC8-81A2-4A35-AA13-6C76D2641CB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B413879-B366-4FE8-8C40-13EAB9BD0A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717A3D8-94AA-46D7-85A3-F31EBB4219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E4FFC0E-E298-4445-B8EB-B31E84D8CD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351618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35CC80A-736E-40CB-8C28-D740FB65B3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12A139F-93B1-4514-BE57-D34D54C895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92D0E98-E82C-47BC-9F8B-2C8B5950F4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3C7B5DA-EDC3-4E12-8EC0-62FCC2B7E2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22C11F3-AF26-48BA-918C-E5B9F9A655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1221332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39316C0-7179-4B8B-9CE9-6FF7CFD480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0888888-2525-4EF7-BD8F-5DD3D7E1A2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69F5F07-8149-4F62-8DA7-3CEE77708D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5E83CBA-FC8B-4F31-9B8D-2D7C360BB1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F50930F-4B6E-47C2-8597-A9A003F271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041675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44B753-0C85-4ED5-98B3-CE378F4644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53F2097-09C1-4FFE-B744-E19422375F5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BFF63BC-BC5D-4075-BA62-69A9030F19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8D28680-8203-4CE4-8DD3-65EFEB6177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E4BA091-7AD5-4F89-81E7-8889D80210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70FD603-8AFB-4890-B953-A2C146ADEF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454924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2AE149-8339-4038-AA24-D127A66572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6E664C4-0A92-4B95-B26F-94C5FCDFDD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13E1337E-21ED-47A9-B014-32E79190943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58CBC330-A053-4C81-B0E4-593A852108A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227979A1-7EE6-4F3F-9371-AFA56A592CA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0E61ED9D-A20F-4C97-868D-F2E3DED22E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A6FF239-C4A4-4FE6-A982-452F6911C7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5CE3A96C-9E5D-47BD-971D-1415EBEC6D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9267281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E6A7368-5921-41EB-A8D7-20CD553174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2000D52F-A2A4-4B7B-A3A7-CB928FBB1E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A28FAEE2-74C9-4CFB-BB7F-56F616531A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CA1E49D2-D475-46FA-A235-D5FFF2A0F1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6540347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CA555A24-5C65-4954-BFE5-DF98958A98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8F437CBC-96FB-434F-9F67-CC6FEB6E82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F8F7F278-A1AD-4928-8742-58FDDE42C5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6393965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CD6691-CDE2-4B24-896A-E01B3369A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B55EA89-3E42-4091-B842-EFFED50AD1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154253F-AC42-408F-B1EE-5AE2240CC9C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703998D-68E5-49AE-A64A-2FF6B97C49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C2ECD38-0110-4299-8A7F-3791AFADD4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2B3EE06-4DA9-490B-9097-69E3A4AC2B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4525354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76BEB62-22AE-4BE3-9735-0D278EFE89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23E40C2E-6D43-44DD-913D-90D71C1F975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65CB44A9-BD9A-4ADB-BA9B-A9231C5CF7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0ACEA8F-5C10-465D-8D14-3DE5DE30DA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C5E2AFC-8AEC-4714-BDF5-FA9EFBF937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724D373-75A8-4866-AA2C-249DFCCB3A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243552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7284AD4-6372-4EFA-91C8-155E025A7E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7937ED96-7F90-40A2-BCCE-C98C4BFF540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16202FD-AA3A-4E66-977C-A8E7270440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FE88C1C-79FF-4CBE-A547-9F14B28182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F65FFFF-913B-4446-A943-DCDBD716C5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1006390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17316C4E-27A7-4E41-BADE-3D2BE48E9A8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96863A7C-9B2E-4DBF-8E65-53DC2FEEDA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5407EEF-5FB2-4A4E-A459-32C0B4290A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07B6B90-77C4-4E31-B796-4CA8011E74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A6910A1-1C8F-47DC-BCF5-FC25CFE797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1254540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7FF0849-24E2-4E99-B80B-169B10AD997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2BC382ED-33AF-497B-8507-7C7F069A57A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606063B-3EB0-47D7-B094-0C0D098FDD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67A7065-3CB1-462E-BD18-E83639651B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29809D9-1AFB-4E16-B33B-0083A31F49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8901666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CA57DEE-7D6E-414C-8BE8-182994887A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B8004DC-E6BE-4CE9-9856-7C684EC7E5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1611A8F-C944-4100-BD1E-C3C30E9DEF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9D2F86E-F065-43A6-A869-3B50578E82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303E743-DD8C-49E9-8366-294F92C674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89749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8D9FE78-2DEF-459C-8679-943D57E917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455CDA8-C7E7-49D4-B30B-36D76446B3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EB1557C-C16F-4E71-ABB0-99B7339D5A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9DD76D1-9FE5-479E-AF44-E05C4D4044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5E6FF8C-C22B-481D-9635-CAF164E111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5936252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3D7C2F4-5056-4D83-B769-E5B5CC6859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6B57930-BD8E-4F8D-9A99-BE8CE06408A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B48DC0DD-E8DF-465C-A4EA-979FCAD690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B3A77D5-ECA6-472E-8B3A-1156A2F981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98AEB24-3938-49AE-A984-72C1E9545B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5F971D7-CE79-42B8-A31B-6966290857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4889564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74A9C58-327E-4E6A-A176-9ACFAE43D2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56C29AB-7A98-4201-9726-90A8700BDF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26404A0B-28FA-48E1-A7F6-5B3940DE68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1840FCC6-6E43-4FCB-A3FE-5D60F329C91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B64ACAA9-B910-4623-A3BB-00F7513BAE9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35ED0A46-B251-4A07-A460-7F2BCC85C3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D3949F29-0FB8-4E3F-9424-24F299F74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D25B0F32-2DD1-4EE7-9444-B10AD7A317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6084642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F70AB9-8F3F-43E8-A11F-1206A0FE09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B7373559-373A-475D-B6E1-50D48B98C7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268957A8-A328-4312-B85A-C2838DC1E9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73A4944A-CE89-4843-8CDC-0D9EDAE5F4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1421194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2801182A-684F-4640-8A94-056B25AB4B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D2827B38-1E7A-4777-BD20-44B069F393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F877AB7E-398D-48D5-A71E-A783A83B3A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0408168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512C350-B8D0-4115-B759-610737AC80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A038E1C-726E-4E05-892B-7F6D158FFE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532BE4BC-F2DB-489A-8DF9-45E346CF426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825E628-B829-40A3-883C-AB28C174D5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AE190C8F-E77A-4702-9380-8E2E25A999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59DF8A32-5079-4518-8A71-15B96D312C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7247198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214F454-C9B8-4E08-AF46-49F50DF97A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5A417CC5-9365-4E74-80DB-FA9F4B71B2E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4A29488A-58A4-4778-BB4B-C0AE81CA4C2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D6FE6BB-4153-4D6E-B952-02D72716C2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CEA96B0-6CDA-4AA7-8C3F-D169467E3D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310603C-4460-428B-A424-E11D3478A5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3002191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0666BAD-3063-48AB-B2E7-061534BAB8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CCC7A850-57F7-4C7B-87B2-F3666C021B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7B83613-5211-41AB-A6CD-BD3C39B25E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5DF35DB-1614-4DCE-8C48-42AAB3D94A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E77ECB8-24DB-4453-B0C1-7AD8C59AE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9156445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A51B22B0-6F7C-42F9-BA5B-806A01F2329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F2922B27-3F20-430B-A1C7-137BB485FA6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C2F1CA8-7036-4C93-9BB6-06DB97FBFB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1A279A9-B04C-434B-A7A3-A1DCDD3F2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9617679-9B94-4DB5-A60A-D44A94845A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19808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3.jp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80000"/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46141133-AE40-4F3F-8313-A351E80FED7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80000"/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086F199-43DA-4B81-ADEE-31213B7621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54DEA76-007C-43FC-9112-F52427AC47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F218D6F-8FE2-4275-8E9F-45F7D2880C4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141133-AE40-4F3F-8313-A351E80FED7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3F6558F-EAA2-468E-97F2-112C9DB1E3A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974A44C-7D33-4F84-A731-22A272B8B2C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82678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80000"/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015734"/>
            <a:ext cx="9144000" cy="407952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0" t="1538" r="12500" b="-1538"/>
          <a:stretch/>
        </p:blipFill>
        <p:spPr>
          <a:xfrm>
            <a:off x="-1" y="6095253"/>
            <a:ext cx="9144001" cy="774727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0" y="6101127"/>
            <a:ext cx="9144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43491" y="804520"/>
            <a:ext cx="6571343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3491" y="2015733"/>
            <a:ext cx="6571343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646542" y="330370"/>
            <a:ext cx="2368292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141133-AE40-4F3F-8313-A351E80FED7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43491" y="329308"/>
            <a:ext cx="4034004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7725" y="798973"/>
            <a:ext cx="795746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71001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6858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80000"/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366B2B9-E0F8-4208-9B86-70A8365463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7813B04-E95C-4701-AD5F-22AC7C7BFE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9968F95-E24D-4DB2-92CF-A3B465B2BBD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141133-AE40-4F3F-8313-A351E80FED7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4697FCA-C6B0-4ABC-80C0-4C24346F8EE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B149A50-208F-4552-B925-8CD2A8243C4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39707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80000"/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7CC8567-8890-48BA-AF46-5357F9DA90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9598F46-E152-4548-A0FF-8A2311B0CD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B0CA329-7A49-41B9-883D-8747B8574CF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141133-AE40-4F3F-8313-A351E80FED7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295D439-E919-40B0-A893-D7E8AFB4E8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694F274-E9C8-44B1-9745-A71F5D16445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9523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80000"/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8302E45-1949-4AFD-BF94-072945C10F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316B437-E799-424C-AA34-179113E54C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5B3AA57-525A-4AC4-A673-28BEC1C10A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141133-AE40-4F3F-8313-A351E80FED7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5EA1164-A736-4A08-9133-C25CFAAE95C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11F2854-25D8-48A6-A7D8-6C7C1FBC24F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41504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04BA771-D092-45AB-866C-C4044EC4CB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E7AB36C-00B0-4E40-B9B2-D3944C4622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BD44C20-CCC1-4774-BB83-FB3B49105C0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141133-AE40-4F3F-8313-A351E80FED7D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414A0FE-01C8-4C1C-8895-E062D79D50C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DC6C3FA-BDE3-47FC-9386-C5780C9451E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95717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8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548680"/>
            <a:ext cx="8280920" cy="2232248"/>
          </a:xfrm>
        </p:spPr>
        <p:txBody>
          <a:bodyPr anchor="ctr">
            <a:normAutofit/>
          </a:bodyPr>
          <a:lstStyle/>
          <a:p>
            <a:r>
              <a:rPr lang="en-US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Course: Manufacturing of parts in mechanical engineering</a:t>
            </a:r>
            <a:endParaRPr lang="ru-RU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78903" y="3645024"/>
            <a:ext cx="8208912" cy="2520279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Lecture 12. Technological processes of mechanical processing of flanges.</a:t>
            </a:r>
          </a:p>
          <a:p>
            <a:endParaRPr lang="en-US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Lecturer: </a:t>
            </a:r>
            <a:r>
              <a:rPr lang="en-US" sz="32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Mukhammadazim</a:t>
            </a:r>
            <a:r>
              <a:rPr lang="en-US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Rustamov</a:t>
            </a:r>
            <a:endParaRPr lang="ru-RU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8343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5" cy="6552728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40000"/>
              </a:lnSpc>
              <a:spcBef>
                <a:spcPts val="0"/>
              </a:spcBef>
              <a:buNone/>
            </a:pPr>
            <a:r>
              <a:rPr lang="en-US" sz="3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12-ma’ruza.  </a:t>
            </a:r>
            <a:r>
              <a:rPr lang="en-US" sz="37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Flanetslarga</a:t>
            </a:r>
            <a:r>
              <a:rPr lang="en-US" sz="3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7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mexanik</a:t>
            </a:r>
            <a:r>
              <a:rPr lang="en-US" sz="3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7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sz="3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7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3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7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sz="3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7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jarayonlari</a:t>
            </a:r>
            <a:endParaRPr lang="ru-RU" sz="37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19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uz-Cyrl-UZ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3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536575" algn="just">
              <a:lnSpc>
                <a:spcPct val="150000"/>
              </a:lnSpc>
              <a:buNone/>
            </a:pP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Flanetslarning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vazifasi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texnik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shartlar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zagotovka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materiallari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536575" algn="just">
              <a:lnSpc>
                <a:spcPct val="150000"/>
              </a:lnSpc>
              <a:buNone/>
            </a:pP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Flanetslarga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mexanik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jarayonlarining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bosqichlari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536575" algn="just">
              <a:lnSpc>
                <a:spcPct val="150000"/>
              </a:lnSpc>
              <a:buNone/>
            </a:pP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Flanetslarni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536575" algn="just">
              <a:lnSpc>
                <a:spcPct val="150000"/>
              </a:lnSpc>
              <a:buNone/>
            </a:pPr>
            <a:endParaRPr lang="en-US" sz="3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536575" algn="just">
              <a:lnSpc>
                <a:spcPct val="150000"/>
              </a:lnSpc>
              <a:buNone/>
            </a:pPr>
            <a:endParaRPr lang="en-US" sz="3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2614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5" cy="6552728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Flanetslarning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xizmat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vazifasi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texnik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shartlar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zagotovka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materiallari</a:t>
            </a:r>
            <a:endParaRPr lang="uz-Cyrl-UZ" sz="35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lnSpc>
                <a:spcPct val="120000"/>
              </a:lnSpc>
              <a:buNone/>
            </a:pPr>
            <a:endParaRPr lang="uz-Cyrl-UZ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536575" algn="just">
              <a:lnSpc>
                <a:spcPct val="150000"/>
              </a:lnSpc>
              <a:buNone/>
            </a:pP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Flanetslar disk,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halqa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maxovik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shkiv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turdagi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detallar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kabi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disklar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sinfiga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kiradi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536575" algn="just">
              <a:lnSpc>
                <a:spcPct val="150000"/>
              </a:lnSpc>
              <a:buNone/>
            </a:pP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Flanetslarning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xizmat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vazifasi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mexanizmlardagi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podshipniklarda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o‘rnatilgan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vallarning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o‘q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bo‘yicha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harakatini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chegaralash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flanets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torets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yuzasi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podshipnikning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tashqi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halqasiga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tiraladi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35752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3" grpId="1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>
            <a:extLst>
              <a:ext uri="{FF2B5EF4-FFF2-40B4-BE49-F238E27FC236}">
                <a16:creationId xmlns:a16="http://schemas.microsoft.com/office/drawing/2014/main" id="{C7AB2C39-5EE8-4F5E-ABB9-AFDB5004D1D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33086816"/>
              </p:ext>
            </p:extLst>
          </p:nvPr>
        </p:nvGraphicFramePr>
        <p:xfrm>
          <a:off x="179512" y="188640"/>
          <a:ext cx="8712968" cy="64087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3308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4E3BE08-9BFF-4B30-8ED9-7E167FC6507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graphicEl>
                                              <a:dgm id="{54E3BE08-9BFF-4B30-8ED9-7E167FC6507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graphicEl>
                                              <a:dgm id="{54E3BE08-9BFF-4B30-8ED9-7E167FC6507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>
                                            <p:graphicEl>
                                              <a:dgm id="{54E3BE08-9BFF-4B30-8ED9-7E167FC6507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5260617-2F4D-400A-A924-AA5054F920B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graphicEl>
                                              <a:dgm id="{35260617-2F4D-400A-A924-AA5054F920B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graphicEl>
                                              <a:dgm id="{35260617-2F4D-400A-A924-AA5054F920B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>
                                            <p:graphicEl>
                                              <a:dgm id="{35260617-2F4D-400A-A924-AA5054F920B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43D5F9D-7D39-4720-968B-8CA95DF7066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graphicEl>
                                              <a:dgm id="{343D5F9D-7D39-4720-968B-8CA95DF7066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graphicEl>
                                              <a:dgm id="{343D5F9D-7D39-4720-968B-8CA95DF7066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graphicEl>
                                              <a:dgm id="{343D5F9D-7D39-4720-968B-8CA95DF7066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2F4493A-4B2B-4733-A90E-A9E67234F20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>
                                            <p:graphicEl>
                                              <a:dgm id="{52F4493A-4B2B-4733-A90E-A9E67234F20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>
                                            <p:graphicEl>
                                              <a:dgm id="{52F4493A-4B2B-4733-A90E-A9E67234F20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graphicEl>
                                              <a:dgm id="{52F4493A-4B2B-4733-A90E-A9E67234F20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33A3FD5-EDCF-4AE7-A041-5C382C3C074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>
                                            <p:graphicEl>
                                              <a:dgm id="{933A3FD5-EDCF-4AE7-A041-5C382C3C074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>
                                            <p:graphicEl>
                                              <a:dgm id="{933A3FD5-EDCF-4AE7-A041-5C382C3C074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">
                                            <p:graphicEl>
                                              <a:dgm id="{933A3FD5-EDCF-4AE7-A041-5C382C3C074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E03BF39-DD71-49D2-AD37-C264F94A053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>
                                            <p:graphicEl>
                                              <a:dgm id="{0E03BF39-DD71-49D2-AD37-C264F94A053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>
                                            <p:graphicEl>
                                              <a:dgm id="{0E03BF39-DD71-49D2-AD37-C264F94A053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5">
                                            <p:graphicEl>
                                              <a:dgm id="{0E03BF39-DD71-49D2-AD37-C264F94A053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2FB5DE4-B5D6-4F80-97B7-AD3ED5BFDB2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>
                                            <p:graphicEl>
                                              <a:dgm id="{82FB5DE4-B5D6-4F80-97B7-AD3ED5BFDB2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>
                                            <p:graphicEl>
                                              <a:dgm id="{82FB5DE4-B5D6-4F80-97B7-AD3ED5BFDB2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5">
                                            <p:graphicEl>
                                              <a:dgm id="{82FB5DE4-B5D6-4F80-97B7-AD3ED5BFDB2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8B3D3C2-56C2-4B93-A02F-1D69A06687C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>
                                            <p:graphicEl>
                                              <a:dgm id="{D8B3D3C2-56C2-4B93-A02F-1D69A06687C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>
                                            <p:graphicEl>
                                              <a:dgm id="{D8B3D3C2-56C2-4B93-A02F-1D69A06687C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5">
                                            <p:graphicEl>
                                              <a:dgm id="{D8B3D3C2-56C2-4B93-A02F-1D69A06687C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14932F9-20DB-49F1-94C6-65A7742DAB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5">
                                            <p:graphicEl>
                                              <a:dgm id="{E14932F9-20DB-49F1-94C6-65A7742DAB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">
                                            <p:graphicEl>
                                              <a:dgm id="{E14932F9-20DB-49F1-94C6-65A7742DAB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5">
                                            <p:graphicEl>
                                              <a:dgm id="{E14932F9-20DB-49F1-94C6-65A7742DAB4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5" cy="6552728"/>
          </a:xfrm>
        </p:spPr>
        <p:txBody>
          <a:bodyPr>
            <a:normAutofit/>
          </a:bodyPr>
          <a:lstStyle/>
          <a:p>
            <a:pPr marL="0" indent="536575" algn="just">
              <a:lnSpc>
                <a:spcPct val="150000"/>
              </a:lnSpc>
              <a:buNone/>
            </a:pP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Shu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qatorda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flanetslar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vallar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mo‘ljallangan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teshiklarni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berkitish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qopqoq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vazifasini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bajaradi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Bundan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tashqari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flanetslar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jihozlarda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truba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birikmalarni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qilishda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ishlatiladi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497994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1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Объект 10">
            <a:extLst>
              <a:ext uri="{FF2B5EF4-FFF2-40B4-BE49-F238E27FC236}">
                <a16:creationId xmlns:a16="http://schemas.microsoft.com/office/drawing/2014/main" id="{BFA6E672-AD4C-4350-B602-857FB5ACD9E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01209693"/>
              </p:ext>
            </p:extLst>
          </p:nvPr>
        </p:nvGraphicFramePr>
        <p:xfrm>
          <a:off x="107504" y="116632"/>
          <a:ext cx="8928992" cy="66247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83327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B575312E-9104-4BB5-9E87-7606E0760B1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1">
                                            <p:graphicEl>
                                              <a:dgm id="{B575312E-9104-4BB5-9E87-7606E0760B1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3E7DE46D-3ACF-4B30-BFE9-FB118031186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1">
                                            <p:graphicEl>
                                              <a:dgm id="{3E7DE46D-3ACF-4B30-BFE9-FB118031186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608E06D4-D205-4DB1-804F-043EEB5063D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11">
                                            <p:graphicEl>
                                              <a:dgm id="{608E06D4-D205-4DB1-804F-043EEB5063D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5F0020DF-0953-4B56-806A-522D38DDAF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11">
                                            <p:graphicEl>
                                              <a:dgm id="{5F0020DF-0953-4B56-806A-522D38DDAF8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39942ABD-BB3F-429D-805F-5FDD3F5EE13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11">
                                            <p:graphicEl>
                                              <a:dgm id="{39942ABD-BB3F-429D-805F-5FDD3F5EE13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5DA4ED5F-DEB9-4B5B-ACB6-B5CF50D092A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11">
                                            <p:graphicEl>
                                              <a:dgm id="{5DA4ED5F-DEB9-4B5B-ACB6-B5CF50D092A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B887AB91-E71C-480A-ACFE-6AE7A1073E3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11">
                                            <p:graphicEl>
                                              <a:dgm id="{B887AB91-E71C-480A-ACFE-6AE7A1073E3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C4C76618-FCEC-4413-9FE3-DF9F4B2D7B4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11">
                                            <p:graphicEl>
                                              <a:dgm id="{C4C76618-FCEC-4413-9FE3-DF9F4B2D7B4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079CA6A4-2BF5-4B50-9B0A-7EFD2A46C69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11">
                                            <p:graphicEl>
                                              <a:dgm id="{079CA6A4-2BF5-4B50-9B0A-7EFD2A46C69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AFF962F8-86E2-46DD-8FFD-CDCA0398B93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"/>
                                        <p:tgtEl>
                                          <p:spTgt spid="11">
                                            <p:graphicEl>
                                              <a:dgm id="{AFF962F8-86E2-46DD-8FFD-CDCA0398B93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348FB2DE-CAF1-45BD-8F2F-CA1E49B3F7B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11">
                                            <p:graphicEl>
                                              <a:dgm id="{348FB2DE-CAF1-45BD-8F2F-CA1E49B3F7B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22E7560E-EEC4-4861-9B7D-2DBFD5E24F9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11">
                                            <p:graphicEl>
                                              <a:dgm id="{22E7560E-EEC4-4861-9B7D-2DBFD5E24F9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BC772012-4D24-4B7B-A800-CEEC820E511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5" dur="500"/>
                                        <p:tgtEl>
                                          <p:spTgt spid="11">
                                            <p:graphicEl>
                                              <a:dgm id="{BC772012-4D24-4B7B-A800-CEEC820E511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1" grpId="0">
        <p:bldSub>
          <a:bldDgm bld="one"/>
        </p:bldSub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5" cy="6552728"/>
          </a:xfrm>
        </p:spPr>
        <p:txBody>
          <a:bodyPr>
            <a:normAutofit/>
          </a:bodyPr>
          <a:lstStyle/>
          <a:p>
            <a:pPr marL="0" indent="536575" algn="just">
              <a:lnSpc>
                <a:spcPct val="150000"/>
              </a:lnSpc>
              <a:buNone/>
            </a:pP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Flanetslarni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konstruksiyalari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xilma-xil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bo‘ladi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ularni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aksariyati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tanaga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vintlar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mahkamlanadi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Bunday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flanetslarni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asosiy (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konstruktorlik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bazasi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tana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teshigi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o‘lchamiga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mos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keladigan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kichkina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silindrik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yuza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hisoblanadi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Kichkina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silindrik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yuzani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kichik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toretsi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podshipnikni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tashqi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halqasi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toretsiga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tegib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turadi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torets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o‘rnatish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bazasi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vazifasini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bajaradi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05752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E1B8A82-A689-43E8-8AAF-6552ED9633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305" y="44624"/>
            <a:ext cx="8114159" cy="5760641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5805264"/>
            <a:ext cx="8770238" cy="576064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Rezbali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flanetsning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ko‘rinishi</a:t>
            </a:r>
            <a:endParaRPr lang="ru-RU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4EEA746-2BE3-41E1-92F1-7C9E016A031E}"/>
              </a:ext>
            </a:extLst>
          </p:cNvPr>
          <p:cNvSpPr/>
          <p:nvPr/>
        </p:nvSpPr>
        <p:spPr>
          <a:xfrm>
            <a:off x="35496" y="6453336"/>
            <a:ext cx="898626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/>
              <a:t>Manba</a:t>
            </a:r>
            <a:r>
              <a:rPr lang="en-US" i="1" dirty="0"/>
              <a:t>:</a:t>
            </a:r>
            <a:r>
              <a:rPr lang="ru-RU" i="1" dirty="0"/>
              <a:t> </a:t>
            </a:r>
            <a:r>
              <a:rPr lang="en-US" i="1" dirty="0"/>
              <a:t>https://andizhan.kzmc.uz/media/uploads/images/load/rezbovie_stalnie_flanci2.jpg</a:t>
            </a:r>
            <a:endParaRPr lang="ru-RU" i="1" dirty="0"/>
          </a:p>
        </p:txBody>
      </p:sp>
    </p:spTree>
    <p:extLst>
      <p:ext uri="{BB962C8B-B14F-4D97-AF65-F5344CB8AC3E}">
        <p14:creationId xmlns:p14="http://schemas.microsoft.com/office/powerpoint/2010/main" val="1660883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5" cy="6552728"/>
          </a:xfrm>
        </p:spPr>
        <p:txBody>
          <a:bodyPr>
            <a:normAutofit/>
          </a:bodyPr>
          <a:lstStyle/>
          <a:p>
            <a:pPr marL="0" indent="536575" algn="just">
              <a:lnSpc>
                <a:spcPct val="150000"/>
              </a:lnSpc>
              <a:buNone/>
            </a:pP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Flanetslarni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tayyorlashda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asosiy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vazifa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tashqi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silindrik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markazlovchi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bo‘yin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yuzaning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belgilangan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aniqlikda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flanets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torets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(tana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birikadigan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yuzasini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tashqi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silindrik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markazlovchi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bo‘yin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yuzaga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nisbatan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perpendikulyarligini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ta’minlashdir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90770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5464446"/>
            <a:ext cx="8770238" cy="700857"/>
          </a:xfrm>
        </p:spPr>
        <p:txBody>
          <a:bodyPr anchor="ctr">
            <a:normAutofit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Bo‘yin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qismli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flanetsning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ko‘rinishi</a:t>
            </a:r>
            <a:endParaRPr lang="ru-RU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4EEA746-2BE3-41E1-92F1-7C9E016A031E}"/>
              </a:ext>
            </a:extLst>
          </p:cNvPr>
          <p:cNvSpPr/>
          <p:nvPr/>
        </p:nvSpPr>
        <p:spPr>
          <a:xfrm>
            <a:off x="35496" y="6165304"/>
            <a:ext cx="898626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/>
              <a:t>Manba</a:t>
            </a:r>
            <a:r>
              <a:rPr lang="en-US" i="1" dirty="0"/>
              <a:t>:</a:t>
            </a:r>
            <a:r>
              <a:rPr lang="ru-RU" i="1" dirty="0"/>
              <a:t> </a:t>
            </a:r>
            <a:r>
              <a:rPr lang="en-US" i="1" dirty="0"/>
              <a:t>https://inmoteh.ru/images/thumbnails/1715/1500/detailed/1/welding_neck_flange3_m.jpg</a:t>
            </a:r>
            <a:endParaRPr lang="ru-RU" i="1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308E66B-ED86-4402-91DE-9EE33132CF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52785"/>
            <a:ext cx="6248425" cy="5464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4665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5" cy="6552728"/>
          </a:xfrm>
        </p:spPr>
        <p:txBody>
          <a:bodyPr>
            <a:normAutofit/>
          </a:bodyPr>
          <a:lstStyle/>
          <a:p>
            <a:pPr marL="0" indent="536575" algn="just">
              <a:lnSpc>
                <a:spcPct val="150000"/>
              </a:lnSpc>
              <a:buNone/>
            </a:pP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Odatda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flanetsning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tashqi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silindrik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markazlovchi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bo‘yin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yuzasining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diametri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6-7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aniqlik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kvalitetida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g‘adir-budurligi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Ra=1,25-2,5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mkm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oralig‘ida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tayyorlanadi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Katta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flanets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torets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yuzasining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markazlovchi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bo‘yinning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toretsiga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nisbatdan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parallelsizligi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markazlovchi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bo‘yinni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torets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yuzasiga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nisbatdan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perpendikulyarsizligi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0,02-0,03 mm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oralig‘ida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ruhsat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etiladi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63091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5661248"/>
            <a:ext cx="8770238" cy="792088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Tekis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payvandlanuvchi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flanetsning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ko‘rinishi</a:t>
            </a:r>
            <a:endParaRPr lang="ru-RU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4EEA746-2BE3-41E1-92F1-7C9E016A031E}"/>
              </a:ext>
            </a:extLst>
          </p:cNvPr>
          <p:cNvSpPr/>
          <p:nvPr/>
        </p:nvSpPr>
        <p:spPr>
          <a:xfrm>
            <a:off x="35496" y="6453336"/>
            <a:ext cx="898626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/>
              <a:t>Manba</a:t>
            </a:r>
            <a:r>
              <a:rPr lang="en-US" i="1" dirty="0"/>
              <a:t>:</a:t>
            </a:r>
            <a:r>
              <a:rPr lang="ru-RU" i="1" dirty="0"/>
              <a:t> </a:t>
            </a:r>
            <a:r>
              <a:rPr lang="en-US" i="1" dirty="0"/>
              <a:t>https://inmoteh.ru/images/thumbnails/1715/1500/detailed/1/so-flange_m.jpg</a:t>
            </a:r>
            <a:endParaRPr lang="ru-RU" i="1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09E7510-004F-401B-B513-A60D32E175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35332"/>
            <a:ext cx="6423728" cy="5617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0323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5" cy="6552728"/>
          </a:xfrm>
        </p:spPr>
        <p:txBody>
          <a:bodyPr>
            <a:normAutofit/>
          </a:bodyPr>
          <a:lstStyle/>
          <a:p>
            <a:pPr marL="0" indent="536575" algn="just">
              <a:lnSpc>
                <a:spcPct val="150000"/>
              </a:lnSpc>
              <a:buNone/>
            </a:pP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Flanetslarning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materiallari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sifatida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kulrang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cho‘yan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po‘lat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alyuminiy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qotishmalari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ishlatiladi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Zagotovkalar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quyma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bolg‘alash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shtamplash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prokatdan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olinadi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Zagotovka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turi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materiali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texnik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talablar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asosida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termik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usuli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tanlanadi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8302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5191027"/>
            <a:ext cx="8784976" cy="1046285"/>
          </a:xfrm>
        </p:spPr>
        <p:txBody>
          <a:bodyPr>
            <a:normAutofit lnSpcReduction="10000"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To‘lqinsimon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o‘zgaruvchan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quvurli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flanetsning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ko‘rinishi</a:t>
            </a:r>
            <a:endParaRPr lang="ru-RU" sz="3600" b="1" dirty="0">
              <a:latin typeface="Times New Roman" panose="02020603050405020304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4EEA746-2BE3-41E1-92F1-7C9E016A031E}"/>
              </a:ext>
            </a:extLst>
          </p:cNvPr>
          <p:cNvSpPr/>
          <p:nvPr/>
        </p:nvSpPr>
        <p:spPr>
          <a:xfrm>
            <a:off x="50234" y="6165304"/>
            <a:ext cx="898626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/>
              <a:t>Manba</a:t>
            </a:r>
            <a:r>
              <a:rPr lang="en-US" i="1" dirty="0"/>
              <a:t>:</a:t>
            </a:r>
            <a:r>
              <a:rPr lang="ru-RU" i="1" dirty="0"/>
              <a:t> </a:t>
            </a:r>
            <a:r>
              <a:rPr lang="en-US" i="1" dirty="0"/>
              <a:t>https://regionsnab21.ru/upload/iblock/9e5/9e51efbe5c5f960b094908c18382bba7.png</a:t>
            </a:r>
            <a:endParaRPr lang="ru-RU" i="1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1B32154-4613-4AD5-B57D-2966E72288A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5941" b="6108"/>
          <a:stretch/>
        </p:blipFill>
        <p:spPr>
          <a:xfrm>
            <a:off x="1691680" y="116632"/>
            <a:ext cx="5976664" cy="5256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3039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5734997"/>
            <a:ext cx="8424936" cy="646331"/>
          </a:xfrm>
        </p:spPr>
        <p:txBody>
          <a:bodyPr>
            <a:normAutofit fontScale="92500"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Markaziy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teshiksiz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flanetsning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ko‘rinishi</a:t>
            </a:r>
            <a:endParaRPr lang="ru-RU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75D88EE4-7C1C-43BD-B3E9-7755A0A0CD08}"/>
              </a:ext>
            </a:extLst>
          </p:cNvPr>
          <p:cNvSpPr/>
          <p:nvPr/>
        </p:nvSpPr>
        <p:spPr>
          <a:xfrm>
            <a:off x="50235" y="6444044"/>
            <a:ext cx="898626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/>
              <a:t>Manba</a:t>
            </a:r>
            <a:r>
              <a:rPr lang="en-US" i="1" dirty="0"/>
              <a:t>:</a:t>
            </a:r>
            <a:r>
              <a:rPr lang="ru-RU" i="1" dirty="0"/>
              <a:t> </a:t>
            </a:r>
            <a:r>
              <a:rPr lang="en-US" i="1" dirty="0"/>
              <a:t>https://inmoteh.ru/images/thumbnails/1715/1500/detailed/1/blind_flange2_m.jpg</a:t>
            </a:r>
            <a:endParaRPr lang="ru-RU" i="1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E154C18-AE0C-430B-A6D6-654936615E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426" y="37812"/>
            <a:ext cx="6420893" cy="5615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907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16632"/>
            <a:ext cx="8784975" cy="6552728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Flanetslarga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mexanik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jarayonlarining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bosqichlari</a:t>
            </a:r>
            <a:endParaRPr lang="en-US" sz="35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536575" algn="just">
              <a:lnSpc>
                <a:spcPct val="150000"/>
              </a:lnSpc>
              <a:spcBef>
                <a:spcPts val="600"/>
              </a:spcBef>
              <a:buNone/>
            </a:pPr>
            <a:endParaRPr lang="ru-RU" sz="35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536575" algn="just">
              <a:lnSpc>
                <a:spcPct val="150000"/>
              </a:lnSpc>
              <a:spcBef>
                <a:spcPts val="600"/>
              </a:spcBef>
              <a:buNone/>
            </a:pP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Flanetslarga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mexanik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jarayonlari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chiqarish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turiga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bog‘liq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Flanetslarni asosiy (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konstruktorlik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)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bazasi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tana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teshigi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o‘lchamiga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mos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keladigan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kichkina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silindrik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yuza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uni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toretsi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bo‘lgani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berishda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baza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sifatida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asosiy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bazaviy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yuzalar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olingani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birinchi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operatsiyalarda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keyingi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operatsiyalarda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baza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sifatida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foydalanish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asosiy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bazalarga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beriladi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682376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88641"/>
            <a:ext cx="8928992" cy="6597352"/>
          </a:xfrm>
        </p:spPr>
        <p:txBody>
          <a:bodyPr>
            <a:noAutofit/>
          </a:bodyPr>
          <a:lstStyle/>
          <a:p>
            <a:pPr marL="0" indent="536575" algn="just">
              <a:lnSpc>
                <a:spcPct val="140000"/>
              </a:lnSpc>
              <a:buNone/>
            </a:pP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operatsiyada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baza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tashqi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silindrik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flanetsni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torets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yuzasi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olinadi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operatsiyada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kichkina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silindrik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ikkita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torets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yuzasi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chuqurchasiga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beriladi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So‘ngra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berilgan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yuzalarga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bazalashtirilgan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flanetsni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tashqi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silindrik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yuzasi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torets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faskaga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beriladi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Yana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bazadan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mahkamlangan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mahkamlash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teshiklar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kemtiklarga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beriladi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3098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>
            <a:extLst>
              <a:ext uri="{FF2B5EF4-FFF2-40B4-BE49-F238E27FC236}">
                <a16:creationId xmlns:a16="http://schemas.microsoft.com/office/drawing/2014/main" id="{983F8A70-EF14-47B6-9C73-F06FE8F827E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74389515"/>
              </p:ext>
            </p:extLst>
          </p:nvPr>
        </p:nvGraphicFramePr>
        <p:xfrm>
          <a:off x="179512" y="1700808"/>
          <a:ext cx="8784976" cy="50405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Прямоугольник: усеченные противолежащие углы 6">
            <a:extLst>
              <a:ext uri="{FF2B5EF4-FFF2-40B4-BE49-F238E27FC236}">
                <a16:creationId xmlns:a16="http://schemas.microsoft.com/office/drawing/2014/main" id="{926BB137-64F3-4490-8674-AE23E136277C}"/>
              </a:ext>
            </a:extLst>
          </p:cNvPr>
          <p:cNvSpPr/>
          <p:nvPr/>
        </p:nvSpPr>
        <p:spPr>
          <a:xfrm>
            <a:off x="179512" y="44624"/>
            <a:ext cx="8784976" cy="1512168"/>
          </a:xfrm>
          <a:prstGeom prst="snip2DiagRect">
            <a:avLst>
              <a:gd name="adj1" fmla="val 0"/>
              <a:gd name="adj2" fmla="val 50000"/>
            </a:avLst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Flanetslarga</a:t>
            </a:r>
            <a:r>
              <a:rPr lang="en-US" sz="28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sz="28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28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sz="28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ketma-ketlikda</a:t>
            </a:r>
            <a:r>
              <a:rPr lang="en-US" sz="28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28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oshiriladi</a:t>
            </a:r>
            <a:r>
              <a:rPr lang="en-US" sz="28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5852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51828075-9D6F-4BAF-AB51-18837855C7C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6">
                                            <p:graphicEl>
                                              <a:dgm id="{51828075-9D6F-4BAF-AB51-18837855C7C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4CBAF63D-1E86-423C-92FC-65BA9294E8A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6">
                                            <p:graphicEl>
                                              <a:dgm id="{4CBAF63D-1E86-423C-92FC-65BA9294E8A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0C6969DC-AFD7-4864-A2D0-93F04E66FB6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">
                                            <p:graphicEl>
                                              <a:dgm id="{0C6969DC-AFD7-4864-A2D0-93F04E66FB6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4FD995E2-A936-40F1-90F5-3EE2FB0190D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">
                                            <p:graphicEl>
                                              <a:dgm id="{4FD995E2-A936-40F1-90F5-3EE2FB0190D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8AAEF6F8-90E2-401C-A28D-4077B24C222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6">
                                            <p:graphicEl>
                                              <a:dgm id="{8AAEF6F8-90E2-401C-A28D-4077B24C222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36BFB3E0-2B46-45F8-BC2C-DB38D7C72C9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6">
                                            <p:graphicEl>
                                              <a:dgm id="{36BFB3E0-2B46-45F8-BC2C-DB38D7C72C9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FBF89CBA-4591-43E0-93CD-03E929E1DE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6">
                                            <p:graphicEl>
                                              <a:dgm id="{FBF89CBA-4591-43E0-93CD-03E929E1DE5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39F24C75-6608-4E41-93E8-6DFF2CD6F41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6">
                                            <p:graphicEl>
                                              <a:dgm id="{39F24C75-6608-4E41-93E8-6DFF2CD6F41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E2084843-740C-46CC-9B3B-8D35A878A87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6">
                                            <p:graphicEl>
                                              <a:dgm id="{E2084843-740C-46CC-9B3B-8D35A878A87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Sub>
          <a:bldDgm bld="one"/>
        </p:bldSub>
      </p:bldGraphic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0690" y="188641"/>
            <a:ext cx="9015806" cy="6597352"/>
          </a:xfrm>
        </p:spPr>
        <p:txBody>
          <a:bodyPr>
            <a:noAutofit/>
          </a:bodyPr>
          <a:lstStyle/>
          <a:p>
            <a:pPr marL="0" indent="536575" algn="just">
              <a:lnSpc>
                <a:spcPct val="150000"/>
              </a:lnSpc>
              <a:buNone/>
            </a:pP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turidan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kelib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chiqib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flanetsning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yuzalarini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yo‘nish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tokarlik-vintqirqar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16K20,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tokarlik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-revolver,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tokarlik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RDB 16K20F3,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shpindelli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vertikal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tokarlik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yarim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avtomatlari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1K282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ishlatiladi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Bitta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dastgohda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yuzalarga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tokarlik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0" indent="536575" algn="just">
              <a:lnSpc>
                <a:spcPct val="150000"/>
              </a:lnSpc>
              <a:buNone/>
            </a:pP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Teshiklarga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radial-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parmalash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2M53U, RDB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parmalash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2P118F2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2P135F2,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shpindelli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kallak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ta’minlangan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vertikal-parmalash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2H125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agregat-parmalash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dastgohlari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ishlatiladi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3374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Объект 2">
            <a:extLst>
              <a:ext uri="{FF2B5EF4-FFF2-40B4-BE49-F238E27FC236}">
                <a16:creationId xmlns:a16="http://schemas.microsoft.com/office/drawing/2014/main" id="{C09D0F7B-5B71-4A2C-A852-2F8ED0538875}"/>
              </a:ext>
            </a:extLst>
          </p:cNvPr>
          <p:cNvSpPr txBox="1">
            <a:spLocks/>
          </p:cNvSpPr>
          <p:nvPr/>
        </p:nvSpPr>
        <p:spPr>
          <a:xfrm>
            <a:off x="124545" y="5589240"/>
            <a:ext cx="8894912" cy="67630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40000"/>
              </a:lnSpc>
              <a:buNone/>
            </a:pP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Flanets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torets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yuzasiga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tokarlik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endParaRPr lang="ru-RU" sz="2800" b="1" dirty="0">
              <a:latin typeface="Times New Roman" panose="02020603050405020304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08CCDD7D-1B6A-452F-B90B-103A5456B607}"/>
              </a:ext>
            </a:extLst>
          </p:cNvPr>
          <p:cNvSpPr/>
          <p:nvPr/>
        </p:nvSpPr>
        <p:spPr>
          <a:xfrm>
            <a:off x="29008" y="6165304"/>
            <a:ext cx="89904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/>
              <a:t>Manba</a:t>
            </a:r>
            <a:r>
              <a:rPr lang="en-US" i="1" dirty="0"/>
              <a:t>: </a:t>
            </a:r>
          </a:p>
          <a:p>
            <a:r>
              <a:rPr lang="en-US" i="1" dirty="0"/>
              <a:t>https://xn----8sba2bqchgiki.xn--p1ai/images/demo/uslugi/tokarnaya-obrabotka-detalej4.jpg</a:t>
            </a:r>
            <a:endParaRPr lang="ru-RU" i="1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95F545D-B2D4-44A5-B342-3BD28F1CA7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324" y="0"/>
            <a:ext cx="8595587" cy="5733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8643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  <p:bldP spid="1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88641"/>
            <a:ext cx="8928992" cy="6597352"/>
          </a:xfrm>
        </p:spPr>
        <p:txBody>
          <a:bodyPr>
            <a:noAutofit/>
          </a:bodyPr>
          <a:lstStyle/>
          <a:p>
            <a:pPr marL="0" indent="625475" algn="just">
              <a:lnSpc>
                <a:spcPct val="150000"/>
              </a:lnSpc>
              <a:buNone/>
            </a:pP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Parmalash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dastgohlarida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kesuvchi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asbobni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yo‘naltirish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yo‘naltiruvchi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vtulkali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konduktorlar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ishlatiladi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RDB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dasgohlarida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kesuvchi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asbob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boshqaruv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bo‘yicha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belgilangan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koordinata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ishlaganligi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sababli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yo‘naltiruvchi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vtulkalar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talab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etilmaydi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0" indent="625475" algn="just">
              <a:lnSpc>
                <a:spcPct val="150000"/>
              </a:lnSpc>
              <a:buNone/>
            </a:pP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Flanetsni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yon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tomonida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tekis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ko‘zda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tutilgan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bo‘lsa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vertikal-frezalash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gorizontal-frezalash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RDB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frezalash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MA655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6P13PF3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dastgohlarida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Texnik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silindrik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torets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jilvirlanishi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15297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ED91A33B-D8BE-4678-80DB-E88EDA1E9457}"/>
              </a:ext>
            </a:extLst>
          </p:cNvPr>
          <p:cNvSpPr/>
          <p:nvPr/>
        </p:nvSpPr>
        <p:spPr>
          <a:xfrm>
            <a:off x="0" y="6444044"/>
            <a:ext cx="91074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/>
              <a:t>Manba</a:t>
            </a:r>
            <a:r>
              <a:rPr lang="en-US" i="1" dirty="0"/>
              <a:t>: https://i.ytimg.com/vi/Jz3ep97yeG4/sddefault.jpg</a:t>
            </a:r>
            <a:endParaRPr lang="ru-RU" i="1" dirty="0"/>
          </a:p>
        </p:txBody>
      </p:sp>
      <p:sp>
        <p:nvSpPr>
          <p:cNvPr id="11" name="Объект 2">
            <a:extLst>
              <a:ext uri="{FF2B5EF4-FFF2-40B4-BE49-F238E27FC236}">
                <a16:creationId xmlns:a16="http://schemas.microsoft.com/office/drawing/2014/main" id="{C09D0F7B-5B71-4A2C-A852-2F8ED0538875}"/>
              </a:ext>
            </a:extLst>
          </p:cNvPr>
          <p:cNvSpPr txBox="1">
            <a:spLocks/>
          </p:cNvSpPr>
          <p:nvPr/>
        </p:nvSpPr>
        <p:spPr>
          <a:xfrm>
            <a:off x="36512" y="5085184"/>
            <a:ext cx="8898969" cy="122413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40000"/>
              </a:lnSpc>
              <a:buNone/>
            </a:pP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Flanets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markaziy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teshik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yuzasiga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tokarlik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endParaRPr lang="ru-RU" sz="2800" b="1" dirty="0">
              <a:latin typeface="Times New Roman" panose="02020603050405020304" pitchFamily="18" charset="0"/>
              <a:cs typeface="Times New Roman" pitchFamily="18" charset="0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C42C1D8A-07F9-427E-B2C0-87AA17DA69D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4175" b="13376"/>
          <a:stretch/>
        </p:blipFill>
        <p:spPr>
          <a:xfrm>
            <a:off x="34482" y="44624"/>
            <a:ext cx="9073006" cy="4929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2088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ED91A33B-D8BE-4678-80DB-E88EDA1E9457}"/>
              </a:ext>
            </a:extLst>
          </p:cNvPr>
          <p:cNvSpPr/>
          <p:nvPr/>
        </p:nvSpPr>
        <p:spPr>
          <a:xfrm>
            <a:off x="0" y="6444044"/>
            <a:ext cx="87484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/>
              <a:t>Manba</a:t>
            </a:r>
            <a:r>
              <a:rPr lang="en-US" i="1" dirty="0"/>
              <a:t>: https://kzmc.uz/media/uploads/images/Rastochnie_raboti2.jpg</a:t>
            </a:r>
            <a:endParaRPr lang="ru-RU" i="1" dirty="0"/>
          </a:p>
        </p:txBody>
      </p:sp>
      <p:sp>
        <p:nvSpPr>
          <p:cNvPr id="11" name="Объект 2">
            <a:extLst>
              <a:ext uri="{FF2B5EF4-FFF2-40B4-BE49-F238E27FC236}">
                <a16:creationId xmlns:a16="http://schemas.microsoft.com/office/drawing/2014/main" id="{C09D0F7B-5B71-4A2C-A852-2F8ED0538875}"/>
              </a:ext>
            </a:extLst>
          </p:cNvPr>
          <p:cNvSpPr txBox="1">
            <a:spLocks/>
          </p:cNvSpPr>
          <p:nvPr/>
        </p:nvSpPr>
        <p:spPr>
          <a:xfrm>
            <a:off x="122515" y="5807005"/>
            <a:ext cx="8898969" cy="64633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40000"/>
              </a:lnSpc>
              <a:buNone/>
            </a:pP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Flanets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torets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yuzasidagi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teshiklarni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parmalash</a:t>
            </a:r>
            <a:endParaRPr lang="ru-RU" sz="2800" b="1" dirty="0">
              <a:latin typeface="Times New Roman" panose="02020603050405020304" pitchFamily="18" charset="0"/>
              <a:cs typeface="Times New Roman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4ABC001-79D5-4144-AEB6-2B4FCA7689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6064" y="-1799"/>
            <a:ext cx="8188622" cy="5808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38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16632"/>
            <a:ext cx="8784975" cy="6741368"/>
          </a:xfr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Flanetslarni </a:t>
            </a:r>
            <a:r>
              <a:rPr lang="en-US" sz="32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nazorat</a:t>
            </a:r>
            <a:r>
              <a:rPr lang="en-US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qilish</a:t>
            </a:r>
            <a:endParaRPr lang="ru-RU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536575" algn="just">
              <a:lnSpc>
                <a:spcPct val="150000"/>
              </a:lnSpc>
              <a:buNone/>
            </a:pPr>
            <a:endParaRPr lang="en-US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536575" algn="just">
              <a:lnSpc>
                <a:spcPct val="150000"/>
              </a:lnSpc>
              <a:buNone/>
            </a:pP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Flanetslar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silindrik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yuzalari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teshiklarining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diametrlari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tashqi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ichki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silindrik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yuzalari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o‘rtasidagi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masofa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aksariyat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hollarda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kalibrlar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shtangen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asboblar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nazorat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qilinadi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Detalning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ishchi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yuzalarini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bazaviy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yuzalarga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nisbatan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o‘zaro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joylashuvi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indikatorli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nazorat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moslamalari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tekshiriladi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3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0683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61B86DA0-DEAA-4569-8FE4-06DF2F1F4AD3}"/>
              </a:ext>
            </a:extLst>
          </p:cNvPr>
          <p:cNvSpPr/>
          <p:nvPr/>
        </p:nvSpPr>
        <p:spPr>
          <a:xfrm>
            <a:off x="35496" y="6167045"/>
            <a:ext cx="91085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/>
              <a:t>Manba:https</a:t>
            </a:r>
            <a:r>
              <a:rPr lang="en-US" i="1" dirty="0"/>
              <a:t>://www.perilaglavsnab.ru/upload/medialibrary/90b/90b8fd3cb0d3afcbd34a3a7f6776d08f.JPG</a:t>
            </a:r>
            <a:endParaRPr lang="ru-RU" i="1" dirty="0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AB48C4EE-15B5-47A5-8EE9-CDB5950AC489}"/>
              </a:ext>
            </a:extLst>
          </p:cNvPr>
          <p:cNvSpPr/>
          <p:nvPr/>
        </p:nvSpPr>
        <p:spPr>
          <a:xfrm rot="10800000" flipV="1">
            <a:off x="215516" y="5703638"/>
            <a:ext cx="87129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spc="3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Flanets</a:t>
            </a:r>
            <a:r>
              <a:rPr lang="en-US" sz="2400" b="1" spc="3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spc="3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o‘lchamini</a:t>
            </a:r>
            <a:r>
              <a:rPr lang="en-US" sz="2400" b="1" spc="3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spc="3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nazorat</a:t>
            </a:r>
            <a:r>
              <a:rPr lang="en-US" sz="2400" b="1" spc="3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spc="3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qilish</a:t>
            </a:r>
            <a:endParaRPr lang="ru-RU" sz="2400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A032743-7391-4C15-969D-C7716EE4B7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517" y="-22165"/>
            <a:ext cx="8594955" cy="5724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6037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61B86DA0-DEAA-4569-8FE4-06DF2F1F4AD3}"/>
              </a:ext>
            </a:extLst>
          </p:cNvPr>
          <p:cNvSpPr/>
          <p:nvPr/>
        </p:nvSpPr>
        <p:spPr>
          <a:xfrm>
            <a:off x="35496" y="6444044"/>
            <a:ext cx="91085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/>
              <a:t>Manba</a:t>
            </a:r>
            <a:r>
              <a:rPr lang="en-US" i="1" dirty="0"/>
              <a:t>: https://i.ytimg.com/vi/iKxZBN-Ku3M/maxresdefault.jpg</a:t>
            </a:r>
            <a:endParaRPr lang="ru-RU" i="1" dirty="0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AB48C4EE-15B5-47A5-8EE9-CDB5950AC489}"/>
              </a:ext>
            </a:extLst>
          </p:cNvPr>
          <p:cNvSpPr/>
          <p:nvPr/>
        </p:nvSpPr>
        <p:spPr>
          <a:xfrm rot="10800000" flipV="1">
            <a:off x="215516" y="5445224"/>
            <a:ext cx="87129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spc="3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Flanets</a:t>
            </a:r>
            <a:r>
              <a:rPr lang="en-US" sz="2400" b="1" spc="3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spc="3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torets</a:t>
            </a:r>
            <a:r>
              <a:rPr lang="en-US" sz="2400" b="1" spc="3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spc="3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yuzasini</a:t>
            </a:r>
            <a:r>
              <a:rPr lang="en-US" sz="2400" b="1" spc="3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spc="3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markaziy</a:t>
            </a:r>
            <a:r>
              <a:rPr lang="en-US" sz="2400" b="1" spc="3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spc="3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teshik</a:t>
            </a:r>
            <a:r>
              <a:rPr lang="en-US" sz="2400" b="1" spc="3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spc="3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o‘qiga</a:t>
            </a:r>
            <a:r>
              <a:rPr lang="en-US" sz="2400" b="1" spc="3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spc="3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nisbatan</a:t>
            </a:r>
            <a:r>
              <a:rPr lang="en-US" sz="2400" b="1" spc="3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radial </a:t>
            </a:r>
            <a:r>
              <a:rPr lang="en-US" sz="2400" b="1" spc="3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urinishini</a:t>
            </a:r>
            <a:r>
              <a:rPr lang="en-US" sz="2400" b="1" spc="3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spc="3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nazorat</a:t>
            </a:r>
            <a:r>
              <a:rPr lang="en-US" sz="2400" b="1" spc="3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spc="3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qilish</a:t>
            </a:r>
            <a:endParaRPr lang="ru-RU" sz="2400" dirty="0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3DE03F6-6F2D-4320-99EC-FD495B3C71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836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3500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5" cy="6552728"/>
          </a:xfrm>
        </p:spPr>
        <p:txBody>
          <a:bodyPr>
            <a:noAutofit/>
          </a:bodyPr>
          <a:lstStyle/>
          <a:p>
            <a:pPr marL="0" indent="536575" algn="just">
              <a:lnSpc>
                <a:spcPct val="150000"/>
              </a:lnSpc>
              <a:buNone/>
            </a:pP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Tekshirish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jarayonida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harakatni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vtulka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markazlarga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o‘rnatiladi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O‘lchash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asbobining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sharli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cheti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tekshirilayotgan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“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vtulka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”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ishchi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yuzasi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to‘qnashtiriladi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O‘lchash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birikmasining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aylantirish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natijasida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o‘lchash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asbobining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shari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nazorat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qilinayotgan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ishchi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yuza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bo‘yicha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sirpanadi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natijada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indikator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yuzaning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bazaviy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teshikka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nisbatan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perpendikulyarligini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silindrikligini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ko‘rsatadi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6921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5" cy="6480720"/>
          </a:xfrm>
        </p:spPr>
        <p:txBody>
          <a:bodyPr>
            <a:noAutofit/>
          </a:bodyPr>
          <a:lstStyle/>
          <a:p>
            <a:pPr marL="0" lvl="8" indent="0" algn="ctr">
              <a:spcBef>
                <a:spcPts val="600"/>
              </a:spcBef>
              <a:spcAft>
                <a:spcPts val="1200"/>
              </a:spcAft>
              <a:buNone/>
            </a:pP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Foydalanilgan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adabiyotlar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179388" algn="just">
              <a:lnSpc>
                <a:spcPct val="150000"/>
              </a:lnSpc>
              <a:spcBef>
                <a:spcPts val="600"/>
              </a:spcBef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	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Mirzayev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A.A.,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Sotvoldiyev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A.E.,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Mamurov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E.T. “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Mashinasozlik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texnologiyasi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texnika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yurtlari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darslik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Farg‘ona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–2010. 195 b. </a:t>
            </a:r>
          </a:p>
          <a:p>
            <a:pPr marL="0" indent="179388" algn="just">
              <a:lnSpc>
                <a:spcPct val="150000"/>
              </a:lnSpc>
              <a:spcBef>
                <a:spcPts val="600"/>
              </a:spcBef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	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Технология машиностроения: учебник / В.В. Клепиков, Н.М. Султан-заде, В.Ф. Солдатов [и др.]. — М.: 2017. – 387 с. </a:t>
            </a:r>
          </a:p>
          <a:p>
            <a:pPr marL="0" indent="179388" algn="just">
              <a:lnSpc>
                <a:spcPct val="150000"/>
              </a:lnSpc>
              <a:spcBef>
                <a:spcPts val="600"/>
              </a:spcBef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	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Шрубченко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И.В. Технология изготовления типовых деталей машин. Учеб. пособие. – М.: ИНФРА-М. 2018 – 358 с.</a:t>
            </a:r>
          </a:p>
          <a:p>
            <a:pPr marL="0" indent="179388" algn="just">
              <a:lnSpc>
                <a:spcPct val="150000"/>
              </a:lnSpc>
              <a:spcBef>
                <a:spcPts val="600"/>
              </a:spcBef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	Технология машиностроения: производство типовых деталей машин: Учебное пособие / И.С. Иванов. - М.: НИЦ 2014. - 224 с.</a:t>
            </a:r>
          </a:p>
        </p:txBody>
      </p:sp>
    </p:spTree>
    <p:extLst>
      <p:ext uri="{BB962C8B-B14F-4D97-AF65-F5344CB8AC3E}">
        <p14:creationId xmlns:p14="http://schemas.microsoft.com/office/powerpoint/2010/main" val="2155009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8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216B9B51-5ADD-4A24-A00D-B5D668CB1A4B}"/>
              </a:ext>
            </a:extLst>
          </p:cNvPr>
          <p:cNvSpPr/>
          <p:nvPr/>
        </p:nvSpPr>
        <p:spPr>
          <a:xfrm>
            <a:off x="467544" y="1160748"/>
            <a:ext cx="8208912" cy="453650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2">
              <a:avLst/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5400" b="1" dirty="0">
                <a:ln/>
                <a:solidFill>
                  <a:srgbClr val="00B050"/>
                </a:solidFill>
              </a:rPr>
              <a:t>E’TIBORINGIZ</a:t>
            </a:r>
          </a:p>
          <a:p>
            <a:pPr algn="ctr"/>
            <a:r>
              <a:rPr lang="en-US" sz="5400" b="1" dirty="0">
                <a:ln/>
                <a:solidFill>
                  <a:srgbClr val="00B050"/>
                </a:solidFill>
              </a:rPr>
              <a:t>UCHUN RAHMAT</a:t>
            </a:r>
            <a:endParaRPr lang="ru-RU" sz="5400" b="1" dirty="0">
              <a:ln/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0682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Галерея">
  <a:themeElements>
    <a:clrScheme name="Галерея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Галерея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алерея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4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4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5498</TotalTime>
  <Words>1101</Words>
  <Application>Microsoft Office PowerPoint</Application>
  <PresentationFormat>Экран (4:3)</PresentationFormat>
  <Paragraphs>77</Paragraphs>
  <Slides>29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7</vt:i4>
      </vt:variant>
      <vt:variant>
        <vt:lpstr>Заголовки слайдов</vt:lpstr>
      </vt:variant>
      <vt:variant>
        <vt:i4>29</vt:i4>
      </vt:variant>
    </vt:vector>
  </HeadingPairs>
  <TitlesOfParts>
    <vt:vector size="43" baseType="lpstr">
      <vt:lpstr>Arial</vt:lpstr>
      <vt:lpstr>Calibri</vt:lpstr>
      <vt:lpstr>Calibri Light</vt:lpstr>
      <vt:lpstr>Candara</vt:lpstr>
      <vt:lpstr>Gill Sans MT</vt:lpstr>
      <vt:lpstr>Symbol</vt:lpstr>
      <vt:lpstr>Times New Roman</vt:lpstr>
      <vt:lpstr>Волна</vt:lpstr>
      <vt:lpstr>Тема Office</vt:lpstr>
      <vt:lpstr>Галерея</vt:lpstr>
      <vt:lpstr>2_Тема Office</vt:lpstr>
      <vt:lpstr>3_Тема Office</vt:lpstr>
      <vt:lpstr>1_Тема Office</vt:lpstr>
      <vt:lpstr>4_Тема Office</vt:lpstr>
      <vt:lpstr>Course: Manufacturing of parts in mechanical engineering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2-MA’RUZA. Zagotovkalarni moslamalarda bazalashtirish.</dc:title>
  <dc:creator>User</dc:creator>
  <cp:lastModifiedBy>Muhammadazim Rustamov</cp:lastModifiedBy>
  <cp:revision>245</cp:revision>
  <dcterms:created xsi:type="dcterms:W3CDTF">2021-09-15T07:41:13Z</dcterms:created>
  <dcterms:modified xsi:type="dcterms:W3CDTF">2024-11-07T14:11:56Z</dcterms:modified>
</cp:coreProperties>
</file>