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50" r:id="rId2"/>
    <p:sldMasterId id="2147483762" r:id="rId3"/>
    <p:sldMasterId id="2147483774" r:id="rId4"/>
    <p:sldMasterId id="2147483786" r:id="rId5"/>
  </p:sldMasterIdLst>
  <p:sldIdLst>
    <p:sldId id="256" r:id="rId6"/>
    <p:sldId id="257" r:id="rId7"/>
    <p:sldId id="258" r:id="rId8"/>
    <p:sldId id="349" r:id="rId9"/>
    <p:sldId id="356" r:id="rId10"/>
    <p:sldId id="259" r:id="rId11"/>
    <p:sldId id="353" r:id="rId12"/>
    <p:sldId id="351" r:id="rId13"/>
    <p:sldId id="354" r:id="rId14"/>
    <p:sldId id="352" r:id="rId15"/>
    <p:sldId id="355" r:id="rId16"/>
    <p:sldId id="263" r:id="rId17"/>
    <p:sldId id="333" r:id="rId18"/>
    <p:sldId id="336" r:id="rId19"/>
    <p:sldId id="334" r:id="rId20"/>
    <p:sldId id="337" r:id="rId21"/>
    <p:sldId id="335" r:id="rId22"/>
    <p:sldId id="338" r:id="rId23"/>
    <p:sldId id="339" r:id="rId24"/>
    <p:sldId id="267" r:id="rId25"/>
    <p:sldId id="344" r:id="rId26"/>
    <p:sldId id="347" r:id="rId27"/>
    <p:sldId id="346" r:id="rId28"/>
    <p:sldId id="313" r:id="rId29"/>
    <p:sldId id="29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35E710-10A1-4CAF-97BE-509196050716}" type="doc">
      <dgm:prSet loTypeId="urn:microsoft.com/office/officeart/2005/8/layout/hierarchy1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B7220D2-E956-40B4-A22C-C3E2CDBE7153}">
      <dgm:prSet phldrT="[Текст]"/>
      <dgm:spPr/>
      <dgm:t>
        <a:bodyPr/>
        <a:lstStyle/>
        <a:p>
          <a:r>
            <a:rPr lang="en-US" dirty="0" err="1"/>
            <a:t>Porshenlar</a:t>
          </a:r>
          <a:r>
            <a:rPr lang="en-US" dirty="0"/>
            <a:t> </a:t>
          </a:r>
          <a:r>
            <a:rPr lang="en-US" dirty="0" err="1"/>
            <a:t>xizmat</a:t>
          </a:r>
          <a:r>
            <a:rPr lang="en-US" dirty="0"/>
            <a:t> </a:t>
          </a:r>
          <a:r>
            <a:rPr lang="en-US" dirty="0" err="1"/>
            <a:t>vazifasiga</a:t>
          </a:r>
          <a:r>
            <a:rPr lang="en-US" dirty="0"/>
            <a:t> </a:t>
          </a:r>
          <a:r>
            <a:rPr lang="en-US" dirty="0" err="1"/>
            <a:t>ko‘ra</a:t>
          </a:r>
          <a:r>
            <a:rPr lang="en-US" dirty="0"/>
            <a:t> </a:t>
          </a:r>
          <a:r>
            <a:rPr lang="en-US" dirty="0" err="1"/>
            <a:t>turlari</a:t>
          </a:r>
          <a:endParaRPr lang="ru-RU" dirty="0"/>
        </a:p>
      </dgm:t>
    </dgm:pt>
    <dgm:pt modelId="{786621C0-35E5-4407-AB9B-7B1C5EEDFAD2}" type="parTrans" cxnId="{0A34ECBE-09B1-45D5-93EE-B857D46507AD}">
      <dgm:prSet/>
      <dgm:spPr/>
      <dgm:t>
        <a:bodyPr/>
        <a:lstStyle/>
        <a:p>
          <a:endParaRPr lang="ru-RU"/>
        </a:p>
      </dgm:t>
    </dgm:pt>
    <dgm:pt modelId="{45B34855-33DA-4BCE-960C-AE8D92270B6B}" type="sibTrans" cxnId="{0A34ECBE-09B1-45D5-93EE-B857D46507AD}">
      <dgm:prSet/>
      <dgm:spPr/>
      <dgm:t>
        <a:bodyPr/>
        <a:lstStyle/>
        <a:p>
          <a:endParaRPr lang="ru-RU"/>
        </a:p>
      </dgm:t>
    </dgm:pt>
    <dgm:pt modelId="{7DC683BA-B4BF-42E3-B8B7-814FD1D87610}">
      <dgm:prSet phldrT="[Текст]"/>
      <dgm:spPr/>
      <dgm:t>
        <a:bodyPr/>
        <a:lstStyle/>
        <a:p>
          <a:r>
            <a:rPr lang="en-US" dirty="0" err="1"/>
            <a:t>Ichki</a:t>
          </a:r>
          <a:r>
            <a:rPr lang="en-US" dirty="0"/>
            <a:t> </a:t>
          </a:r>
          <a:r>
            <a:rPr lang="en-US" dirty="0" err="1"/>
            <a:t>yonuv</a:t>
          </a:r>
          <a:r>
            <a:rPr lang="en-US" dirty="0"/>
            <a:t> </a:t>
          </a:r>
          <a:r>
            <a:rPr lang="en-US" dirty="0" err="1"/>
            <a:t>dvigatel</a:t>
          </a:r>
          <a:r>
            <a:rPr lang="en-US" dirty="0"/>
            <a:t> </a:t>
          </a:r>
          <a:r>
            <a:rPr lang="en-US" dirty="0" err="1"/>
            <a:t>porshenlari</a:t>
          </a:r>
          <a:endParaRPr lang="ru-RU" dirty="0"/>
        </a:p>
      </dgm:t>
    </dgm:pt>
    <dgm:pt modelId="{F9A530BF-4F46-41EC-BA64-2C661B1698E4}" type="parTrans" cxnId="{8A53601B-B71E-4632-9449-B06DE4D54493}">
      <dgm:prSet/>
      <dgm:spPr/>
      <dgm:t>
        <a:bodyPr/>
        <a:lstStyle/>
        <a:p>
          <a:endParaRPr lang="ru-RU"/>
        </a:p>
      </dgm:t>
    </dgm:pt>
    <dgm:pt modelId="{17618031-1C0F-4009-BB6B-359ACF0FC5E3}" type="sibTrans" cxnId="{8A53601B-B71E-4632-9449-B06DE4D54493}">
      <dgm:prSet/>
      <dgm:spPr/>
      <dgm:t>
        <a:bodyPr/>
        <a:lstStyle/>
        <a:p>
          <a:endParaRPr lang="ru-RU"/>
        </a:p>
      </dgm:t>
    </dgm:pt>
    <dgm:pt modelId="{BB520720-4D53-4BB2-881C-931C4EA60AE7}">
      <dgm:prSet phldrT="[Текст]"/>
      <dgm:spPr/>
      <dgm:t>
        <a:bodyPr/>
        <a:lstStyle/>
        <a:p>
          <a:r>
            <a:rPr lang="en-US" dirty="0" err="1"/>
            <a:t>Gidrosilindr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pnevmosilindr</a:t>
          </a:r>
          <a:r>
            <a:rPr lang="en-US" dirty="0"/>
            <a:t> </a:t>
          </a:r>
          <a:r>
            <a:rPr lang="en-US" dirty="0" err="1"/>
            <a:t>porshenlari</a:t>
          </a:r>
          <a:endParaRPr lang="ru-RU" dirty="0"/>
        </a:p>
      </dgm:t>
    </dgm:pt>
    <dgm:pt modelId="{02CC15FA-EA5F-492F-8A92-C4C98AADEF39}" type="parTrans" cxnId="{CB994456-1918-4850-9625-55D68CA4EA39}">
      <dgm:prSet/>
      <dgm:spPr/>
      <dgm:t>
        <a:bodyPr/>
        <a:lstStyle/>
        <a:p>
          <a:endParaRPr lang="ru-RU"/>
        </a:p>
      </dgm:t>
    </dgm:pt>
    <dgm:pt modelId="{3B20651A-82AC-434D-BEC7-FEC925AFCFFD}" type="sibTrans" cxnId="{CB994456-1918-4850-9625-55D68CA4EA39}">
      <dgm:prSet/>
      <dgm:spPr/>
      <dgm:t>
        <a:bodyPr/>
        <a:lstStyle/>
        <a:p>
          <a:endParaRPr lang="ru-RU"/>
        </a:p>
      </dgm:t>
    </dgm:pt>
    <dgm:pt modelId="{F5EF037D-2786-4D7F-8586-26F354C35CAF}" type="pres">
      <dgm:prSet presAssocID="{E835E710-10A1-4CAF-97BE-50919605071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073D23E-DAAF-4693-A961-AD828C411B87}" type="pres">
      <dgm:prSet presAssocID="{1B7220D2-E956-40B4-A22C-C3E2CDBE7153}" presName="hierRoot1" presStyleCnt="0"/>
      <dgm:spPr/>
    </dgm:pt>
    <dgm:pt modelId="{6A38674D-F883-47EA-AAC2-864654BA010D}" type="pres">
      <dgm:prSet presAssocID="{1B7220D2-E956-40B4-A22C-C3E2CDBE7153}" presName="composite" presStyleCnt="0"/>
      <dgm:spPr/>
    </dgm:pt>
    <dgm:pt modelId="{11E71D89-6ED3-497B-A91B-05A02DC09434}" type="pres">
      <dgm:prSet presAssocID="{1B7220D2-E956-40B4-A22C-C3E2CDBE7153}" presName="background" presStyleLbl="node0" presStyleIdx="0" presStyleCnt="1"/>
      <dgm:spPr/>
    </dgm:pt>
    <dgm:pt modelId="{D0508B46-B228-4173-8FCF-F544DC042381}" type="pres">
      <dgm:prSet presAssocID="{1B7220D2-E956-40B4-A22C-C3E2CDBE7153}" presName="text" presStyleLbl="fgAcc0" presStyleIdx="0" presStyleCnt="1">
        <dgm:presLayoutVars>
          <dgm:chPref val="3"/>
        </dgm:presLayoutVars>
      </dgm:prSet>
      <dgm:spPr/>
    </dgm:pt>
    <dgm:pt modelId="{F1FA22E5-9460-4AD5-B277-2FF2F54E0492}" type="pres">
      <dgm:prSet presAssocID="{1B7220D2-E956-40B4-A22C-C3E2CDBE7153}" presName="hierChild2" presStyleCnt="0"/>
      <dgm:spPr/>
    </dgm:pt>
    <dgm:pt modelId="{8E4ACBEF-CE7E-4213-AF51-43B055A15134}" type="pres">
      <dgm:prSet presAssocID="{F9A530BF-4F46-41EC-BA64-2C661B1698E4}" presName="Name10" presStyleLbl="parChTrans1D2" presStyleIdx="0" presStyleCnt="2"/>
      <dgm:spPr/>
    </dgm:pt>
    <dgm:pt modelId="{A442B4F6-FF6D-4E3D-A446-45DD18EBFF22}" type="pres">
      <dgm:prSet presAssocID="{7DC683BA-B4BF-42E3-B8B7-814FD1D87610}" presName="hierRoot2" presStyleCnt="0"/>
      <dgm:spPr/>
    </dgm:pt>
    <dgm:pt modelId="{201AF045-25FB-4299-AC38-75DC9D45BA88}" type="pres">
      <dgm:prSet presAssocID="{7DC683BA-B4BF-42E3-B8B7-814FD1D87610}" presName="composite2" presStyleCnt="0"/>
      <dgm:spPr/>
    </dgm:pt>
    <dgm:pt modelId="{76D5EB2E-52F6-4448-8AE3-2334DF1E2C5C}" type="pres">
      <dgm:prSet presAssocID="{7DC683BA-B4BF-42E3-B8B7-814FD1D87610}" presName="background2" presStyleLbl="node2" presStyleIdx="0" presStyleCnt="2"/>
      <dgm:spPr/>
    </dgm:pt>
    <dgm:pt modelId="{D51D1C7A-F898-433B-8E27-4845805F8A68}" type="pres">
      <dgm:prSet presAssocID="{7DC683BA-B4BF-42E3-B8B7-814FD1D87610}" presName="text2" presStyleLbl="fgAcc2" presStyleIdx="0" presStyleCnt="2">
        <dgm:presLayoutVars>
          <dgm:chPref val="3"/>
        </dgm:presLayoutVars>
      </dgm:prSet>
      <dgm:spPr/>
    </dgm:pt>
    <dgm:pt modelId="{0AD70D57-48A0-4C30-8262-DADDC7219A16}" type="pres">
      <dgm:prSet presAssocID="{7DC683BA-B4BF-42E3-B8B7-814FD1D87610}" presName="hierChild3" presStyleCnt="0"/>
      <dgm:spPr/>
    </dgm:pt>
    <dgm:pt modelId="{71A3218B-FF9A-4926-9832-AFB6139E9BA2}" type="pres">
      <dgm:prSet presAssocID="{02CC15FA-EA5F-492F-8A92-C4C98AADEF39}" presName="Name10" presStyleLbl="parChTrans1D2" presStyleIdx="1" presStyleCnt="2"/>
      <dgm:spPr/>
    </dgm:pt>
    <dgm:pt modelId="{206CCBA5-D732-40C6-8124-4C89959126FA}" type="pres">
      <dgm:prSet presAssocID="{BB520720-4D53-4BB2-881C-931C4EA60AE7}" presName="hierRoot2" presStyleCnt="0"/>
      <dgm:spPr/>
    </dgm:pt>
    <dgm:pt modelId="{0B22E537-DA74-4DAC-882A-8011A3F0C768}" type="pres">
      <dgm:prSet presAssocID="{BB520720-4D53-4BB2-881C-931C4EA60AE7}" presName="composite2" presStyleCnt="0"/>
      <dgm:spPr/>
    </dgm:pt>
    <dgm:pt modelId="{00627DFD-4588-42CC-83BD-3BE87EAAEA49}" type="pres">
      <dgm:prSet presAssocID="{BB520720-4D53-4BB2-881C-931C4EA60AE7}" presName="background2" presStyleLbl="node2" presStyleIdx="1" presStyleCnt="2"/>
      <dgm:spPr/>
    </dgm:pt>
    <dgm:pt modelId="{042C9CE0-177B-473F-88CB-6B05F9F4BE48}" type="pres">
      <dgm:prSet presAssocID="{BB520720-4D53-4BB2-881C-931C4EA60AE7}" presName="text2" presStyleLbl="fgAcc2" presStyleIdx="1" presStyleCnt="2">
        <dgm:presLayoutVars>
          <dgm:chPref val="3"/>
        </dgm:presLayoutVars>
      </dgm:prSet>
      <dgm:spPr/>
    </dgm:pt>
    <dgm:pt modelId="{75BB59B5-105D-4915-B0D4-571A4C2F23E9}" type="pres">
      <dgm:prSet presAssocID="{BB520720-4D53-4BB2-881C-931C4EA60AE7}" presName="hierChild3" presStyleCnt="0"/>
      <dgm:spPr/>
    </dgm:pt>
  </dgm:ptLst>
  <dgm:cxnLst>
    <dgm:cxn modelId="{B5DC2A08-B1CD-4E40-A573-AAE4AE2DBA0B}" type="presOf" srcId="{E835E710-10A1-4CAF-97BE-509196050716}" destId="{F5EF037D-2786-4D7F-8586-26F354C35CAF}" srcOrd="0" destOrd="0" presId="urn:microsoft.com/office/officeart/2005/8/layout/hierarchy1"/>
    <dgm:cxn modelId="{8A53601B-B71E-4632-9449-B06DE4D54493}" srcId="{1B7220D2-E956-40B4-A22C-C3E2CDBE7153}" destId="{7DC683BA-B4BF-42E3-B8B7-814FD1D87610}" srcOrd="0" destOrd="0" parTransId="{F9A530BF-4F46-41EC-BA64-2C661B1698E4}" sibTransId="{17618031-1C0F-4009-BB6B-359ACF0FC5E3}"/>
    <dgm:cxn modelId="{29CA6E1C-EA9B-4CFC-AAF3-6C1E7BF3B706}" type="presOf" srcId="{7DC683BA-B4BF-42E3-B8B7-814FD1D87610}" destId="{D51D1C7A-F898-433B-8E27-4845805F8A68}" srcOrd="0" destOrd="0" presId="urn:microsoft.com/office/officeart/2005/8/layout/hierarchy1"/>
    <dgm:cxn modelId="{2933D42D-B0AA-4264-A8CF-04384EC1D14E}" type="presOf" srcId="{F9A530BF-4F46-41EC-BA64-2C661B1698E4}" destId="{8E4ACBEF-CE7E-4213-AF51-43B055A15134}" srcOrd="0" destOrd="0" presId="urn:microsoft.com/office/officeart/2005/8/layout/hierarchy1"/>
    <dgm:cxn modelId="{9B640067-F32B-49F9-A5FF-EEA3CFF8E537}" type="presOf" srcId="{BB520720-4D53-4BB2-881C-931C4EA60AE7}" destId="{042C9CE0-177B-473F-88CB-6B05F9F4BE48}" srcOrd="0" destOrd="0" presId="urn:microsoft.com/office/officeart/2005/8/layout/hierarchy1"/>
    <dgm:cxn modelId="{CB994456-1918-4850-9625-55D68CA4EA39}" srcId="{1B7220D2-E956-40B4-A22C-C3E2CDBE7153}" destId="{BB520720-4D53-4BB2-881C-931C4EA60AE7}" srcOrd="1" destOrd="0" parTransId="{02CC15FA-EA5F-492F-8A92-C4C98AADEF39}" sibTransId="{3B20651A-82AC-434D-BEC7-FEC925AFCFFD}"/>
    <dgm:cxn modelId="{0A34ECBE-09B1-45D5-93EE-B857D46507AD}" srcId="{E835E710-10A1-4CAF-97BE-509196050716}" destId="{1B7220D2-E956-40B4-A22C-C3E2CDBE7153}" srcOrd="0" destOrd="0" parTransId="{786621C0-35E5-4407-AB9B-7B1C5EEDFAD2}" sibTransId="{45B34855-33DA-4BCE-960C-AE8D92270B6B}"/>
    <dgm:cxn modelId="{6905CBC9-178A-4D28-B54B-A9638403C705}" type="presOf" srcId="{1B7220D2-E956-40B4-A22C-C3E2CDBE7153}" destId="{D0508B46-B228-4173-8FCF-F544DC042381}" srcOrd="0" destOrd="0" presId="urn:microsoft.com/office/officeart/2005/8/layout/hierarchy1"/>
    <dgm:cxn modelId="{7EAABEE1-5DB4-414B-9E5A-8FA656570861}" type="presOf" srcId="{02CC15FA-EA5F-492F-8A92-C4C98AADEF39}" destId="{71A3218B-FF9A-4926-9832-AFB6139E9BA2}" srcOrd="0" destOrd="0" presId="urn:microsoft.com/office/officeart/2005/8/layout/hierarchy1"/>
    <dgm:cxn modelId="{98FABA21-F593-4DE0-8726-E1338E3D23DE}" type="presParOf" srcId="{F5EF037D-2786-4D7F-8586-26F354C35CAF}" destId="{1073D23E-DAAF-4693-A961-AD828C411B87}" srcOrd="0" destOrd="0" presId="urn:microsoft.com/office/officeart/2005/8/layout/hierarchy1"/>
    <dgm:cxn modelId="{F888102C-0B17-44A0-AF7A-FF2FC292C276}" type="presParOf" srcId="{1073D23E-DAAF-4693-A961-AD828C411B87}" destId="{6A38674D-F883-47EA-AAC2-864654BA010D}" srcOrd="0" destOrd="0" presId="urn:microsoft.com/office/officeart/2005/8/layout/hierarchy1"/>
    <dgm:cxn modelId="{C6951BF3-B32F-4DA0-890E-6ACDF148C867}" type="presParOf" srcId="{6A38674D-F883-47EA-AAC2-864654BA010D}" destId="{11E71D89-6ED3-497B-A91B-05A02DC09434}" srcOrd="0" destOrd="0" presId="urn:microsoft.com/office/officeart/2005/8/layout/hierarchy1"/>
    <dgm:cxn modelId="{450EE604-D898-4F73-AC1C-8BF29835BF63}" type="presParOf" srcId="{6A38674D-F883-47EA-AAC2-864654BA010D}" destId="{D0508B46-B228-4173-8FCF-F544DC042381}" srcOrd="1" destOrd="0" presId="urn:microsoft.com/office/officeart/2005/8/layout/hierarchy1"/>
    <dgm:cxn modelId="{8E222221-B2B1-448B-8414-D372096EBBDC}" type="presParOf" srcId="{1073D23E-DAAF-4693-A961-AD828C411B87}" destId="{F1FA22E5-9460-4AD5-B277-2FF2F54E0492}" srcOrd="1" destOrd="0" presId="urn:microsoft.com/office/officeart/2005/8/layout/hierarchy1"/>
    <dgm:cxn modelId="{C34A16C9-4CDA-40CF-87BD-B2485BCCA338}" type="presParOf" srcId="{F1FA22E5-9460-4AD5-B277-2FF2F54E0492}" destId="{8E4ACBEF-CE7E-4213-AF51-43B055A15134}" srcOrd="0" destOrd="0" presId="urn:microsoft.com/office/officeart/2005/8/layout/hierarchy1"/>
    <dgm:cxn modelId="{4DE2ABAC-48B7-4759-BEC3-817599DEBD8E}" type="presParOf" srcId="{F1FA22E5-9460-4AD5-B277-2FF2F54E0492}" destId="{A442B4F6-FF6D-4E3D-A446-45DD18EBFF22}" srcOrd="1" destOrd="0" presId="urn:microsoft.com/office/officeart/2005/8/layout/hierarchy1"/>
    <dgm:cxn modelId="{BD6EB3EF-74BC-4E4C-8F48-FE34560594BF}" type="presParOf" srcId="{A442B4F6-FF6D-4E3D-A446-45DD18EBFF22}" destId="{201AF045-25FB-4299-AC38-75DC9D45BA88}" srcOrd="0" destOrd="0" presId="urn:microsoft.com/office/officeart/2005/8/layout/hierarchy1"/>
    <dgm:cxn modelId="{80CEA01A-3832-4819-893D-F4C307F162FC}" type="presParOf" srcId="{201AF045-25FB-4299-AC38-75DC9D45BA88}" destId="{76D5EB2E-52F6-4448-8AE3-2334DF1E2C5C}" srcOrd="0" destOrd="0" presId="urn:microsoft.com/office/officeart/2005/8/layout/hierarchy1"/>
    <dgm:cxn modelId="{DCAC31FA-5F93-4640-8B9F-2D476A8FC0A4}" type="presParOf" srcId="{201AF045-25FB-4299-AC38-75DC9D45BA88}" destId="{D51D1C7A-F898-433B-8E27-4845805F8A68}" srcOrd="1" destOrd="0" presId="urn:microsoft.com/office/officeart/2005/8/layout/hierarchy1"/>
    <dgm:cxn modelId="{B8B89F0C-6CA3-41EA-A1DA-68A06FC651F4}" type="presParOf" srcId="{A442B4F6-FF6D-4E3D-A446-45DD18EBFF22}" destId="{0AD70D57-48A0-4C30-8262-DADDC7219A16}" srcOrd="1" destOrd="0" presId="urn:microsoft.com/office/officeart/2005/8/layout/hierarchy1"/>
    <dgm:cxn modelId="{0E030E12-1F3D-4C25-AA81-39FE1E559319}" type="presParOf" srcId="{F1FA22E5-9460-4AD5-B277-2FF2F54E0492}" destId="{71A3218B-FF9A-4926-9832-AFB6139E9BA2}" srcOrd="2" destOrd="0" presId="urn:microsoft.com/office/officeart/2005/8/layout/hierarchy1"/>
    <dgm:cxn modelId="{AB72F111-8220-4036-93CD-0EF6C8CB879C}" type="presParOf" srcId="{F1FA22E5-9460-4AD5-B277-2FF2F54E0492}" destId="{206CCBA5-D732-40C6-8124-4C89959126FA}" srcOrd="3" destOrd="0" presId="urn:microsoft.com/office/officeart/2005/8/layout/hierarchy1"/>
    <dgm:cxn modelId="{31D02B97-756C-4107-8CC3-BED4A0A74BCA}" type="presParOf" srcId="{206CCBA5-D732-40C6-8124-4C89959126FA}" destId="{0B22E537-DA74-4DAC-882A-8011A3F0C768}" srcOrd="0" destOrd="0" presId="urn:microsoft.com/office/officeart/2005/8/layout/hierarchy1"/>
    <dgm:cxn modelId="{EBA2A18C-AE9A-42DE-AC92-75B58677DCA5}" type="presParOf" srcId="{0B22E537-DA74-4DAC-882A-8011A3F0C768}" destId="{00627DFD-4588-42CC-83BD-3BE87EAAEA49}" srcOrd="0" destOrd="0" presId="urn:microsoft.com/office/officeart/2005/8/layout/hierarchy1"/>
    <dgm:cxn modelId="{4AB607A4-78E5-47F4-8951-D0A08C5E5650}" type="presParOf" srcId="{0B22E537-DA74-4DAC-882A-8011A3F0C768}" destId="{042C9CE0-177B-473F-88CB-6B05F9F4BE48}" srcOrd="1" destOrd="0" presId="urn:microsoft.com/office/officeart/2005/8/layout/hierarchy1"/>
    <dgm:cxn modelId="{6F1705BE-BFC5-4F4E-AA88-F655F488F39F}" type="presParOf" srcId="{206CCBA5-D732-40C6-8124-4C89959126FA}" destId="{75BB59B5-105D-4915-B0D4-571A4C2F23E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A3218B-FF9A-4926-9832-AFB6139E9BA2}">
      <dsp:nvSpPr>
        <dsp:cNvPr id="0" name=""/>
        <dsp:cNvSpPr/>
      </dsp:nvSpPr>
      <dsp:spPr>
        <a:xfrm>
          <a:off x="4183491" y="2530560"/>
          <a:ext cx="2300330" cy="10947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039"/>
              </a:lnTo>
              <a:lnTo>
                <a:pt x="2300330" y="746039"/>
              </a:lnTo>
              <a:lnTo>
                <a:pt x="2300330" y="1094748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ACBEF-CE7E-4213-AF51-43B055A15134}">
      <dsp:nvSpPr>
        <dsp:cNvPr id="0" name=""/>
        <dsp:cNvSpPr/>
      </dsp:nvSpPr>
      <dsp:spPr>
        <a:xfrm>
          <a:off x="1883161" y="2530560"/>
          <a:ext cx="2300330" cy="1094748"/>
        </a:xfrm>
        <a:custGeom>
          <a:avLst/>
          <a:gdLst/>
          <a:ahLst/>
          <a:cxnLst/>
          <a:rect l="0" t="0" r="0" b="0"/>
          <a:pathLst>
            <a:path>
              <a:moveTo>
                <a:pt x="2300330" y="0"/>
              </a:moveTo>
              <a:lnTo>
                <a:pt x="2300330" y="746039"/>
              </a:lnTo>
              <a:lnTo>
                <a:pt x="0" y="746039"/>
              </a:lnTo>
              <a:lnTo>
                <a:pt x="0" y="1094748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E71D89-6ED3-497B-A91B-05A02DC09434}">
      <dsp:nvSpPr>
        <dsp:cNvPr id="0" name=""/>
        <dsp:cNvSpPr/>
      </dsp:nvSpPr>
      <dsp:spPr>
        <a:xfrm>
          <a:off x="2301402" y="140308"/>
          <a:ext cx="3764177" cy="23902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508B46-B228-4173-8FCF-F544DC042381}">
      <dsp:nvSpPr>
        <dsp:cNvPr id="0" name=""/>
        <dsp:cNvSpPr/>
      </dsp:nvSpPr>
      <dsp:spPr>
        <a:xfrm>
          <a:off x="2719644" y="537638"/>
          <a:ext cx="3764177" cy="23902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Porshenlar</a:t>
          </a:r>
          <a:r>
            <a:rPr lang="en-US" sz="3600" kern="1200" dirty="0"/>
            <a:t> </a:t>
          </a:r>
          <a:r>
            <a:rPr lang="en-US" sz="3600" kern="1200" dirty="0" err="1"/>
            <a:t>xizmat</a:t>
          </a:r>
          <a:r>
            <a:rPr lang="en-US" sz="3600" kern="1200" dirty="0"/>
            <a:t> </a:t>
          </a:r>
          <a:r>
            <a:rPr lang="en-US" sz="3600" kern="1200" dirty="0" err="1"/>
            <a:t>vazifasiga</a:t>
          </a:r>
          <a:r>
            <a:rPr lang="en-US" sz="3600" kern="1200" dirty="0"/>
            <a:t> </a:t>
          </a:r>
          <a:r>
            <a:rPr lang="en-US" sz="3600" kern="1200" dirty="0" err="1"/>
            <a:t>ko‘ra</a:t>
          </a:r>
          <a:r>
            <a:rPr lang="en-US" sz="3600" kern="1200" dirty="0"/>
            <a:t> </a:t>
          </a:r>
          <a:r>
            <a:rPr lang="en-US" sz="3600" kern="1200" dirty="0" err="1"/>
            <a:t>turlari</a:t>
          </a:r>
          <a:endParaRPr lang="ru-RU" sz="3600" kern="1200" dirty="0"/>
        </a:p>
      </dsp:txBody>
      <dsp:txXfrm>
        <a:off x="2789652" y="607646"/>
        <a:ext cx="3624161" cy="2250236"/>
      </dsp:txXfrm>
    </dsp:sp>
    <dsp:sp modelId="{76D5EB2E-52F6-4448-8AE3-2334DF1E2C5C}">
      <dsp:nvSpPr>
        <dsp:cNvPr id="0" name=""/>
        <dsp:cNvSpPr/>
      </dsp:nvSpPr>
      <dsp:spPr>
        <a:xfrm>
          <a:off x="1072" y="3625309"/>
          <a:ext cx="3764177" cy="23902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51D1C7A-F898-433B-8E27-4845805F8A68}">
      <dsp:nvSpPr>
        <dsp:cNvPr id="0" name=""/>
        <dsp:cNvSpPr/>
      </dsp:nvSpPr>
      <dsp:spPr>
        <a:xfrm>
          <a:off x="419314" y="4022639"/>
          <a:ext cx="3764177" cy="23902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Ichki</a:t>
          </a:r>
          <a:r>
            <a:rPr lang="en-US" sz="3600" kern="1200" dirty="0"/>
            <a:t> </a:t>
          </a:r>
          <a:r>
            <a:rPr lang="en-US" sz="3600" kern="1200" dirty="0" err="1"/>
            <a:t>yonuv</a:t>
          </a:r>
          <a:r>
            <a:rPr lang="en-US" sz="3600" kern="1200" dirty="0"/>
            <a:t> </a:t>
          </a:r>
          <a:r>
            <a:rPr lang="en-US" sz="3600" kern="1200" dirty="0" err="1"/>
            <a:t>dvigatel</a:t>
          </a:r>
          <a:r>
            <a:rPr lang="en-US" sz="3600" kern="1200" dirty="0"/>
            <a:t> </a:t>
          </a:r>
          <a:r>
            <a:rPr lang="en-US" sz="3600" kern="1200" dirty="0" err="1"/>
            <a:t>porshenlari</a:t>
          </a:r>
          <a:endParaRPr lang="ru-RU" sz="3600" kern="1200" dirty="0"/>
        </a:p>
      </dsp:txBody>
      <dsp:txXfrm>
        <a:off x="489322" y="4092647"/>
        <a:ext cx="3624161" cy="2250236"/>
      </dsp:txXfrm>
    </dsp:sp>
    <dsp:sp modelId="{00627DFD-4588-42CC-83BD-3BE87EAAEA49}">
      <dsp:nvSpPr>
        <dsp:cNvPr id="0" name=""/>
        <dsp:cNvSpPr/>
      </dsp:nvSpPr>
      <dsp:spPr>
        <a:xfrm>
          <a:off x="4601733" y="3625309"/>
          <a:ext cx="3764177" cy="23902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42C9CE0-177B-473F-88CB-6B05F9F4BE48}">
      <dsp:nvSpPr>
        <dsp:cNvPr id="0" name=""/>
        <dsp:cNvSpPr/>
      </dsp:nvSpPr>
      <dsp:spPr>
        <a:xfrm>
          <a:off x="5019975" y="4022639"/>
          <a:ext cx="3764177" cy="23902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Gidrosilindr</a:t>
          </a:r>
          <a:r>
            <a:rPr lang="en-US" sz="3600" kern="1200" dirty="0"/>
            <a:t> </a:t>
          </a:r>
          <a:r>
            <a:rPr lang="en-US" sz="3600" kern="1200" dirty="0" err="1"/>
            <a:t>va</a:t>
          </a:r>
          <a:r>
            <a:rPr lang="en-US" sz="3600" kern="1200" dirty="0"/>
            <a:t> </a:t>
          </a:r>
          <a:r>
            <a:rPr lang="en-US" sz="3600" kern="1200" dirty="0" err="1"/>
            <a:t>pnevmosilindr</a:t>
          </a:r>
          <a:r>
            <a:rPr lang="en-US" sz="3600" kern="1200" dirty="0"/>
            <a:t> </a:t>
          </a:r>
          <a:r>
            <a:rPr lang="en-US" sz="3600" kern="1200" dirty="0" err="1"/>
            <a:t>porshenlari</a:t>
          </a:r>
          <a:endParaRPr lang="ru-RU" sz="3600" kern="1200" dirty="0"/>
        </a:p>
      </dsp:txBody>
      <dsp:txXfrm>
        <a:off x="5089983" y="4092647"/>
        <a:ext cx="3624161" cy="2250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05F25F-4474-4235-AAC0-7D8308558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2DE05-2D0E-401F-901D-67FAA82450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D9020E-9061-48AB-A49B-9B8D8A42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10455D-6A05-435A-9E25-F6168833C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2135C8-3B6A-4DE2-96C1-1AD0C504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56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FFB9B-92A1-4109-A428-FC302921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E813BF-2C18-4239-94E6-C08494405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1E7A2-9983-4375-BABC-7242E4152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B9CCA6-1917-4E53-80D9-7393E4D4F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82432-EC47-4F44-B524-457772CAE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28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5E113-BE03-499B-AE1E-B21589BC2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18B4BB-F88B-4ED9-B5D1-9FFEB2776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5DBF21-9819-4262-865B-798A42F3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D29CDD-1DA9-4BF5-9B3B-F9B14AA59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FE948-D27E-4E8C-88B3-B61082BCB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618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B60F5-EAD2-40D1-A18D-EF36F325A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8C1C7-16D2-4E7B-ADAC-15467CFF4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5E025A-13C0-424F-AAD5-CCCB047A42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969F79-7ED9-4918-8A17-3255702B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0B9155-F924-4CC5-8BBC-84146296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0738D1-4DA7-4674-956C-3A6283501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81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77C14-CFD6-4EF9-8D44-7BB59EA3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A4667F-63CF-42C5-857B-D961DF25D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2DAA91-4224-449C-9F9B-123097FA2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4B6CA73-E5E6-40E9-96B2-BEFB207FC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7D2FC8E-1161-4BF6-9957-1C14A9028E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5D1B34-2B51-4919-B145-AE1CFB375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C7DA239-6CAE-41EF-A379-C09B5E3A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B1174B9-E115-4241-AB2A-C19F4E184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763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8E3502-DA33-4EC3-B1A8-8D93BD6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7B08F5-BC8E-4D97-9135-88464BF2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79DC83F-8B2C-4D51-8261-823B7F0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FD1B4DA-744B-4C17-86D0-45C47F29D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08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055485-5501-4DE1-8CC2-E0A1C74C9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EDA5CF-DE8E-4FC4-9AB4-938431D7D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D052F2-B67A-41C3-922A-A6038EC9D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6682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A51F0-1AC8-431D-BA00-5A6973CB3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320853-1DE7-4E71-927E-5A3D3E6A4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384C54-A2B2-4792-8807-4ED9CB2B6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02A41D-D987-46D7-80C4-616192E07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D789AE-EDA9-45B7-BC49-35BCED386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086024-DE32-4405-AE18-E906604F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945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4B114-89C6-4A93-905C-304206DD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E026E8E-2862-46D7-9CA4-AA9B51562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D9AB88-AA32-463F-A78B-6B451165C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B94782-193B-4EF1-9993-81797C690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D853F6-51C5-443C-B3AC-4086D992E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413968-EDD2-4D15-A2F0-411935C9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12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CF4FC-30F7-4993-8FB5-8165A008A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E83B2A9-CE39-4B1C-BC13-7DDEB9385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07F371-1507-43CC-A3A1-CF913490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F9D269-BB10-4849-9350-0467ABCC4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74C36B-F2E3-4D3D-928E-ECA5C817A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6230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6BC87AC-1BB8-42FF-8E11-EDFFDA05D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2861F1-F12F-47DD-9CBD-201CADDA4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326EA0-211E-49C2-91CF-CAB4CDB5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4B9F1D-22A1-490F-BF43-45E16BEBB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77E2E5-F676-4582-AABF-0A94DAE9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4296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16F59-DEF5-477A-9C14-A1329186E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6E0EC79-85A4-4847-A28C-4B9D6B89A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2D616-375B-4F00-A539-0FB8C0591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E8B30D-E866-4125-B0DD-328A25425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216618-3419-41E6-B6B1-33668C597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534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72070-FB6F-4697-9045-D97E5ABB0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1086FC-A3EC-471A-BC34-DE010A2EE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28775B-369F-4061-9474-2E0FABD36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63EDD7-4D4E-46AE-B93A-4C0265DEC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B84F98-8D88-4B82-B308-37845A085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3487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A0F789-D224-4B1A-9A97-874B43BA6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1BDA91-954D-4536-BAF8-33ADE476C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519E1E-9EB2-4366-9BC0-0AA34A8FE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E176A2-173E-44D3-975E-8483BA5FA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E63DBC-9F8F-43F0-9AC2-D3E43A74C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5669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057118-7235-4774-8709-8DA8A1F9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A26395-0405-4DD8-BBFA-ADA6BBCAD3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0E62A94-022F-4E78-8140-4FA43BA7D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2A443C-0164-47C2-9C31-480843D72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92CE78-C29E-4F96-A2C7-BAB290146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D4876A-16AF-40AE-9DB2-4A85A9D83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1241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767757-1E5C-4943-9FE4-1BD9C3E8D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B23B070-AEE5-4687-919D-A289F1B6D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9A0B25-6403-489A-8D9F-174EFAB930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F62CCAF-B9A5-4E3C-9CD6-32D6C3C674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58A152-0410-4FE9-8F93-F3C499CE22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1780B1E-96F4-4D3C-89D1-096203EE0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BAFCF44-3534-44F9-A1D4-77AB0957C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6E7BCE0-EAD5-4F0E-ACFE-7A1130117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7054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AE514-073F-44AF-8669-D699B12B3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1B31D15-7039-4040-8B1E-1EEC375D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C0E4B56-1884-4CC0-A7F3-99B91F29F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ACAD822-3DA4-4830-A819-C80A91637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4567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72D4F26-3F55-445E-AEE5-C396011D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30E3644-E448-407A-B3A8-86DB440AB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FC51FD6-761D-4A15-8798-3806EDA1D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A51776-5B25-40B8-9EB2-F71B22E5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2A9616-F9D9-4400-9CFB-DA18732BF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A38C730-02E0-402C-A234-1998DAB9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A21B46-BB87-4C60-9E95-B9BC818C9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6A3B07C-3145-465A-8B2B-7CEC1DD1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F67F98-7074-4D69-A965-C038F172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9461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E9AB7-D9A0-4323-B4A5-45443BCEA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4D6BF93-235B-47E9-88F5-A87B043C59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D5A409E-58D7-4FCE-A1D2-23B9FC5A4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93D1E6-0A17-4F5C-97CE-65855C16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146EC88-B57A-444A-ABCA-D0978C5F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347647-F990-44AD-9F7B-08AA23DF1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8140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8E8ACD-D134-4B3C-B0BB-D03FD9A7D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027A58-1A20-45CE-8E66-365289013A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154E7D-AF7C-4B06-B785-6CA72FFEC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A2E71B-0794-48AD-BBC3-A8341D26E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B175BB-DE52-4CF5-89F7-0CF73F294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6427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0F4233E-8229-4E39-A896-35496E6013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6F422A-3D5F-4151-A122-A5DD5F9965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45C26D-DD8D-45EF-9DB5-CD8E2454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09E71F-B320-42A4-B731-B853247DF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D42667-2D11-451B-ACB9-46BFDB954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4530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23FE7-4E61-4227-A2C9-9F99212EDE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ADDBC0-FE8C-4520-83FF-51447D0B3A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233EB8-9C42-4F5E-AC30-41D463B6B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3100CD-2EC6-4C41-BA27-42CA056BF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6611C5-9D1B-4BA0-AE6E-B90A31730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3199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2E657-625A-41AD-8409-66956B890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357A94-1D10-4BDB-9142-377188F1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6C3974-04A5-4E13-A631-F499779B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101344-690F-41D9-AB9F-BDD179BD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239DAC-89FE-4F45-AA1C-79218F997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5889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552F60-41F6-4CAD-A016-517F81146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7AD3E5C-0493-408A-9A8A-3BA8B46CF0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21F83E-7F7E-4860-BABC-622D2E69B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CA0B7A-D362-447E-9364-83603C4A3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337E02-9355-4C81-BE26-FEF6F2793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7628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54780-A5F6-4559-9396-326421AEF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05D48E-D460-4FDC-B0EA-8BBE5F0F31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5D8610A-16C9-4E17-B556-6A5638AF0B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03D778-D79A-4E7B-89CE-960C488F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A8CEBAE-B613-4B49-891A-ACCF7D8CE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44B2C2-538D-4CC1-9E42-2347F4CB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6377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143E0-441C-43EB-84D4-1CD498205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161FB7-B24B-46FB-B835-891F43EE5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B0FF2BC-2A8E-438C-9591-799016BE2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FB1C091-27A7-43CE-BE05-EBAA98DD0E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A4C759F-3473-40E1-BAD2-667B1171E9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68DAED-19B5-42DF-B29B-2B57635D5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0569A73-DE14-45C3-8F4C-D268D2435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A02EFD2-A2E8-4356-80E3-925AAD78D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2943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4D784A-DAD0-486A-A02A-9BA4CB737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8946CCA-F296-413F-8FC9-3C6EDD426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005866E-5F51-45DA-88E6-B78C52221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0BA9ED-AFEB-43AD-9236-8707BDEB3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5568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6652B55-BA8D-4986-9A76-962F18757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5751E36-AB51-4EDF-A479-7DBC28788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C09D50D-54B5-413F-97B9-2339CD66D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2909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C4666F-21B9-40E8-928C-A9592C7A4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8E7D1F-FE09-4303-A65C-5F3413BFD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161C395-A6A4-497E-9DCC-2F48BCC5AA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0FCE62-1775-4694-AB9E-242B07495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2EC3E25-FE55-4DB9-BC33-ACD489952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E78E8D-0A33-40D6-B2F3-2560352FE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9998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B622A1-A6B9-47F9-9990-07B5E944D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7565F50-9C87-429A-AE25-E5321B6F1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7C19E3E-9A38-4B72-941F-8AB0D01F1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2D05F4-A366-4FF4-ACA3-E182A0AC5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BAC2FD-3B1F-453A-A2AB-89090DD0C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CFCE4DD-1F67-4851-BE3F-5D5C66AED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1128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5571B5-6B45-4AFF-8B2E-3240E8EFD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191698-F2BA-4C4A-8B1C-4BE9A3DBF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08FDEA-2B8E-411B-A846-AAB3FEB7A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EEA6E3-7B8B-4F86-9B47-56D0CFA2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C31CC2-11FD-4B9A-833E-9D14FAFBA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4697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795D70B-C1DE-4B45-811A-69108D27BF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175C11-ED7D-435F-8491-2AFBC182FB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7E1788-D964-4846-962B-328437A21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8132AD-7E6E-446B-BC2B-A7A2405B0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3BC4D6-1291-442F-A2FE-2E4C27921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3458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23FE7-4E61-4227-A2C9-9F99212EDE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ADDBC0-FE8C-4520-83FF-51447D0B3A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233EB8-9C42-4F5E-AC30-41D463B6B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3100CD-2EC6-4C41-BA27-42CA056BF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6611C5-9D1B-4BA0-AE6E-B90A31730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4938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2E657-625A-41AD-8409-66956B890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357A94-1D10-4BDB-9142-377188F1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6C3974-04A5-4E13-A631-F499779B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101344-690F-41D9-AB9F-BDD179BD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239DAC-89FE-4F45-AA1C-79218F997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2769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552F60-41F6-4CAD-A016-517F81146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7AD3E5C-0493-408A-9A8A-3BA8B46CF0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21F83E-7F7E-4860-BABC-622D2E69B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CA0B7A-D362-447E-9364-83603C4A3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337E02-9355-4C81-BE26-FEF6F2793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872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54780-A5F6-4559-9396-326421AEF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05D48E-D460-4FDC-B0EA-8BBE5F0F31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5D8610A-16C9-4E17-B556-6A5638AF0B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03D778-D79A-4E7B-89CE-960C488F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A8CEBAE-B613-4B49-891A-ACCF7D8CE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44B2C2-538D-4CC1-9E42-2347F4CBA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85856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143E0-441C-43EB-84D4-1CD498205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161FB7-B24B-46FB-B835-891F43EE5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B0FF2BC-2A8E-438C-9591-799016BE2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FB1C091-27A7-43CE-BE05-EBAA98DD0E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A4C759F-3473-40E1-BAD2-667B1171E9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68DAED-19B5-42DF-B29B-2B57635D5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0569A73-DE14-45C3-8F4C-D268D2435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A02EFD2-A2E8-4356-80E3-925AAD78D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20167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4D784A-DAD0-486A-A02A-9BA4CB737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8946CCA-F296-413F-8FC9-3C6EDD426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005866E-5F51-45DA-88E6-B78C52221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0BA9ED-AFEB-43AD-9236-8707BDEB3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1012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6652B55-BA8D-4986-9A76-962F18757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5751E36-AB51-4EDF-A479-7DBC28788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C09D50D-54B5-413F-97B9-2339CD66D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0917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C4666F-21B9-40E8-928C-A9592C7A4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8E7D1F-FE09-4303-A65C-5F3413BFD9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161C395-A6A4-497E-9DCC-2F48BCC5AA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0FCE62-1775-4694-AB9E-242B07495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2EC3E25-FE55-4DB9-BC33-ACD489952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E78E8D-0A33-40D6-B2F3-2560352FE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4550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B622A1-A6B9-47F9-9990-07B5E944D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7565F50-9C87-429A-AE25-E5321B6F1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7C19E3E-9A38-4B72-941F-8AB0D01F1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2D05F4-A366-4FF4-ACA3-E182A0AC5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BAC2FD-3B1F-453A-A2AB-89090DD0C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CFCE4DD-1F67-4851-BE3F-5D5C66AED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9426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5571B5-6B45-4AFF-8B2E-3240E8EFD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191698-F2BA-4C4A-8B1C-4BE9A3DBF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08FDEA-2B8E-411B-A846-AAB3FEB7A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EEA6E3-7B8B-4F86-9B47-56D0CFA2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C31CC2-11FD-4B9A-833E-9D14FAFBA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5595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795D70B-C1DE-4B45-811A-69108D27BF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175C11-ED7D-435F-8491-2AFBC182FB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7E1788-D964-4846-962B-328437A21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8132AD-7E6E-446B-BC2B-A7A2405B0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3BC4D6-1291-442F-A2FE-2E4C27921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53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B605D3-8B22-4181-B937-C10F0EA1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C493C7-D643-495A-97A7-E149D4C5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B4F920-64D3-4050-91A5-34AE32C34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003F48-4CC1-4D69-898F-C236B76CDB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D00839-BDA2-4DF7-81D8-084274F852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61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68703A-FC0A-4693-82DF-5B620B8F7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D1FCF67-F33F-4A1B-BE8C-083E830D4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382664-BC2D-4B95-B805-FFEA34ADA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646A23-17A2-4752-A479-C4B3CE0E04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EA3D79-12F0-4B83-85FA-DB7CFAA5B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193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3C6A30-990E-4B52-8004-DE030CCE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B846DB-4DC6-4E62-B2D2-6E47A08DE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749CA4-CCA1-4927-B5BC-A02D89030A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E101A0-B78D-43F1-A025-B8EBC4F009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3E7945-C200-4A44-B23D-9496126242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097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3C6A30-990E-4B52-8004-DE030CCE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B846DB-4DC6-4E62-B2D2-6E47A08DE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749CA4-CCA1-4927-B5BC-A02D89030A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E101A0-B78D-43F1-A025-B8EBC4F009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3E7945-C200-4A44-B23D-9496126242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59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248981"/>
            <a:ext cx="8784976" cy="3276363"/>
          </a:xfrm>
        </p:spPr>
        <p:txBody>
          <a:bodyPr>
            <a:normAutofit/>
          </a:bodyPr>
          <a:lstStyle/>
          <a:p>
            <a:r>
              <a:rPr 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Lecture </a:t>
            </a:r>
            <a:r>
              <a:rPr lang="ru-RU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. Technological processes of mechanical processing of pistons.</a:t>
            </a:r>
          </a:p>
          <a:p>
            <a:endParaRPr lang="en-US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highlight>
                <a:srgbClr val="000080"/>
              </a:highlight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6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Porshenlarga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―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krivoship-shatun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―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yonuv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9A6A801F-38D7-4456-A8C9-D770E4D6E8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234128"/>
              </p:ext>
            </p:extLst>
          </p:nvPr>
        </p:nvGraphicFramePr>
        <p:xfrm>
          <a:off x="179388" y="188913"/>
          <a:ext cx="8785225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080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1E71D89-6ED3-497B-A91B-05A02DC094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11E71D89-6ED3-497B-A91B-05A02DC094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">
                                            <p:graphicEl>
                                              <a:dgm id="{11E71D89-6ED3-497B-A91B-05A02DC094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0508B46-B228-4173-8FCF-F544DC0423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>
                                            <p:graphicEl>
                                              <a:dgm id="{D0508B46-B228-4173-8FCF-F544DC0423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D0508B46-B228-4173-8FCF-F544DC0423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E4ACBEF-CE7E-4213-AF51-43B055A151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8E4ACBEF-CE7E-4213-AF51-43B055A151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8E4ACBEF-CE7E-4213-AF51-43B055A151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6D5EB2E-52F6-4448-8AE3-2334DF1E2C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76D5EB2E-52F6-4448-8AE3-2334DF1E2C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76D5EB2E-52F6-4448-8AE3-2334DF1E2C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1D1C7A-F898-433B-8E27-4845805F8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D51D1C7A-F898-433B-8E27-4845805F8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D51D1C7A-F898-433B-8E27-4845805F8A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A3218B-FF9A-4926-9832-AFB6139E9B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71A3218B-FF9A-4926-9832-AFB6139E9B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71A3218B-FF9A-4926-9832-AFB6139E9B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0627DFD-4588-42CC-83BD-3BE87EAAE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00627DFD-4588-42CC-83BD-3BE87EAAE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00627DFD-4588-42CC-83BD-3BE87EAAEA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42C9CE0-177B-473F-88CB-6B05F9F4B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042C9CE0-177B-473F-88CB-6B05F9F4B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042C9CE0-177B-473F-88CB-6B05F9F4BE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85000"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sharoitlarda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o‘zgaruvchan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yuklanishlarda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harakat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tezligida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715963" indent="-536575" algn="just">
              <a:lnSpc>
                <a:spcPct val="150000"/>
              </a:lnSpc>
              <a:buClrTx/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5963" indent="-536575" algn="just">
              <a:lnSpc>
                <a:spcPct val="150000"/>
              </a:lnSpc>
              <a:buClrTx/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5963" indent="-536575" algn="just">
              <a:lnSpc>
                <a:spcPct val="150000"/>
              </a:lnSpc>
              <a:buClrTx/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turg‘unligi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15963" indent="-536575" algn="just">
              <a:lnSpc>
                <a:spcPct val="150000"/>
              </a:lnSpc>
              <a:buClrTx/>
              <a:buFont typeface="Wingdings" panose="05000000000000000000" pitchFamily="2" charset="2"/>
              <a:buChar char="Ø"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237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805264"/>
            <a:ext cx="8642583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216024" y="6444044"/>
            <a:ext cx="7380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https://st37.stpulscen.ru/images/product/451/293/620_big.jpg</a:t>
            </a: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A5D18F-12C1-47F4-9744-82DA8EF9FD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06" t="15350" r="18506" b="15350"/>
          <a:stretch/>
        </p:blipFill>
        <p:spPr>
          <a:xfrm>
            <a:off x="1472206" y="116632"/>
            <a:ext cx="6052122" cy="562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yonuv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qizigan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gazning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temparaturada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o‘tkazuvchan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korroziyaga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097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solishtirma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o‘tkazuvchanlikka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qotishmalaridan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Cho‘yan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mustahkamroq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solishtirma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sekin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dvigatellar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929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733256"/>
            <a:ext cx="8642583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Gidrosilindr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216024" y="6444044"/>
            <a:ext cx="7380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https://paskal.ua/images/catalog_products/709.1.b.jpg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73970C-2947-45DC-908F-74CC7DC065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51" b="3800"/>
          <a:stretch/>
        </p:blipFill>
        <p:spPr>
          <a:xfrm>
            <a:off x="1560859" y="44624"/>
            <a:ext cx="6035477" cy="561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1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muddatini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chidamliligini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qoplama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anodlash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fosfatlash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kokil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qoliplariga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unumdorlikka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qoldirishga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689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733256"/>
            <a:ext cx="8642583" cy="576064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Pnevmosilindr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07504" y="6444044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https://images.prom.ua/3515210674_w640_h640_porshen-pnevmotsilindra-60-j.jpg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0C21B1-A0F0-4F55-B6F9-3482E7985C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04" t="10101" r="14821" b="9050"/>
          <a:stretch/>
        </p:blipFill>
        <p:spPr>
          <a:xfrm>
            <a:off x="1475655" y="44624"/>
            <a:ext cx="6048673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9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Etagida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qirqimi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maydonchalar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qo‘yimining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maydonchadagi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4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Etagida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qirqimi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bo‘lmagan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porshenlarning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etakning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tomonidagi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belbog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‘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porshenning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qismidagi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teshiklardan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etagini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yo‘nib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kengaytirish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teshigini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parmalash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keskichli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tokarlik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avtomatlarda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agregat-parmalash-yo‘nish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279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45224"/>
            <a:ext cx="8599782" cy="720080"/>
          </a:xfrm>
        </p:spPr>
        <p:txBody>
          <a:bodyPr>
            <a:normAutofit/>
          </a:bodyPr>
          <a:lstStyle/>
          <a:p>
            <a:pPr marL="0" indent="536575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4664" y="6444044"/>
            <a:ext cx="79517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https://i.ytimg.com/vi/41HpAkqARZo/maxresdefault.jpg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316EC4-A2BD-4F01-9E11-01554395A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3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fontScale="92500" lnSpcReduction="20000"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Cho‘yandan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devori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qalinligida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alyuminiydan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devorlariga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tirab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qisqich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bazalanadi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belbog‘i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markazlashtiriladi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berilishi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prujinali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prizmalarga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72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589240"/>
            <a:ext cx="8136904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-36512" y="6237312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://avatars.mds.yandex.net/i?id=59634671d30e263e3c99b1c271a4cec4_l-5345090-images-thumbs&amp;n=13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FA8DA5-1BD7-4459-B482-0CC003ECB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0"/>
            <a:ext cx="7452320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1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kokilga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zenkerlash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razvyortkalash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xalqasi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Ovalsimon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etaglar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nusxalash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266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/>
          </a:bodyPr>
          <a:lstStyle/>
          <a:p>
            <a:pPr marL="0" indent="715963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olmosli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markazsiz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bo‘ylama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pog‘onali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konussimonlari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radial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ko‘ndalang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Ovalsimon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babka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qisilib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nushalash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yo‘niladi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jilvirlanadi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512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085184"/>
            <a:ext cx="8712968" cy="1008112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Porshenning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tub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165304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://avatars.mds.yandex.net/</a:t>
            </a:r>
            <a:r>
              <a:rPr lang="en-US" i="1" dirty="0" err="1"/>
              <a:t>i?id</a:t>
            </a:r>
            <a:r>
              <a:rPr lang="en-US" i="1" dirty="0"/>
              <a:t>=b19a6886ee26ebcc2075dc2b77a5aaca_l-5222242-images-thumbs&amp;n=13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CC8B4F-95DD-4822-851C-59D949EE9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etagidan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barmog‘i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bo‘rtmadan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kesuvchi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ariqchalarining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kalibrlaridan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894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5661248"/>
            <a:ext cx="8136904" cy="576064"/>
          </a:xfrm>
          <a:noFill/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Porshenni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etak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qismini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o‘lchamini</a:t>
            </a:r>
            <a:r>
              <a:rPr lang="en-US" sz="36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itchFamily="18" charset="0"/>
              </a:rPr>
              <a:t>o‘lchash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0" y="6167045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</a:p>
          <a:p>
            <a:r>
              <a:rPr lang="en-US" i="1" dirty="0"/>
              <a:t>https://topmekhanik.ru/wp-content/uploads/2023/04/izmerenie-diametra-porshnya.jpeg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A332E1-C463-4100-9A19-543121EFB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0"/>
            <a:ext cx="7362825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8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shablonlar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chuqurcha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joylashuvchi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sirtqi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radial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urinishlari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perpendikulyarlik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indikatorlik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sozlanuvchi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ustunlarga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markazlarda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Porshenlarni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to‘g‘riligi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xalqalarni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810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3DF462-1D92-4E29-9EE0-CD77006F21F9}"/>
              </a:ext>
            </a:extLst>
          </p:cNvPr>
          <p:cNvSpPr/>
          <p:nvPr/>
        </p:nvSpPr>
        <p:spPr>
          <a:xfrm>
            <a:off x="107503" y="116632"/>
            <a:ext cx="8892345" cy="6683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/>
              <a:t>Foydalanilgan</a:t>
            </a:r>
            <a:r>
              <a:rPr lang="en-US" sz="2400" b="1" dirty="0"/>
              <a:t> </a:t>
            </a:r>
            <a:r>
              <a:rPr lang="en-US" sz="2400" b="1" dirty="0" err="1"/>
              <a:t>adabiyotlar</a:t>
            </a:r>
            <a:r>
              <a:rPr lang="en-US" sz="2400" b="1" dirty="0"/>
              <a:t>:</a:t>
            </a:r>
          </a:p>
          <a:p>
            <a:pPr algn="ctr">
              <a:lnSpc>
                <a:spcPct val="150000"/>
              </a:lnSpc>
            </a:pPr>
            <a:endParaRPr lang="en-US" sz="2400" b="1" dirty="0"/>
          </a:p>
          <a:p>
            <a:pPr marL="625475" indent="-536575" algn="just">
              <a:lnSpc>
                <a:spcPct val="150000"/>
              </a:lnSpc>
            </a:pPr>
            <a:r>
              <a:rPr lang="en-US" sz="2400" i="1" dirty="0"/>
              <a:t>1.	</a:t>
            </a:r>
            <a:r>
              <a:rPr lang="en-US" sz="2400" i="1" dirty="0" err="1"/>
              <a:t>Mirzayev</a:t>
            </a:r>
            <a:r>
              <a:rPr lang="en-US" sz="2400" i="1" dirty="0"/>
              <a:t> A.A., </a:t>
            </a:r>
            <a:r>
              <a:rPr lang="en-US" sz="2400" i="1" dirty="0" err="1"/>
              <a:t>Sotvoldiyev</a:t>
            </a:r>
            <a:r>
              <a:rPr lang="en-US" sz="2400" i="1" dirty="0"/>
              <a:t> A.E., </a:t>
            </a:r>
            <a:r>
              <a:rPr lang="en-US" sz="2400" i="1" dirty="0" err="1"/>
              <a:t>Mamurov</a:t>
            </a:r>
            <a:r>
              <a:rPr lang="en-US" sz="2400" i="1" dirty="0"/>
              <a:t> E.T. “</a:t>
            </a:r>
            <a:r>
              <a:rPr lang="en-US" sz="2400" i="1" dirty="0" err="1"/>
              <a:t>Mashinasozlik</a:t>
            </a:r>
            <a:r>
              <a:rPr lang="en-US" sz="2400" i="1" dirty="0"/>
              <a:t> </a:t>
            </a:r>
            <a:r>
              <a:rPr lang="en-US" sz="2400" i="1" dirty="0" err="1"/>
              <a:t>texnologiyasi</a:t>
            </a:r>
            <a:r>
              <a:rPr lang="en-US" sz="2400" i="1" dirty="0"/>
              <a:t>” (</a:t>
            </a:r>
            <a:r>
              <a:rPr lang="en-US" sz="2400" i="1" dirty="0" err="1"/>
              <a:t>maxsus</a:t>
            </a:r>
            <a:r>
              <a:rPr lang="en-US" sz="2400" i="1" dirty="0"/>
              <a:t> </a:t>
            </a:r>
            <a:r>
              <a:rPr lang="en-US" sz="2400" i="1" dirty="0" err="1"/>
              <a:t>qism</a:t>
            </a:r>
            <a:r>
              <a:rPr lang="en-US" sz="2400" i="1" dirty="0"/>
              <a:t>) </a:t>
            </a:r>
            <a:r>
              <a:rPr lang="en-US" sz="2400" i="1" dirty="0" err="1"/>
              <a:t>oliy</a:t>
            </a:r>
            <a:r>
              <a:rPr lang="en-US" sz="2400" i="1" dirty="0"/>
              <a:t> </a:t>
            </a:r>
            <a:r>
              <a:rPr lang="en-US" sz="2400" i="1" dirty="0" err="1"/>
              <a:t>texnika</a:t>
            </a:r>
            <a:r>
              <a:rPr lang="en-US" sz="2400" i="1" dirty="0"/>
              <a:t> </a:t>
            </a:r>
            <a:r>
              <a:rPr lang="en-US" sz="2400" i="1" dirty="0" err="1"/>
              <a:t>o‘quv</a:t>
            </a:r>
            <a:r>
              <a:rPr lang="en-US" sz="2400" i="1" dirty="0"/>
              <a:t> </a:t>
            </a:r>
            <a:r>
              <a:rPr lang="en-US" sz="2400" i="1" dirty="0" err="1"/>
              <a:t>yurtlari</a:t>
            </a:r>
            <a:r>
              <a:rPr lang="en-US" sz="2400" i="1" dirty="0"/>
              <a:t> </a:t>
            </a:r>
            <a:r>
              <a:rPr lang="en-US" sz="2400" i="1" dirty="0" err="1"/>
              <a:t>uchun</a:t>
            </a:r>
            <a:r>
              <a:rPr lang="en-US" sz="2400" i="1" dirty="0"/>
              <a:t> </a:t>
            </a:r>
            <a:r>
              <a:rPr lang="en-US" sz="2400" i="1" dirty="0" err="1"/>
              <a:t>darslik</a:t>
            </a:r>
            <a:r>
              <a:rPr lang="en-US" sz="2400" i="1" dirty="0"/>
              <a:t>. </a:t>
            </a:r>
            <a:r>
              <a:rPr lang="en-US" sz="2400" i="1" dirty="0" err="1"/>
              <a:t>Farg‘ona</a:t>
            </a:r>
            <a:r>
              <a:rPr lang="en-US" sz="2400" i="1" dirty="0"/>
              <a:t>–2010. 195 b. </a:t>
            </a:r>
          </a:p>
          <a:p>
            <a:pPr marL="625475" indent="-536575" algn="just">
              <a:lnSpc>
                <a:spcPct val="150000"/>
              </a:lnSpc>
            </a:pPr>
            <a:r>
              <a:rPr lang="en-US" sz="2400" i="1" dirty="0"/>
              <a:t>2.	</a:t>
            </a:r>
            <a:r>
              <a:rPr lang="ru-RU" sz="2400" i="1" dirty="0"/>
              <a:t>Технология машиностроения: учебник / В.В. Клепиков, Н.М. Султан-заде, В.Ф. Солдатов [и др.]. — М.: 2017. – 387 с. </a:t>
            </a:r>
          </a:p>
          <a:p>
            <a:pPr marL="625475" indent="-536575" algn="just">
              <a:lnSpc>
                <a:spcPct val="150000"/>
              </a:lnSpc>
            </a:pPr>
            <a:r>
              <a:rPr lang="ru-RU" sz="2400" i="1" dirty="0"/>
              <a:t>3.	</a:t>
            </a:r>
            <a:r>
              <a:rPr lang="ru-RU" sz="2400" i="1" dirty="0" err="1"/>
              <a:t>Шрубченко</a:t>
            </a:r>
            <a:r>
              <a:rPr lang="ru-RU" sz="2400" i="1" dirty="0"/>
              <a:t> И.В. Технология изготовления типовых деталей машин. Учеб. пособие. – М.: ИНФРА-М. 2018 – 358 с.</a:t>
            </a:r>
          </a:p>
          <a:p>
            <a:pPr marL="625475" indent="-536575" algn="just">
              <a:lnSpc>
                <a:spcPct val="150000"/>
              </a:lnSpc>
            </a:pPr>
            <a:r>
              <a:rPr lang="ru-RU" sz="2400" i="1" dirty="0"/>
              <a:t>4.	Технология машиностроения: производство типовых деталей машин: Учебное пособие / И.С. Иванов. - М.: НИЦ 2014. - 224 с.</a:t>
            </a:r>
          </a:p>
        </p:txBody>
      </p:sp>
    </p:spTree>
    <p:extLst>
      <p:ext uri="{BB962C8B-B14F-4D97-AF65-F5344CB8AC3E}">
        <p14:creationId xmlns:p14="http://schemas.microsoft.com/office/powerpoint/2010/main" val="232723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611560" y="1196752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>
                <a:gd name="adj" fmla="val 77387"/>
              </a:avLst>
            </a:prstTxWarp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b="1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6164</TotalTime>
  <Words>1025</Words>
  <Application>Microsoft Office PowerPoint</Application>
  <PresentationFormat>Экран (4:3)</PresentationFormat>
  <Paragraphs>68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25</vt:i4>
      </vt:variant>
    </vt:vector>
  </HeadingPairs>
  <TitlesOfParts>
    <vt:vector size="37" baseType="lpstr">
      <vt:lpstr>Arial</vt:lpstr>
      <vt:lpstr>Calibri</vt:lpstr>
      <vt:lpstr>Calibri Light</vt:lpstr>
      <vt:lpstr>Candara</vt:lpstr>
      <vt:lpstr>Symbol</vt:lpstr>
      <vt:lpstr>Times New Roman</vt:lpstr>
      <vt:lpstr>Wingdings</vt:lpstr>
      <vt:lpstr>Волна</vt:lpstr>
      <vt:lpstr>1_Тема Office</vt:lpstr>
      <vt:lpstr>Тема Office</vt:lpstr>
      <vt:lpstr>2_Тема Office</vt:lpstr>
      <vt:lpstr>3_Тема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251</cp:revision>
  <dcterms:created xsi:type="dcterms:W3CDTF">2021-09-15T07:41:13Z</dcterms:created>
  <dcterms:modified xsi:type="dcterms:W3CDTF">2024-11-11T06:31:30Z</dcterms:modified>
</cp:coreProperties>
</file>