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20" r:id="rId3"/>
    <p:sldMasterId id="2147483744" r:id="rId4"/>
    <p:sldMasterId id="2147483792" r:id="rId5"/>
  </p:sldMasterIdLst>
  <p:sldIdLst>
    <p:sldId id="256" r:id="rId6"/>
    <p:sldId id="257" r:id="rId7"/>
    <p:sldId id="258" r:id="rId8"/>
    <p:sldId id="342" r:id="rId9"/>
    <p:sldId id="350" r:id="rId10"/>
    <p:sldId id="331" r:id="rId11"/>
    <p:sldId id="351" r:id="rId12"/>
    <p:sldId id="353" r:id="rId13"/>
    <p:sldId id="352" r:id="rId14"/>
    <p:sldId id="341" r:id="rId15"/>
    <p:sldId id="348" r:id="rId16"/>
    <p:sldId id="263" r:id="rId17"/>
    <p:sldId id="354" r:id="rId18"/>
    <p:sldId id="355" r:id="rId19"/>
    <p:sldId id="357" r:id="rId20"/>
    <p:sldId id="316" r:id="rId21"/>
    <p:sldId id="356" r:id="rId22"/>
    <p:sldId id="359" r:id="rId23"/>
    <p:sldId id="358" r:id="rId24"/>
    <p:sldId id="360" r:id="rId25"/>
    <p:sldId id="267" r:id="rId26"/>
    <p:sldId id="276" r:id="rId27"/>
    <p:sldId id="322" r:id="rId28"/>
    <p:sldId id="349" r:id="rId29"/>
    <p:sldId id="304" r:id="rId30"/>
    <p:sldId id="29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E7CE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A6BE2D-BF01-41A6-9F3B-E9AC7DE0E763}" type="doc">
      <dgm:prSet loTypeId="urn:microsoft.com/office/officeart/2005/8/layout/hierarchy2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FB988A-A142-45A9-A53B-BF2AF2122CF2}">
      <dgm:prSet phldrT="[Текст]" custT="1"/>
      <dgm:spPr/>
      <dgm:t>
        <a:bodyPr/>
        <a:lstStyle/>
        <a:p>
          <a:r>
            <a:rPr lang="en-US" sz="3600" dirty="0">
              <a:solidFill>
                <a:schemeClr val="tx1"/>
              </a:solidFill>
            </a:rPr>
            <a:t>Pog‘onali </a:t>
          </a:r>
          <a:r>
            <a:rPr lang="en-US" sz="3600" dirty="0" err="1">
              <a:solidFill>
                <a:schemeClr val="tx1"/>
              </a:solidFill>
            </a:rPr>
            <a:t>vallarning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konstruktiv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tuzilishi</a:t>
          </a:r>
          <a:endParaRPr lang="ru-RU" sz="3600" dirty="0">
            <a:solidFill>
              <a:schemeClr val="tx1"/>
            </a:solidFill>
          </a:endParaRPr>
        </a:p>
      </dgm:t>
    </dgm:pt>
    <dgm:pt modelId="{F007594A-20B9-428D-AD92-C2CEBB9DABED}" type="par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99693069-5212-4073-BAFA-A322B33DB0C6}" type="sib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C8FE038-D3D5-4E94-ABA6-F0553F2F4386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Silliq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silindrik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shponka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uyali</a:t>
          </a:r>
          <a:endParaRPr lang="ru-RU" sz="3600" dirty="0">
            <a:solidFill>
              <a:schemeClr val="tx1"/>
            </a:solidFill>
          </a:endParaRPr>
        </a:p>
      </dgm:t>
    </dgm:pt>
    <dgm:pt modelId="{362498D2-BB94-4218-BF19-A3E66DA9243D}" type="par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33EC4AE3-001A-4601-AB91-4D393BCB7173}" type="sib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6FF6589E-0BF4-4B02-9F0B-0FDF65C280D4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Silliq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silindrik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shlitsali</a:t>
          </a:r>
          <a:endParaRPr lang="ru-RU" sz="3600" dirty="0">
            <a:solidFill>
              <a:schemeClr val="tx1"/>
            </a:solidFill>
          </a:endParaRPr>
        </a:p>
      </dgm:t>
    </dgm:pt>
    <dgm:pt modelId="{ADA2E5B7-C611-44A9-9937-E4F9019C06BA}" type="par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87D18C98-A838-4575-A1CC-A0AC6CC6195D}" type="sib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7E3EBF7-88A2-4B85-B07E-51DCCB64BA3E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Konussimon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pog‘onali</a:t>
          </a:r>
          <a:endParaRPr lang="ru-RU" sz="3600" dirty="0">
            <a:solidFill>
              <a:schemeClr val="tx1"/>
            </a:solidFill>
          </a:endParaRPr>
        </a:p>
      </dgm:t>
    </dgm:pt>
    <dgm:pt modelId="{69769B75-162F-4B36-AB22-5F44EB0FDB2B}" type="parTrans" cxnId="{864D9B9D-2D37-42A6-A872-A8C920035EED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50A7A1DC-AC4F-424B-86FF-6B4BC08919EF}" type="sibTrans" cxnId="{864D9B9D-2D37-42A6-A872-A8C920035EED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2B1DA9E4-9039-4438-87DA-3CEC39E35299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Rezba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yuzali</a:t>
          </a:r>
          <a:endParaRPr lang="ru-RU" sz="3600" dirty="0">
            <a:solidFill>
              <a:schemeClr val="tx1"/>
            </a:solidFill>
          </a:endParaRPr>
        </a:p>
      </dgm:t>
    </dgm:pt>
    <dgm:pt modelId="{FF2088D1-44C7-4A87-8F80-758F1EB50746}" type="parTrans" cxnId="{746EBA90-475F-4971-ABA6-8739F3E9FC65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0C40A130-B86F-4CEA-AE90-84F5A7110C24}" type="sibTrans" cxnId="{746EBA90-475F-4971-ABA6-8739F3E9FC65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5204EE45-3D28-48E7-80A6-DCCEE4AB2118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Tishli</a:t>
          </a:r>
          <a:endParaRPr lang="ru-RU" sz="3600" dirty="0">
            <a:solidFill>
              <a:schemeClr val="tx1"/>
            </a:solidFill>
          </a:endParaRPr>
        </a:p>
      </dgm:t>
    </dgm:pt>
    <dgm:pt modelId="{E332BF19-D243-4A18-958B-A3E43F5302C5}" type="parTrans" cxnId="{5FAF5188-CB4B-492A-8CEB-293B4907BA23}">
      <dgm:prSet/>
      <dgm:spPr/>
      <dgm:t>
        <a:bodyPr/>
        <a:lstStyle/>
        <a:p>
          <a:endParaRPr lang="ru-RU"/>
        </a:p>
      </dgm:t>
    </dgm:pt>
    <dgm:pt modelId="{FB0ABE9C-CD82-42FE-BD31-CAD89910FE54}" type="sibTrans" cxnId="{5FAF5188-CB4B-492A-8CEB-293B4907BA23}">
      <dgm:prSet/>
      <dgm:spPr/>
      <dgm:t>
        <a:bodyPr/>
        <a:lstStyle/>
        <a:p>
          <a:endParaRPr lang="ru-RU"/>
        </a:p>
      </dgm:t>
    </dgm:pt>
    <dgm:pt modelId="{DABC036B-B50A-42F0-B043-0ED0C1E32380}" type="pres">
      <dgm:prSet presAssocID="{6DA6BE2D-BF01-41A6-9F3B-E9AC7DE0E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E8852B5-9D96-4E5C-AFB2-9171D294655B}" type="pres">
      <dgm:prSet presAssocID="{A2FB988A-A142-45A9-A53B-BF2AF2122CF2}" presName="root1" presStyleCnt="0"/>
      <dgm:spPr/>
    </dgm:pt>
    <dgm:pt modelId="{54E3BE08-9BFF-4B30-8ED9-7E167FC65071}" type="pres">
      <dgm:prSet presAssocID="{A2FB988A-A142-45A9-A53B-BF2AF2122CF2}" presName="LevelOneTextNode" presStyleLbl="node0" presStyleIdx="0" presStyleCnt="1" custScaleX="165646" custScaleY="144946">
        <dgm:presLayoutVars>
          <dgm:chPref val="3"/>
        </dgm:presLayoutVars>
      </dgm:prSet>
      <dgm:spPr/>
    </dgm:pt>
    <dgm:pt modelId="{D601A21B-0A57-4119-B7AB-EE2B81C9486E}" type="pres">
      <dgm:prSet presAssocID="{A2FB988A-A142-45A9-A53B-BF2AF2122CF2}" presName="level2hierChild" presStyleCnt="0"/>
      <dgm:spPr/>
    </dgm:pt>
    <dgm:pt modelId="{35260617-2F4D-400A-A924-AA5054F920B3}" type="pres">
      <dgm:prSet presAssocID="{362498D2-BB94-4218-BF19-A3E66DA9243D}" presName="conn2-1" presStyleLbl="parChTrans1D2" presStyleIdx="0" presStyleCnt="5"/>
      <dgm:spPr/>
    </dgm:pt>
    <dgm:pt modelId="{FA4454B3-FBC8-43C3-AD9F-F95757E26D4B}" type="pres">
      <dgm:prSet presAssocID="{362498D2-BB94-4218-BF19-A3E66DA9243D}" presName="connTx" presStyleLbl="parChTrans1D2" presStyleIdx="0" presStyleCnt="5"/>
      <dgm:spPr/>
    </dgm:pt>
    <dgm:pt modelId="{D9924D42-BDE4-435D-836B-43736902F2CA}" type="pres">
      <dgm:prSet presAssocID="{1C8FE038-D3D5-4E94-ABA6-F0553F2F4386}" presName="root2" presStyleCnt="0"/>
      <dgm:spPr/>
    </dgm:pt>
    <dgm:pt modelId="{343D5F9D-7D39-4720-968B-8CA95DF70666}" type="pres">
      <dgm:prSet presAssocID="{1C8FE038-D3D5-4E94-ABA6-F0553F2F4386}" presName="LevelTwoTextNode" presStyleLbl="node2" presStyleIdx="0" presStyleCnt="5" custScaleX="137983">
        <dgm:presLayoutVars>
          <dgm:chPref val="3"/>
        </dgm:presLayoutVars>
      </dgm:prSet>
      <dgm:spPr/>
    </dgm:pt>
    <dgm:pt modelId="{CC5827E6-E510-4F40-96F2-CC18AD84AC54}" type="pres">
      <dgm:prSet presAssocID="{1C8FE038-D3D5-4E94-ABA6-F0553F2F4386}" presName="level3hierChild" presStyleCnt="0"/>
      <dgm:spPr/>
    </dgm:pt>
    <dgm:pt modelId="{52F4493A-4B2B-4733-A90E-A9E67234F205}" type="pres">
      <dgm:prSet presAssocID="{ADA2E5B7-C611-44A9-9937-E4F9019C06BA}" presName="conn2-1" presStyleLbl="parChTrans1D2" presStyleIdx="1" presStyleCnt="5"/>
      <dgm:spPr/>
    </dgm:pt>
    <dgm:pt modelId="{76CA1F70-11DA-4019-BEED-0702E7304977}" type="pres">
      <dgm:prSet presAssocID="{ADA2E5B7-C611-44A9-9937-E4F9019C06BA}" presName="connTx" presStyleLbl="parChTrans1D2" presStyleIdx="1" presStyleCnt="5"/>
      <dgm:spPr/>
    </dgm:pt>
    <dgm:pt modelId="{D7F873DC-F815-4BEC-B938-B3072845409A}" type="pres">
      <dgm:prSet presAssocID="{6FF6589E-0BF4-4B02-9F0B-0FDF65C280D4}" presName="root2" presStyleCnt="0"/>
      <dgm:spPr/>
    </dgm:pt>
    <dgm:pt modelId="{933A3FD5-EDCF-4AE7-A041-5C382C3C074B}" type="pres">
      <dgm:prSet presAssocID="{6FF6589E-0BF4-4B02-9F0B-0FDF65C280D4}" presName="LevelTwoTextNode" presStyleLbl="node2" presStyleIdx="1" presStyleCnt="5" custScaleX="137641">
        <dgm:presLayoutVars>
          <dgm:chPref val="3"/>
        </dgm:presLayoutVars>
      </dgm:prSet>
      <dgm:spPr/>
    </dgm:pt>
    <dgm:pt modelId="{84F765A4-8F90-4EF4-8D75-06F87ED233C6}" type="pres">
      <dgm:prSet presAssocID="{6FF6589E-0BF4-4B02-9F0B-0FDF65C280D4}" presName="level3hierChild" presStyleCnt="0"/>
      <dgm:spPr/>
    </dgm:pt>
    <dgm:pt modelId="{0E03BF39-DD71-49D2-AD37-C264F94A0536}" type="pres">
      <dgm:prSet presAssocID="{69769B75-162F-4B36-AB22-5F44EB0FDB2B}" presName="conn2-1" presStyleLbl="parChTrans1D2" presStyleIdx="2" presStyleCnt="5"/>
      <dgm:spPr/>
    </dgm:pt>
    <dgm:pt modelId="{7099DB75-DF52-4975-8BD2-60B8A62DCF5C}" type="pres">
      <dgm:prSet presAssocID="{69769B75-162F-4B36-AB22-5F44EB0FDB2B}" presName="connTx" presStyleLbl="parChTrans1D2" presStyleIdx="2" presStyleCnt="5"/>
      <dgm:spPr/>
    </dgm:pt>
    <dgm:pt modelId="{6D8A0156-798A-4193-806B-60DCBEFDCC89}" type="pres">
      <dgm:prSet presAssocID="{17E3EBF7-88A2-4B85-B07E-51DCCB64BA3E}" presName="root2" presStyleCnt="0"/>
      <dgm:spPr/>
    </dgm:pt>
    <dgm:pt modelId="{82FB5DE4-B5D6-4F80-97B7-AD3ED5BFDB2C}" type="pres">
      <dgm:prSet presAssocID="{17E3EBF7-88A2-4B85-B07E-51DCCB64BA3E}" presName="LevelTwoTextNode" presStyleLbl="node2" presStyleIdx="2" presStyleCnt="5" custScaleX="138154">
        <dgm:presLayoutVars>
          <dgm:chPref val="3"/>
        </dgm:presLayoutVars>
      </dgm:prSet>
      <dgm:spPr/>
    </dgm:pt>
    <dgm:pt modelId="{0320C7E9-D3FF-43B2-93C0-C4939519E23C}" type="pres">
      <dgm:prSet presAssocID="{17E3EBF7-88A2-4B85-B07E-51DCCB64BA3E}" presName="level3hierChild" presStyleCnt="0"/>
      <dgm:spPr/>
    </dgm:pt>
    <dgm:pt modelId="{D8B3D3C2-56C2-4B93-A02F-1D69A06687C6}" type="pres">
      <dgm:prSet presAssocID="{FF2088D1-44C7-4A87-8F80-758F1EB50746}" presName="conn2-1" presStyleLbl="parChTrans1D2" presStyleIdx="3" presStyleCnt="5"/>
      <dgm:spPr/>
    </dgm:pt>
    <dgm:pt modelId="{0B3D01D6-7EF1-41AF-99DB-7268B852CB21}" type="pres">
      <dgm:prSet presAssocID="{FF2088D1-44C7-4A87-8F80-758F1EB50746}" presName="connTx" presStyleLbl="parChTrans1D2" presStyleIdx="3" presStyleCnt="5"/>
      <dgm:spPr/>
    </dgm:pt>
    <dgm:pt modelId="{63B2716B-F37D-4D48-AB3D-54ED759249C7}" type="pres">
      <dgm:prSet presAssocID="{2B1DA9E4-9039-4438-87DA-3CEC39E35299}" presName="root2" presStyleCnt="0"/>
      <dgm:spPr/>
    </dgm:pt>
    <dgm:pt modelId="{E14932F9-20DB-49F1-94C6-65A7742DAB4F}" type="pres">
      <dgm:prSet presAssocID="{2B1DA9E4-9039-4438-87DA-3CEC39E35299}" presName="LevelTwoTextNode" presStyleLbl="node2" presStyleIdx="3" presStyleCnt="5" custScaleX="138325">
        <dgm:presLayoutVars>
          <dgm:chPref val="3"/>
        </dgm:presLayoutVars>
      </dgm:prSet>
      <dgm:spPr/>
    </dgm:pt>
    <dgm:pt modelId="{0F631BA5-E3B7-43E7-9618-CBB79A09EADB}" type="pres">
      <dgm:prSet presAssocID="{2B1DA9E4-9039-4438-87DA-3CEC39E35299}" presName="level3hierChild" presStyleCnt="0"/>
      <dgm:spPr/>
    </dgm:pt>
    <dgm:pt modelId="{D7085485-2F9D-45D0-9DDD-051DAAFBAC96}" type="pres">
      <dgm:prSet presAssocID="{E332BF19-D243-4A18-958B-A3E43F5302C5}" presName="conn2-1" presStyleLbl="parChTrans1D2" presStyleIdx="4" presStyleCnt="5"/>
      <dgm:spPr/>
    </dgm:pt>
    <dgm:pt modelId="{09E2FB0C-E152-46A9-9A67-4B25FB66CFF4}" type="pres">
      <dgm:prSet presAssocID="{E332BF19-D243-4A18-958B-A3E43F5302C5}" presName="connTx" presStyleLbl="parChTrans1D2" presStyleIdx="4" presStyleCnt="5"/>
      <dgm:spPr/>
    </dgm:pt>
    <dgm:pt modelId="{36B31ED8-F8EE-41F0-8F25-8914B367E5A6}" type="pres">
      <dgm:prSet presAssocID="{5204EE45-3D28-48E7-80A6-DCCEE4AB2118}" presName="root2" presStyleCnt="0"/>
      <dgm:spPr/>
    </dgm:pt>
    <dgm:pt modelId="{24067EE8-8F25-42B4-A703-35DE120348DA}" type="pres">
      <dgm:prSet presAssocID="{5204EE45-3D28-48E7-80A6-DCCEE4AB2118}" presName="LevelTwoTextNode" presStyleLbl="node2" presStyleIdx="4" presStyleCnt="5" custScaleX="138325">
        <dgm:presLayoutVars>
          <dgm:chPref val="3"/>
        </dgm:presLayoutVars>
      </dgm:prSet>
      <dgm:spPr/>
    </dgm:pt>
    <dgm:pt modelId="{8613EBBE-B729-4C1B-9AFB-31B8B6319376}" type="pres">
      <dgm:prSet presAssocID="{5204EE45-3D28-48E7-80A6-DCCEE4AB2118}" presName="level3hierChild" presStyleCnt="0"/>
      <dgm:spPr/>
    </dgm:pt>
  </dgm:ptLst>
  <dgm:cxnLst>
    <dgm:cxn modelId="{A1DB450D-2D5D-4436-B620-CA743A602306}" type="presOf" srcId="{69769B75-162F-4B36-AB22-5F44EB0FDB2B}" destId="{0E03BF39-DD71-49D2-AD37-C264F94A0536}" srcOrd="0" destOrd="0" presId="urn:microsoft.com/office/officeart/2005/8/layout/hierarchy2"/>
    <dgm:cxn modelId="{FB7DEC20-7EEA-4BBA-B523-BB9973E29527}" type="presOf" srcId="{362498D2-BB94-4218-BF19-A3E66DA9243D}" destId="{FA4454B3-FBC8-43C3-AD9F-F95757E26D4B}" srcOrd="1" destOrd="0" presId="urn:microsoft.com/office/officeart/2005/8/layout/hierarchy2"/>
    <dgm:cxn modelId="{5404BA22-F961-4898-BDC4-96C410DB1DFC}" type="presOf" srcId="{E332BF19-D243-4A18-958B-A3E43F5302C5}" destId="{D7085485-2F9D-45D0-9DDD-051DAAFBAC96}" srcOrd="0" destOrd="0" presId="urn:microsoft.com/office/officeart/2005/8/layout/hierarchy2"/>
    <dgm:cxn modelId="{BEAECB2C-1C8B-4607-8039-30398FE31920}" type="presOf" srcId="{2B1DA9E4-9039-4438-87DA-3CEC39E35299}" destId="{E14932F9-20DB-49F1-94C6-65A7742DAB4F}" srcOrd="0" destOrd="0" presId="urn:microsoft.com/office/officeart/2005/8/layout/hierarchy2"/>
    <dgm:cxn modelId="{9DD1C934-93AF-48C8-BDC3-835D83ECA69C}" type="presOf" srcId="{FF2088D1-44C7-4A87-8F80-758F1EB50746}" destId="{0B3D01D6-7EF1-41AF-99DB-7268B852CB21}" srcOrd="1" destOrd="0" presId="urn:microsoft.com/office/officeart/2005/8/layout/hierarchy2"/>
    <dgm:cxn modelId="{579ED549-FB5A-4D4C-B6A1-FDA42283773F}" type="presOf" srcId="{5204EE45-3D28-48E7-80A6-DCCEE4AB2118}" destId="{24067EE8-8F25-42B4-A703-35DE120348DA}" srcOrd="0" destOrd="0" presId="urn:microsoft.com/office/officeart/2005/8/layout/hierarchy2"/>
    <dgm:cxn modelId="{9D1DB14A-8A6D-46F2-8A9D-488C235761CB}" type="presOf" srcId="{17E3EBF7-88A2-4B85-B07E-51DCCB64BA3E}" destId="{82FB5DE4-B5D6-4F80-97B7-AD3ED5BFDB2C}" srcOrd="0" destOrd="0" presId="urn:microsoft.com/office/officeart/2005/8/layout/hierarchy2"/>
    <dgm:cxn modelId="{497F6A52-24BA-472B-B426-E44008632264}" type="presOf" srcId="{E332BF19-D243-4A18-958B-A3E43F5302C5}" destId="{09E2FB0C-E152-46A9-9A67-4B25FB66CFF4}" srcOrd="1" destOrd="0" presId="urn:microsoft.com/office/officeart/2005/8/layout/hierarchy2"/>
    <dgm:cxn modelId="{F7CDE67B-3CC4-4DB0-9F67-6BDB78057EAB}" type="presOf" srcId="{6FF6589E-0BF4-4B02-9F0B-0FDF65C280D4}" destId="{933A3FD5-EDCF-4AE7-A041-5C382C3C074B}" srcOrd="0" destOrd="0" presId="urn:microsoft.com/office/officeart/2005/8/layout/hierarchy2"/>
    <dgm:cxn modelId="{9417A17E-0E79-4EFC-8BB3-F297806D7058}" type="presOf" srcId="{FF2088D1-44C7-4A87-8F80-758F1EB50746}" destId="{D8B3D3C2-56C2-4B93-A02F-1D69A06687C6}" srcOrd="0" destOrd="0" presId="urn:microsoft.com/office/officeart/2005/8/layout/hierarchy2"/>
    <dgm:cxn modelId="{5FAF5188-CB4B-492A-8CEB-293B4907BA23}" srcId="{A2FB988A-A142-45A9-A53B-BF2AF2122CF2}" destId="{5204EE45-3D28-48E7-80A6-DCCEE4AB2118}" srcOrd="4" destOrd="0" parTransId="{E332BF19-D243-4A18-958B-A3E43F5302C5}" sibTransId="{FB0ABE9C-CD82-42FE-BD31-CAD89910FE54}"/>
    <dgm:cxn modelId="{746EBA90-475F-4971-ABA6-8739F3E9FC65}" srcId="{A2FB988A-A142-45A9-A53B-BF2AF2122CF2}" destId="{2B1DA9E4-9039-4438-87DA-3CEC39E35299}" srcOrd="3" destOrd="0" parTransId="{FF2088D1-44C7-4A87-8F80-758F1EB50746}" sibTransId="{0C40A130-B86F-4CEA-AE90-84F5A7110C24}"/>
    <dgm:cxn modelId="{15927795-3CF5-46B4-8DB1-C9E5360AE8DC}" type="presOf" srcId="{69769B75-162F-4B36-AB22-5F44EB0FDB2B}" destId="{7099DB75-DF52-4975-8BD2-60B8A62DCF5C}" srcOrd="1" destOrd="0" presId="urn:microsoft.com/office/officeart/2005/8/layout/hierarchy2"/>
    <dgm:cxn modelId="{864D9B9D-2D37-42A6-A872-A8C920035EED}" srcId="{A2FB988A-A142-45A9-A53B-BF2AF2122CF2}" destId="{17E3EBF7-88A2-4B85-B07E-51DCCB64BA3E}" srcOrd="2" destOrd="0" parTransId="{69769B75-162F-4B36-AB22-5F44EB0FDB2B}" sibTransId="{50A7A1DC-AC4F-424B-86FF-6B4BC08919EF}"/>
    <dgm:cxn modelId="{69CBD1A3-D7EA-43EE-A7D7-B8D0DD094684}" srcId="{A2FB988A-A142-45A9-A53B-BF2AF2122CF2}" destId="{1C8FE038-D3D5-4E94-ABA6-F0553F2F4386}" srcOrd="0" destOrd="0" parTransId="{362498D2-BB94-4218-BF19-A3E66DA9243D}" sibTransId="{33EC4AE3-001A-4601-AB91-4D393BCB7173}"/>
    <dgm:cxn modelId="{EABA60B1-758D-4C47-936E-F4C7342F7C6C}" type="presOf" srcId="{ADA2E5B7-C611-44A9-9937-E4F9019C06BA}" destId="{52F4493A-4B2B-4733-A90E-A9E67234F205}" srcOrd="0" destOrd="0" presId="urn:microsoft.com/office/officeart/2005/8/layout/hierarchy2"/>
    <dgm:cxn modelId="{EC6A2DB7-A756-4855-9DF9-E0B625B7F3F8}" type="presOf" srcId="{1C8FE038-D3D5-4E94-ABA6-F0553F2F4386}" destId="{343D5F9D-7D39-4720-968B-8CA95DF70666}" srcOrd="0" destOrd="0" presId="urn:microsoft.com/office/officeart/2005/8/layout/hierarchy2"/>
    <dgm:cxn modelId="{327F88C1-AE66-4D9B-B79F-5D1598AC97F9}" srcId="{6DA6BE2D-BF01-41A6-9F3B-E9AC7DE0E763}" destId="{A2FB988A-A142-45A9-A53B-BF2AF2122CF2}" srcOrd="0" destOrd="0" parTransId="{F007594A-20B9-428D-AD92-C2CEBB9DABED}" sibTransId="{99693069-5212-4073-BAFA-A322B33DB0C6}"/>
    <dgm:cxn modelId="{943B19C5-9DD8-4CF5-872E-4A658B6B54CC}" type="presOf" srcId="{ADA2E5B7-C611-44A9-9937-E4F9019C06BA}" destId="{76CA1F70-11DA-4019-BEED-0702E7304977}" srcOrd="1" destOrd="0" presId="urn:microsoft.com/office/officeart/2005/8/layout/hierarchy2"/>
    <dgm:cxn modelId="{1DF011D5-87D9-48F7-98F5-DF4385ED68FE}" type="presOf" srcId="{A2FB988A-A142-45A9-A53B-BF2AF2122CF2}" destId="{54E3BE08-9BFF-4B30-8ED9-7E167FC65071}" srcOrd="0" destOrd="0" presId="urn:microsoft.com/office/officeart/2005/8/layout/hierarchy2"/>
    <dgm:cxn modelId="{3D19BBF1-B731-467F-9A22-5541E8A9E1CE}" srcId="{A2FB988A-A142-45A9-A53B-BF2AF2122CF2}" destId="{6FF6589E-0BF4-4B02-9F0B-0FDF65C280D4}" srcOrd="1" destOrd="0" parTransId="{ADA2E5B7-C611-44A9-9937-E4F9019C06BA}" sibTransId="{87D18C98-A838-4575-A1CC-A0AC6CC6195D}"/>
    <dgm:cxn modelId="{168599F7-046F-4717-9553-A593154106FB}" type="presOf" srcId="{362498D2-BB94-4218-BF19-A3E66DA9243D}" destId="{35260617-2F4D-400A-A924-AA5054F920B3}" srcOrd="0" destOrd="0" presId="urn:microsoft.com/office/officeart/2005/8/layout/hierarchy2"/>
    <dgm:cxn modelId="{44B022F8-6671-4170-BD1C-5C69AEE9B2D8}" type="presOf" srcId="{6DA6BE2D-BF01-41A6-9F3B-E9AC7DE0E763}" destId="{DABC036B-B50A-42F0-B043-0ED0C1E32380}" srcOrd="0" destOrd="0" presId="urn:microsoft.com/office/officeart/2005/8/layout/hierarchy2"/>
    <dgm:cxn modelId="{4C34A8C7-ABF8-4741-BEDF-02D645E5E5B3}" type="presParOf" srcId="{DABC036B-B50A-42F0-B043-0ED0C1E32380}" destId="{DE8852B5-9D96-4E5C-AFB2-9171D294655B}" srcOrd="0" destOrd="0" presId="urn:microsoft.com/office/officeart/2005/8/layout/hierarchy2"/>
    <dgm:cxn modelId="{86294E95-1A38-4D1F-980F-7E9A83BB2A38}" type="presParOf" srcId="{DE8852B5-9D96-4E5C-AFB2-9171D294655B}" destId="{54E3BE08-9BFF-4B30-8ED9-7E167FC65071}" srcOrd="0" destOrd="0" presId="urn:microsoft.com/office/officeart/2005/8/layout/hierarchy2"/>
    <dgm:cxn modelId="{CB640516-8B78-4DF0-B0D2-A400C9210CD0}" type="presParOf" srcId="{DE8852B5-9D96-4E5C-AFB2-9171D294655B}" destId="{D601A21B-0A57-4119-B7AB-EE2B81C9486E}" srcOrd="1" destOrd="0" presId="urn:microsoft.com/office/officeart/2005/8/layout/hierarchy2"/>
    <dgm:cxn modelId="{6E251D01-6ED0-495B-BF67-4788C8D603FC}" type="presParOf" srcId="{D601A21B-0A57-4119-B7AB-EE2B81C9486E}" destId="{35260617-2F4D-400A-A924-AA5054F920B3}" srcOrd="0" destOrd="0" presId="urn:microsoft.com/office/officeart/2005/8/layout/hierarchy2"/>
    <dgm:cxn modelId="{0BBC66A4-528B-46C2-8489-09457F506B49}" type="presParOf" srcId="{35260617-2F4D-400A-A924-AA5054F920B3}" destId="{FA4454B3-FBC8-43C3-AD9F-F95757E26D4B}" srcOrd="0" destOrd="0" presId="urn:microsoft.com/office/officeart/2005/8/layout/hierarchy2"/>
    <dgm:cxn modelId="{2F127245-C301-4007-91C3-7FE08D828246}" type="presParOf" srcId="{D601A21B-0A57-4119-B7AB-EE2B81C9486E}" destId="{D9924D42-BDE4-435D-836B-43736902F2CA}" srcOrd="1" destOrd="0" presId="urn:microsoft.com/office/officeart/2005/8/layout/hierarchy2"/>
    <dgm:cxn modelId="{42935FD6-4E3D-49BA-BA57-679BEBD993EA}" type="presParOf" srcId="{D9924D42-BDE4-435D-836B-43736902F2CA}" destId="{343D5F9D-7D39-4720-968B-8CA95DF70666}" srcOrd="0" destOrd="0" presId="urn:microsoft.com/office/officeart/2005/8/layout/hierarchy2"/>
    <dgm:cxn modelId="{C9B56FA3-D6DA-4554-82D1-6534A2DB3B75}" type="presParOf" srcId="{D9924D42-BDE4-435D-836B-43736902F2CA}" destId="{CC5827E6-E510-4F40-96F2-CC18AD84AC54}" srcOrd="1" destOrd="0" presId="urn:microsoft.com/office/officeart/2005/8/layout/hierarchy2"/>
    <dgm:cxn modelId="{F8AC5C32-79B9-4CDD-967F-697782E609E2}" type="presParOf" srcId="{D601A21B-0A57-4119-B7AB-EE2B81C9486E}" destId="{52F4493A-4B2B-4733-A90E-A9E67234F205}" srcOrd="2" destOrd="0" presId="urn:microsoft.com/office/officeart/2005/8/layout/hierarchy2"/>
    <dgm:cxn modelId="{9B0E3473-7B9A-46F6-9285-BB8E850146BA}" type="presParOf" srcId="{52F4493A-4B2B-4733-A90E-A9E67234F205}" destId="{76CA1F70-11DA-4019-BEED-0702E7304977}" srcOrd="0" destOrd="0" presId="urn:microsoft.com/office/officeart/2005/8/layout/hierarchy2"/>
    <dgm:cxn modelId="{349719B4-2205-41F8-B263-BA62AB433D4E}" type="presParOf" srcId="{D601A21B-0A57-4119-B7AB-EE2B81C9486E}" destId="{D7F873DC-F815-4BEC-B938-B3072845409A}" srcOrd="3" destOrd="0" presId="urn:microsoft.com/office/officeart/2005/8/layout/hierarchy2"/>
    <dgm:cxn modelId="{FC398469-7ECD-46CF-9C0A-E2F2095C0A5C}" type="presParOf" srcId="{D7F873DC-F815-4BEC-B938-B3072845409A}" destId="{933A3FD5-EDCF-4AE7-A041-5C382C3C074B}" srcOrd="0" destOrd="0" presId="urn:microsoft.com/office/officeart/2005/8/layout/hierarchy2"/>
    <dgm:cxn modelId="{7B057F99-69DD-434C-976B-48B3AB21B268}" type="presParOf" srcId="{D7F873DC-F815-4BEC-B938-B3072845409A}" destId="{84F765A4-8F90-4EF4-8D75-06F87ED233C6}" srcOrd="1" destOrd="0" presId="urn:microsoft.com/office/officeart/2005/8/layout/hierarchy2"/>
    <dgm:cxn modelId="{95573EB0-4B01-4C39-AB4D-A700B650E11F}" type="presParOf" srcId="{D601A21B-0A57-4119-B7AB-EE2B81C9486E}" destId="{0E03BF39-DD71-49D2-AD37-C264F94A0536}" srcOrd="4" destOrd="0" presId="urn:microsoft.com/office/officeart/2005/8/layout/hierarchy2"/>
    <dgm:cxn modelId="{5157F2E3-C983-48C4-B797-5D80361B7522}" type="presParOf" srcId="{0E03BF39-DD71-49D2-AD37-C264F94A0536}" destId="{7099DB75-DF52-4975-8BD2-60B8A62DCF5C}" srcOrd="0" destOrd="0" presId="urn:microsoft.com/office/officeart/2005/8/layout/hierarchy2"/>
    <dgm:cxn modelId="{A0EF55C3-B8F1-463B-8810-DDF901D814C8}" type="presParOf" srcId="{D601A21B-0A57-4119-B7AB-EE2B81C9486E}" destId="{6D8A0156-798A-4193-806B-60DCBEFDCC89}" srcOrd="5" destOrd="0" presId="urn:microsoft.com/office/officeart/2005/8/layout/hierarchy2"/>
    <dgm:cxn modelId="{DFD56B7F-5ABC-45C1-BC90-FBF3C04A7CEE}" type="presParOf" srcId="{6D8A0156-798A-4193-806B-60DCBEFDCC89}" destId="{82FB5DE4-B5D6-4F80-97B7-AD3ED5BFDB2C}" srcOrd="0" destOrd="0" presId="urn:microsoft.com/office/officeart/2005/8/layout/hierarchy2"/>
    <dgm:cxn modelId="{1385A963-526D-4D6F-B767-B0C1F2AFC95A}" type="presParOf" srcId="{6D8A0156-798A-4193-806B-60DCBEFDCC89}" destId="{0320C7E9-D3FF-43B2-93C0-C4939519E23C}" srcOrd="1" destOrd="0" presId="urn:microsoft.com/office/officeart/2005/8/layout/hierarchy2"/>
    <dgm:cxn modelId="{9BA95494-843C-4D21-AA0D-9D4802B4447B}" type="presParOf" srcId="{D601A21B-0A57-4119-B7AB-EE2B81C9486E}" destId="{D8B3D3C2-56C2-4B93-A02F-1D69A06687C6}" srcOrd="6" destOrd="0" presId="urn:microsoft.com/office/officeart/2005/8/layout/hierarchy2"/>
    <dgm:cxn modelId="{C09AD9F8-F84B-4EEB-982D-2139543EA167}" type="presParOf" srcId="{D8B3D3C2-56C2-4B93-A02F-1D69A06687C6}" destId="{0B3D01D6-7EF1-41AF-99DB-7268B852CB21}" srcOrd="0" destOrd="0" presId="urn:microsoft.com/office/officeart/2005/8/layout/hierarchy2"/>
    <dgm:cxn modelId="{31D813D3-1938-49CC-802C-1E7E66E0B3CD}" type="presParOf" srcId="{D601A21B-0A57-4119-B7AB-EE2B81C9486E}" destId="{63B2716B-F37D-4D48-AB3D-54ED759249C7}" srcOrd="7" destOrd="0" presId="urn:microsoft.com/office/officeart/2005/8/layout/hierarchy2"/>
    <dgm:cxn modelId="{5F9527F1-2F31-44E6-9097-F0F4134684E2}" type="presParOf" srcId="{63B2716B-F37D-4D48-AB3D-54ED759249C7}" destId="{E14932F9-20DB-49F1-94C6-65A7742DAB4F}" srcOrd="0" destOrd="0" presId="urn:microsoft.com/office/officeart/2005/8/layout/hierarchy2"/>
    <dgm:cxn modelId="{C918FF69-6B14-4E13-A032-34E785543701}" type="presParOf" srcId="{63B2716B-F37D-4D48-AB3D-54ED759249C7}" destId="{0F631BA5-E3B7-43E7-9618-CBB79A09EADB}" srcOrd="1" destOrd="0" presId="urn:microsoft.com/office/officeart/2005/8/layout/hierarchy2"/>
    <dgm:cxn modelId="{B9F1AF64-B291-4A4F-883B-C5F003CB2AB2}" type="presParOf" srcId="{D601A21B-0A57-4119-B7AB-EE2B81C9486E}" destId="{D7085485-2F9D-45D0-9DDD-051DAAFBAC96}" srcOrd="8" destOrd="0" presId="urn:microsoft.com/office/officeart/2005/8/layout/hierarchy2"/>
    <dgm:cxn modelId="{C7BF6A9D-8A02-4603-B6E0-A9BE9CD2436D}" type="presParOf" srcId="{D7085485-2F9D-45D0-9DDD-051DAAFBAC96}" destId="{09E2FB0C-E152-46A9-9A67-4B25FB66CFF4}" srcOrd="0" destOrd="0" presId="urn:microsoft.com/office/officeart/2005/8/layout/hierarchy2"/>
    <dgm:cxn modelId="{80FB5401-B6D8-429F-82FE-5ED1D7507C1F}" type="presParOf" srcId="{D601A21B-0A57-4119-B7AB-EE2B81C9486E}" destId="{36B31ED8-F8EE-41F0-8F25-8914B367E5A6}" srcOrd="9" destOrd="0" presId="urn:microsoft.com/office/officeart/2005/8/layout/hierarchy2"/>
    <dgm:cxn modelId="{BF845EBD-3AE8-4EA3-A88E-D21ECAF98850}" type="presParOf" srcId="{36B31ED8-F8EE-41F0-8F25-8914B367E5A6}" destId="{24067EE8-8F25-42B4-A703-35DE120348DA}" srcOrd="0" destOrd="0" presId="urn:microsoft.com/office/officeart/2005/8/layout/hierarchy2"/>
    <dgm:cxn modelId="{4BA85B95-7123-49D7-9971-260FBD035C37}" type="presParOf" srcId="{36B31ED8-F8EE-41F0-8F25-8914B367E5A6}" destId="{8613EBBE-B729-4C1B-9AFB-31B8B631937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3BE08-9BFF-4B30-8ED9-7E167FC65071}">
      <dsp:nvSpPr>
        <dsp:cNvPr id="0" name=""/>
        <dsp:cNvSpPr/>
      </dsp:nvSpPr>
      <dsp:spPr>
        <a:xfrm>
          <a:off x="462188" y="2376261"/>
          <a:ext cx="3785426" cy="16561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solidFill>
                <a:schemeClr val="tx1"/>
              </a:solidFill>
            </a:rPr>
            <a:t>Pog‘onali </a:t>
          </a:r>
          <a:r>
            <a:rPr lang="en-US" sz="3600" kern="1200" dirty="0" err="1">
              <a:solidFill>
                <a:schemeClr val="tx1"/>
              </a:solidFill>
            </a:rPr>
            <a:t>vallarning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konstruktiv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tuzilishi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0696" y="2424769"/>
        <a:ext cx="3688410" cy="1559173"/>
      </dsp:txXfrm>
    </dsp:sp>
    <dsp:sp modelId="{35260617-2F4D-400A-A924-AA5054F920B3}">
      <dsp:nvSpPr>
        <dsp:cNvPr id="0" name=""/>
        <dsp:cNvSpPr/>
      </dsp:nvSpPr>
      <dsp:spPr>
        <a:xfrm rot="17350740">
          <a:off x="3313427" y="1874290"/>
          <a:ext cx="278247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2782474" y="160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>
            <a:solidFill>
              <a:schemeClr val="tx1"/>
            </a:solidFill>
          </a:endParaRPr>
        </a:p>
      </dsp:txBody>
      <dsp:txXfrm>
        <a:off x="4635102" y="1820774"/>
        <a:ext cx="139123" cy="139123"/>
      </dsp:txXfrm>
    </dsp:sp>
    <dsp:sp modelId="{343D5F9D-7D39-4720-968B-8CA95DF70666}">
      <dsp:nvSpPr>
        <dsp:cNvPr id="0" name=""/>
        <dsp:cNvSpPr/>
      </dsp:nvSpPr>
      <dsp:spPr>
        <a:xfrm>
          <a:off x="5161714" y="5004"/>
          <a:ext cx="3153257" cy="11426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Silliq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silindrik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shponka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uyali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95180" y="38470"/>
        <a:ext cx="3086325" cy="1075693"/>
      </dsp:txXfrm>
    </dsp:sp>
    <dsp:sp modelId="{52F4493A-4B2B-4733-A90E-A9E67234F205}">
      <dsp:nvSpPr>
        <dsp:cNvPr id="0" name=""/>
        <dsp:cNvSpPr/>
      </dsp:nvSpPr>
      <dsp:spPr>
        <a:xfrm rot="18289469">
          <a:off x="3904316" y="2531300"/>
          <a:ext cx="1600695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600695" y="160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</a:endParaRPr>
        </a:p>
      </dsp:txBody>
      <dsp:txXfrm>
        <a:off x="4664647" y="2507329"/>
        <a:ext cx="80034" cy="80034"/>
      </dsp:txXfrm>
    </dsp:sp>
    <dsp:sp modelId="{933A3FD5-EDCF-4AE7-A041-5C382C3C074B}">
      <dsp:nvSpPr>
        <dsp:cNvPr id="0" name=""/>
        <dsp:cNvSpPr/>
      </dsp:nvSpPr>
      <dsp:spPr>
        <a:xfrm>
          <a:off x="5161714" y="1319024"/>
          <a:ext cx="3145441" cy="11426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Silliq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silindrik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shlitsali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95180" y="1352490"/>
        <a:ext cx="3078509" cy="1075693"/>
      </dsp:txXfrm>
    </dsp:sp>
    <dsp:sp modelId="{0E03BF39-DD71-49D2-AD37-C264F94A0536}">
      <dsp:nvSpPr>
        <dsp:cNvPr id="0" name=""/>
        <dsp:cNvSpPr/>
      </dsp:nvSpPr>
      <dsp:spPr>
        <a:xfrm>
          <a:off x="4247614" y="3188309"/>
          <a:ext cx="914100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914100" y="160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</a:endParaRPr>
        </a:p>
      </dsp:txBody>
      <dsp:txXfrm>
        <a:off x="4681812" y="3181503"/>
        <a:ext cx="45705" cy="45705"/>
      </dsp:txXfrm>
    </dsp:sp>
    <dsp:sp modelId="{82FB5DE4-B5D6-4F80-97B7-AD3ED5BFDB2C}">
      <dsp:nvSpPr>
        <dsp:cNvPr id="0" name=""/>
        <dsp:cNvSpPr/>
      </dsp:nvSpPr>
      <dsp:spPr>
        <a:xfrm>
          <a:off x="5161714" y="2633043"/>
          <a:ext cx="3157165" cy="11426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Konussimon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pog‘onali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95180" y="2666509"/>
        <a:ext cx="3090233" cy="1075693"/>
      </dsp:txXfrm>
    </dsp:sp>
    <dsp:sp modelId="{D8B3D3C2-56C2-4B93-A02F-1D69A06687C6}">
      <dsp:nvSpPr>
        <dsp:cNvPr id="0" name=""/>
        <dsp:cNvSpPr/>
      </dsp:nvSpPr>
      <dsp:spPr>
        <a:xfrm rot="3310531">
          <a:off x="3904316" y="3845319"/>
          <a:ext cx="1600695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600695" y="160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</a:endParaRPr>
        </a:p>
      </dsp:txBody>
      <dsp:txXfrm>
        <a:off x="4664647" y="3821348"/>
        <a:ext cx="80034" cy="80034"/>
      </dsp:txXfrm>
    </dsp:sp>
    <dsp:sp modelId="{E14932F9-20DB-49F1-94C6-65A7742DAB4F}">
      <dsp:nvSpPr>
        <dsp:cNvPr id="0" name=""/>
        <dsp:cNvSpPr/>
      </dsp:nvSpPr>
      <dsp:spPr>
        <a:xfrm>
          <a:off x="5161714" y="3947062"/>
          <a:ext cx="3161073" cy="11426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Rezba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yuzali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95180" y="3980528"/>
        <a:ext cx="3094141" cy="1075693"/>
      </dsp:txXfrm>
    </dsp:sp>
    <dsp:sp modelId="{D7085485-2F9D-45D0-9DDD-051DAAFBAC96}">
      <dsp:nvSpPr>
        <dsp:cNvPr id="0" name=""/>
        <dsp:cNvSpPr/>
      </dsp:nvSpPr>
      <dsp:spPr>
        <a:xfrm rot="4249260">
          <a:off x="3313427" y="4502328"/>
          <a:ext cx="278247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2782474" y="160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/>
        </a:p>
      </dsp:txBody>
      <dsp:txXfrm>
        <a:off x="4635102" y="4448813"/>
        <a:ext cx="139123" cy="139123"/>
      </dsp:txXfrm>
    </dsp:sp>
    <dsp:sp modelId="{24067EE8-8F25-42B4-A703-35DE120348DA}">
      <dsp:nvSpPr>
        <dsp:cNvPr id="0" name=""/>
        <dsp:cNvSpPr/>
      </dsp:nvSpPr>
      <dsp:spPr>
        <a:xfrm>
          <a:off x="5161714" y="5261081"/>
          <a:ext cx="3161073" cy="11426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Tishli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5195180" y="5294547"/>
        <a:ext cx="3094141" cy="1075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766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477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71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77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581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764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828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83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20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0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9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74F71-5650-468A-97A6-A48DC6F04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495954-A2A0-483D-88ED-5BF6D40EB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A84C45-B0AB-44AD-BCF7-0B4DD749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002C6-2E50-44F3-A246-867513AF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5D8823-11AE-4526-A86A-F4004A4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1018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38E51-7515-4B30-AAF8-4476D065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8EFBC1-8D4F-4909-835E-CB3C5DC08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F94D2-5F55-47CA-B14B-3153E79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92FD6-C8E7-4896-89E8-D363C052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595334-4B85-4219-BEB8-BA406C8E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56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06002-548F-4734-B390-DC693ED55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16EF2E-61B6-40CC-B928-21BED242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19EB5F-8858-4A5B-91DC-8F5CED2E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CFFE6-11F7-4A7C-8901-E84AF7925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299A1-179F-4AB0-8080-BE79A73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590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3B243-DDCC-4A73-A1C8-75A68C2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5311B-89FB-403D-9E0D-A48FB6D50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B6CA23-9773-49A1-877A-CEC1E9BBE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B6B540-7326-4FFF-8D32-C114CDB5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FA9962-B6F2-4EC3-8712-4ED3C64E5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B823C3-35E1-4E57-9529-8A4216F5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977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9754-4EB9-4F6B-8C75-1BB888ABD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70842-16E0-4A83-AF39-2D2E38AD0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DDDA9B-C923-491A-BE16-60628A25D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27DB1D-5E58-4416-80F0-89EAE4C76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87E503-5FB6-4B8C-9FCC-F8238D763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E77A2A-5764-4698-BEF3-95100BF9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4A0DD02-859B-4E8C-8D36-5E302B359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8DE170-DBCF-4B77-BED3-D9512E2D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10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8B9B9-F746-48D2-AD7F-B6BDD5B2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5A0D90C-FA58-49A5-BC3E-16F85F12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D545503-4390-45DC-BE6C-6F699119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222A6A-8AEC-4FC3-A1B4-22169E6E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212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7265B-300F-4C5C-9877-17D95A2F1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EA269-99EE-4E68-B88F-8834C2C33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2F34E8-32F0-4654-A970-EBB2F478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114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285C7-BBA2-46BB-BA9C-DBBB283D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4E38A-B28F-46E8-8605-305FFABD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98E675-76E6-4439-933B-E3B6523E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4993-F9C2-4B5A-9616-87534B2D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3C7337-E6D0-4E0F-B99F-95EF7983D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90B0AF-4395-4E19-BE5E-E8A487994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36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83A845-4EB1-409C-8B53-06539338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0C0FA7-3ECB-4DCD-90AD-8AB3A8D55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E43D4-E6CE-44DA-96F2-6B9D8ECF6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BA2969-C272-421D-8749-C9035920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4F05AB-10C6-4E75-981E-197E7C876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0423B7-7E3B-4AB6-BE1B-B46B7D4A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609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EEDD-1AD4-4352-89D3-EEC9F333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A2B47-BF81-4EE5-AF3F-F11186544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FABCB-7653-4033-B9CB-9C179C6E1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4CABA-F05D-4888-AF7C-59396630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316BD2-D3B9-480F-8BA4-DCCD349B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1052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664739-61CB-41E2-9151-91C10E6DE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811441-91F8-451E-8432-A00D79450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FBA3E4-558C-4361-B6E2-A19FA167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604863-48E3-45E2-88C6-4D6E750F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B559A-7317-487C-B8E7-D3A89C77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1223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905BF8-329D-4E04-AC24-5C12C6BE1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3CDF99-D4D4-40F4-A5EE-BC4ACDA63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53043-2D77-421D-A021-874472C5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90CC82-F8DE-41A6-9D58-A2A52422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1ED730-B8CF-4348-A0B8-F2B4C1E4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661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149DD9-AC4A-451D-8431-4A6A9519F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04E3F7-58EC-44B6-B56A-455F2E0E3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1F648B-9935-4F76-8256-0A4B55A58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941930-BA57-455B-BEB8-134D6AEA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659F4F-57D5-434F-8208-E2838865E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7852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DFC13E-0325-4AB5-B91F-5488DDB78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63326E-68DE-4EBE-AF8C-137C17048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8E895E-6E14-43D1-B8A4-907AE2501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3C4D66-EB16-4D4D-9B44-0FE2AC834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C5FFE0-DB58-45DE-B993-7AC79EAC3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2715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05E4F-6AD5-4AF6-AB7A-A7C509AD6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B91E00-B7DB-49B1-901C-56A8D24E40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A9A5F9-BB28-4744-A000-A39255D1D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9A9356B-FEE0-4E55-9165-3FEC0D87B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D72742-9676-4055-A14A-B79C53C80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37FE79-DF45-40EB-8CDC-D32ADFFF8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877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78C78-5BE4-4873-8506-DA0D7A616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0A7E30-952F-4729-84EC-8DDF5548F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4CD20E-7A6B-491D-B6ED-50446BD25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87E6EC-4A75-455B-9188-E1119103C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76D791-9415-4AE5-A945-2F313092D3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B18482-1E16-4557-8983-5D480D094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B877107-6FF9-43DC-826B-69C04CD4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3195636-E9FD-4C8D-92E9-2D3E0B295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5800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3751F-8FB9-4D48-A540-9A5555613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F031DF-6956-4536-B92D-550116E5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D5CD6E-C496-4352-9929-D1CD97557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E28C68-D524-458C-8677-06650F42E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4460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6AF4B14-D210-47CC-84F0-3353E73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D45FB0B-3D47-4039-A3AF-AB38AA6B8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A37CDAB-74B6-44DE-939B-42F79C6E5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612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09BE5-2F28-42A1-927C-92783545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13218B-1EAB-49AB-ADFE-E6F9C13B4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914A51-9D56-45CF-9D81-D09BB2433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B6E659-17A5-4E11-9966-9AF0FF67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8591EA-4674-4724-A7C5-668590A6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FFAB926-97A3-49F7-BC2B-564097981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4541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A8B18-BFDF-4557-9D79-4C5A1EE07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9DDF2E4-02AA-4DB6-B6FA-717013025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25ECA4-3E4B-440C-BFA4-0FEB16228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D61258-7846-4EBC-8797-D774A7978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2C2F18-625D-4209-9747-7C58A061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4DD974-A20A-450E-8665-1E2D08BA9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6058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3430E-B3E3-48F9-B136-F2ACFA8A3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A74BEE-9D59-41FE-B7CF-A0C73C064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A31564-56DA-481D-ABF6-5648729CD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7F19B6-9FEF-4233-A75C-B73CA609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9D86D-BD97-49A9-92A9-20C3E43E0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495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A3F197-AEFA-4969-8549-243BCB2A5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FBFC07-1C18-4C18-8984-860A59534B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8A2B84-1DA7-4FCB-A2BF-BAD75B9E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79409-8285-484D-9853-8D78FB98A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34BA78-1EE6-47C1-B00D-8C62F81D3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49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100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6B2B9-E0F8-4208-9B86-70A8365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813B04-E95C-4701-AD5F-22AC7C7B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68F95-E24D-4DB2-92CF-A3B465B2B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97FCA-C6B0-4ABC-80C0-4C24346F8E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149A50-208F-4552-B925-8CD2A8243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97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2CF9A-FB15-47B4-BEDB-A022791DA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3FF4E6F-8E38-4A4D-87B0-8E0DD28D8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B19CD0-7210-4B46-8E01-F24292BBF2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174117-4AC3-4DF1-81EA-1DF80B508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F6F45E-A43E-42EB-A801-8A6894BC5C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09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92D050"/>
            </a:gs>
            <a:gs pos="3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903" y="3645024"/>
            <a:ext cx="8208912" cy="2520279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Technological processes of mechanical processing of step shafts.</a:t>
            </a:r>
          </a:p>
          <a:p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bg1">
                <a:lumMod val="85000"/>
              </a:schemeClr>
            </a:gs>
            <a:gs pos="70000">
              <a:schemeClr val="accent5">
                <a:lumMod val="20000"/>
                <a:lumOff val="8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Pog‘onali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vallarga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Pog‘onali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Pog‘onali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Pog‘onali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Pog‘onali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Pog‘onali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aylanishlar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momentlarda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7AB2C39-5EE8-4F5E-ABB9-AFDB5004D1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8935303"/>
              </p:ext>
            </p:extLst>
          </p:nvPr>
        </p:nvGraphicFramePr>
        <p:xfrm>
          <a:off x="179512" y="188640"/>
          <a:ext cx="8784976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0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085485-2F9D-45D0-9DDD-051DAAFBA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graphicEl>
                                              <a:dgm id="{D7085485-2F9D-45D0-9DDD-051DAAFBA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D7085485-2F9D-45D0-9DDD-051DAAFBA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>
                                            <p:graphicEl>
                                              <a:dgm id="{D7085485-2F9D-45D0-9DDD-051DAAFBAC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067EE8-8F25-42B4-A703-35DE120348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graphicEl>
                                              <a:dgm id="{24067EE8-8F25-42B4-A703-35DE120348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24067EE8-8F25-42B4-A703-35DE120348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graphicEl>
                                              <a:dgm id="{24067EE8-8F25-42B4-A703-35DE120348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shlitsalar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tojlar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ikkinchisiga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galtellar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faskalar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4479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733256"/>
            <a:ext cx="8712968" cy="648072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Silliq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shponkali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1085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https://alikom.ru/wp-content/uploads/2022/04/ZSK-15.05.012-Val-shponochnyj.png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C215BE-D723-4BB6-8593-4AE5B6B6AC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116" b="3759"/>
          <a:stretch/>
        </p:blipFill>
        <p:spPr>
          <a:xfrm>
            <a:off x="1331640" y="59120"/>
            <a:ext cx="6440659" cy="561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8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589240"/>
            <a:ext cx="8424936" cy="6480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Rezbali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konussimon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-4260" y="6239053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https://stankoinkom.ru/images/product_description/8fc57f2a4dc6d6a21ed463471dde01de.jpg</a:t>
            </a:r>
            <a:endParaRPr lang="ru-RU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6A1438-F9F6-4F3D-ADCD-EBC3160C6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71" y="68222"/>
            <a:ext cx="7361357" cy="552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7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5801984"/>
            <a:ext cx="7488832" cy="5760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5" y="6444044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https://ae04.alicdn.com/kf/S27f221ddb2e04423bcc245f400f0cb5bq.jpg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1BE7EA-B0B8-4828-8865-7614F9C05A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350" b="11150"/>
          <a:stretch/>
        </p:blipFill>
        <p:spPr>
          <a:xfrm>
            <a:off x="555171" y="44623"/>
            <a:ext cx="7833253" cy="575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61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5805264"/>
            <a:ext cx="7488832" cy="5760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5" y="6444044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https://grand.by/upload/iblock/06d/p134333cy54s88ezk7rms0kpgk1f9qtt.jpg</a:t>
            </a:r>
            <a:endParaRPr lang="ru-RU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A1E369-B480-48C0-A31A-DD14A353E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15" y="116632"/>
            <a:ext cx="8375749" cy="558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76672"/>
            <a:ext cx="8784975" cy="6264696"/>
          </a:xfrm>
        </p:spPr>
        <p:txBody>
          <a:bodyPr>
            <a:normAutofit fontScale="92500" lnSpcReduction="2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birikadigan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6-8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kvalitet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Ra 0,63-2,5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g‘adir-budurligida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o‘qga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radial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o‘rilishi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0,01-0,03 mm,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o‘rilishi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0,01-0,02 mm.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O‘qqa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ariqchalarining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shlitsalarining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parallellikdan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chetlanishi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0,01 mm. Val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chiziqlikdan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og‘ishi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0,03-0,05 mm.</a:t>
            </a:r>
          </a:p>
        </p:txBody>
      </p:sp>
    </p:spTree>
    <p:extLst>
      <p:ext uri="{BB962C8B-B14F-4D97-AF65-F5344CB8AC3E}">
        <p14:creationId xmlns:p14="http://schemas.microsoft.com/office/powerpoint/2010/main" val="4979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uglerodli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legirlangan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po‘latlar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45, 40X, 45XHM, 38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ХМЮА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boshqalardan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normallashtirish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toblash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sementatsiyalash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azotlash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kimyoviy-termik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ishlatiladagan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material,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korxona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sharoitidan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prokat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57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Pog‘onali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vallarga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vintqirqarlar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–revolver,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ko‘pkeskichli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karusel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avtomatlarda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avtomatlarda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markazlarda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patronda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planshaybada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lyunetlar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jirvirlanadi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pritirkalanadi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polirovkalanadi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superfinishlanadi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nakatkalanadi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chuqurligi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aniqlikda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olmosli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qotishmali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keskichlar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1000 m/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chuqurligi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27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patronga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siqilgan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parmalanadi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So‘ngra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shpindel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babka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teshikka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siqib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kora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bo‘lingandan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79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https://a.d-cd.net/AwAAAgPCsOA-1920.jpg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157192"/>
            <a:ext cx="8898969" cy="12148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55A26FC-6A97-4625-8686-654F25F61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https://xn--80ajjnhegz2b.su/assets/gallery/15/145.jpg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661248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shponka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pazlarini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C99B531-FBE1-429C-ADE7-122A0F4A3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4" y="97336"/>
            <a:ext cx="760095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https://st26.stpulscen.ru/images/product/233/811/592_big.jpg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733256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rezabali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B5255F-EE2A-4C3B-9056-BDB0EDB23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44623"/>
            <a:ext cx="8446053" cy="561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3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16530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</a:t>
            </a:r>
            <a:endParaRPr lang="ru-RU" i="1" dirty="0"/>
          </a:p>
          <a:p>
            <a:r>
              <a:rPr lang="en-US" i="1" dirty="0"/>
              <a:t>https://mehanik35.ru/wp-content/uploads/d/3/9/d3930f95798336c073681cfbc777508b.jpeg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518973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64C741-1F42-4589-B24D-8DF2F0499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756" y="0"/>
            <a:ext cx="8388424" cy="558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7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https://community.ptc.com/legacyfs/online/105493_creo%202.jpg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517232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2ED9A1-4A65-42EF-9845-257A32E69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6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https://i.ytimg.com/vi/vETFctgkQqY/maxresdefault.jpg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157192"/>
            <a:ext cx="8898969" cy="1222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superfinishlash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C776DEA-000C-40E2-9E9A-AF23FCC24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88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it-IT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Pog‘onali vallarni nazorat 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shlitsa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skoba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mikrometr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shtengetsirkul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probka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-5478" y="6167045"/>
            <a:ext cx="91494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latin typeface="Arial Narrow" panose="020B0606020202030204" pitchFamily="34" charset="0"/>
              </a:rPr>
              <a:t>Manba</a:t>
            </a:r>
            <a:r>
              <a:rPr lang="en-US" i="1" dirty="0">
                <a:latin typeface="Arial Narrow" panose="020B0606020202030204" pitchFamily="34" charset="0"/>
              </a:rPr>
              <a:t>: https://cdn.vseinstrumenti.ru/res/img/foto_v_stati/kak_polzovatsya_shtangentsirkulem/shtangentsirkul3.jpg</a:t>
            </a:r>
            <a:endParaRPr lang="ru-RU" i="1" dirty="0"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971598" y="5066599"/>
            <a:ext cx="74888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DA15777-4D18-43BF-BCB8-D8E5D5EFE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78" y="566291"/>
            <a:ext cx="9149477" cy="415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radial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urinishlari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o‘qdoshligi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92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444044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https://forttool.ru/upload/iblock/2ab/2ab762dfc53cf9f0d20e1d22d2ea43f5.jpg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544522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Pog‘onali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teshik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o‘qiga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radial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urishini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401395-CF01-47A3-949A-F74543C331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850" b="17451"/>
          <a:stretch/>
        </p:blipFill>
        <p:spPr>
          <a:xfrm>
            <a:off x="0" y="-27384"/>
            <a:ext cx="9180512" cy="520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0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480720"/>
          </a:xfrm>
        </p:spPr>
        <p:txBody>
          <a:bodyPr>
            <a:noAutofit/>
          </a:bodyPr>
          <a:lstStyle/>
          <a:p>
            <a:pPr marL="0" lvl="8" indent="0" algn="ctr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Mirzayev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машиностроения: учебник / В.В. Клепиков, Н.М. Султан-заде, В.Ф. Солдатов [и др.]. — М.: 2017. – 387 с.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Технология машиностроения: производство типовых деталей машин: Учебное пособие / И.С. Иванов. - М.: НИЦ 2014. - 224 с.</a:t>
            </a:r>
          </a:p>
        </p:txBody>
      </p:sp>
    </p:spTree>
    <p:extLst>
      <p:ext uri="{BB962C8B-B14F-4D97-AF65-F5344CB8AC3E}">
        <p14:creationId xmlns:p14="http://schemas.microsoft.com/office/powerpoint/2010/main" val="21550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>
            <a:alphaModFix amt="8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467544" y="1160748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00B050"/>
                </a:solidFill>
              </a:rPr>
              <a:t>E’TIBORINGIZ</a:t>
            </a:r>
          </a:p>
          <a:p>
            <a:pPr algn="ctr"/>
            <a:r>
              <a:rPr lang="en-US" sz="5400" b="1" dirty="0">
                <a:ln/>
                <a:solidFill>
                  <a:srgbClr val="00B050"/>
                </a:solidFill>
              </a:rPr>
              <a:t>UCHUN RAHMAT</a:t>
            </a:r>
            <a:endParaRPr lang="ru-RU" sz="5400" b="1" dirty="0">
              <a:ln/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5975</TotalTime>
  <Words>1014</Words>
  <Application>Microsoft Office PowerPoint</Application>
  <PresentationFormat>Экран (4:3)</PresentationFormat>
  <Paragraphs>68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26</vt:i4>
      </vt:variant>
    </vt:vector>
  </HeadingPairs>
  <TitlesOfParts>
    <vt:vector size="39" baseType="lpstr">
      <vt:lpstr>Arial</vt:lpstr>
      <vt:lpstr>Arial Narrow</vt:lpstr>
      <vt:lpstr>Calibri</vt:lpstr>
      <vt:lpstr>Calibri Light</vt:lpstr>
      <vt:lpstr>Candara</vt:lpstr>
      <vt:lpstr>Gill Sans MT</vt:lpstr>
      <vt:lpstr>Symbol</vt:lpstr>
      <vt:lpstr>Times New Roman</vt:lpstr>
      <vt:lpstr>Волна</vt:lpstr>
      <vt:lpstr>Тема Office</vt:lpstr>
      <vt:lpstr>Галерея</vt:lpstr>
      <vt:lpstr>2_Тема Office</vt:lpstr>
      <vt:lpstr>5_Тема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269</cp:revision>
  <dcterms:created xsi:type="dcterms:W3CDTF">2021-09-15T07:41:13Z</dcterms:created>
  <dcterms:modified xsi:type="dcterms:W3CDTF">2024-11-11T06:42:35Z</dcterms:modified>
</cp:coreProperties>
</file>