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20" r:id="rId3"/>
    <p:sldMasterId id="2147483744" r:id="rId4"/>
    <p:sldMasterId id="2147483792" r:id="rId5"/>
    <p:sldMasterId id="2147483804" r:id="rId6"/>
  </p:sldMasterIdLst>
  <p:sldIdLst>
    <p:sldId id="256" r:id="rId7"/>
    <p:sldId id="257" r:id="rId8"/>
    <p:sldId id="258" r:id="rId9"/>
    <p:sldId id="331" r:id="rId10"/>
    <p:sldId id="342" r:id="rId11"/>
    <p:sldId id="350" r:id="rId12"/>
    <p:sldId id="361" r:id="rId13"/>
    <p:sldId id="372" r:id="rId14"/>
    <p:sldId id="362" r:id="rId15"/>
    <p:sldId id="363" r:id="rId16"/>
    <p:sldId id="352" r:id="rId17"/>
    <p:sldId id="263" r:id="rId18"/>
    <p:sldId id="354" r:id="rId19"/>
    <p:sldId id="364" r:id="rId20"/>
    <p:sldId id="355" r:id="rId21"/>
    <p:sldId id="316" r:id="rId22"/>
    <p:sldId id="365" r:id="rId23"/>
    <p:sldId id="359" r:id="rId24"/>
    <p:sldId id="371" r:id="rId25"/>
    <p:sldId id="356" r:id="rId26"/>
    <p:sldId id="366" r:id="rId27"/>
    <p:sldId id="358" r:id="rId28"/>
    <p:sldId id="267" r:id="rId29"/>
    <p:sldId id="276" r:id="rId30"/>
    <p:sldId id="368" r:id="rId31"/>
    <p:sldId id="322" r:id="rId32"/>
    <p:sldId id="369" r:id="rId33"/>
    <p:sldId id="370" r:id="rId34"/>
    <p:sldId id="367" r:id="rId35"/>
    <p:sldId id="349" r:id="rId36"/>
    <p:sldId id="304" r:id="rId37"/>
    <p:sldId id="29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E7CE"/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presProps" Target="presProps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A6BE2D-BF01-41A6-9F3B-E9AC7DE0E763}" type="doc">
      <dgm:prSet loTypeId="urn:microsoft.com/office/officeart/2005/8/layout/hierarchy6" loCatId="hierarchy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2FB988A-A142-45A9-A53B-BF2AF2122CF2}">
      <dgm:prSet phldrT="[Текст]" custT="1"/>
      <dgm:spPr/>
      <dgm:t>
        <a:bodyPr/>
        <a:lstStyle/>
        <a:p>
          <a:r>
            <a:rPr lang="en-US" sz="3600" dirty="0">
              <a:solidFill>
                <a:schemeClr val="tx1"/>
              </a:solidFill>
            </a:rPr>
            <a:t>Tirsakli </a:t>
          </a:r>
          <a:r>
            <a:rPr lang="en-US" sz="3600" dirty="0" err="1">
              <a:solidFill>
                <a:schemeClr val="tx1"/>
              </a:solidFill>
            </a:rPr>
            <a:t>vallarning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konstruktiv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tuzilishi</a:t>
          </a:r>
          <a:endParaRPr lang="ru-RU" sz="3600" dirty="0">
            <a:solidFill>
              <a:schemeClr val="tx1"/>
            </a:solidFill>
          </a:endParaRPr>
        </a:p>
      </dgm:t>
    </dgm:pt>
    <dgm:pt modelId="{F007594A-20B9-428D-AD92-C2CEBB9DABED}" type="parTrans" cxnId="{327F88C1-AE66-4D9B-B79F-5D1598AC97F9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99693069-5212-4073-BAFA-A322B33DB0C6}" type="sibTrans" cxnId="{327F88C1-AE66-4D9B-B79F-5D1598AC97F9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1C8FE038-D3D5-4E94-ABA6-F0553F2F4386}">
      <dgm:prSet phldrT="[Текст]" custT="1"/>
      <dgm:spPr/>
      <dgm:t>
        <a:bodyPr/>
        <a:lstStyle/>
        <a:p>
          <a:r>
            <a:rPr lang="en-US" sz="3600">
              <a:solidFill>
                <a:schemeClr val="tx1"/>
              </a:solidFill>
            </a:rPr>
            <a:t>To‘liq tayanchga ega bo‘lgan</a:t>
          </a:r>
          <a:endParaRPr lang="ru-RU" sz="3600" dirty="0">
            <a:solidFill>
              <a:schemeClr val="tx1"/>
            </a:solidFill>
          </a:endParaRPr>
        </a:p>
      </dgm:t>
    </dgm:pt>
    <dgm:pt modelId="{362498D2-BB94-4218-BF19-A3E66DA9243D}" type="parTrans" cxnId="{69CBD1A3-D7EA-43EE-A7D7-B8D0DD094684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33EC4AE3-001A-4601-AB91-4D393BCB7173}" type="sibTrans" cxnId="{69CBD1A3-D7EA-43EE-A7D7-B8D0DD094684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6FF6589E-0BF4-4B02-9F0B-0FDF65C280D4}">
      <dgm:prSet phldrT="[Текст]" custT="1"/>
      <dgm:spPr/>
      <dgm:t>
        <a:bodyPr/>
        <a:lstStyle/>
        <a:p>
          <a:r>
            <a:rPr lang="en-US" sz="3600" dirty="0" err="1">
              <a:solidFill>
                <a:schemeClr val="tx1"/>
              </a:solidFill>
            </a:rPr>
            <a:t>Noto‘liq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tayanchga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ega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bo‘lgan</a:t>
          </a:r>
          <a:r>
            <a:rPr lang="en-US" sz="3600" dirty="0">
              <a:solidFill>
                <a:schemeClr val="tx1"/>
              </a:solidFill>
            </a:rPr>
            <a:t> </a:t>
          </a:r>
          <a:endParaRPr lang="ru-RU" sz="3600" dirty="0">
            <a:solidFill>
              <a:schemeClr val="tx1"/>
            </a:solidFill>
          </a:endParaRPr>
        </a:p>
      </dgm:t>
    </dgm:pt>
    <dgm:pt modelId="{ADA2E5B7-C611-44A9-9937-E4F9019C06BA}" type="parTrans" cxnId="{3D19BBF1-B731-467F-9A22-5541E8A9E1CE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87D18C98-A838-4575-A1CC-A0AC6CC6195D}" type="sibTrans" cxnId="{3D19BBF1-B731-467F-9A22-5541E8A9E1CE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D8AB0322-0DBC-4ABD-BE9B-E27175B22920}" type="pres">
      <dgm:prSet presAssocID="{6DA6BE2D-BF01-41A6-9F3B-E9AC7DE0E76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61127C7-D1BC-47EA-A9E4-3687E523F661}" type="pres">
      <dgm:prSet presAssocID="{6DA6BE2D-BF01-41A6-9F3B-E9AC7DE0E763}" presName="hierFlow" presStyleCnt="0"/>
      <dgm:spPr/>
    </dgm:pt>
    <dgm:pt modelId="{FB291B11-2E4D-4AC5-9817-1432026EFFED}" type="pres">
      <dgm:prSet presAssocID="{6DA6BE2D-BF01-41A6-9F3B-E9AC7DE0E76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C3FDF35-A618-451E-AAC0-9A45938D0BB6}" type="pres">
      <dgm:prSet presAssocID="{A2FB988A-A142-45A9-A53B-BF2AF2122CF2}" presName="Name14" presStyleCnt="0"/>
      <dgm:spPr/>
    </dgm:pt>
    <dgm:pt modelId="{0042F888-AE96-4B96-9843-3445268EBEA1}" type="pres">
      <dgm:prSet presAssocID="{A2FB988A-A142-45A9-A53B-BF2AF2122CF2}" presName="level1Shape" presStyleLbl="node0" presStyleIdx="0" presStyleCnt="1">
        <dgm:presLayoutVars>
          <dgm:chPref val="3"/>
        </dgm:presLayoutVars>
      </dgm:prSet>
      <dgm:spPr/>
    </dgm:pt>
    <dgm:pt modelId="{80E74D1F-5060-47F3-9934-21D0BFB1CF74}" type="pres">
      <dgm:prSet presAssocID="{A2FB988A-A142-45A9-A53B-BF2AF2122CF2}" presName="hierChild2" presStyleCnt="0"/>
      <dgm:spPr/>
    </dgm:pt>
    <dgm:pt modelId="{6B958802-5C23-46DD-9FE8-D194930A3190}" type="pres">
      <dgm:prSet presAssocID="{362498D2-BB94-4218-BF19-A3E66DA9243D}" presName="Name19" presStyleLbl="parChTrans1D2" presStyleIdx="0" presStyleCnt="2"/>
      <dgm:spPr/>
    </dgm:pt>
    <dgm:pt modelId="{A709304E-0C93-49BD-A5A1-BE5C528A33EB}" type="pres">
      <dgm:prSet presAssocID="{1C8FE038-D3D5-4E94-ABA6-F0553F2F4386}" presName="Name21" presStyleCnt="0"/>
      <dgm:spPr/>
    </dgm:pt>
    <dgm:pt modelId="{351B3DDA-F9B3-4C2C-929F-788FE1F9ECFB}" type="pres">
      <dgm:prSet presAssocID="{1C8FE038-D3D5-4E94-ABA6-F0553F2F4386}" presName="level2Shape" presStyleLbl="node2" presStyleIdx="0" presStyleCnt="2"/>
      <dgm:spPr/>
    </dgm:pt>
    <dgm:pt modelId="{50B4B3C9-4DF8-43C3-813D-8E5BFA58D41F}" type="pres">
      <dgm:prSet presAssocID="{1C8FE038-D3D5-4E94-ABA6-F0553F2F4386}" presName="hierChild3" presStyleCnt="0"/>
      <dgm:spPr/>
    </dgm:pt>
    <dgm:pt modelId="{81486CC2-6F50-44C5-970D-A8014C719672}" type="pres">
      <dgm:prSet presAssocID="{ADA2E5B7-C611-44A9-9937-E4F9019C06BA}" presName="Name19" presStyleLbl="parChTrans1D2" presStyleIdx="1" presStyleCnt="2"/>
      <dgm:spPr/>
    </dgm:pt>
    <dgm:pt modelId="{36B9C302-4B68-4F63-8FC5-71CA1FF1B7CE}" type="pres">
      <dgm:prSet presAssocID="{6FF6589E-0BF4-4B02-9F0B-0FDF65C280D4}" presName="Name21" presStyleCnt="0"/>
      <dgm:spPr/>
    </dgm:pt>
    <dgm:pt modelId="{1B21C8A8-4311-49E6-8F4C-9AD273CCB168}" type="pres">
      <dgm:prSet presAssocID="{6FF6589E-0BF4-4B02-9F0B-0FDF65C280D4}" presName="level2Shape" presStyleLbl="node2" presStyleIdx="1" presStyleCnt="2"/>
      <dgm:spPr/>
    </dgm:pt>
    <dgm:pt modelId="{FC564F7C-D9E1-4854-ABF7-9F46CA3B9CBB}" type="pres">
      <dgm:prSet presAssocID="{6FF6589E-0BF4-4B02-9F0B-0FDF65C280D4}" presName="hierChild3" presStyleCnt="0"/>
      <dgm:spPr/>
    </dgm:pt>
    <dgm:pt modelId="{70AD76CB-B04B-48A9-AC9A-AEA25C43EB1C}" type="pres">
      <dgm:prSet presAssocID="{6DA6BE2D-BF01-41A6-9F3B-E9AC7DE0E763}" presName="bgShapesFlow" presStyleCnt="0"/>
      <dgm:spPr/>
    </dgm:pt>
  </dgm:ptLst>
  <dgm:cxnLst>
    <dgm:cxn modelId="{93FC8719-FB21-47B7-BD8F-4B217A3E204F}" type="presOf" srcId="{6DA6BE2D-BF01-41A6-9F3B-E9AC7DE0E763}" destId="{D8AB0322-0DBC-4ABD-BE9B-E27175B22920}" srcOrd="0" destOrd="0" presId="urn:microsoft.com/office/officeart/2005/8/layout/hierarchy6"/>
    <dgm:cxn modelId="{B62D1573-C6F9-4878-9195-F273E8A5A345}" type="presOf" srcId="{6FF6589E-0BF4-4B02-9F0B-0FDF65C280D4}" destId="{1B21C8A8-4311-49E6-8F4C-9AD273CCB168}" srcOrd="0" destOrd="0" presId="urn:microsoft.com/office/officeart/2005/8/layout/hierarchy6"/>
    <dgm:cxn modelId="{3A94D189-CE28-436A-9453-EDD73D6BC00F}" type="presOf" srcId="{A2FB988A-A142-45A9-A53B-BF2AF2122CF2}" destId="{0042F888-AE96-4B96-9843-3445268EBEA1}" srcOrd="0" destOrd="0" presId="urn:microsoft.com/office/officeart/2005/8/layout/hierarchy6"/>
    <dgm:cxn modelId="{69CBD1A3-D7EA-43EE-A7D7-B8D0DD094684}" srcId="{A2FB988A-A142-45A9-A53B-BF2AF2122CF2}" destId="{1C8FE038-D3D5-4E94-ABA6-F0553F2F4386}" srcOrd="0" destOrd="0" parTransId="{362498D2-BB94-4218-BF19-A3E66DA9243D}" sibTransId="{33EC4AE3-001A-4601-AB91-4D393BCB7173}"/>
    <dgm:cxn modelId="{327F88C1-AE66-4D9B-B79F-5D1598AC97F9}" srcId="{6DA6BE2D-BF01-41A6-9F3B-E9AC7DE0E763}" destId="{A2FB988A-A142-45A9-A53B-BF2AF2122CF2}" srcOrd="0" destOrd="0" parTransId="{F007594A-20B9-428D-AD92-C2CEBB9DABED}" sibTransId="{99693069-5212-4073-BAFA-A322B33DB0C6}"/>
    <dgm:cxn modelId="{9E8D6CD4-F205-4F92-B1AB-30460C945E02}" type="presOf" srcId="{1C8FE038-D3D5-4E94-ABA6-F0553F2F4386}" destId="{351B3DDA-F9B3-4C2C-929F-788FE1F9ECFB}" srcOrd="0" destOrd="0" presId="urn:microsoft.com/office/officeart/2005/8/layout/hierarchy6"/>
    <dgm:cxn modelId="{79311FE0-4BFB-43B2-8F35-A1277E56F1EF}" type="presOf" srcId="{362498D2-BB94-4218-BF19-A3E66DA9243D}" destId="{6B958802-5C23-46DD-9FE8-D194930A3190}" srcOrd="0" destOrd="0" presId="urn:microsoft.com/office/officeart/2005/8/layout/hierarchy6"/>
    <dgm:cxn modelId="{3D19BBF1-B731-467F-9A22-5541E8A9E1CE}" srcId="{A2FB988A-A142-45A9-A53B-BF2AF2122CF2}" destId="{6FF6589E-0BF4-4B02-9F0B-0FDF65C280D4}" srcOrd="1" destOrd="0" parTransId="{ADA2E5B7-C611-44A9-9937-E4F9019C06BA}" sibTransId="{87D18C98-A838-4575-A1CC-A0AC6CC6195D}"/>
    <dgm:cxn modelId="{2287BCF8-478D-4E8E-9539-2C1D28F32992}" type="presOf" srcId="{ADA2E5B7-C611-44A9-9937-E4F9019C06BA}" destId="{81486CC2-6F50-44C5-970D-A8014C719672}" srcOrd="0" destOrd="0" presId="urn:microsoft.com/office/officeart/2005/8/layout/hierarchy6"/>
    <dgm:cxn modelId="{F1DCB240-7C28-47F9-B76D-AE0E221E91B1}" type="presParOf" srcId="{D8AB0322-0DBC-4ABD-BE9B-E27175B22920}" destId="{961127C7-D1BC-47EA-A9E4-3687E523F661}" srcOrd="0" destOrd="0" presId="urn:microsoft.com/office/officeart/2005/8/layout/hierarchy6"/>
    <dgm:cxn modelId="{CEBBC743-BC78-4467-B6E6-C1C0F3C50F78}" type="presParOf" srcId="{961127C7-D1BC-47EA-A9E4-3687E523F661}" destId="{FB291B11-2E4D-4AC5-9817-1432026EFFED}" srcOrd="0" destOrd="0" presId="urn:microsoft.com/office/officeart/2005/8/layout/hierarchy6"/>
    <dgm:cxn modelId="{37C9A05B-2504-449F-9146-23A46436DA65}" type="presParOf" srcId="{FB291B11-2E4D-4AC5-9817-1432026EFFED}" destId="{2C3FDF35-A618-451E-AAC0-9A45938D0BB6}" srcOrd="0" destOrd="0" presId="urn:microsoft.com/office/officeart/2005/8/layout/hierarchy6"/>
    <dgm:cxn modelId="{2821F9F6-3466-409A-828E-5512FECB8F14}" type="presParOf" srcId="{2C3FDF35-A618-451E-AAC0-9A45938D0BB6}" destId="{0042F888-AE96-4B96-9843-3445268EBEA1}" srcOrd="0" destOrd="0" presId="urn:microsoft.com/office/officeart/2005/8/layout/hierarchy6"/>
    <dgm:cxn modelId="{8C972383-D5BC-418B-934E-0B8016DEDC1D}" type="presParOf" srcId="{2C3FDF35-A618-451E-AAC0-9A45938D0BB6}" destId="{80E74D1F-5060-47F3-9934-21D0BFB1CF74}" srcOrd="1" destOrd="0" presId="urn:microsoft.com/office/officeart/2005/8/layout/hierarchy6"/>
    <dgm:cxn modelId="{122886BD-DE24-40CF-A8E0-A866E383B928}" type="presParOf" srcId="{80E74D1F-5060-47F3-9934-21D0BFB1CF74}" destId="{6B958802-5C23-46DD-9FE8-D194930A3190}" srcOrd="0" destOrd="0" presId="urn:microsoft.com/office/officeart/2005/8/layout/hierarchy6"/>
    <dgm:cxn modelId="{9B46AA8A-CB6F-4C30-A7A6-4388C5FD431F}" type="presParOf" srcId="{80E74D1F-5060-47F3-9934-21D0BFB1CF74}" destId="{A709304E-0C93-49BD-A5A1-BE5C528A33EB}" srcOrd="1" destOrd="0" presId="urn:microsoft.com/office/officeart/2005/8/layout/hierarchy6"/>
    <dgm:cxn modelId="{0E0E7965-300F-4346-966D-CF3E4EDEA1B8}" type="presParOf" srcId="{A709304E-0C93-49BD-A5A1-BE5C528A33EB}" destId="{351B3DDA-F9B3-4C2C-929F-788FE1F9ECFB}" srcOrd="0" destOrd="0" presId="urn:microsoft.com/office/officeart/2005/8/layout/hierarchy6"/>
    <dgm:cxn modelId="{7F7B36A7-213E-4BBB-AEBE-7B3D2DBDE8CD}" type="presParOf" srcId="{A709304E-0C93-49BD-A5A1-BE5C528A33EB}" destId="{50B4B3C9-4DF8-43C3-813D-8E5BFA58D41F}" srcOrd="1" destOrd="0" presId="urn:microsoft.com/office/officeart/2005/8/layout/hierarchy6"/>
    <dgm:cxn modelId="{5CE2BD7E-2C05-40B6-A412-1002FF034E96}" type="presParOf" srcId="{80E74D1F-5060-47F3-9934-21D0BFB1CF74}" destId="{81486CC2-6F50-44C5-970D-A8014C719672}" srcOrd="2" destOrd="0" presId="urn:microsoft.com/office/officeart/2005/8/layout/hierarchy6"/>
    <dgm:cxn modelId="{9518ACE4-1965-4280-80CD-C8AD51C23616}" type="presParOf" srcId="{80E74D1F-5060-47F3-9934-21D0BFB1CF74}" destId="{36B9C302-4B68-4F63-8FC5-71CA1FF1B7CE}" srcOrd="3" destOrd="0" presId="urn:microsoft.com/office/officeart/2005/8/layout/hierarchy6"/>
    <dgm:cxn modelId="{5C35A297-AF40-4462-82C2-5128A5468184}" type="presParOf" srcId="{36B9C302-4B68-4F63-8FC5-71CA1FF1B7CE}" destId="{1B21C8A8-4311-49E6-8F4C-9AD273CCB168}" srcOrd="0" destOrd="0" presId="urn:microsoft.com/office/officeart/2005/8/layout/hierarchy6"/>
    <dgm:cxn modelId="{663C9104-4B36-4650-95B2-A6063F05766D}" type="presParOf" srcId="{36B9C302-4B68-4F63-8FC5-71CA1FF1B7CE}" destId="{FC564F7C-D9E1-4854-ABF7-9F46CA3B9CBB}" srcOrd="1" destOrd="0" presId="urn:microsoft.com/office/officeart/2005/8/layout/hierarchy6"/>
    <dgm:cxn modelId="{9FCBE578-EB34-43C0-BEB4-FAA46A4CF95F}" type="presParOf" srcId="{D8AB0322-0DBC-4ABD-BE9B-E27175B22920}" destId="{70AD76CB-B04B-48A9-AC9A-AEA25C43EB1C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0A6D18-5595-4CA7-B978-49027153D9FF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4527813-D357-4FE8-9325-8EBD8A42CD8D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</a:rPr>
            <a:t>texnologik bazalariga ishlov berish (toretslarini, markaziy teshiklar va platiklar)</a:t>
          </a:r>
          <a:endParaRPr lang="ru-RU" sz="2800" dirty="0">
            <a:solidFill>
              <a:schemeClr val="tx1"/>
            </a:solidFill>
          </a:endParaRPr>
        </a:p>
      </dgm:t>
    </dgm:pt>
    <dgm:pt modelId="{9DF45D78-AECE-4761-A521-17EF0D6E6F80}" type="parTrans" cxnId="{642E9252-8CB3-4571-A2A3-56622054291F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24232C58-D159-464B-8835-DC459F0DB7A1}" type="sibTrans" cxnId="{642E9252-8CB3-4571-A2A3-56622054291F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07146BDF-4EC4-43E2-AB3D-FA08547D5038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</a:rPr>
            <a:t>asosiy va shatunli bo‘yinlarga </a:t>
          </a:r>
          <a:r>
            <a:rPr lang="en-US" sz="2800" dirty="0">
              <a:solidFill>
                <a:schemeClr val="tx1"/>
              </a:solidFill>
            </a:rPr>
            <a:t>h</a:t>
          </a:r>
          <a:r>
            <a:rPr lang="uz-Cyrl-UZ" sz="2800" dirty="0">
              <a:solidFill>
                <a:schemeClr val="tx1"/>
              </a:solidFill>
            </a:rPr>
            <a:t>amda galtellarga ishlov berish</a:t>
          </a:r>
          <a:endParaRPr lang="ru-RU" sz="2800" dirty="0">
            <a:solidFill>
              <a:schemeClr val="tx1"/>
            </a:solidFill>
          </a:endParaRPr>
        </a:p>
      </dgm:t>
    </dgm:pt>
    <dgm:pt modelId="{C529E898-BC98-4649-9EB7-E867E770028B}" type="parTrans" cxnId="{BE4409C7-1DE4-4B6C-BD05-95C1349921F1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43CBF02D-351E-4C31-94A2-35AF7AE7D0F5}" type="sibTrans" cxnId="{BE4409C7-1DE4-4B6C-BD05-95C1349921F1}">
      <dgm:prSet custT="1"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24763440-955A-4C7B-9D69-D968756ADDC0}" type="pres">
      <dgm:prSet presAssocID="{3B0A6D18-5595-4CA7-B978-49027153D9FF}" presName="outerComposite" presStyleCnt="0">
        <dgm:presLayoutVars>
          <dgm:chMax val="5"/>
          <dgm:dir/>
          <dgm:resizeHandles val="exact"/>
        </dgm:presLayoutVars>
      </dgm:prSet>
      <dgm:spPr/>
    </dgm:pt>
    <dgm:pt modelId="{77D7E8FA-68A1-42E4-B7D9-BE7BAD6E8CB9}" type="pres">
      <dgm:prSet presAssocID="{3B0A6D18-5595-4CA7-B978-49027153D9FF}" presName="dummyMaxCanvas" presStyleCnt="0">
        <dgm:presLayoutVars/>
      </dgm:prSet>
      <dgm:spPr/>
    </dgm:pt>
    <dgm:pt modelId="{D862D623-AA7B-47D2-BA22-4403B754F087}" type="pres">
      <dgm:prSet presAssocID="{3B0A6D18-5595-4CA7-B978-49027153D9FF}" presName="TwoNodes_1" presStyleLbl="node1" presStyleIdx="0" presStyleCnt="2">
        <dgm:presLayoutVars>
          <dgm:bulletEnabled val="1"/>
        </dgm:presLayoutVars>
      </dgm:prSet>
      <dgm:spPr/>
    </dgm:pt>
    <dgm:pt modelId="{C256EF97-FD59-4EC1-A243-FE8292755BEC}" type="pres">
      <dgm:prSet presAssocID="{3B0A6D18-5595-4CA7-B978-49027153D9FF}" presName="TwoNodes_2" presStyleLbl="node1" presStyleIdx="1" presStyleCnt="2">
        <dgm:presLayoutVars>
          <dgm:bulletEnabled val="1"/>
        </dgm:presLayoutVars>
      </dgm:prSet>
      <dgm:spPr/>
    </dgm:pt>
    <dgm:pt modelId="{603AF4C3-5220-4E53-852B-E26ED76F2CC3}" type="pres">
      <dgm:prSet presAssocID="{3B0A6D18-5595-4CA7-B978-49027153D9FF}" presName="TwoConn_1-2" presStyleLbl="fgAccFollowNode1" presStyleIdx="0" presStyleCnt="1">
        <dgm:presLayoutVars>
          <dgm:bulletEnabled val="1"/>
        </dgm:presLayoutVars>
      </dgm:prSet>
      <dgm:spPr/>
    </dgm:pt>
    <dgm:pt modelId="{D98B2121-EC46-4536-918C-2CE6A56131D1}" type="pres">
      <dgm:prSet presAssocID="{3B0A6D18-5595-4CA7-B978-49027153D9FF}" presName="TwoNodes_1_text" presStyleLbl="node1" presStyleIdx="1" presStyleCnt="2">
        <dgm:presLayoutVars>
          <dgm:bulletEnabled val="1"/>
        </dgm:presLayoutVars>
      </dgm:prSet>
      <dgm:spPr/>
    </dgm:pt>
    <dgm:pt modelId="{2E45BA6F-3B7E-4631-B6A7-DD5566EBB805}" type="pres">
      <dgm:prSet presAssocID="{3B0A6D18-5595-4CA7-B978-49027153D9FF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FFB0B731-A00C-4905-986B-6798DCDCCBC6}" type="presOf" srcId="{07146BDF-4EC4-43E2-AB3D-FA08547D5038}" destId="{C256EF97-FD59-4EC1-A243-FE8292755BEC}" srcOrd="0" destOrd="0" presId="urn:microsoft.com/office/officeart/2005/8/layout/vProcess5"/>
    <dgm:cxn modelId="{219C9B67-E8AA-4597-8EB7-E76F2DE0E88F}" type="presOf" srcId="{3B0A6D18-5595-4CA7-B978-49027153D9FF}" destId="{24763440-955A-4C7B-9D69-D968756ADDC0}" srcOrd="0" destOrd="0" presId="urn:microsoft.com/office/officeart/2005/8/layout/vProcess5"/>
    <dgm:cxn modelId="{0910454D-071A-4EE9-937E-40ECC1D76C90}" type="presOf" srcId="{07146BDF-4EC4-43E2-AB3D-FA08547D5038}" destId="{2E45BA6F-3B7E-4631-B6A7-DD5566EBB805}" srcOrd="1" destOrd="0" presId="urn:microsoft.com/office/officeart/2005/8/layout/vProcess5"/>
    <dgm:cxn modelId="{642E9252-8CB3-4571-A2A3-56622054291F}" srcId="{3B0A6D18-5595-4CA7-B978-49027153D9FF}" destId="{E4527813-D357-4FE8-9325-8EBD8A42CD8D}" srcOrd="0" destOrd="0" parTransId="{9DF45D78-AECE-4761-A521-17EF0D6E6F80}" sibTransId="{24232C58-D159-464B-8835-DC459F0DB7A1}"/>
    <dgm:cxn modelId="{A609BE52-57E0-4968-A9B5-BD1D813A7C15}" type="presOf" srcId="{E4527813-D357-4FE8-9325-8EBD8A42CD8D}" destId="{D98B2121-EC46-4536-918C-2CE6A56131D1}" srcOrd="1" destOrd="0" presId="urn:microsoft.com/office/officeart/2005/8/layout/vProcess5"/>
    <dgm:cxn modelId="{5445F99E-33F2-4DA3-8771-41710C8D4E2B}" type="presOf" srcId="{24232C58-D159-464B-8835-DC459F0DB7A1}" destId="{603AF4C3-5220-4E53-852B-E26ED76F2CC3}" srcOrd="0" destOrd="0" presId="urn:microsoft.com/office/officeart/2005/8/layout/vProcess5"/>
    <dgm:cxn modelId="{A9FE68B3-4205-4F13-82B5-2301EB0BE388}" type="presOf" srcId="{E4527813-D357-4FE8-9325-8EBD8A42CD8D}" destId="{D862D623-AA7B-47D2-BA22-4403B754F087}" srcOrd="0" destOrd="0" presId="urn:microsoft.com/office/officeart/2005/8/layout/vProcess5"/>
    <dgm:cxn modelId="{BE4409C7-1DE4-4B6C-BD05-95C1349921F1}" srcId="{3B0A6D18-5595-4CA7-B978-49027153D9FF}" destId="{07146BDF-4EC4-43E2-AB3D-FA08547D5038}" srcOrd="1" destOrd="0" parTransId="{C529E898-BC98-4649-9EB7-E867E770028B}" sibTransId="{43CBF02D-351E-4C31-94A2-35AF7AE7D0F5}"/>
    <dgm:cxn modelId="{462547EB-D3FC-4EF6-88C6-3BDFC954F691}" type="presParOf" srcId="{24763440-955A-4C7B-9D69-D968756ADDC0}" destId="{77D7E8FA-68A1-42E4-B7D9-BE7BAD6E8CB9}" srcOrd="0" destOrd="0" presId="urn:microsoft.com/office/officeart/2005/8/layout/vProcess5"/>
    <dgm:cxn modelId="{13B74308-C039-40A1-BC0F-9910293BF028}" type="presParOf" srcId="{24763440-955A-4C7B-9D69-D968756ADDC0}" destId="{D862D623-AA7B-47D2-BA22-4403B754F087}" srcOrd="1" destOrd="0" presId="urn:microsoft.com/office/officeart/2005/8/layout/vProcess5"/>
    <dgm:cxn modelId="{032FE79F-1245-44CE-969A-51B0508DD787}" type="presParOf" srcId="{24763440-955A-4C7B-9D69-D968756ADDC0}" destId="{C256EF97-FD59-4EC1-A243-FE8292755BEC}" srcOrd="2" destOrd="0" presId="urn:microsoft.com/office/officeart/2005/8/layout/vProcess5"/>
    <dgm:cxn modelId="{0E47DF71-59B4-4397-8234-01A450493FE5}" type="presParOf" srcId="{24763440-955A-4C7B-9D69-D968756ADDC0}" destId="{603AF4C3-5220-4E53-852B-E26ED76F2CC3}" srcOrd="3" destOrd="0" presId="urn:microsoft.com/office/officeart/2005/8/layout/vProcess5"/>
    <dgm:cxn modelId="{59B7E1F3-5592-479A-A866-5DCCC0161EA2}" type="presParOf" srcId="{24763440-955A-4C7B-9D69-D968756ADDC0}" destId="{D98B2121-EC46-4536-918C-2CE6A56131D1}" srcOrd="4" destOrd="0" presId="urn:microsoft.com/office/officeart/2005/8/layout/vProcess5"/>
    <dgm:cxn modelId="{BD7A8319-F89C-410E-8E9E-852322DB62C7}" type="presParOf" srcId="{24763440-955A-4C7B-9D69-D968756ADDC0}" destId="{2E45BA6F-3B7E-4631-B6A7-DD5566EBB805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0A6D18-5595-4CA7-B978-49027153D9FF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762B4F3-BDCD-4908-9F5E-DA1DBA725850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</a:rPr>
            <a:t>bo‘yin sirtlariga toza ishlov berish</a:t>
          </a:r>
          <a:endParaRPr lang="ru-RU" sz="2800" dirty="0">
            <a:solidFill>
              <a:schemeClr val="tx1"/>
            </a:solidFill>
          </a:endParaRPr>
        </a:p>
      </dgm:t>
    </dgm:pt>
    <dgm:pt modelId="{4C6C7C18-6B1C-4312-BF47-8C0AFB2BB794}" type="parTrans" cxnId="{A485478D-8B60-4F06-A216-64C0E60CDE04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429FB2E1-E64E-4AB6-A93E-ECC16F411EB1}" type="sibTrans" cxnId="{A485478D-8B60-4F06-A216-64C0E60CDE04}">
      <dgm:prSet custT="1"/>
      <dgm:spPr>
        <a:solidFill>
          <a:srgbClr val="C00000">
            <a:alpha val="90000"/>
          </a:srgbClr>
        </a:solidFill>
      </dgm:spPr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28291FD5-3AA0-479D-8296-CCB9DBC47652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</a:rPr>
            <a:t>valni muvozanatlash</a:t>
          </a:r>
          <a:endParaRPr lang="ru-RU" sz="2800" dirty="0">
            <a:solidFill>
              <a:schemeClr val="tx1"/>
            </a:solidFill>
          </a:endParaRPr>
        </a:p>
      </dgm:t>
    </dgm:pt>
    <dgm:pt modelId="{C4AA2D34-95FE-4631-BCF5-1A12C1A90158}" type="parTrans" cxnId="{302DD953-1D64-4ADB-A267-B27E8335C742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A90A6CE7-D8B6-4AA6-A186-BD3A60A51C69}" type="sibTrans" cxnId="{302DD953-1D64-4ADB-A267-B27E8335C742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8C5B9D91-7754-427D-9CFE-92FE51556EDC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</a:rPr>
            <a:t>moy kanallarga ishlov berish</a:t>
          </a:r>
          <a:endParaRPr lang="ru-RU" sz="2800" dirty="0">
            <a:solidFill>
              <a:schemeClr val="tx1"/>
            </a:solidFill>
          </a:endParaRPr>
        </a:p>
      </dgm:t>
    </dgm:pt>
    <dgm:pt modelId="{7DE9242F-21D1-4A73-BEB4-9CCECC722FE2}" type="parTrans" cxnId="{D5325CC2-DA7A-4365-809B-F7B7B4523A8A}">
      <dgm:prSet/>
      <dgm:spPr/>
      <dgm:t>
        <a:bodyPr/>
        <a:lstStyle/>
        <a:p>
          <a:endParaRPr lang="ru-RU" sz="2800"/>
        </a:p>
      </dgm:t>
    </dgm:pt>
    <dgm:pt modelId="{0C9F2FA7-24C3-41A9-8CED-F28EA8401597}" type="sibTrans" cxnId="{D5325CC2-DA7A-4365-809B-F7B7B4523A8A}">
      <dgm:prSet custT="1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 sz="2800"/>
        </a:p>
      </dgm:t>
    </dgm:pt>
    <dgm:pt modelId="{299BCABF-D80F-43D9-A1D5-17B2D477EE7B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</a:rPr>
            <a:t>flanetsdagi va val quyruq qismidagi teshiklarga ishlov berish</a:t>
          </a:r>
          <a:endParaRPr lang="ru-RU" sz="2800" dirty="0">
            <a:solidFill>
              <a:schemeClr val="tx1"/>
            </a:solidFill>
          </a:endParaRPr>
        </a:p>
      </dgm:t>
    </dgm:pt>
    <dgm:pt modelId="{E1882C27-5E79-444A-B5E9-E5BAE4BA957A}" type="parTrans" cxnId="{1F749C84-AEB2-4A8D-BBD8-1E28DECCD792}">
      <dgm:prSet/>
      <dgm:spPr/>
      <dgm:t>
        <a:bodyPr/>
        <a:lstStyle/>
        <a:p>
          <a:endParaRPr lang="ru-RU" sz="2800"/>
        </a:p>
      </dgm:t>
    </dgm:pt>
    <dgm:pt modelId="{0D2C2460-C8C8-4D0B-9BE7-EB140DB3DEFE}" type="sibTrans" cxnId="{1F749C84-AEB2-4A8D-BBD8-1E28DECCD792}">
      <dgm:prSet custT="1"/>
      <dgm:spPr>
        <a:solidFill>
          <a:srgbClr val="7030A0">
            <a:alpha val="90000"/>
          </a:srgbClr>
        </a:solidFill>
      </dgm:spPr>
      <dgm:t>
        <a:bodyPr/>
        <a:lstStyle/>
        <a:p>
          <a:endParaRPr lang="ru-RU" sz="2800"/>
        </a:p>
      </dgm:t>
    </dgm:pt>
    <dgm:pt modelId="{24763440-955A-4C7B-9D69-D968756ADDC0}" type="pres">
      <dgm:prSet presAssocID="{3B0A6D18-5595-4CA7-B978-49027153D9FF}" presName="outerComposite" presStyleCnt="0">
        <dgm:presLayoutVars>
          <dgm:chMax val="5"/>
          <dgm:dir/>
          <dgm:resizeHandles val="exact"/>
        </dgm:presLayoutVars>
      </dgm:prSet>
      <dgm:spPr/>
    </dgm:pt>
    <dgm:pt modelId="{77D7E8FA-68A1-42E4-B7D9-BE7BAD6E8CB9}" type="pres">
      <dgm:prSet presAssocID="{3B0A6D18-5595-4CA7-B978-49027153D9FF}" presName="dummyMaxCanvas" presStyleCnt="0">
        <dgm:presLayoutVars/>
      </dgm:prSet>
      <dgm:spPr/>
    </dgm:pt>
    <dgm:pt modelId="{0F43A3D1-A49E-44C3-9A88-936422D8BCF5}" type="pres">
      <dgm:prSet presAssocID="{3B0A6D18-5595-4CA7-B978-49027153D9FF}" presName="FourNodes_1" presStyleLbl="node1" presStyleIdx="0" presStyleCnt="4">
        <dgm:presLayoutVars>
          <dgm:bulletEnabled val="1"/>
        </dgm:presLayoutVars>
      </dgm:prSet>
      <dgm:spPr/>
    </dgm:pt>
    <dgm:pt modelId="{53C0676C-8226-4DCB-83DE-DB6D32B65814}" type="pres">
      <dgm:prSet presAssocID="{3B0A6D18-5595-4CA7-B978-49027153D9FF}" presName="FourNodes_2" presStyleLbl="node1" presStyleIdx="1" presStyleCnt="4">
        <dgm:presLayoutVars>
          <dgm:bulletEnabled val="1"/>
        </dgm:presLayoutVars>
      </dgm:prSet>
      <dgm:spPr/>
    </dgm:pt>
    <dgm:pt modelId="{41269843-4CE7-48DD-80B4-FA23889D5BB6}" type="pres">
      <dgm:prSet presAssocID="{3B0A6D18-5595-4CA7-B978-49027153D9FF}" presName="FourNodes_3" presStyleLbl="node1" presStyleIdx="2" presStyleCnt="4">
        <dgm:presLayoutVars>
          <dgm:bulletEnabled val="1"/>
        </dgm:presLayoutVars>
      </dgm:prSet>
      <dgm:spPr/>
    </dgm:pt>
    <dgm:pt modelId="{D7F56B0B-E534-47B6-AA51-3C9A11D17F25}" type="pres">
      <dgm:prSet presAssocID="{3B0A6D18-5595-4CA7-B978-49027153D9FF}" presName="FourNodes_4" presStyleLbl="node1" presStyleIdx="3" presStyleCnt="4">
        <dgm:presLayoutVars>
          <dgm:bulletEnabled val="1"/>
        </dgm:presLayoutVars>
      </dgm:prSet>
      <dgm:spPr/>
    </dgm:pt>
    <dgm:pt modelId="{077A3787-2FCA-404D-BC1D-CD9D0AABEDBA}" type="pres">
      <dgm:prSet presAssocID="{3B0A6D18-5595-4CA7-B978-49027153D9FF}" presName="FourConn_1-2" presStyleLbl="fgAccFollowNode1" presStyleIdx="0" presStyleCnt="3">
        <dgm:presLayoutVars>
          <dgm:bulletEnabled val="1"/>
        </dgm:presLayoutVars>
      </dgm:prSet>
      <dgm:spPr/>
    </dgm:pt>
    <dgm:pt modelId="{80BFA3BD-E59A-4670-8494-86A3F5E450B4}" type="pres">
      <dgm:prSet presAssocID="{3B0A6D18-5595-4CA7-B978-49027153D9FF}" presName="FourConn_2-3" presStyleLbl="fgAccFollowNode1" presStyleIdx="1" presStyleCnt="3">
        <dgm:presLayoutVars>
          <dgm:bulletEnabled val="1"/>
        </dgm:presLayoutVars>
      </dgm:prSet>
      <dgm:spPr/>
    </dgm:pt>
    <dgm:pt modelId="{382DAF94-34AA-4DEE-9F76-115F3F9AB704}" type="pres">
      <dgm:prSet presAssocID="{3B0A6D18-5595-4CA7-B978-49027153D9FF}" presName="FourConn_3-4" presStyleLbl="fgAccFollowNode1" presStyleIdx="2" presStyleCnt="3">
        <dgm:presLayoutVars>
          <dgm:bulletEnabled val="1"/>
        </dgm:presLayoutVars>
      </dgm:prSet>
      <dgm:spPr/>
    </dgm:pt>
    <dgm:pt modelId="{D60DA38D-4189-4B19-9643-FD14CF612D05}" type="pres">
      <dgm:prSet presAssocID="{3B0A6D18-5595-4CA7-B978-49027153D9FF}" presName="FourNodes_1_text" presStyleLbl="node1" presStyleIdx="3" presStyleCnt="4">
        <dgm:presLayoutVars>
          <dgm:bulletEnabled val="1"/>
        </dgm:presLayoutVars>
      </dgm:prSet>
      <dgm:spPr/>
    </dgm:pt>
    <dgm:pt modelId="{E2826BE1-859D-4C03-A786-3B8153737459}" type="pres">
      <dgm:prSet presAssocID="{3B0A6D18-5595-4CA7-B978-49027153D9FF}" presName="FourNodes_2_text" presStyleLbl="node1" presStyleIdx="3" presStyleCnt="4">
        <dgm:presLayoutVars>
          <dgm:bulletEnabled val="1"/>
        </dgm:presLayoutVars>
      </dgm:prSet>
      <dgm:spPr/>
    </dgm:pt>
    <dgm:pt modelId="{2ECA3773-EEE8-4849-B23F-CBBC8588A4ED}" type="pres">
      <dgm:prSet presAssocID="{3B0A6D18-5595-4CA7-B978-49027153D9FF}" presName="FourNodes_3_text" presStyleLbl="node1" presStyleIdx="3" presStyleCnt="4">
        <dgm:presLayoutVars>
          <dgm:bulletEnabled val="1"/>
        </dgm:presLayoutVars>
      </dgm:prSet>
      <dgm:spPr/>
    </dgm:pt>
    <dgm:pt modelId="{D97937EF-15D5-4A58-B71E-5B98DDFE8CB8}" type="pres">
      <dgm:prSet presAssocID="{3B0A6D18-5595-4CA7-B978-49027153D9FF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3E401420-FA19-45CD-91B2-674FC72C445E}" type="presOf" srcId="{429FB2E1-E64E-4AB6-A93E-ECC16F411EB1}" destId="{382DAF94-34AA-4DEE-9F76-115F3F9AB704}" srcOrd="0" destOrd="0" presId="urn:microsoft.com/office/officeart/2005/8/layout/vProcess5"/>
    <dgm:cxn modelId="{CDE68E20-02EF-4D14-8E12-741F566C589B}" type="presOf" srcId="{299BCABF-D80F-43D9-A1D5-17B2D477EE7B}" destId="{53C0676C-8226-4DCB-83DE-DB6D32B65814}" srcOrd="0" destOrd="0" presId="urn:microsoft.com/office/officeart/2005/8/layout/vProcess5"/>
    <dgm:cxn modelId="{B1E2FE24-E834-49CC-A623-E0F1D430E6CD}" type="presOf" srcId="{4762B4F3-BDCD-4908-9F5E-DA1DBA725850}" destId="{41269843-4CE7-48DD-80B4-FA23889D5BB6}" srcOrd="0" destOrd="0" presId="urn:microsoft.com/office/officeart/2005/8/layout/vProcess5"/>
    <dgm:cxn modelId="{F56E4D5F-F38B-4405-A92D-252CCBDB78DE}" type="presOf" srcId="{8C5B9D91-7754-427D-9CFE-92FE51556EDC}" destId="{0F43A3D1-A49E-44C3-9A88-936422D8BCF5}" srcOrd="0" destOrd="0" presId="urn:microsoft.com/office/officeart/2005/8/layout/vProcess5"/>
    <dgm:cxn modelId="{219C9B67-E8AA-4597-8EB7-E76F2DE0E88F}" type="presOf" srcId="{3B0A6D18-5595-4CA7-B978-49027153D9FF}" destId="{24763440-955A-4C7B-9D69-D968756ADDC0}" srcOrd="0" destOrd="0" presId="urn:microsoft.com/office/officeart/2005/8/layout/vProcess5"/>
    <dgm:cxn modelId="{302DD953-1D64-4ADB-A267-B27E8335C742}" srcId="{3B0A6D18-5595-4CA7-B978-49027153D9FF}" destId="{28291FD5-3AA0-479D-8296-CCB9DBC47652}" srcOrd="3" destOrd="0" parTransId="{C4AA2D34-95FE-4631-BCF5-1A12C1A90158}" sibTransId="{A90A6CE7-D8B6-4AA6-A186-BD3A60A51C69}"/>
    <dgm:cxn modelId="{D71BB377-6C51-4BAA-829C-6E7CD5DF5770}" type="presOf" srcId="{299BCABF-D80F-43D9-A1D5-17B2D477EE7B}" destId="{E2826BE1-859D-4C03-A786-3B8153737459}" srcOrd="1" destOrd="0" presId="urn:microsoft.com/office/officeart/2005/8/layout/vProcess5"/>
    <dgm:cxn modelId="{1F749C84-AEB2-4A8D-BBD8-1E28DECCD792}" srcId="{3B0A6D18-5595-4CA7-B978-49027153D9FF}" destId="{299BCABF-D80F-43D9-A1D5-17B2D477EE7B}" srcOrd="1" destOrd="0" parTransId="{E1882C27-5E79-444A-B5E9-E5BAE4BA957A}" sibTransId="{0D2C2460-C8C8-4D0B-9BE7-EB140DB3DEFE}"/>
    <dgm:cxn modelId="{A485478D-8B60-4F06-A216-64C0E60CDE04}" srcId="{3B0A6D18-5595-4CA7-B978-49027153D9FF}" destId="{4762B4F3-BDCD-4908-9F5E-DA1DBA725850}" srcOrd="2" destOrd="0" parTransId="{4C6C7C18-6B1C-4312-BF47-8C0AFB2BB794}" sibTransId="{429FB2E1-E64E-4AB6-A93E-ECC16F411EB1}"/>
    <dgm:cxn modelId="{A5663D91-9613-45FC-9B49-5E3F324A0F9E}" type="presOf" srcId="{28291FD5-3AA0-479D-8296-CCB9DBC47652}" destId="{D7F56B0B-E534-47B6-AA51-3C9A11D17F25}" srcOrd="0" destOrd="0" presId="urn:microsoft.com/office/officeart/2005/8/layout/vProcess5"/>
    <dgm:cxn modelId="{FCD18CAD-3461-403E-A721-09A4ACE0F7C7}" type="presOf" srcId="{0C9F2FA7-24C3-41A9-8CED-F28EA8401597}" destId="{077A3787-2FCA-404D-BC1D-CD9D0AABEDBA}" srcOrd="0" destOrd="0" presId="urn:microsoft.com/office/officeart/2005/8/layout/vProcess5"/>
    <dgm:cxn modelId="{89C504B1-4BD6-463E-8128-EB4D92BB5D94}" type="presOf" srcId="{0D2C2460-C8C8-4D0B-9BE7-EB140DB3DEFE}" destId="{80BFA3BD-E59A-4670-8494-86A3F5E450B4}" srcOrd="0" destOrd="0" presId="urn:microsoft.com/office/officeart/2005/8/layout/vProcess5"/>
    <dgm:cxn modelId="{D5325CC2-DA7A-4365-809B-F7B7B4523A8A}" srcId="{3B0A6D18-5595-4CA7-B978-49027153D9FF}" destId="{8C5B9D91-7754-427D-9CFE-92FE51556EDC}" srcOrd="0" destOrd="0" parTransId="{7DE9242F-21D1-4A73-BEB4-9CCECC722FE2}" sibTransId="{0C9F2FA7-24C3-41A9-8CED-F28EA8401597}"/>
    <dgm:cxn modelId="{CFB9CDC8-7158-4E6A-B987-DE5810E963D3}" type="presOf" srcId="{8C5B9D91-7754-427D-9CFE-92FE51556EDC}" destId="{D60DA38D-4189-4B19-9643-FD14CF612D05}" srcOrd="1" destOrd="0" presId="urn:microsoft.com/office/officeart/2005/8/layout/vProcess5"/>
    <dgm:cxn modelId="{58B43BD7-D1C6-4F13-8CF0-127902662D44}" type="presOf" srcId="{4762B4F3-BDCD-4908-9F5E-DA1DBA725850}" destId="{2ECA3773-EEE8-4849-B23F-CBBC8588A4ED}" srcOrd="1" destOrd="0" presId="urn:microsoft.com/office/officeart/2005/8/layout/vProcess5"/>
    <dgm:cxn modelId="{10F1CAF1-3995-481E-8094-D4A65CCED293}" type="presOf" srcId="{28291FD5-3AA0-479D-8296-CCB9DBC47652}" destId="{D97937EF-15D5-4A58-B71E-5B98DDFE8CB8}" srcOrd="1" destOrd="0" presId="urn:microsoft.com/office/officeart/2005/8/layout/vProcess5"/>
    <dgm:cxn modelId="{462547EB-D3FC-4EF6-88C6-3BDFC954F691}" type="presParOf" srcId="{24763440-955A-4C7B-9D69-D968756ADDC0}" destId="{77D7E8FA-68A1-42E4-B7D9-BE7BAD6E8CB9}" srcOrd="0" destOrd="0" presId="urn:microsoft.com/office/officeart/2005/8/layout/vProcess5"/>
    <dgm:cxn modelId="{B0F74779-05D4-4BCF-8CA3-DD310827D832}" type="presParOf" srcId="{24763440-955A-4C7B-9D69-D968756ADDC0}" destId="{0F43A3D1-A49E-44C3-9A88-936422D8BCF5}" srcOrd="1" destOrd="0" presId="urn:microsoft.com/office/officeart/2005/8/layout/vProcess5"/>
    <dgm:cxn modelId="{B3AFFD30-3991-490D-86A6-F73365A9269E}" type="presParOf" srcId="{24763440-955A-4C7B-9D69-D968756ADDC0}" destId="{53C0676C-8226-4DCB-83DE-DB6D32B65814}" srcOrd="2" destOrd="0" presId="urn:microsoft.com/office/officeart/2005/8/layout/vProcess5"/>
    <dgm:cxn modelId="{B8C8E3F3-9248-44F4-AD73-372E674F2D74}" type="presParOf" srcId="{24763440-955A-4C7B-9D69-D968756ADDC0}" destId="{41269843-4CE7-48DD-80B4-FA23889D5BB6}" srcOrd="3" destOrd="0" presId="urn:microsoft.com/office/officeart/2005/8/layout/vProcess5"/>
    <dgm:cxn modelId="{2E38EEBB-EB8D-4A51-9568-3EE76D1E68A3}" type="presParOf" srcId="{24763440-955A-4C7B-9D69-D968756ADDC0}" destId="{D7F56B0B-E534-47B6-AA51-3C9A11D17F25}" srcOrd="4" destOrd="0" presId="urn:microsoft.com/office/officeart/2005/8/layout/vProcess5"/>
    <dgm:cxn modelId="{97F7E3D5-E1CF-4F74-8580-F8DE07C5DDEC}" type="presParOf" srcId="{24763440-955A-4C7B-9D69-D968756ADDC0}" destId="{077A3787-2FCA-404D-BC1D-CD9D0AABEDBA}" srcOrd="5" destOrd="0" presId="urn:microsoft.com/office/officeart/2005/8/layout/vProcess5"/>
    <dgm:cxn modelId="{354DF712-AFEC-4E6A-9879-7FBF8724ECA2}" type="presParOf" srcId="{24763440-955A-4C7B-9D69-D968756ADDC0}" destId="{80BFA3BD-E59A-4670-8494-86A3F5E450B4}" srcOrd="6" destOrd="0" presId="urn:microsoft.com/office/officeart/2005/8/layout/vProcess5"/>
    <dgm:cxn modelId="{C7F95CB9-0BF4-4379-B57A-4004DD3DB6D8}" type="presParOf" srcId="{24763440-955A-4C7B-9D69-D968756ADDC0}" destId="{382DAF94-34AA-4DEE-9F76-115F3F9AB704}" srcOrd="7" destOrd="0" presId="urn:microsoft.com/office/officeart/2005/8/layout/vProcess5"/>
    <dgm:cxn modelId="{0C21A7DD-4334-48A9-8A1F-1ACDC2E11911}" type="presParOf" srcId="{24763440-955A-4C7B-9D69-D968756ADDC0}" destId="{D60DA38D-4189-4B19-9643-FD14CF612D05}" srcOrd="8" destOrd="0" presId="urn:microsoft.com/office/officeart/2005/8/layout/vProcess5"/>
    <dgm:cxn modelId="{48C23DB9-468F-495A-A936-3A74E5AA0A6A}" type="presParOf" srcId="{24763440-955A-4C7B-9D69-D968756ADDC0}" destId="{E2826BE1-859D-4C03-A786-3B8153737459}" srcOrd="9" destOrd="0" presId="urn:microsoft.com/office/officeart/2005/8/layout/vProcess5"/>
    <dgm:cxn modelId="{D98A1275-8C2E-4697-8248-109D7F10DEF3}" type="presParOf" srcId="{24763440-955A-4C7B-9D69-D968756ADDC0}" destId="{2ECA3773-EEE8-4849-B23F-CBBC8588A4ED}" srcOrd="10" destOrd="0" presId="urn:microsoft.com/office/officeart/2005/8/layout/vProcess5"/>
    <dgm:cxn modelId="{E8B471C1-4E9E-4002-A798-56A3B41C6486}" type="presParOf" srcId="{24763440-955A-4C7B-9D69-D968756ADDC0}" destId="{D97937EF-15D5-4A58-B71E-5B98DDFE8CB8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42F888-AE96-4B96-9843-3445268EBEA1}">
      <dsp:nvSpPr>
        <dsp:cNvPr id="0" name=""/>
        <dsp:cNvSpPr/>
      </dsp:nvSpPr>
      <dsp:spPr>
        <a:xfrm>
          <a:off x="2483643" y="150204"/>
          <a:ext cx="3817689" cy="25451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>
              <a:solidFill>
                <a:schemeClr val="tx1"/>
              </a:solidFill>
            </a:rPr>
            <a:t>Tirsakli </a:t>
          </a:r>
          <a:r>
            <a:rPr lang="en-US" sz="3600" kern="1200" dirty="0" err="1">
              <a:solidFill>
                <a:schemeClr val="tx1"/>
              </a:solidFill>
            </a:rPr>
            <a:t>vallarning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konstruktiv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tuzilishi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2558187" y="224748"/>
        <a:ext cx="3668601" cy="2396038"/>
      </dsp:txXfrm>
    </dsp:sp>
    <dsp:sp modelId="{6B958802-5C23-46DD-9FE8-D194930A3190}">
      <dsp:nvSpPr>
        <dsp:cNvPr id="0" name=""/>
        <dsp:cNvSpPr/>
      </dsp:nvSpPr>
      <dsp:spPr>
        <a:xfrm>
          <a:off x="1910989" y="2695330"/>
          <a:ext cx="2481498" cy="1018050"/>
        </a:xfrm>
        <a:custGeom>
          <a:avLst/>
          <a:gdLst/>
          <a:ahLst/>
          <a:cxnLst/>
          <a:rect l="0" t="0" r="0" b="0"/>
          <a:pathLst>
            <a:path>
              <a:moveTo>
                <a:pt x="2481498" y="0"/>
              </a:moveTo>
              <a:lnTo>
                <a:pt x="2481498" y="509025"/>
              </a:lnTo>
              <a:lnTo>
                <a:pt x="0" y="509025"/>
              </a:lnTo>
              <a:lnTo>
                <a:pt x="0" y="101805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1B3DDA-F9B3-4C2C-929F-788FE1F9ECFB}">
      <dsp:nvSpPr>
        <dsp:cNvPr id="0" name=""/>
        <dsp:cNvSpPr/>
      </dsp:nvSpPr>
      <dsp:spPr>
        <a:xfrm>
          <a:off x="2144" y="3713381"/>
          <a:ext cx="3817689" cy="254512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>
              <a:solidFill>
                <a:schemeClr val="tx1"/>
              </a:solidFill>
            </a:rPr>
            <a:t>To‘liq tayanchga ega bo‘lgan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76688" y="3787925"/>
        <a:ext cx="3668601" cy="2396038"/>
      </dsp:txXfrm>
    </dsp:sp>
    <dsp:sp modelId="{81486CC2-6F50-44C5-970D-A8014C719672}">
      <dsp:nvSpPr>
        <dsp:cNvPr id="0" name=""/>
        <dsp:cNvSpPr/>
      </dsp:nvSpPr>
      <dsp:spPr>
        <a:xfrm>
          <a:off x="4392488" y="2695330"/>
          <a:ext cx="2481498" cy="10180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9025"/>
              </a:lnTo>
              <a:lnTo>
                <a:pt x="2481498" y="509025"/>
              </a:lnTo>
              <a:lnTo>
                <a:pt x="2481498" y="101805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21C8A8-4311-49E6-8F4C-9AD273CCB168}">
      <dsp:nvSpPr>
        <dsp:cNvPr id="0" name=""/>
        <dsp:cNvSpPr/>
      </dsp:nvSpPr>
      <dsp:spPr>
        <a:xfrm>
          <a:off x="4965141" y="3713381"/>
          <a:ext cx="3817689" cy="254512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Noto‘liq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tayanchga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ega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bo‘lgan</a:t>
          </a:r>
          <a:r>
            <a:rPr lang="en-US" sz="3600" kern="1200" dirty="0">
              <a:solidFill>
                <a:schemeClr val="tx1"/>
              </a:solidFill>
            </a:rPr>
            <a:t> 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5039685" y="3787925"/>
        <a:ext cx="3668601" cy="23960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62D623-AA7B-47D2-BA22-4403B754F087}">
      <dsp:nvSpPr>
        <dsp:cNvPr id="0" name=""/>
        <dsp:cNvSpPr/>
      </dsp:nvSpPr>
      <dsp:spPr>
        <a:xfrm>
          <a:off x="0" y="0"/>
          <a:ext cx="7467441" cy="204130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</a:rPr>
            <a:t>texnologik bazalariga ishlov berish (toretslarini, markaziy teshiklar va platiklar)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59788" y="59788"/>
        <a:ext cx="5357593" cy="1921728"/>
      </dsp:txXfrm>
    </dsp:sp>
    <dsp:sp modelId="{C256EF97-FD59-4EC1-A243-FE8292755BEC}">
      <dsp:nvSpPr>
        <dsp:cNvPr id="0" name=""/>
        <dsp:cNvSpPr/>
      </dsp:nvSpPr>
      <dsp:spPr>
        <a:xfrm>
          <a:off x="1317783" y="2494927"/>
          <a:ext cx="7467441" cy="2041304"/>
        </a:xfrm>
        <a:prstGeom prst="roundRect">
          <a:avLst>
            <a:gd name="adj" fmla="val 1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</a:rPr>
            <a:t>asosiy va shatunli bo‘yinlarga </a:t>
          </a:r>
          <a:r>
            <a:rPr lang="en-US" sz="2800" kern="1200" dirty="0">
              <a:solidFill>
                <a:schemeClr val="tx1"/>
              </a:solidFill>
            </a:rPr>
            <a:t>h</a:t>
          </a:r>
          <a:r>
            <a:rPr lang="uz-Cyrl-UZ" sz="2800" kern="1200" dirty="0">
              <a:solidFill>
                <a:schemeClr val="tx1"/>
              </a:solidFill>
            </a:rPr>
            <a:t>amda galtellarga ishlov berish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1377571" y="2554715"/>
        <a:ext cx="4703233" cy="1921728"/>
      </dsp:txXfrm>
    </dsp:sp>
    <dsp:sp modelId="{603AF4C3-5220-4E53-852B-E26ED76F2CC3}">
      <dsp:nvSpPr>
        <dsp:cNvPr id="0" name=""/>
        <dsp:cNvSpPr/>
      </dsp:nvSpPr>
      <dsp:spPr>
        <a:xfrm>
          <a:off x="6140593" y="1604692"/>
          <a:ext cx="1326847" cy="1326847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</a:endParaRPr>
        </a:p>
      </dsp:txBody>
      <dsp:txXfrm>
        <a:off x="6439134" y="1604692"/>
        <a:ext cx="729765" cy="9984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43A3D1-A49E-44C3-9A88-936422D8BCF5}">
      <dsp:nvSpPr>
        <dsp:cNvPr id="0" name=""/>
        <dsp:cNvSpPr/>
      </dsp:nvSpPr>
      <dsp:spPr>
        <a:xfrm>
          <a:off x="0" y="0"/>
          <a:ext cx="7028180" cy="14098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</a:rPr>
            <a:t>moy kanallarga ishlov berish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41293" y="41293"/>
        <a:ext cx="5387702" cy="1327270"/>
      </dsp:txXfrm>
    </dsp:sp>
    <dsp:sp modelId="{53C0676C-8226-4DCB-83DE-DB6D32B65814}">
      <dsp:nvSpPr>
        <dsp:cNvPr id="0" name=""/>
        <dsp:cNvSpPr/>
      </dsp:nvSpPr>
      <dsp:spPr>
        <a:xfrm>
          <a:off x="588610" y="1666194"/>
          <a:ext cx="7028180" cy="1409856"/>
        </a:xfrm>
        <a:prstGeom prst="roundRect">
          <a:avLst>
            <a:gd name="adj" fmla="val 10000"/>
          </a:avLst>
        </a:prstGeom>
        <a:solidFill>
          <a:schemeClr val="accent5">
            <a:hueOff val="2723985"/>
            <a:satOff val="1859"/>
            <a:lumOff val="-522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</a:rPr>
            <a:t>flanetsdagi va val quyruq qismidagi teshiklarga ishlov berish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629903" y="1707487"/>
        <a:ext cx="5440577" cy="1327270"/>
      </dsp:txXfrm>
    </dsp:sp>
    <dsp:sp modelId="{41269843-4CE7-48DD-80B4-FA23889D5BB6}">
      <dsp:nvSpPr>
        <dsp:cNvPr id="0" name=""/>
        <dsp:cNvSpPr/>
      </dsp:nvSpPr>
      <dsp:spPr>
        <a:xfrm>
          <a:off x="1168434" y="3332388"/>
          <a:ext cx="7028180" cy="1409856"/>
        </a:xfrm>
        <a:prstGeom prst="roundRect">
          <a:avLst>
            <a:gd name="adj" fmla="val 10000"/>
          </a:avLst>
        </a:prstGeom>
        <a:solidFill>
          <a:schemeClr val="accent5">
            <a:hueOff val="5447971"/>
            <a:satOff val="3718"/>
            <a:lumOff val="-1045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</a:rPr>
            <a:t>bo‘yin sirtlariga toza ishlov berish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1209727" y="3373681"/>
        <a:ext cx="5449362" cy="1327270"/>
      </dsp:txXfrm>
    </dsp:sp>
    <dsp:sp modelId="{D7F56B0B-E534-47B6-AA51-3C9A11D17F25}">
      <dsp:nvSpPr>
        <dsp:cNvPr id="0" name=""/>
        <dsp:cNvSpPr/>
      </dsp:nvSpPr>
      <dsp:spPr>
        <a:xfrm>
          <a:off x="1757044" y="4998583"/>
          <a:ext cx="7028180" cy="1409856"/>
        </a:xfrm>
        <a:prstGeom prst="roundRect">
          <a:avLst>
            <a:gd name="adj" fmla="val 1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</a:rPr>
            <a:t>valni muvozanatlash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1798337" y="5039876"/>
        <a:ext cx="5440577" cy="1327270"/>
      </dsp:txXfrm>
    </dsp:sp>
    <dsp:sp modelId="{077A3787-2FCA-404D-BC1D-CD9D0AABEDBA}">
      <dsp:nvSpPr>
        <dsp:cNvPr id="0" name=""/>
        <dsp:cNvSpPr/>
      </dsp:nvSpPr>
      <dsp:spPr>
        <a:xfrm>
          <a:off x="6111773" y="1079822"/>
          <a:ext cx="916406" cy="916406"/>
        </a:xfrm>
        <a:prstGeom prst="downArrow">
          <a:avLst>
            <a:gd name="adj1" fmla="val 55000"/>
            <a:gd name="adj2" fmla="val 45000"/>
          </a:avLst>
        </a:prstGeom>
        <a:solidFill>
          <a:schemeClr val="tx2">
            <a:lumMod val="60000"/>
            <a:lumOff val="40000"/>
            <a:alpha val="9000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/>
        </a:p>
      </dsp:txBody>
      <dsp:txXfrm>
        <a:off x="6317964" y="1079822"/>
        <a:ext cx="504024" cy="689596"/>
      </dsp:txXfrm>
    </dsp:sp>
    <dsp:sp modelId="{80BFA3BD-E59A-4670-8494-86A3F5E450B4}">
      <dsp:nvSpPr>
        <dsp:cNvPr id="0" name=""/>
        <dsp:cNvSpPr/>
      </dsp:nvSpPr>
      <dsp:spPr>
        <a:xfrm>
          <a:off x="6700383" y="2746016"/>
          <a:ext cx="916406" cy="916406"/>
        </a:xfrm>
        <a:prstGeom prst="downArrow">
          <a:avLst>
            <a:gd name="adj1" fmla="val 55000"/>
            <a:gd name="adj2" fmla="val 45000"/>
          </a:avLst>
        </a:prstGeom>
        <a:solidFill>
          <a:srgbClr val="7030A0">
            <a:alpha val="90000"/>
          </a:srgb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/>
        </a:p>
      </dsp:txBody>
      <dsp:txXfrm>
        <a:off x="6906574" y="2746016"/>
        <a:ext cx="504024" cy="689596"/>
      </dsp:txXfrm>
    </dsp:sp>
    <dsp:sp modelId="{382DAF94-34AA-4DEE-9F76-115F3F9AB704}">
      <dsp:nvSpPr>
        <dsp:cNvPr id="0" name=""/>
        <dsp:cNvSpPr/>
      </dsp:nvSpPr>
      <dsp:spPr>
        <a:xfrm>
          <a:off x="7280208" y="4412210"/>
          <a:ext cx="916406" cy="916406"/>
        </a:xfrm>
        <a:prstGeom prst="downArrow">
          <a:avLst>
            <a:gd name="adj1" fmla="val 55000"/>
            <a:gd name="adj2" fmla="val 45000"/>
          </a:avLst>
        </a:prstGeom>
        <a:solidFill>
          <a:srgbClr val="C00000">
            <a:alpha val="90000"/>
          </a:srgb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</a:endParaRPr>
        </a:p>
      </dsp:txBody>
      <dsp:txXfrm>
        <a:off x="7486399" y="4412210"/>
        <a:ext cx="504024" cy="6895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B9124-DD63-467B-9ACE-753B7598FC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E40C58B-8A81-48CE-8AB1-718F5093C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41BAA1-D9B8-485B-90B0-5199CA158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0EBA4D-81E1-4F1A-836F-BB7EBD49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3EBCB4-4236-4F0B-91C9-7CF910145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275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BD190-F862-4D4F-960F-715CDDB4E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BD911B-98BD-46F1-A12A-3C6FD961F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BCB527-BAC7-4DAC-BEED-E99588156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E6F1A6-D37F-458A-B2D1-D14E04468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99CEF7-62F4-42FA-AC39-E529E39E3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485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5A6B0A-9531-4CBE-B647-D63FFC6F3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AB7273-90A3-4F47-988A-011468AD68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DA873E-6566-4355-9F8C-23D1E51F2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79E2A7-0834-43D1-BFFC-179CD830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4A0B4A-577A-4BA7-A098-AE57CC4C1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449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57F4C6-9E30-4A74-A107-A53BF2F57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9EDA-2E51-479E-99F6-FFF5BAC8C0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27E2869-0706-443D-A5E0-286503F96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0610E7-74AC-46F8-BA4D-878477133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A9CA5F-4AC1-43DD-AC5F-1C39F077C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133A90-2925-4C45-B979-A0FC64594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6725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9FD1D-CB41-4F63-9F30-4453197CF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2165AC-20EE-48ED-8A6C-2F67470F6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0F6CE0C-6FD0-4724-A5FA-86C29B811F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35AB30F-B65F-4DBD-A276-EE7AFCFFD9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B8E277-0DD8-4576-8DF8-479710E5A4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F12E30A-EB66-45DA-9E9F-F25E82AF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B51EE41-B491-450B-BC7C-992CF96ED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404D3D6-9156-4574-8A59-80EE03A9C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138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22C6E-A5F0-41B8-9D62-C2B9F80D7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AF4EE4B-AF05-4CF2-A248-B643D9A55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EEB026E-2B40-4DB6-B021-B741A425B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F7BAB81-8B70-4629-8CBE-1010BF928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628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799142A-570C-487A-BE67-18603F3B4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65160EF-89C0-4521-A93C-752727C1E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797C162-1798-4085-B50E-66EC3D30F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716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36D90A-2B99-4C00-B4C8-A936AF06D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3D1555-DA10-4533-9DC9-8DA719870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874D91-ADA8-414B-B775-DC9DF0805E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F97882-E9FB-4833-B9A4-806DEA774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D0E10B-DB7B-44BA-99D7-A71CB69D0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54F0D1-8DF2-4CCA-892E-8413B3B0A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985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A3F81D-E1AD-4DCB-AB41-4428F4932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83AB280-5AC9-4135-BC10-A8E44D5CFF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C77B727-0799-48D6-8741-96E9243E9A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E16976-4D77-4EAC-9792-A653084FB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7F8201A-785B-410B-B84B-11C62EC02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AA8426-AA99-4098-A21C-4831C72B1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19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8E6C6-3B4D-4EFC-AEC1-FBFDEE8CB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C90DFE7-888C-4FA9-BC8E-49D53A704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D6F043-A420-4A23-895F-37E55971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355656-EC53-48FC-A421-5D68A8300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0FB800-68BE-40D5-A2B0-EA4A0BEB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016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EA09F9B-BD02-4A0E-960C-23A3634449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7352DD-2512-4A87-8F03-5F4B93D96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A1A2A8-6E12-43EC-A969-43CB65F3B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594F81-22DE-4638-9041-01DF32D77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176009-ADF8-4803-855C-A29C2429D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899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17666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477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971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7779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9581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4764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9828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1839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2200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000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8955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F74F71-5650-468A-97A6-A48DC6F041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5495954-A2A0-483D-88ED-5BF6D40EB6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A84C45-B0AB-44AD-BCF7-0B4DD7493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8002C6-2E50-44F3-A246-867513AF7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5D8823-11AE-4526-A86A-F4004A495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1018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F38E51-7515-4B30-AAF8-4476D0659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8EFBC1-8D4F-4909-835E-CB3C5DC08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6F94D2-5F55-47CA-B14B-3153E795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A92FD6-C8E7-4896-89E8-D363C0523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595334-4B85-4219-BEB8-BA406C8EC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1569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306002-548F-4734-B390-DC693ED55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16EF2E-61B6-40CC-B928-21BED2421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19EB5F-8858-4A5B-91DC-8F5CED2E8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CCFFE6-11F7-4A7C-8901-E84AF7925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9299A1-179F-4AB0-8080-BE79A7388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3590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F3B243-DDCC-4A73-A1C8-75A68C291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D5311B-89FB-403D-9E0D-A48FB6D50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B6CA23-9773-49A1-877A-CEC1E9BBE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B6B540-7326-4FFF-8D32-C114CDB5F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FA9962-B6F2-4EC3-8712-4ED3C64E5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B823C3-35E1-4E57-9529-8A4216F54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9772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489754-4EB9-4F6B-8C75-1BB888ABD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570842-16E0-4A83-AF39-2D2E38AD0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4DDDA9B-C923-491A-BE16-60628A25D1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727DB1D-5E58-4416-80F0-89EAE4C76C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387E503-5FB6-4B8C-9FCC-F8238D7631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FE77A2A-5764-4698-BEF3-95100BF9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4A0DD02-859B-4E8C-8D36-5E302B359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78DE170-DBCF-4B77-BED3-D9512E2DB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010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8B9B9-F746-48D2-AD7F-B6BDD5B2C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5A0D90C-FA58-49A5-BC3E-16F85F127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D545503-4390-45DC-BE6C-6F6991191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2222A6A-8AEC-4FC3-A1B4-22169E6E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1212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D7265B-300F-4C5C-9877-17D95A2F1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17EA269-99EE-4E68-B88F-8834C2C33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52F34E8-32F0-4654-A970-EBB2F478F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114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7285C7-BBA2-46BB-BA9C-DBBB283D7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44E38A-B28F-46E8-8605-305FFABD8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98E675-76E6-4439-933B-E3B6523EE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9E4993-F9C2-4B5A-9616-87534B2D6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23C7337-E6D0-4E0F-B99F-95EF7983D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E90B0AF-4395-4E19-BE5E-E8A487994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9362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83A845-4EB1-409C-8B53-065393388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0C0FA7-3ECB-4DCD-90AD-8AB3A8D55E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EE43D4-E6CE-44DA-96F2-6B9D8ECF6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CBA2969-C272-421D-8749-C9035920E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94F05AB-10C6-4E75-981E-197E7C876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0423B7-7E3B-4AB6-BE1B-B46B7D4A3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6609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75EEDD-1AD4-4352-89D3-EEC9F333F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9A2B47-BF81-4EE5-AF3F-F11186544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DFABCB-7653-4033-B9CB-9C179C6E1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64CABA-F05D-4888-AF7C-593966306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316BD2-D3B9-480F-8BA4-DCCD349BE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1052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7664739-61CB-41E2-9151-91C10E6DE9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811441-91F8-451E-8432-A00D79450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FBA3E4-558C-4361-B6E2-A19FA1675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604863-48E3-45E2-88C6-4D6E750F1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5B559A-7317-487C-B8E7-D3A89C77C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1223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905BF8-329D-4E04-AC24-5C12C6BE1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33CDF99-D4D4-40F4-A5EE-BC4ACDA63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C53043-2D77-421D-A021-874472C5C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90CC82-F8DE-41A6-9D58-A2A52422D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1ED730-B8CF-4348-A0B8-F2B4C1E4E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661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149DD9-AC4A-451D-8431-4A6A9519F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04E3F7-58EC-44B6-B56A-455F2E0E3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1F648B-9935-4F76-8256-0A4B55A58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941930-BA57-455B-BEB8-134D6AEA3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659F4F-57D5-434F-8208-E2838865E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7852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DFC13E-0325-4AB5-B91F-5488DDB78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D63326E-68DE-4EBE-AF8C-137C17048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8E895E-6E14-43D1-B8A4-907AE2501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3C4D66-EB16-4D4D-9B44-0FE2AC834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C5FFE0-DB58-45DE-B993-7AC79EAC3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27155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D05E4F-6AD5-4AF6-AB7A-A7C509AD6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B91E00-B7DB-49B1-901C-56A8D24E40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9A9A5F9-BB28-4744-A000-A39255D1DC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9A9356B-FEE0-4E55-9165-3FEC0D87B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D72742-9676-4055-A14A-B79C53C80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237FE79-DF45-40EB-8CDC-D32ADFFF8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18776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478C78-5BE4-4873-8506-DA0D7A616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0A7E30-952F-4729-84EC-8DDF5548F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54CD20E-7A6B-491D-B6ED-50446BD255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087E6EC-4A75-455B-9188-E1119103C2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976D791-9415-4AE5-A945-2F313092D3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B18482-1E16-4557-8983-5D480D094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B877107-6FF9-43DC-826B-69C04CD45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3195636-E9FD-4C8D-92E9-2D3E0B295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5800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3751F-8FB9-4D48-A540-9A5555613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F031DF-6956-4536-B92D-550116E5B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4D5CD6E-C496-4352-9929-D1CD97557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4E28C68-D524-458C-8677-06650F42E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44601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6AF4B14-D210-47CC-84F0-3353E73E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D45FB0B-3D47-4039-A3AF-AB38AA6B8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A37CDAB-74B6-44DE-939B-42F79C6E5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7612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09BE5-2F28-42A1-927C-927835453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13218B-1EAB-49AB-ADFE-E6F9C13B4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C914A51-9D56-45CF-9D81-D09BB2433E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B6E659-17A5-4E11-9966-9AF0FF672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8591EA-4674-4724-A7C5-668590A6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FFAB926-97A3-49F7-BC2B-564097981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4541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A8B18-BFDF-4557-9D79-4C5A1EE07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9DDF2E4-02AA-4DB6-B6FA-7170130253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325ECA4-3E4B-440C-BFA4-0FEB16228F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D61258-7846-4EBC-8797-D774A7978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12C2F18-625D-4209-9747-7C58A0617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A4DD974-A20A-450E-8665-1E2D08BA9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60581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B3430E-B3E3-48F9-B136-F2ACFA8A3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A74BEE-9D59-41FE-B7CF-A0C73C064C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A31564-56DA-481D-ABF6-5648729CD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7F19B6-9FEF-4233-A75C-B73CA6093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9D86D-BD97-49A9-92A9-20C3E43E0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495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5A3F197-AEFA-4969-8549-243BCB2A5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FBFC07-1C18-4C18-8984-860A59534B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8A2B84-1DA7-4FCB-A2BF-BAD75B9E0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679409-8285-484D-9853-8D78FB98A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34BA78-1EE6-47C1-B00D-8C62F81D3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14968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D12D61-760C-4960-AB5D-F7E1054EA1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5635B13-B06B-482F-971A-BB5D31EBAF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CD277E-000F-4055-A1A2-6F7749017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39B280-FF77-4765-90CF-8DD97C16F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A871BB-6793-480E-9623-B2E160641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00013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BB7D00-556E-4CB5-B38F-C2EE52F3A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028A342-8678-46D8-84C1-4C14E5820D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8A49D6-172B-4483-A00B-5502AB5F8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95015F-0792-486A-ABB4-45976F661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12C2A9-FD39-4480-ACEE-3F286D255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76901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0CEE7-8D7D-463C-ACD2-ADB6D9DCF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B358DF-56F9-4B32-A7F5-DEEFC6BC5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229652-A9B1-49ED-9D50-C4C2F9E01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175B86-B5D9-406D-BDE5-9B1F30DB7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7609310-258E-45FE-A88F-E1AF874CB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15330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8E1A4E-2ABF-46C2-8A22-2BF1BE24F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984541-FF69-416A-9491-C12804B3DB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6879E4D-D3BF-422C-B9D0-634458541F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D88B878-3503-4A48-926A-3FAF29D8B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BBAAE2-333C-464B-B609-2E8023CC7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C01305D-C935-4AA0-90CE-F8EB1E491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75995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957765-F37C-4A52-AB13-164C0F438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04B449F-9015-4253-8092-F6383219E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C95C4DB-DCF4-494E-A6C2-BFD5508B3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C7DC6A7-5D1B-4028-9B8E-BC880BA2E9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DF7F7C0-CF07-45D0-AA0C-918970BCD2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952FB4D-FD27-48F3-B958-CFEDC0A5D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6E37C94-9DE8-4B1C-951F-0DB1E6D6B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25A53D6-9C7E-4DC1-8C4F-CB8B59C3F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4496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4511BF-EACF-4B15-9AAA-ECF1FD7AF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41F6EFC-8F10-40ED-BCCD-126FAD08E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B37CCA0-B3A2-4699-8163-52F180374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5753D85-0909-433D-AA76-472AAB55E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10302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C965AEB-84B5-4919-B558-51205BAA2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9E74652-E7BB-4C5C-94CB-4CE39DF44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803128C-B666-427E-BE77-8FEB26143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38742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E5F24F-BD0F-4D22-9C53-9BAB55D29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32F6B0-F793-4414-8058-2FA2F3493E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5D91F5-C8F1-4574-B4B3-316A6305D7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943045D-CAB8-40E2-B1FD-931FF23EF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FF29EB3-B694-412E-894A-29AD14F76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DEB1186-2B24-45EC-A3A7-FF9CCA078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8821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99DC8C-3D14-452D-9416-E8D3E8035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D82910A-549F-4B80-B313-B862991930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168A89-EACB-4978-954F-2D740433D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A2DDC3A-B728-4DEA-9331-0F5605DB6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5C7205-1C02-48A1-A342-D07BADC9C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E182293-B0A9-427D-BFD8-357CD9B62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82579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16D3CA-0D4F-443E-BD68-56770A172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60E9ABB-DDBC-43E1-A711-EEFAA89BAE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D0F17C-63BC-4BDC-87F3-1E9905C4E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DCEA03-3CD0-44D3-929C-ED585FD59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E8AF40-A871-4D87-B4BF-83B5FC646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96203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5635769-FBD2-4AD4-9F2F-8E8AB3078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FCF168E-904B-4CFE-ACF5-79D2ED5325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60D3E37-AFAA-4185-8555-DA67D435D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812DCE-D811-4392-A830-820C93ECE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14C6ED-E7D3-499A-B70F-24C262AA7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280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86F199-43DA-4B81-ADEE-31213B762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4DEA76-007C-43FC-9112-F52427AC4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218D6F-8FE2-4275-8E9F-45F7D2880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F6558F-EAA2-468E-97F2-112C9DB1E3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74A44C-7D33-4F84-A731-22A272B8B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26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100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66B2B9-E0F8-4208-9B86-70A836546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813B04-E95C-4701-AD5F-22AC7C7BFE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968F95-E24D-4DB2-92CF-A3B465B2B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697FCA-C6B0-4ABC-80C0-4C24346F8E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149A50-208F-4552-B925-8CD2A8243C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970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2CF9A-FB15-47B4-BEDB-A022791DA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3FF4E6F-8E38-4A4D-87B0-8E0DD28D8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B19CD0-7210-4B46-8E01-F24292BBF2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174117-4AC3-4DF1-81EA-1DF80B508B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F6F45E-A43E-42EB-A801-8A6894BC5C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095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F44BC0-BC20-490F-91C6-B83D1737B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7B7A7E-D949-42D1-90AB-D363795A6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40D52F-BF8F-4456-91FA-61B69FFB55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FD819A-8389-4C47-9FC4-F905F43FD9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ECBC12-AEAF-4B19-8F58-DA614B867C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372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903" y="3645024"/>
            <a:ext cx="8208912" cy="2520279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 15. Technological processes of mechanical processing of crankshafts.</a:t>
            </a:r>
          </a:p>
          <a:p>
            <a:endParaRPr lang="en-US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Lecturer: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Mukhammadazim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Rustamov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15-ma’ruza. Tirsakli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vallarga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1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Tirsakli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vallarning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Tirsakli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vallarga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Tirsakli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vallarni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Tirsakli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endParaRPr lang="uz-Cyrl-UZ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yonuv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tirsakli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Tirsakli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2-8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tagacha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tagacha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qarama-qarshi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yuksiz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180⁰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120⁰,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ba’zan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90⁰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589240"/>
            <a:ext cx="8712968" cy="64807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Tirsakli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-36512" y="6444044"/>
            <a:ext cx="9252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://s0.rbk.ru/v6_top_pics/resized/1280xH/media/img/1/56/756606484381561.webp</a:t>
            </a:r>
            <a:endParaRPr lang="ru-RU" i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89F6237-3963-405F-B230-C983185C3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37968"/>
            <a:ext cx="8952459" cy="5595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8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C7AB2C39-5EE8-4F5E-ABB9-AFDB5004D1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4749149"/>
              </p:ext>
            </p:extLst>
          </p:nvPr>
        </p:nvGraphicFramePr>
        <p:xfrm>
          <a:off x="179512" y="188640"/>
          <a:ext cx="8784976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30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42F888-AE96-4B96-9843-3445268EB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graphicEl>
                                              <a:dgm id="{0042F888-AE96-4B96-9843-3445268EB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0042F888-AE96-4B96-9843-3445268EB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graphicEl>
                                              <a:dgm id="{0042F888-AE96-4B96-9843-3445268EBE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B958802-5C23-46DD-9FE8-D194930A3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6B958802-5C23-46DD-9FE8-D194930A3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6B958802-5C23-46DD-9FE8-D194930A3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graphicEl>
                                              <a:dgm id="{6B958802-5C23-46DD-9FE8-D194930A31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1B3DDA-F9B3-4C2C-929F-788FE1F9EC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graphicEl>
                                              <a:dgm id="{351B3DDA-F9B3-4C2C-929F-788FE1F9EC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351B3DDA-F9B3-4C2C-929F-788FE1F9EC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graphicEl>
                                              <a:dgm id="{351B3DDA-F9B3-4C2C-929F-788FE1F9EC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1486CC2-6F50-44C5-970D-A8014C7196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81486CC2-6F50-44C5-970D-A8014C7196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graphicEl>
                                              <a:dgm id="{81486CC2-6F50-44C5-970D-A8014C7196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graphicEl>
                                              <a:dgm id="{81486CC2-6F50-44C5-970D-A8014C7196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21C8A8-4311-49E6-8F4C-9AD273CCB1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graphicEl>
                                              <a:dgm id="{1B21C8A8-4311-49E6-8F4C-9AD273CCB1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1B21C8A8-4311-49E6-8F4C-9AD273CCB1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graphicEl>
                                              <a:dgm id="{1B21C8A8-4311-49E6-8F4C-9AD273CCB1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lnSpcReduction="10000"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Tirsakli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ko‘pincha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550-1200 mm;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50-95 mm;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30-95 mm;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45-90 mm;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45-90 mm;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36,5-102,5 mm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117-190 mm.</a:t>
            </a:r>
          </a:p>
        </p:txBody>
      </p:sp>
    </p:spTree>
    <p:extLst>
      <p:ext uri="{BB962C8B-B14F-4D97-AF65-F5344CB8AC3E}">
        <p14:creationId xmlns:p14="http://schemas.microsoft.com/office/powerpoint/2010/main" val="334479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kvalitet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g‘adir-budurligi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0,16-0,63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ovalligi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konusligi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botiqligi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0,005-0,01 mm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oralig‘ida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chetki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o‘qlariga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parallelsizligi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0,01-0,03 mm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3162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733256"/>
            <a:ext cx="8712968" cy="64807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Tirsakli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23528" y="6444044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https://vega-motor.com.ua/wp-content/uploads/2016/10/kolenval-3.png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33098A-84C5-4292-A306-93334DE74D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500" b="7500"/>
          <a:stretch/>
        </p:blipFill>
        <p:spPr>
          <a:xfrm>
            <a:off x="1115616" y="44624"/>
            <a:ext cx="7128792" cy="570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68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Oldingi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kvalitet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0,63-1,25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g‘adir-budurligida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notekisligi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0,04-0,1 mm dan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oshmasligi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Tirsakli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muvozanatlashdan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083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50000"/>
              </a:lnSpc>
              <a:buNone/>
            </a:pP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Zagotovkalarni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ctr">
              <a:lnSpc>
                <a:spcPct val="150000"/>
              </a:lnSpc>
              <a:buNone/>
            </a:pP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Po‘latdan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tirsakli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ashyolari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bolg‘a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pressda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bolg‘alash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shtamplash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Seriyalab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bolg‘alash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yalpi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presslarda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ashyolar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shtamplanadi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491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301208"/>
            <a:ext cx="8280920" cy="10801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Tirsakli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zagotovkasini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shtamplash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50235" y="6444044"/>
            <a:ext cx="89862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https://a.d-cd.net/7INAk_xPhyL46znNVNvQHYyVItI-960.jpg</a:t>
            </a:r>
            <a:endParaRPr lang="ru-RU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DE908B3-C2C5-4B19-B617-24C02D1E4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Tirsakli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vallarga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endParaRPr lang="en-US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endParaRPr lang="ru-RU" sz="3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Tirsakli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usuliga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C2C12C1-0DE3-49B6-B923-4C272AE0AE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0401863"/>
              </p:ext>
            </p:extLst>
          </p:nvPr>
        </p:nvGraphicFramePr>
        <p:xfrm>
          <a:off x="179388" y="2132856"/>
          <a:ext cx="8785225" cy="4536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2BF1502-3442-45D5-9BEB-3A80F0A70F5C}"/>
              </a:ext>
            </a:extLst>
          </p:cNvPr>
          <p:cNvSpPr/>
          <p:nvPr/>
        </p:nvSpPr>
        <p:spPr>
          <a:xfrm>
            <a:off x="467544" y="188912"/>
            <a:ext cx="8352928" cy="1655912"/>
          </a:xfrm>
          <a:prstGeom prst="roundRect">
            <a:avLst>
              <a:gd name="adj" fmla="val 2901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002">
            <a:schemeClr val="lt1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Tirsakli vallarga mexanik ishlov berishning asosiy operatsiyalari quyidagilardir: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72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862D623-AA7B-47D2-BA22-4403B754F0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">
                                            <p:graphicEl>
                                              <a:dgm id="{D862D623-AA7B-47D2-BA22-4403B754F0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03AF4C3-5220-4E53-852B-E26ED76F2C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">
                                            <p:graphicEl>
                                              <a:dgm id="{603AF4C3-5220-4E53-852B-E26ED76F2C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256EF97-FD59-4EC1-A243-FE8292755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">
                                            <p:graphicEl>
                                              <a:dgm id="{C256EF97-FD59-4EC1-A243-FE8292755B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C2C12C1-0DE3-49B6-B923-4C272AE0AE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3505355"/>
              </p:ext>
            </p:extLst>
          </p:nvPr>
        </p:nvGraphicFramePr>
        <p:xfrm>
          <a:off x="179388" y="260648"/>
          <a:ext cx="8785225" cy="6408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100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F43A3D1-A49E-44C3-9A88-936422D8BC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graphicEl>
                                              <a:dgm id="{0F43A3D1-A49E-44C3-9A88-936422D8BC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77A3787-2FCA-404D-BC1D-CD9D0AABE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>
                                            <p:graphicEl>
                                              <a:dgm id="{077A3787-2FCA-404D-BC1D-CD9D0AABED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3C0676C-8226-4DCB-83DE-DB6D32B658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">
                                            <p:graphicEl>
                                              <a:dgm id="{53C0676C-8226-4DCB-83DE-DB6D32B658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0BFA3BD-E59A-4670-8494-86A3F5E450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2">
                                            <p:graphicEl>
                                              <a:dgm id="{80BFA3BD-E59A-4670-8494-86A3F5E450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1269843-4CE7-48DD-80B4-FA23889D5B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">
                                            <p:graphicEl>
                                              <a:dgm id="{41269843-4CE7-48DD-80B4-FA23889D5B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82DAF94-34AA-4DEE-9F76-115F3F9AB7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2">
                                            <p:graphicEl>
                                              <a:dgm id="{382DAF94-34AA-4DEE-9F76-115F3F9AB7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7F56B0B-E534-47B6-AA51-3C9A11D17F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2">
                                            <p:graphicEl>
                                              <a:dgm id="{D7F56B0B-E534-47B6-AA51-3C9A11D17F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Tirsakli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frezalash-markazlash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yalpi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baraban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179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16530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https://www.mcl.at/fileadmin/content/Swap/Bilder_GB2013/Eigenspannungen/05-Kurbelwellenherstellung.jpg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35496" y="5517232"/>
            <a:ext cx="9021484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Tirsakli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bo‘yinlariga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023EA4F-1CCC-49A3-8AFB-5A06375E7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287" y="44624"/>
            <a:ext cx="7357113" cy="5509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Asosan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berilishiga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qadar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supefinishlash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Val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ashyosi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to‘g‘rilanadi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9274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44044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https://i.ytimg.com/vi/sbFCvjDX3b4/maxresdefault.jpg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518973"/>
            <a:ext cx="8898969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Tirsakli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frezalash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FE3E76-3ECA-423A-8649-5CCD226AC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1157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7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6-10 mm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100-220 mm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uzunlikda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o‘tkazuvchi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kanallar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7-10 mm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25-40 mm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uzunlikda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o‘tkazuvchi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14-16 mm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4-6 ta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parmalanadi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852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165304"/>
            <a:ext cx="90214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</a:t>
            </a:r>
          </a:p>
          <a:p>
            <a:r>
              <a:rPr lang="en-US" i="1" dirty="0"/>
              <a:t>https://stanko-tech.ru/wp-content/uploads/2023/11/prodazha-oborudovaniya-s-chpu-2.jpg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373216"/>
            <a:ext cx="8898969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Tirsakli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parmalash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BF8D4E-6344-44E8-9939-B626E44EA9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125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3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53336"/>
            <a:ext cx="90214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https://a.d-cd.net/nXTngy_5D56_oytEJt5FuGiDLd4-960.jpg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374957"/>
            <a:ext cx="8898969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Tirsakli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B051077-B718-43F2-9970-C170D0728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87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4404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https://i.ytimg.com/vi/b6s9rgpmFxQ/maxresdefault.jpg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517232"/>
            <a:ext cx="8898969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Tirsakli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jilvirlash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1BB6CD-56CA-458C-BE29-8FF1458D6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6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Tirsakli vallarni nazorat qilish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buNone/>
            </a:pP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Tirsakli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yuk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massaning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inersiya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muvozanatsizligi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Tirsakli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har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mas’uliyatli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B86DA0-DEAA-4569-8FE4-06DF2F1F4AD3}"/>
              </a:ext>
            </a:extLst>
          </p:cNvPr>
          <p:cNvSpPr/>
          <p:nvPr/>
        </p:nvSpPr>
        <p:spPr>
          <a:xfrm>
            <a:off x="-5478" y="6444044"/>
            <a:ext cx="91494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https://img.zr.ru/_ah/img/PVNO800yAqSPGpg1fDa60w</a:t>
            </a:r>
            <a:endParaRPr lang="ru-RU" i="1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B48C4EE-15B5-47A5-8EE9-CDB5950AC489}"/>
              </a:ext>
            </a:extLst>
          </p:cNvPr>
          <p:cNvSpPr/>
          <p:nvPr/>
        </p:nvSpPr>
        <p:spPr>
          <a:xfrm rot="10800000" flipV="1">
            <a:off x="179512" y="5817308"/>
            <a:ext cx="87849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o‘lchamini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24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A5509D9-879A-4D3E-803F-1CA9AB651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478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03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B86DA0-DEAA-4569-8FE4-06DF2F1F4AD3}"/>
              </a:ext>
            </a:extLst>
          </p:cNvPr>
          <p:cNvSpPr/>
          <p:nvPr/>
        </p:nvSpPr>
        <p:spPr>
          <a:xfrm>
            <a:off x="35496" y="6444044"/>
            <a:ext cx="9108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https://vipwash.ru/sites/default/files/imagepicker/1/balansirovka_kolenvala.jpg</a:t>
            </a:r>
            <a:endParaRPr lang="ru-RU" i="1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B48C4EE-15B5-47A5-8EE9-CDB5950AC489}"/>
              </a:ext>
            </a:extLst>
          </p:cNvPr>
          <p:cNvSpPr/>
          <p:nvPr/>
        </p:nvSpPr>
        <p:spPr>
          <a:xfrm rot="10800000" flipV="1">
            <a:off x="215516" y="5629890"/>
            <a:ext cx="8712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ru-RU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0632D41-BCBD-46F6-8D65-B56563871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44623"/>
            <a:ext cx="7776864" cy="515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25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Yakuniy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tekshiruvlar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chetki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urinishi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uzunliklari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bazoviy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qalinligiga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masofasi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92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o‘rnatiladigan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ariqchasi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11962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ariqchasi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podshipnik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diametric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36575" indent="-536575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osti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72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B86DA0-DEAA-4569-8FE4-06DF2F1F4AD3}"/>
              </a:ext>
            </a:extLst>
          </p:cNvPr>
          <p:cNvSpPr/>
          <p:nvPr/>
        </p:nvSpPr>
        <p:spPr>
          <a:xfrm>
            <a:off x="35496" y="6444044"/>
            <a:ext cx="9108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https://i.ytimg.com/vi/N3ExH7K6gkM/maxresdefault.jpg</a:t>
            </a:r>
            <a:endParaRPr lang="ru-RU" i="1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B48C4EE-15B5-47A5-8EE9-CDB5950AC489}"/>
              </a:ext>
            </a:extLst>
          </p:cNvPr>
          <p:cNvSpPr/>
          <p:nvPr/>
        </p:nvSpPr>
        <p:spPr>
          <a:xfrm rot="10800000" flipV="1">
            <a:off x="215516" y="4941168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chetki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radial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urishini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ru-RU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AFC74DC-604D-4C26-A7EA-3A75D098C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8640"/>
            <a:ext cx="9144000" cy="3892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1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B86DA0-DEAA-4569-8FE4-06DF2F1F4AD3}"/>
              </a:ext>
            </a:extLst>
          </p:cNvPr>
          <p:cNvSpPr/>
          <p:nvPr/>
        </p:nvSpPr>
        <p:spPr>
          <a:xfrm>
            <a:off x="35496" y="6444044"/>
            <a:ext cx="9108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https://www.musclecardiy.com/wp-content/uploads/2021/08/21-2.jpg</a:t>
            </a:r>
            <a:endParaRPr lang="ru-RU" i="1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B48C4EE-15B5-47A5-8EE9-CDB5950AC489}"/>
              </a:ext>
            </a:extLst>
          </p:cNvPr>
          <p:cNvSpPr/>
          <p:nvPr/>
        </p:nvSpPr>
        <p:spPr>
          <a:xfrm rot="10800000" flipV="1">
            <a:off x="215516" y="5445224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chetki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radial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urishini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2B1E97-FCFB-4559-AD62-319B60AFFD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64" y="-27384"/>
            <a:ext cx="7956376" cy="5314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50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480720"/>
          </a:xfrm>
        </p:spPr>
        <p:txBody>
          <a:bodyPr>
            <a:noAutofit/>
          </a:bodyPr>
          <a:lstStyle/>
          <a:p>
            <a:pPr marL="0" lvl="8" indent="0" algn="ctr"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Mirzayev A.A.,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Sotvoldiyev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A.E.,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Mamurov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E.T. 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Farg‘ona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–2010. 195 b. 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машиностроения: учебник / В.В. Клепиков, Н.М. Султан-заде, В.Ф. Солдатов [и др.]. — М.: 2017. – 387 с. 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Шрубченко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И.В. Технология изготовления типовых деталей машин. Учеб. пособие. – М.: ИНФРА-М. 2018 – 358 с.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Егоров М.  Е.  и др. Технология машиностроения. Учебник для втузов.  Изд.  2-е, доп.  М.,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школа», 1976 534 с.</a:t>
            </a:r>
          </a:p>
        </p:txBody>
      </p:sp>
    </p:spTree>
    <p:extLst>
      <p:ext uri="{BB962C8B-B14F-4D97-AF65-F5344CB8AC3E}">
        <p14:creationId xmlns:p14="http://schemas.microsoft.com/office/powerpoint/2010/main" val="215500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467544" y="1052736"/>
            <a:ext cx="8208912" cy="4536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FFFF00"/>
                </a:solidFill>
              </a:rPr>
              <a:t>E’TIBORINGIZ</a:t>
            </a:r>
          </a:p>
          <a:p>
            <a:pPr algn="ctr"/>
            <a:r>
              <a:rPr lang="en-US" sz="5400" b="1" dirty="0">
                <a:ln/>
                <a:solidFill>
                  <a:srgbClr val="FFFF00"/>
                </a:solidFill>
              </a:rPr>
              <a:t>UCHUN RAHMAT</a:t>
            </a:r>
            <a:endParaRPr lang="ru-RU" sz="5400" b="1" dirty="0">
              <a:ln/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7496</TotalTime>
  <Words>1113</Words>
  <Application>Microsoft Office PowerPoint</Application>
  <PresentationFormat>Экран (4:3)</PresentationFormat>
  <Paragraphs>94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32</vt:i4>
      </vt:variant>
    </vt:vector>
  </HeadingPairs>
  <TitlesOfParts>
    <vt:vector size="46" baseType="lpstr">
      <vt:lpstr>Arial</vt:lpstr>
      <vt:lpstr>Calibri</vt:lpstr>
      <vt:lpstr>Calibri Light</vt:lpstr>
      <vt:lpstr>Candara</vt:lpstr>
      <vt:lpstr>Gill Sans MT</vt:lpstr>
      <vt:lpstr>Symbol</vt:lpstr>
      <vt:lpstr>Times New Roman</vt:lpstr>
      <vt:lpstr>Wingdings</vt:lpstr>
      <vt:lpstr>Волна</vt:lpstr>
      <vt:lpstr>Тема Office</vt:lpstr>
      <vt:lpstr>Галерея</vt:lpstr>
      <vt:lpstr>2_Тема Office</vt:lpstr>
      <vt:lpstr>5_Тема Office</vt:lpstr>
      <vt:lpstr>1_Тема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295</cp:revision>
  <dcterms:created xsi:type="dcterms:W3CDTF">2021-09-15T07:41:13Z</dcterms:created>
  <dcterms:modified xsi:type="dcterms:W3CDTF">2024-11-11T07:05:32Z</dcterms:modified>
</cp:coreProperties>
</file>