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720" r:id="rId3"/>
    <p:sldMasterId id="2147483792" r:id="rId4"/>
    <p:sldMasterId id="2147483804" r:id="rId5"/>
  </p:sldMasterIdLst>
  <p:sldIdLst>
    <p:sldId id="256" r:id="rId6"/>
    <p:sldId id="257" r:id="rId7"/>
    <p:sldId id="258" r:id="rId8"/>
    <p:sldId id="331" r:id="rId9"/>
    <p:sldId id="342" r:id="rId10"/>
    <p:sldId id="361" r:id="rId11"/>
    <p:sldId id="362" r:id="rId12"/>
    <p:sldId id="363" r:id="rId13"/>
    <p:sldId id="364" r:id="rId14"/>
    <p:sldId id="365" r:id="rId15"/>
    <p:sldId id="366" r:id="rId16"/>
    <p:sldId id="367" r:id="rId17"/>
    <p:sldId id="368" r:id="rId18"/>
    <p:sldId id="369" r:id="rId19"/>
    <p:sldId id="370" r:id="rId20"/>
    <p:sldId id="371" r:id="rId21"/>
    <p:sldId id="372" r:id="rId22"/>
    <p:sldId id="373" r:id="rId23"/>
    <p:sldId id="341" r:id="rId24"/>
    <p:sldId id="348" r:id="rId25"/>
    <p:sldId id="263" r:id="rId26"/>
    <p:sldId id="354" r:id="rId27"/>
    <p:sldId id="355" r:id="rId28"/>
    <p:sldId id="374" r:id="rId29"/>
    <p:sldId id="375" r:id="rId30"/>
    <p:sldId id="379" r:id="rId31"/>
    <p:sldId id="380" r:id="rId32"/>
    <p:sldId id="381" r:id="rId33"/>
    <p:sldId id="267" r:id="rId34"/>
    <p:sldId id="322" r:id="rId35"/>
    <p:sldId id="376" r:id="rId36"/>
    <p:sldId id="377" r:id="rId37"/>
    <p:sldId id="378" r:id="rId38"/>
    <p:sldId id="304" r:id="rId39"/>
    <p:sldId id="293" r:id="rId4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5E7CE"/>
    <a:srgbClr val="D6EB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viewProps" Target="viewProps.xml"/><Relationship Id="rId7" Type="http://schemas.openxmlformats.org/officeDocument/2006/relationships/slide" Target="slides/slide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theme" Target="theme/theme1.xml"/><Relationship Id="rId8" Type="http://schemas.openxmlformats.org/officeDocument/2006/relationships/slide" Target="slides/slide3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0591EC-1B09-4CCA-A3FA-EDF5F930A84A}" type="doc">
      <dgm:prSet loTypeId="urn:microsoft.com/office/officeart/2005/8/layout/StepDownProcess" loCatId="process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C82A702B-4AC0-436D-AAF4-C871A4B2527A}">
      <dgm:prSet phldrT="[Текст]"/>
      <dgm:spPr/>
      <dgm:t>
        <a:bodyPr/>
        <a:lstStyle/>
        <a:p>
          <a:r>
            <a:rPr lang="uz-Cyrl-UZ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1. Mahsulotlar ishlab chiqarish hajmi.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8D3132-28B4-48AC-8C94-C0FF68F09102}" type="parTrans" cxnId="{3FEBC19F-3044-4B39-8160-E82F217230A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2F136B-F8E6-4C24-BA6F-A063B58E545A}" type="sibTrans" cxnId="{3FEBC19F-3044-4B39-8160-E82F217230A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F0AF5D-1B90-4193-BCDC-9E525EB34C2F}">
      <dgm:prSet phldrT="[Текст]"/>
      <dgm:spPr/>
      <dgm:t>
        <a:bodyPr/>
        <a:lstStyle/>
        <a:p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Yig‘ish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jarayonining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turi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asosan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mahsulot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hajmi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belgilanadi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Masalan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jarayonini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mexanizatsiyalash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avtomatlashtirish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darajasi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ishlatiladigan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asbob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jihozlarning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turlari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turi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donali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seriyali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yalpi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cheklanadi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1BE37F-ABF2-4320-929F-F9EC5B3ACD27}" type="parTrans" cxnId="{918D4FCD-C6FB-490F-8CD3-ACC92E2F258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476F04-7B8C-4E82-AB57-859430A22B7E}" type="sibTrans" cxnId="{918D4FCD-C6FB-490F-8CD3-ACC92E2F258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13894E-8408-47AA-A962-9A85A595A5CE}" type="pres">
      <dgm:prSet presAssocID="{510591EC-1B09-4CCA-A3FA-EDF5F930A84A}" presName="rootnode" presStyleCnt="0">
        <dgm:presLayoutVars>
          <dgm:chMax/>
          <dgm:chPref/>
          <dgm:dir/>
          <dgm:animLvl val="lvl"/>
        </dgm:presLayoutVars>
      </dgm:prSet>
      <dgm:spPr/>
    </dgm:pt>
    <dgm:pt modelId="{1017A7F5-C1FA-4E59-AAD3-EEF060ECB7C0}" type="pres">
      <dgm:prSet presAssocID="{C82A702B-4AC0-436D-AAF4-C871A4B2527A}" presName="composite" presStyleCnt="0"/>
      <dgm:spPr/>
    </dgm:pt>
    <dgm:pt modelId="{976E1F8F-1E04-4132-ADB0-A094E55BD235}" type="pres">
      <dgm:prSet presAssocID="{C82A702B-4AC0-436D-AAF4-C871A4B2527A}" presName="bentUpArrow1" presStyleLbl="alignImgPlace1" presStyleIdx="0" presStyleCnt="1" custScaleX="61194" custScaleY="70575"/>
      <dgm:spPr/>
    </dgm:pt>
    <dgm:pt modelId="{F0F5B7B9-A473-4463-A3A6-8491702DBB85}" type="pres">
      <dgm:prSet presAssocID="{C82A702B-4AC0-436D-AAF4-C871A4B2527A}" presName="ParentText" presStyleLbl="node1" presStyleIdx="0" presStyleCnt="2" custScaleX="78992" custScaleY="74089">
        <dgm:presLayoutVars>
          <dgm:chMax val="1"/>
          <dgm:chPref val="1"/>
          <dgm:bulletEnabled val="1"/>
        </dgm:presLayoutVars>
      </dgm:prSet>
      <dgm:spPr/>
    </dgm:pt>
    <dgm:pt modelId="{A5C24956-4FD4-457C-94A9-FB66042E2D22}" type="pres">
      <dgm:prSet presAssocID="{C82A702B-4AC0-436D-AAF4-C871A4B2527A}" presName="ChildText" presStyleLbl="revTx" presStyleIdx="0" presStyleCnt="1">
        <dgm:presLayoutVars>
          <dgm:chMax val="0"/>
          <dgm:chPref val="0"/>
          <dgm:bulletEnabled val="1"/>
        </dgm:presLayoutVars>
      </dgm:prSet>
      <dgm:spPr/>
    </dgm:pt>
    <dgm:pt modelId="{567EE387-6E6B-46BE-B3CF-C274C3A49408}" type="pres">
      <dgm:prSet presAssocID="{4A2F136B-F8E6-4C24-BA6F-A063B58E545A}" presName="sibTrans" presStyleCnt="0"/>
      <dgm:spPr/>
    </dgm:pt>
    <dgm:pt modelId="{2DA747F9-697C-4965-A58D-EE4ADACDC380}" type="pres">
      <dgm:prSet presAssocID="{0AF0AF5D-1B90-4193-BCDC-9E525EB34C2F}" presName="composite" presStyleCnt="0"/>
      <dgm:spPr/>
    </dgm:pt>
    <dgm:pt modelId="{E50FFAD2-068C-4A46-B142-92AB7BF65CCE}" type="pres">
      <dgm:prSet presAssocID="{0AF0AF5D-1B90-4193-BCDC-9E525EB34C2F}" presName="ParentText" presStyleLbl="node1" presStyleIdx="1" presStyleCnt="2" custScaleX="155809" custScaleY="146967">
        <dgm:presLayoutVars>
          <dgm:chMax val="1"/>
          <dgm:chPref val="1"/>
          <dgm:bulletEnabled val="1"/>
        </dgm:presLayoutVars>
      </dgm:prSet>
      <dgm:spPr/>
    </dgm:pt>
  </dgm:ptLst>
  <dgm:cxnLst>
    <dgm:cxn modelId="{4461392C-57E8-4400-A0C0-1B832A534415}" type="presOf" srcId="{0AF0AF5D-1B90-4193-BCDC-9E525EB34C2F}" destId="{E50FFAD2-068C-4A46-B142-92AB7BF65CCE}" srcOrd="0" destOrd="0" presId="urn:microsoft.com/office/officeart/2005/8/layout/StepDownProcess"/>
    <dgm:cxn modelId="{EE8ED35B-E3C3-41D1-AF26-84CC867A7D0C}" type="presOf" srcId="{510591EC-1B09-4CCA-A3FA-EDF5F930A84A}" destId="{5E13894E-8408-47AA-A962-9A85A595A5CE}" srcOrd="0" destOrd="0" presId="urn:microsoft.com/office/officeart/2005/8/layout/StepDownProcess"/>
    <dgm:cxn modelId="{142EF05F-62E8-4442-B2BB-E95887BF957B}" type="presOf" srcId="{C82A702B-4AC0-436D-AAF4-C871A4B2527A}" destId="{F0F5B7B9-A473-4463-A3A6-8491702DBB85}" srcOrd="0" destOrd="0" presId="urn:microsoft.com/office/officeart/2005/8/layout/StepDownProcess"/>
    <dgm:cxn modelId="{3FEBC19F-3044-4B39-8160-E82F217230A6}" srcId="{510591EC-1B09-4CCA-A3FA-EDF5F930A84A}" destId="{C82A702B-4AC0-436D-AAF4-C871A4B2527A}" srcOrd="0" destOrd="0" parTransId="{8F8D3132-28B4-48AC-8C94-C0FF68F09102}" sibTransId="{4A2F136B-F8E6-4C24-BA6F-A063B58E545A}"/>
    <dgm:cxn modelId="{918D4FCD-C6FB-490F-8CD3-ACC92E2F2589}" srcId="{510591EC-1B09-4CCA-A3FA-EDF5F930A84A}" destId="{0AF0AF5D-1B90-4193-BCDC-9E525EB34C2F}" srcOrd="1" destOrd="0" parTransId="{E01BE37F-ABF2-4320-929F-F9EC5B3ACD27}" sibTransId="{7A476F04-7B8C-4E82-AB57-859430A22B7E}"/>
    <dgm:cxn modelId="{9FFB213D-8707-4D4C-9AF8-7CF8E348D1DA}" type="presParOf" srcId="{5E13894E-8408-47AA-A962-9A85A595A5CE}" destId="{1017A7F5-C1FA-4E59-AAD3-EEF060ECB7C0}" srcOrd="0" destOrd="0" presId="urn:microsoft.com/office/officeart/2005/8/layout/StepDownProcess"/>
    <dgm:cxn modelId="{42942517-4222-4AEB-8018-544CA6C0F12D}" type="presParOf" srcId="{1017A7F5-C1FA-4E59-AAD3-EEF060ECB7C0}" destId="{976E1F8F-1E04-4132-ADB0-A094E55BD235}" srcOrd="0" destOrd="0" presId="urn:microsoft.com/office/officeart/2005/8/layout/StepDownProcess"/>
    <dgm:cxn modelId="{82834F7D-E5D4-4282-95F3-83B63F4140DB}" type="presParOf" srcId="{1017A7F5-C1FA-4E59-AAD3-EEF060ECB7C0}" destId="{F0F5B7B9-A473-4463-A3A6-8491702DBB85}" srcOrd="1" destOrd="0" presId="urn:microsoft.com/office/officeart/2005/8/layout/StepDownProcess"/>
    <dgm:cxn modelId="{AEB100A8-8E57-428F-8F37-FA86D7D93931}" type="presParOf" srcId="{1017A7F5-C1FA-4E59-AAD3-EEF060ECB7C0}" destId="{A5C24956-4FD4-457C-94A9-FB66042E2D22}" srcOrd="2" destOrd="0" presId="urn:microsoft.com/office/officeart/2005/8/layout/StepDownProcess"/>
    <dgm:cxn modelId="{0EA54613-F396-466D-B5A7-890F057677F6}" type="presParOf" srcId="{5E13894E-8408-47AA-A962-9A85A595A5CE}" destId="{567EE387-6E6B-46BE-B3CF-C274C3A49408}" srcOrd="1" destOrd="0" presId="urn:microsoft.com/office/officeart/2005/8/layout/StepDownProcess"/>
    <dgm:cxn modelId="{90BB1643-7D6F-453A-8ABA-366193224EED}" type="presParOf" srcId="{5E13894E-8408-47AA-A962-9A85A595A5CE}" destId="{2DA747F9-697C-4965-A58D-EE4ADACDC380}" srcOrd="2" destOrd="0" presId="urn:microsoft.com/office/officeart/2005/8/layout/StepDownProcess"/>
    <dgm:cxn modelId="{23DF1B8A-BB85-4188-A32E-F8B3C24C0FC6}" type="presParOf" srcId="{2DA747F9-697C-4965-A58D-EE4ADACDC380}" destId="{E50FFAD2-068C-4A46-B142-92AB7BF65CCE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10591EC-1B09-4CCA-A3FA-EDF5F930A84A}" type="doc">
      <dgm:prSet loTypeId="urn:microsoft.com/office/officeart/2005/8/layout/StepDownProcess" loCatId="process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C82A702B-4AC0-436D-AAF4-C871A4B2527A}">
      <dgm:prSet phldrT="[Текст]"/>
      <dgm:spPr/>
      <dgm:t>
        <a:bodyPr/>
        <a:lstStyle/>
        <a:p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Konstruksiya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talablarini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maksimal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darajada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ta‘minlash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8D3132-28B4-48AC-8C94-C0FF68F09102}" type="parTrans" cxnId="{3FEBC19F-3044-4B39-8160-E82F217230A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2F136B-F8E6-4C24-BA6F-A063B58E545A}" type="sibTrans" cxnId="{3FEBC19F-3044-4B39-8160-E82F217230A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F0AF5D-1B90-4193-BCDC-9E525EB34C2F}">
      <dgm:prSet phldrT="[Текст]"/>
      <dgm:spPr/>
      <dgm:t>
        <a:bodyPr/>
        <a:lstStyle/>
        <a:p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Ushbu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shartni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qondirish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asosan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mahsulotning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yig‘ilishdagi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qobiliyatiga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bog‘liq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Ushbu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sharoitida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eng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ilg‘or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usullar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qisqa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vaqt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ichida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eng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kam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xarajat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yig‘ishni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ta’minlaydigan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bunday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konstruksiya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texnologik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hisoblanadi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1BE37F-ABF2-4320-929F-F9EC5B3ACD27}" type="parTrans" cxnId="{918D4FCD-C6FB-490F-8CD3-ACC92E2F258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476F04-7B8C-4E82-AB57-859430A22B7E}" type="sibTrans" cxnId="{918D4FCD-C6FB-490F-8CD3-ACC92E2F258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13894E-8408-47AA-A962-9A85A595A5CE}" type="pres">
      <dgm:prSet presAssocID="{510591EC-1B09-4CCA-A3FA-EDF5F930A84A}" presName="rootnode" presStyleCnt="0">
        <dgm:presLayoutVars>
          <dgm:chMax/>
          <dgm:chPref/>
          <dgm:dir/>
          <dgm:animLvl val="lvl"/>
        </dgm:presLayoutVars>
      </dgm:prSet>
      <dgm:spPr/>
    </dgm:pt>
    <dgm:pt modelId="{1017A7F5-C1FA-4E59-AAD3-EEF060ECB7C0}" type="pres">
      <dgm:prSet presAssocID="{C82A702B-4AC0-436D-AAF4-C871A4B2527A}" presName="composite" presStyleCnt="0"/>
      <dgm:spPr/>
    </dgm:pt>
    <dgm:pt modelId="{976E1F8F-1E04-4132-ADB0-A094E55BD235}" type="pres">
      <dgm:prSet presAssocID="{C82A702B-4AC0-436D-AAF4-C871A4B2527A}" presName="bentUpArrow1" presStyleLbl="alignImgPlace1" presStyleIdx="0" presStyleCnt="1" custScaleX="61194" custScaleY="70575"/>
      <dgm:spPr/>
    </dgm:pt>
    <dgm:pt modelId="{F0F5B7B9-A473-4463-A3A6-8491702DBB85}" type="pres">
      <dgm:prSet presAssocID="{C82A702B-4AC0-436D-AAF4-C871A4B2527A}" presName="ParentText" presStyleLbl="node1" presStyleIdx="0" presStyleCnt="2" custScaleX="86814" custScaleY="80935">
        <dgm:presLayoutVars>
          <dgm:chMax val="1"/>
          <dgm:chPref val="1"/>
          <dgm:bulletEnabled val="1"/>
        </dgm:presLayoutVars>
      </dgm:prSet>
      <dgm:spPr/>
    </dgm:pt>
    <dgm:pt modelId="{A5C24956-4FD4-457C-94A9-FB66042E2D22}" type="pres">
      <dgm:prSet presAssocID="{C82A702B-4AC0-436D-AAF4-C871A4B2527A}" presName="ChildText" presStyleLbl="revTx" presStyleIdx="0" presStyleCnt="1">
        <dgm:presLayoutVars>
          <dgm:chMax val="0"/>
          <dgm:chPref val="0"/>
          <dgm:bulletEnabled val="1"/>
        </dgm:presLayoutVars>
      </dgm:prSet>
      <dgm:spPr/>
    </dgm:pt>
    <dgm:pt modelId="{567EE387-6E6B-46BE-B3CF-C274C3A49408}" type="pres">
      <dgm:prSet presAssocID="{4A2F136B-F8E6-4C24-BA6F-A063B58E545A}" presName="sibTrans" presStyleCnt="0"/>
      <dgm:spPr/>
    </dgm:pt>
    <dgm:pt modelId="{2DA747F9-697C-4965-A58D-EE4ADACDC380}" type="pres">
      <dgm:prSet presAssocID="{0AF0AF5D-1B90-4193-BCDC-9E525EB34C2F}" presName="composite" presStyleCnt="0"/>
      <dgm:spPr/>
    </dgm:pt>
    <dgm:pt modelId="{E50FFAD2-068C-4A46-B142-92AB7BF65CCE}" type="pres">
      <dgm:prSet presAssocID="{0AF0AF5D-1B90-4193-BCDC-9E525EB34C2F}" presName="ParentText" presStyleLbl="node1" presStyleIdx="1" presStyleCnt="2" custScaleX="155809" custScaleY="146967">
        <dgm:presLayoutVars>
          <dgm:chMax val="1"/>
          <dgm:chPref val="1"/>
          <dgm:bulletEnabled val="1"/>
        </dgm:presLayoutVars>
      </dgm:prSet>
      <dgm:spPr/>
    </dgm:pt>
  </dgm:ptLst>
  <dgm:cxnLst>
    <dgm:cxn modelId="{4461392C-57E8-4400-A0C0-1B832A534415}" type="presOf" srcId="{0AF0AF5D-1B90-4193-BCDC-9E525EB34C2F}" destId="{E50FFAD2-068C-4A46-B142-92AB7BF65CCE}" srcOrd="0" destOrd="0" presId="urn:microsoft.com/office/officeart/2005/8/layout/StepDownProcess"/>
    <dgm:cxn modelId="{EE8ED35B-E3C3-41D1-AF26-84CC867A7D0C}" type="presOf" srcId="{510591EC-1B09-4CCA-A3FA-EDF5F930A84A}" destId="{5E13894E-8408-47AA-A962-9A85A595A5CE}" srcOrd="0" destOrd="0" presId="urn:microsoft.com/office/officeart/2005/8/layout/StepDownProcess"/>
    <dgm:cxn modelId="{142EF05F-62E8-4442-B2BB-E95887BF957B}" type="presOf" srcId="{C82A702B-4AC0-436D-AAF4-C871A4B2527A}" destId="{F0F5B7B9-A473-4463-A3A6-8491702DBB85}" srcOrd="0" destOrd="0" presId="urn:microsoft.com/office/officeart/2005/8/layout/StepDownProcess"/>
    <dgm:cxn modelId="{3FEBC19F-3044-4B39-8160-E82F217230A6}" srcId="{510591EC-1B09-4CCA-A3FA-EDF5F930A84A}" destId="{C82A702B-4AC0-436D-AAF4-C871A4B2527A}" srcOrd="0" destOrd="0" parTransId="{8F8D3132-28B4-48AC-8C94-C0FF68F09102}" sibTransId="{4A2F136B-F8E6-4C24-BA6F-A063B58E545A}"/>
    <dgm:cxn modelId="{918D4FCD-C6FB-490F-8CD3-ACC92E2F2589}" srcId="{510591EC-1B09-4CCA-A3FA-EDF5F930A84A}" destId="{0AF0AF5D-1B90-4193-BCDC-9E525EB34C2F}" srcOrd="1" destOrd="0" parTransId="{E01BE37F-ABF2-4320-929F-F9EC5B3ACD27}" sibTransId="{7A476F04-7B8C-4E82-AB57-859430A22B7E}"/>
    <dgm:cxn modelId="{9FFB213D-8707-4D4C-9AF8-7CF8E348D1DA}" type="presParOf" srcId="{5E13894E-8408-47AA-A962-9A85A595A5CE}" destId="{1017A7F5-C1FA-4E59-AAD3-EEF060ECB7C0}" srcOrd="0" destOrd="0" presId="urn:microsoft.com/office/officeart/2005/8/layout/StepDownProcess"/>
    <dgm:cxn modelId="{42942517-4222-4AEB-8018-544CA6C0F12D}" type="presParOf" srcId="{1017A7F5-C1FA-4E59-AAD3-EEF060ECB7C0}" destId="{976E1F8F-1E04-4132-ADB0-A094E55BD235}" srcOrd="0" destOrd="0" presId="urn:microsoft.com/office/officeart/2005/8/layout/StepDownProcess"/>
    <dgm:cxn modelId="{82834F7D-E5D4-4282-95F3-83B63F4140DB}" type="presParOf" srcId="{1017A7F5-C1FA-4E59-AAD3-EEF060ECB7C0}" destId="{F0F5B7B9-A473-4463-A3A6-8491702DBB85}" srcOrd="1" destOrd="0" presId="urn:microsoft.com/office/officeart/2005/8/layout/StepDownProcess"/>
    <dgm:cxn modelId="{AEB100A8-8E57-428F-8F37-FA86D7D93931}" type="presParOf" srcId="{1017A7F5-C1FA-4E59-AAD3-EEF060ECB7C0}" destId="{A5C24956-4FD4-457C-94A9-FB66042E2D22}" srcOrd="2" destOrd="0" presId="urn:microsoft.com/office/officeart/2005/8/layout/StepDownProcess"/>
    <dgm:cxn modelId="{0EA54613-F396-466D-B5A7-890F057677F6}" type="presParOf" srcId="{5E13894E-8408-47AA-A962-9A85A595A5CE}" destId="{567EE387-6E6B-46BE-B3CF-C274C3A49408}" srcOrd="1" destOrd="0" presId="urn:microsoft.com/office/officeart/2005/8/layout/StepDownProcess"/>
    <dgm:cxn modelId="{90BB1643-7D6F-453A-8ABA-366193224EED}" type="presParOf" srcId="{5E13894E-8408-47AA-A962-9A85A595A5CE}" destId="{2DA747F9-697C-4965-A58D-EE4ADACDC380}" srcOrd="2" destOrd="0" presId="urn:microsoft.com/office/officeart/2005/8/layout/StepDownProcess"/>
    <dgm:cxn modelId="{23DF1B8A-BB85-4188-A32E-F8B3C24C0FC6}" type="presParOf" srcId="{2DA747F9-697C-4965-A58D-EE4ADACDC380}" destId="{E50FFAD2-068C-4A46-B142-92AB7BF65CCE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10591EC-1B09-4CCA-A3FA-EDF5F930A84A}" type="doc">
      <dgm:prSet loTypeId="urn:microsoft.com/office/officeart/2005/8/layout/StepDownProcess" loCatId="process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C82A702B-4AC0-436D-AAF4-C871A4B2527A}">
      <dgm:prSet phldrT="[Текст]"/>
      <dgm:spPr/>
      <dgm:t>
        <a:bodyPr/>
        <a:lstStyle/>
        <a:p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Mahsulotning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asosiy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ko‘rsatkichlarining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loyihalashtirilgan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aniqligini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ta’minlash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8D3132-28B4-48AC-8C94-C0FF68F09102}" type="parTrans" cxnId="{3FEBC19F-3044-4B39-8160-E82F217230A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2F136B-F8E6-4C24-BA6F-A063B58E545A}" type="sibTrans" cxnId="{3FEBC19F-3044-4B39-8160-E82F217230A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F0AF5D-1B90-4193-BCDC-9E525EB34C2F}">
      <dgm:prSet phldrT="[Текст]"/>
      <dgm:spPr/>
      <dgm:t>
        <a:bodyPr/>
        <a:lstStyle/>
        <a:p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Yig‘ilgan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mahsulotning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aniqligi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o‘lchov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zanjirlarining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berkituvchi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bo‘g‘inlarining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aniqligiga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bog‘liq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Konstruktiv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texnologik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aniqlik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tushunchalari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bir-biriga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mos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kelmaydi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Konstruksiyaning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aniqligi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o‘lchov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zanjirlarini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hisoblash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asosida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aniqlanadi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Texnologik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aniqlik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ishlov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yig‘ishda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chiqarishdagi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xatolar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tavsiflanadi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1BE37F-ABF2-4320-929F-F9EC5B3ACD27}" type="parTrans" cxnId="{918D4FCD-C6FB-490F-8CD3-ACC92E2F258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476F04-7B8C-4E82-AB57-859430A22B7E}" type="sibTrans" cxnId="{918D4FCD-C6FB-490F-8CD3-ACC92E2F258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13894E-8408-47AA-A962-9A85A595A5CE}" type="pres">
      <dgm:prSet presAssocID="{510591EC-1B09-4CCA-A3FA-EDF5F930A84A}" presName="rootnode" presStyleCnt="0">
        <dgm:presLayoutVars>
          <dgm:chMax/>
          <dgm:chPref/>
          <dgm:dir/>
          <dgm:animLvl val="lvl"/>
        </dgm:presLayoutVars>
      </dgm:prSet>
      <dgm:spPr/>
    </dgm:pt>
    <dgm:pt modelId="{1017A7F5-C1FA-4E59-AAD3-EEF060ECB7C0}" type="pres">
      <dgm:prSet presAssocID="{C82A702B-4AC0-436D-AAF4-C871A4B2527A}" presName="composite" presStyleCnt="0"/>
      <dgm:spPr/>
    </dgm:pt>
    <dgm:pt modelId="{976E1F8F-1E04-4132-ADB0-A094E55BD235}" type="pres">
      <dgm:prSet presAssocID="{C82A702B-4AC0-436D-AAF4-C871A4B2527A}" presName="bentUpArrow1" presStyleLbl="alignImgPlace1" presStyleIdx="0" presStyleCnt="1" custScaleX="61194" custScaleY="70575"/>
      <dgm:spPr/>
    </dgm:pt>
    <dgm:pt modelId="{F0F5B7B9-A473-4463-A3A6-8491702DBB85}" type="pres">
      <dgm:prSet presAssocID="{C82A702B-4AC0-436D-AAF4-C871A4B2527A}" presName="ParentText" presStyleLbl="node1" presStyleIdx="0" presStyleCnt="2" custScaleX="83043" custScaleY="80935">
        <dgm:presLayoutVars>
          <dgm:chMax val="1"/>
          <dgm:chPref val="1"/>
          <dgm:bulletEnabled val="1"/>
        </dgm:presLayoutVars>
      </dgm:prSet>
      <dgm:spPr/>
    </dgm:pt>
    <dgm:pt modelId="{A5C24956-4FD4-457C-94A9-FB66042E2D22}" type="pres">
      <dgm:prSet presAssocID="{C82A702B-4AC0-436D-AAF4-C871A4B2527A}" presName="ChildText" presStyleLbl="revTx" presStyleIdx="0" presStyleCnt="1">
        <dgm:presLayoutVars>
          <dgm:chMax val="0"/>
          <dgm:chPref val="0"/>
          <dgm:bulletEnabled val="1"/>
        </dgm:presLayoutVars>
      </dgm:prSet>
      <dgm:spPr/>
    </dgm:pt>
    <dgm:pt modelId="{567EE387-6E6B-46BE-B3CF-C274C3A49408}" type="pres">
      <dgm:prSet presAssocID="{4A2F136B-F8E6-4C24-BA6F-A063B58E545A}" presName="sibTrans" presStyleCnt="0"/>
      <dgm:spPr/>
    </dgm:pt>
    <dgm:pt modelId="{2DA747F9-697C-4965-A58D-EE4ADACDC380}" type="pres">
      <dgm:prSet presAssocID="{0AF0AF5D-1B90-4193-BCDC-9E525EB34C2F}" presName="composite" presStyleCnt="0"/>
      <dgm:spPr/>
    </dgm:pt>
    <dgm:pt modelId="{E50FFAD2-068C-4A46-B142-92AB7BF65CCE}" type="pres">
      <dgm:prSet presAssocID="{0AF0AF5D-1B90-4193-BCDC-9E525EB34C2F}" presName="ParentText" presStyleLbl="node1" presStyleIdx="1" presStyleCnt="2" custScaleX="155809" custScaleY="146967">
        <dgm:presLayoutVars>
          <dgm:chMax val="1"/>
          <dgm:chPref val="1"/>
          <dgm:bulletEnabled val="1"/>
        </dgm:presLayoutVars>
      </dgm:prSet>
      <dgm:spPr/>
    </dgm:pt>
  </dgm:ptLst>
  <dgm:cxnLst>
    <dgm:cxn modelId="{4461392C-57E8-4400-A0C0-1B832A534415}" type="presOf" srcId="{0AF0AF5D-1B90-4193-BCDC-9E525EB34C2F}" destId="{E50FFAD2-068C-4A46-B142-92AB7BF65CCE}" srcOrd="0" destOrd="0" presId="urn:microsoft.com/office/officeart/2005/8/layout/StepDownProcess"/>
    <dgm:cxn modelId="{EE8ED35B-E3C3-41D1-AF26-84CC867A7D0C}" type="presOf" srcId="{510591EC-1B09-4CCA-A3FA-EDF5F930A84A}" destId="{5E13894E-8408-47AA-A962-9A85A595A5CE}" srcOrd="0" destOrd="0" presId="urn:microsoft.com/office/officeart/2005/8/layout/StepDownProcess"/>
    <dgm:cxn modelId="{142EF05F-62E8-4442-B2BB-E95887BF957B}" type="presOf" srcId="{C82A702B-4AC0-436D-AAF4-C871A4B2527A}" destId="{F0F5B7B9-A473-4463-A3A6-8491702DBB85}" srcOrd="0" destOrd="0" presId="urn:microsoft.com/office/officeart/2005/8/layout/StepDownProcess"/>
    <dgm:cxn modelId="{3FEBC19F-3044-4B39-8160-E82F217230A6}" srcId="{510591EC-1B09-4CCA-A3FA-EDF5F930A84A}" destId="{C82A702B-4AC0-436D-AAF4-C871A4B2527A}" srcOrd="0" destOrd="0" parTransId="{8F8D3132-28B4-48AC-8C94-C0FF68F09102}" sibTransId="{4A2F136B-F8E6-4C24-BA6F-A063B58E545A}"/>
    <dgm:cxn modelId="{918D4FCD-C6FB-490F-8CD3-ACC92E2F2589}" srcId="{510591EC-1B09-4CCA-A3FA-EDF5F930A84A}" destId="{0AF0AF5D-1B90-4193-BCDC-9E525EB34C2F}" srcOrd="1" destOrd="0" parTransId="{E01BE37F-ABF2-4320-929F-F9EC5B3ACD27}" sibTransId="{7A476F04-7B8C-4E82-AB57-859430A22B7E}"/>
    <dgm:cxn modelId="{9FFB213D-8707-4D4C-9AF8-7CF8E348D1DA}" type="presParOf" srcId="{5E13894E-8408-47AA-A962-9A85A595A5CE}" destId="{1017A7F5-C1FA-4E59-AAD3-EEF060ECB7C0}" srcOrd="0" destOrd="0" presId="urn:microsoft.com/office/officeart/2005/8/layout/StepDownProcess"/>
    <dgm:cxn modelId="{42942517-4222-4AEB-8018-544CA6C0F12D}" type="presParOf" srcId="{1017A7F5-C1FA-4E59-AAD3-EEF060ECB7C0}" destId="{976E1F8F-1E04-4132-ADB0-A094E55BD235}" srcOrd="0" destOrd="0" presId="urn:microsoft.com/office/officeart/2005/8/layout/StepDownProcess"/>
    <dgm:cxn modelId="{82834F7D-E5D4-4282-95F3-83B63F4140DB}" type="presParOf" srcId="{1017A7F5-C1FA-4E59-AAD3-EEF060ECB7C0}" destId="{F0F5B7B9-A473-4463-A3A6-8491702DBB85}" srcOrd="1" destOrd="0" presId="urn:microsoft.com/office/officeart/2005/8/layout/StepDownProcess"/>
    <dgm:cxn modelId="{AEB100A8-8E57-428F-8F37-FA86D7D93931}" type="presParOf" srcId="{1017A7F5-C1FA-4E59-AAD3-EEF060ECB7C0}" destId="{A5C24956-4FD4-457C-94A9-FB66042E2D22}" srcOrd="2" destOrd="0" presId="urn:microsoft.com/office/officeart/2005/8/layout/StepDownProcess"/>
    <dgm:cxn modelId="{0EA54613-F396-466D-B5A7-890F057677F6}" type="presParOf" srcId="{5E13894E-8408-47AA-A962-9A85A595A5CE}" destId="{567EE387-6E6B-46BE-B3CF-C274C3A49408}" srcOrd="1" destOrd="0" presId="urn:microsoft.com/office/officeart/2005/8/layout/StepDownProcess"/>
    <dgm:cxn modelId="{90BB1643-7D6F-453A-8ABA-366193224EED}" type="presParOf" srcId="{5E13894E-8408-47AA-A962-9A85A595A5CE}" destId="{2DA747F9-697C-4965-A58D-EE4ADACDC380}" srcOrd="2" destOrd="0" presId="urn:microsoft.com/office/officeart/2005/8/layout/StepDownProcess"/>
    <dgm:cxn modelId="{23DF1B8A-BB85-4188-A32E-F8B3C24C0FC6}" type="presParOf" srcId="{2DA747F9-697C-4965-A58D-EE4ADACDC380}" destId="{E50FFAD2-068C-4A46-B142-92AB7BF65CCE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10591EC-1B09-4CCA-A3FA-EDF5F930A84A}" type="doc">
      <dgm:prSet loTypeId="urn:microsoft.com/office/officeart/2005/8/layout/StepDownProcess" loCatId="process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C82A702B-4AC0-436D-AAF4-C871A4B2527A}">
      <dgm:prSet phldrT="[Текст]"/>
      <dgm:spPr/>
      <dgm:t>
        <a:bodyPr/>
        <a:lstStyle/>
        <a:p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Yig‘ishni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mexanizatsiyalash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avtomatlashtirish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darajasi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8D3132-28B4-48AC-8C94-C0FF68F09102}" type="parTrans" cxnId="{3FEBC19F-3044-4B39-8160-E82F217230A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2F136B-F8E6-4C24-BA6F-A063B58E545A}" type="sibTrans" cxnId="{3FEBC19F-3044-4B39-8160-E82F217230A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F0AF5D-1B90-4193-BCDC-9E525EB34C2F}">
      <dgm:prSet phldrT="[Текст]"/>
      <dgm:spPr/>
      <dgm:t>
        <a:bodyPr/>
        <a:lstStyle/>
        <a:p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Mexanizatsiyalash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avtomatlashtirish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darajasi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tuzilishini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hatto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individual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operatsiyalarini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bajarish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ketma-ketligini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sezilarli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darajada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o‘zgartirishi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1BE37F-ABF2-4320-929F-F9EC5B3ACD27}" type="parTrans" cxnId="{918D4FCD-C6FB-490F-8CD3-ACC92E2F258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476F04-7B8C-4E82-AB57-859430A22B7E}" type="sibTrans" cxnId="{918D4FCD-C6FB-490F-8CD3-ACC92E2F258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13894E-8408-47AA-A962-9A85A595A5CE}" type="pres">
      <dgm:prSet presAssocID="{510591EC-1B09-4CCA-A3FA-EDF5F930A84A}" presName="rootnode" presStyleCnt="0">
        <dgm:presLayoutVars>
          <dgm:chMax/>
          <dgm:chPref/>
          <dgm:dir/>
          <dgm:animLvl val="lvl"/>
        </dgm:presLayoutVars>
      </dgm:prSet>
      <dgm:spPr/>
    </dgm:pt>
    <dgm:pt modelId="{1017A7F5-C1FA-4E59-AAD3-EEF060ECB7C0}" type="pres">
      <dgm:prSet presAssocID="{C82A702B-4AC0-436D-AAF4-C871A4B2527A}" presName="composite" presStyleCnt="0"/>
      <dgm:spPr/>
    </dgm:pt>
    <dgm:pt modelId="{976E1F8F-1E04-4132-ADB0-A094E55BD235}" type="pres">
      <dgm:prSet presAssocID="{C82A702B-4AC0-436D-AAF4-C871A4B2527A}" presName="bentUpArrow1" presStyleLbl="alignImgPlace1" presStyleIdx="0" presStyleCnt="1" custScaleX="61194" custScaleY="70575"/>
      <dgm:spPr/>
    </dgm:pt>
    <dgm:pt modelId="{F0F5B7B9-A473-4463-A3A6-8491702DBB85}" type="pres">
      <dgm:prSet presAssocID="{C82A702B-4AC0-436D-AAF4-C871A4B2527A}" presName="ParentText" presStyleLbl="node1" presStyleIdx="0" presStyleCnt="2" custScaleX="78992" custScaleY="74089">
        <dgm:presLayoutVars>
          <dgm:chMax val="1"/>
          <dgm:chPref val="1"/>
          <dgm:bulletEnabled val="1"/>
        </dgm:presLayoutVars>
      </dgm:prSet>
      <dgm:spPr/>
    </dgm:pt>
    <dgm:pt modelId="{A5C24956-4FD4-457C-94A9-FB66042E2D22}" type="pres">
      <dgm:prSet presAssocID="{C82A702B-4AC0-436D-AAF4-C871A4B2527A}" presName="ChildText" presStyleLbl="revTx" presStyleIdx="0" presStyleCnt="1">
        <dgm:presLayoutVars>
          <dgm:chMax val="0"/>
          <dgm:chPref val="0"/>
          <dgm:bulletEnabled val="1"/>
        </dgm:presLayoutVars>
      </dgm:prSet>
      <dgm:spPr/>
    </dgm:pt>
    <dgm:pt modelId="{567EE387-6E6B-46BE-B3CF-C274C3A49408}" type="pres">
      <dgm:prSet presAssocID="{4A2F136B-F8E6-4C24-BA6F-A063B58E545A}" presName="sibTrans" presStyleCnt="0"/>
      <dgm:spPr/>
    </dgm:pt>
    <dgm:pt modelId="{2DA747F9-697C-4965-A58D-EE4ADACDC380}" type="pres">
      <dgm:prSet presAssocID="{0AF0AF5D-1B90-4193-BCDC-9E525EB34C2F}" presName="composite" presStyleCnt="0"/>
      <dgm:spPr/>
    </dgm:pt>
    <dgm:pt modelId="{E50FFAD2-068C-4A46-B142-92AB7BF65CCE}" type="pres">
      <dgm:prSet presAssocID="{0AF0AF5D-1B90-4193-BCDC-9E525EB34C2F}" presName="ParentText" presStyleLbl="node1" presStyleIdx="1" presStyleCnt="2" custScaleX="129747" custScaleY="110755">
        <dgm:presLayoutVars>
          <dgm:chMax val="1"/>
          <dgm:chPref val="1"/>
          <dgm:bulletEnabled val="1"/>
        </dgm:presLayoutVars>
      </dgm:prSet>
      <dgm:spPr/>
    </dgm:pt>
  </dgm:ptLst>
  <dgm:cxnLst>
    <dgm:cxn modelId="{4461392C-57E8-4400-A0C0-1B832A534415}" type="presOf" srcId="{0AF0AF5D-1B90-4193-BCDC-9E525EB34C2F}" destId="{E50FFAD2-068C-4A46-B142-92AB7BF65CCE}" srcOrd="0" destOrd="0" presId="urn:microsoft.com/office/officeart/2005/8/layout/StepDownProcess"/>
    <dgm:cxn modelId="{EE8ED35B-E3C3-41D1-AF26-84CC867A7D0C}" type="presOf" srcId="{510591EC-1B09-4CCA-A3FA-EDF5F930A84A}" destId="{5E13894E-8408-47AA-A962-9A85A595A5CE}" srcOrd="0" destOrd="0" presId="urn:microsoft.com/office/officeart/2005/8/layout/StepDownProcess"/>
    <dgm:cxn modelId="{142EF05F-62E8-4442-B2BB-E95887BF957B}" type="presOf" srcId="{C82A702B-4AC0-436D-AAF4-C871A4B2527A}" destId="{F0F5B7B9-A473-4463-A3A6-8491702DBB85}" srcOrd="0" destOrd="0" presId="urn:microsoft.com/office/officeart/2005/8/layout/StepDownProcess"/>
    <dgm:cxn modelId="{3FEBC19F-3044-4B39-8160-E82F217230A6}" srcId="{510591EC-1B09-4CCA-A3FA-EDF5F930A84A}" destId="{C82A702B-4AC0-436D-AAF4-C871A4B2527A}" srcOrd="0" destOrd="0" parTransId="{8F8D3132-28B4-48AC-8C94-C0FF68F09102}" sibTransId="{4A2F136B-F8E6-4C24-BA6F-A063B58E545A}"/>
    <dgm:cxn modelId="{918D4FCD-C6FB-490F-8CD3-ACC92E2F2589}" srcId="{510591EC-1B09-4CCA-A3FA-EDF5F930A84A}" destId="{0AF0AF5D-1B90-4193-BCDC-9E525EB34C2F}" srcOrd="1" destOrd="0" parTransId="{E01BE37F-ABF2-4320-929F-F9EC5B3ACD27}" sibTransId="{7A476F04-7B8C-4E82-AB57-859430A22B7E}"/>
    <dgm:cxn modelId="{9FFB213D-8707-4D4C-9AF8-7CF8E348D1DA}" type="presParOf" srcId="{5E13894E-8408-47AA-A962-9A85A595A5CE}" destId="{1017A7F5-C1FA-4E59-AAD3-EEF060ECB7C0}" srcOrd="0" destOrd="0" presId="urn:microsoft.com/office/officeart/2005/8/layout/StepDownProcess"/>
    <dgm:cxn modelId="{42942517-4222-4AEB-8018-544CA6C0F12D}" type="presParOf" srcId="{1017A7F5-C1FA-4E59-AAD3-EEF060ECB7C0}" destId="{976E1F8F-1E04-4132-ADB0-A094E55BD235}" srcOrd="0" destOrd="0" presId="urn:microsoft.com/office/officeart/2005/8/layout/StepDownProcess"/>
    <dgm:cxn modelId="{82834F7D-E5D4-4282-95F3-83B63F4140DB}" type="presParOf" srcId="{1017A7F5-C1FA-4E59-AAD3-EEF060ECB7C0}" destId="{F0F5B7B9-A473-4463-A3A6-8491702DBB85}" srcOrd="1" destOrd="0" presId="urn:microsoft.com/office/officeart/2005/8/layout/StepDownProcess"/>
    <dgm:cxn modelId="{AEB100A8-8E57-428F-8F37-FA86D7D93931}" type="presParOf" srcId="{1017A7F5-C1FA-4E59-AAD3-EEF060ECB7C0}" destId="{A5C24956-4FD4-457C-94A9-FB66042E2D22}" srcOrd="2" destOrd="0" presId="urn:microsoft.com/office/officeart/2005/8/layout/StepDownProcess"/>
    <dgm:cxn modelId="{0EA54613-F396-466D-B5A7-890F057677F6}" type="presParOf" srcId="{5E13894E-8408-47AA-A962-9A85A595A5CE}" destId="{567EE387-6E6B-46BE-B3CF-C274C3A49408}" srcOrd="1" destOrd="0" presId="urn:microsoft.com/office/officeart/2005/8/layout/StepDownProcess"/>
    <dgm:cxn modelId="{90BB1643-7D6F-453A-8ABA-366193224EED}" type="presParOf" srcId="{5E13894E-8408-47AA-A962-9A85A595A5CE}" destId="{2DA747F9-697C-4965-A58D-EE4ADACDC380}" srcOrd="2" destOrd="0" presId="urn:microsoft.com/office/officeart/2005/8/layout/StepDownProcess"/>
    <dgm:cxn modelId="{23DF1B8A-BB85-4188-A32E-F8B3C24C0FC6}" type="presParOf" srcId="{2DA747F9-697C-4965-A58D-EE4ADACDC380}" destId="{E50FFAD2-068C-4A46-B142-92AB7BF65CCE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10591EC-1B09-4CCA-A3FA-EDF5F930A84A}" type="doc">
      <dgm:prSet loTypeId="urn:microsoft.com/office/officeart/2005/8/layout/StepDownProcess" loCatId="process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C82A702B-4AC0-436D-AAF4-C871A4B2527A}">
      <dgm:prSet phldrT="[Текст]"/>
      <dgm:spPr/>
      <dgm:t>
        <a:bodyPr/>
        <a:lstStyle/>
        <a:p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5. Yig‘ish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jarayonini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differensiallash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hududlarni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joylarini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ixtisoslashtirish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8D3132-28B4-48AC-8C94-C0FF68F09102}" type="parTrans" cxnId="{3FEBC19F-3044-4B39-8160-E82F217230A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2F136B-F8E6-4C24-BA6F-A063B58E545A}" type="sibTrans" cxnId="{3FEBC19F-3044-4B39-8160-E82F217230A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F0AF5D-1B90-4193-BCDC-9E525EB34C2F}">
      <dgm:prSet phldrT="[Текст]"/>
      <dgm:spPr/>
      <dgm:t>
        <a:bodyPr/>
        <a:lstStyle/>
        <a:p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Yig‘ish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jarayonini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differensiallash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deganda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operatsiyalar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o‘tishlar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qabullarga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bo‘linishi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tushuniladi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Differentsiatsiyani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oshirish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imkoniyati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asosan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mahsulot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konstruksiyasi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texnologiya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darajasi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ushbu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korxonada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chiqarishni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tashkil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etishga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bog‘liq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Yig‘ish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jarayonini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differensiallashda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hududlar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joylarini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ixtisoslashtirish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imkoniyati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paydo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bo‘ladi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1BE37F-ABF2-4320-929F-F9EC5B3ACD27}" type="parTrans" cxnId="{918D4FCD-C6FB-490F-8CD3-ACC92E2F258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476F04-7B8C-4E82-AB57-859430A22B7E}" type="sibTrans" cxnId="{918D4FCD-C6FB-490F-8CD3-ACC92E2F258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13894E-8408-47AA-A962-9A85A595A5CE}" type="pres">
      <dgm:prSet presAssocID="{510591EC-1B09-4CCA-A3FA-EDF5F930A84A}" presName="rootnode" presStyleCnt="0">
        <dgm:presLayoutVars>
          <dgm:chMax/>
          <dgm:chPref/>
          <dgm:dir/>
          <dgm:animLvl val="lvl"/>
        </dgm:presLayoutVars>
      </dgm:prSet>
      <dgm:spPr/>
    </dgm:pt>
    <dgm:pt modelId="{1017A7F5-C1FA-4E59-AAD3-EEF060ECB7C0}" type="pres">
      <dgm:prSet presAssocID="{C82A702B-4AC0-436D-AAF4-C871A4B2527A}" presName="composite" presStyleCnt="0"/>
      <dgm:spPr/>
    </dgm:pt>
    <dgm:pt modelId="{976E1F8F-1E04-4132-ADB0-A094E55BD235}" type="pres">
      <dgm:prSet presAssocID="{C82A702B-4AC0-436D-AAF4-C871A4B2527A}" presName="bentUpArrow1" presStyleLbl="alignImgPlace1" presStyleIdx="0" presStyleCnt="1" custScaleX="61194" custScaleY="70575"/>
      <dgm:spPr/>
    </dgm:pt>
    <dgm:pt modelId="{F0F5B7B9-A473-4463-A3A6-8491702DBB85}" type="pres">
      <dgm:prSet presAssocID="{C82A702B-4AC0-436D-AAF4-C871A4B2527A}" presName="ParentText" presStyleLbl="node1" presStyleIdx="0" presStyleCnt="2" custScaleX="78992" custScaleY="74089">
        <dgm:presLayoutVars>
          <dgm:chMax val="1"/>
          <dgm:chPref val="1"/>
          <dgm:bulletEnabled val="1"/>
        </dgm:presLayoutVars>
      </dgm:prSet>
      <dgm:spPr/>
    </dgm:pt>
    <dgm:pt modelId="{A5C24956-4FD4-457C-94A9-FB66042E2D22}" type="pres">
      <dgm:prSet presAssocID="{C82A702B-4AC0-436D-AAF4-C871A4B2527A}" presName="ChildText" presStyleLbl="revTx" presStyleIdx="0" presStyleCnt="1">
        <dgm:presLayoutVars>
          <dgm:chMax val="0"/>
          <dgm:chPref val="0"/>
          <dgm:bulletEnabled val="1"/>
        </dgm:presLayoutVars>
      </dgm:prSet>
      <dgm:spPr/>
    </dgm:pt>
    <dgm:pt modelId="{567EE387-6E6B-46BE-B3CF-C274C3A49408}" type="pres">
      <dgm:prSet presAssocID="{4A2F136B-F8E6-4C24-BA6F-A063B58E545A}" presName="sibTrans" presStyleCnt="0"/>
      <dgm:spPr/>
    </dgm:pt>
    <dgm:pt modelId="{2DA747F9-697C-4965-A58D-EE4ADACDC380}" type="pres">
      <dgm:prSet presAssocID="{0AF0AF5D-1B90-4193-BCDC-9E525EB34C2F}" presName="composite" presStyleCnt="0"/>
      <dgm:spPr/>
    </dgm:pt>
    <dgm:pt modelId="{E50FFAD2-068C-4A46-B142-92AB7BF65CCE}" type="pres">
      <dgm:prSet presAssocID="{0AF0AF5D-1B90-4193-BCDC-9E525EB34C2F}" presName="ParentText" presStyleLbl="node1" presStyleIdx="1" presStyleCnt="2" custScaleX="155809" custScaleY="146967">
        <dgm:presLayoutVars>
          <dgm:chMax val="1"/>
          <dgm:chPref val="1"/>
          <dgm:bulletEnabled val="1"/>
        </dgm:presLayoutVars>
      </dgm:prSet>
      <dgm:spPr/>
    </dgm:pt>
  </dgm:ptLst>
  <dgm:cxnLst>
    <dgm:cxn modelId="{4461392C-57E8-4400-A0C0-1B832A534415}" type="presOf" srcId="{0AF0AF5D-1B90-4193-BCDC-9E525EB34C2F}" destId="{E50FFAD2-068C-4A46-B142-92AB7BF65CCE}" srcOrd="0" destOrd="0" presId="urn:microsoft.com/office/officeart/2005/8/layout/StepDownProcess"/>
    <dgm:cxn modelId="{EE8ED35B-E3C3-41D1-AF26-84CC867A7D0C}" type="presOf" srcId="{510591EC-1B09-4CCA-A3FA-EDF5F930A84A}" destId="{5E13894E-8408-47AA-A962-9A85A595A5CE}" srcOrd="0" destOrd="0" presId="urn:microsoft.com/office/officeart/2005/8/layout/StepDownProcess"/>
    <dgm:cxn modelId="{142EF05F-62E8-4442-B2BB-E95887BF957B}" type="presOf" srcId="{C82A702B-4AC0-436D-AAF4-C871A4B2527A}" destId="{F0F5B7B9-A473-4463-A3A6-8491702DBB85}" srcOrd="0" destOrd="0" presId="urn:microsoft.com/office/officeart/2005/8/layout/StepDownProcess"/>
    <dgm:cxn modelId="{3FEBC19F-3044-4B39-8160-E82F217230A6}" srcId="{510591EC-1B09-4CCA-A3FA-EDF5F930A84A}" destId="{C82A702B-4AC0-436D-AAF4-C871A4B2527A}" srcOrd="0" destOrd="0" parTransId="{8F8D3132-28B4-48AC-8C94-C0FF68F09102}" sibTransId="{4A2F136B-F8E6-4C24-BA6F-A063B58E545A}"/>
    <dgm:cxn modelId="{918D4FCD-C6FB-490F-8CD3-ACC92E2F2589}" srcId="{510591EC-1B09-4CCA-A3FA-EDF5F930A84A}" destId="{0AF0AF5D-1B90-4193-BCDC-9E525EB34C2F}" srcOrd="1" destOrd="0" parTransId="{E01BE37F-ABF2-4320-929F-F9EC5B3ACD27}" sibTransId="{7A476F04-7B8C-4E82-AB57-859430A22B7E}"/>
    <dgm:cxn modelId="{9FFB213D-8707-4D4C-9AF8-7CF8E348D1DA}" type="presParOf" srcId="{5E13894E-8408-47AA-A962-9A85A595A5CE}" destId="{1017A7F5-C1FA-4E59-AAD3-EEF060ECB7C0}" srcOrd="0" destOrd="0" presId="urn:microsoft.com/office/officeart/2005/8/layout/StepDownProcess"/>
    <dgm:cxn modelId="{42942517-4222-4AEB-8018-544CA6C0F12D}" type="presParOf" srcId="{1017A7F5-C1FA-4E59-AAD3-EEF060ECB7C0}" destId="{976E1F8F-1E04-4132-ADB0-A094E55BD235}" srcOrd="0" destOrd="0" presId="urn:microsoft.com/office/officeart/2005/8/layout/StepDownProcess"/>
    <dgm:cxn modelId="{82834F7D-E5D4-4282-95F3-83B63F4140DB}" type="presParOf" srcId="{1017A7F5-C1FA-4E59-AAD3-EEF060ECB7C0}" destId="{F0F5B7B9-A473-4463-A3A6-8491702DBB85}" srcOrd="1" destOrd="0" presId="urn:microsoft.com/office/officeart/2005/8/layout/StepDownProcess"/>
    <dgm:cxn modelId="{AEB100A8-8E57-428F-8F37-FA86D7D93931}" type="presParOf" srcId="{1017A7F5-C1FA-4E59-AAD3-EEF060ECB7C0}" destId="{A5C24956-4FD4-457C-94A9-FB66042E2D22}" srcOrd="2" destOrd="0" presId="urn:microsoft.com/office/officeart/2005/8/layout/StepDownProcess"/>
    <dgm:cxn modelId="{0EA54613-F396-466D-B5A7-890F057677F6}" type="presParOf" srcId="{5E13894E-8408-47AA-A962-9A85A595A5CE}" destId="{567EE387-6E6B-46BE-B3CF-C274C3A49408}" srcOrd="1" destOrd="0" presId="urn:microsoft.com/office/officeart/2005/8/layout/StepDownProcess"/>
    <dgm:cxn modelId="{90BB1643-7D6F-453A-8ABA-366193224EED}" type="presParOf" srcId="{5E13894E-8408-47AA-A962-9A85A595A5CE}" destId="{2DA747F9-697C-4965-A58D-EE4ADACDC380}" srcOrd="2" destOrd="0" presId="urn:microsoft.com/office/officeart/2005/8/layout/StepDownProcess"/>
    <dgm:cxn modelId="{23DF1B8A-BB85-4188-A32E-F8B3C24C0FC6}" type="presParOf" srcId="{2DA747F9-697C-4965-A58D-EE4ADACDC380}" destId="{E50FFAD2-068C-4A46-B142-92AB7BF65CCE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10591EC-1B09-4CCA-A3FA-EDF5F930A84A}" type="doc">
      <dgm:prSet loTypeId="urn:microsoft.com/office/officeart/2005/8/layout/StepDownProcess" loCatId="process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C82A702B-4AC0-436D-AAF4-C871A4B2527A}">
      <dgm:prSet phldrT="[Текст]"/>
      <dgm:spPr/>
      <dgm:t>
        <a:bodyPr/>
        <a:lstStyle/>
        <a:p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6. Yig‘ish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jarayonlarining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parallelligi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8D3132-28B4-48AC-8C94-C0FF68F09102}" type="parTrans" cxnId="{3FEBC19F-3044-4B39-8160-E82F217230A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2F136B-F8E6-4C24-BA6F-A063B58E545A}" type="sibTrans" cxnId="{3FEBC19F-3044-4B39-8160-E82F217230A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F0AF5D-1B90-4193-BCDC-9E525EB34C2F}">
      <dgm:prSet phldrT="[Текст]"/>
      <dgm:spPr/>
      <dgm:t>
        <a:bodyPr/>
        <a:lstStyle/>
        <a:p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Ushbu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tamoyil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jarayonining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alohida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tarkibiy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qismlarining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operatsiyalar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o‘tishlar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vaqtning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o‘zida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bajarilishi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tushuniladi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Bunday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ishning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imkoniyati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mahsulotning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konstruksiyasini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vaqtning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o‘zida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bir-biridan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mustaqil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ravishda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yig‘ilishi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mustaqil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birliklariga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uzellar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uzel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osti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ajratish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darajasi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bog‘liq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1BE37F-ABF2-4320-929F-F9EC5B3ACD27}" type="parTrans" cxnId="{918D4FCD-C6FB-490F-8CD3-ACC92E2F258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476F04-7B8C-4E82-AB57-859430A22B7E}" type="sibTrans" cxnId="{918D4FCD-C6FB-490F-8CD3-ACC92E2F258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13894E-8408-47AA-A962-9A85A595A5CE}" type="pres">
      <dgm:prSet presAssocID="{510591EC-1B09-4CCA-A3FA-EDF5F930A84A}" presName="rootnode" presStyleCnt="0">
        <dgm:presLayoutVars>
          <dgm:chMax/>
          <dgm:chPref/>
          <dgm:dir/>
          <dgm:animLvl val="lvl"/>
        </dgm:presLayoutVars>
      </dgm:prSet>
      <dgm:spPr/>
    </dgm:pt>
    <dgm:pt modelId="{1017A7F5-C1FA-4E59-AAD3-EEF060ECB7C0}" type="pres">
      <dgm:prSet presAssocID="{C82A702B-4AC0-436D-AAF4-C871A4B2527A}" presName="composite" presStyleCnt="0"/>
      <dgm:spPr/>
    </dgm:pt>
    <dgm:pt modelId="{976E1F8F-1E04-4132-ADB0-A094E55BD235}" type="pres">
      <dgm:prSet presAssocID="{C82A702B-4AC0-436D-AAF4-C871A4B2527A}" presName="bentUpArrow1" presStyleLbl="alignImgPlace1" presStyleIdx="0" presStyleCnt="1" custScaleX="61194" custScaleY="70575"/>
      <dgm:spPr/>
    </dgm:pt>
    <dgm:pt modelId="{F0F5B7B9-A473-4463-A3A6-8491702DBB85}" type="pres">
      <dgm:prSet presAssocID="{C82A702B-4AC0-436D-AAF4-C871A4B2527A}" presName="ParentText" presStyleLbl="node1" presStyleIdx="0" presStyleCnt="2" custScaleX="78992" custScaleY="74089">
        <dgm:presLayoutVars>
          <dgm:chMax val="1"/>
          <dgm:chPref val="1"/>
          <dgm:bulletEnabled val="1"/>
        </dgm:presLayoutVars>
      </dgm:prSet>
      <dgm:spPr/>
    </dgm:pt>
    <dgm:pt modelId="{A5C24956-4FD4-457C-94A9-FB66042E2D22}" type="pres">
      <dgm:prSet presAssocID="{C82A702B-4AC0-436D-AAF4-C871A4B2527A}" presName="ChildText" presStyleLbl="revTx" presStyleIdx="0" presStyleCnt="1">
        <dgm:presLayoutVars>
          <dgm:chMax val="0"/>
          <dgm:chPref val="0"/>
          <dgm:bulletEnabled val="1"/>
        </dgm:presLayoutVars>
      </dgm:prSet>
      <dgm:spPr/>
    </dgm:pt>
    <dgm:pt modelId="{567EE387-6E6B-46BE-B3CF-C274C3A49408}" type="pres">
      <dgm:prSet presAssocID="{4A2F136B-F8E6-4C24-BA6F-A063B58E545A}" presName="sibTrans" presStyleCnt="0"/>
      <dgm:spPr/>
    </dgm:pt>
    <dgm:pt modelId="{2DA747F9-697C-4965-A58D-EE4ADACDC380}" type="pres">
      <dgm:prSet presAssocID="{0AF0AF5D-1B90-4193-BCDC-9E525EB34C2F}" presName="composite" presStyleCnt="0"/>
      <dgm:spPr/>
    </dgm:pt>
    <dgm:pt modelId="{E50FFAD2-068C-4A46-B142-92AB7BF65CCE}" type="pres">
      <dgm:prSet presAssocID="{0AF0AF5D-1B90-4193-BCDC-9E525EB34C2F}" presName="ParentText" presStyleLbl="node1" presStyleIdx="1" presStyleCnt="2" custScaleX="158391" custScaleY="157649">
        <dgm:presLayoutVars>
          <dgm:chMax val="1"/>
          <dgm:chPref val="1"/>
          <dgm:bulletEnabled val="1"/>
        </dgm:presLayoutVars>
      </dgm:prSet>
      <dgm:spPr/>
    </dgm:pt>
  </dgm:ptLst>
  <dgm:cxnLst>
    <dgm:cxn modelId="{4461392C-57E8-4400-A0C0-1B832A534415}" type="presOf" srcId="{0AF0AF5D-1B90-4193-BCDC-9E525EB34C2F}" destId="{E50FFAD2-068C-4A46-B142-92AB7BF65CCE}" srcOrd="0" destOrd="0" presId="urn:microsoft.com/office/officeart/2005/8/layout/StepDownProcess"/>
    <dgm:cxn modelId="{EE8ED35B-E3C3-41D1-AF26-84CC867A7D0C}" type="presOf" srcId="{510591EC-1B09-4CCA-A3FA-EDF5F930A84A}" destId="{5E13894E-8408-47AA-A962-9A85A595A5CE}" srcOrd="0" destOrd="0" presId="urn:microsoft.com/office/officeart/2005/8/layout/StepDownProcess"/>
    <dgm:cxn modelId="{142EF05F-62E8-4442-B2BB-E95887BF957B}" type="presOf" srcId="{C82A702B-4AC0-436D-AAF4-C871A4B2527A}" destId="{F0F5B7B9-A473-4463-A3A6-8491702DBB85}" srcOrd="0" destOrd="0" presId="urn:microsoft.com/office/officeart/2005/8/layout/StepDownProcess"/>
    <dgm:cxn modelId="{3FEBC19F-3044-4B39-8160-E82F217230A6}" srcId="{510591EC-1B09-4CCA-A3FA-EDF5F930A84A}" destId="{C82A702B-4AC0-436D-AAF4-C871A4B2527A}" srcOrd="0" destOrd="0" parTransId="{8F8D3132-28B4-48AC-8C94-C0FF68F09102}" sibTransId="{4A2F136B-F8E6-4C24-BA6F-A063B58E545A}"/>
    <dgm:cxn modelId="{918D4FCD-C6FB-490F-8CD3-ACC92E2F2589}" srcId="{510591EC-1B09-4CCA-A3FA-EDF5F930A84A}" destId="{0AF0AF5D-1B90-4193-BCDC-9E525EB34C2F}" srcOrd="1" destOrd="0" parTransId="{E01BE37F-ABF2-4320-929F-F9EC5B3ACD27}" sibTransId="{7A476F04-7B8C-4E82-AB57-859430A22B7E}"/>
    <dgm:cxn modelId="{9FFB213D-8707-4D4C-9AF8-7CF8E348D1DA}" type="presParOf" srcId="{5E13894E-8408-47AA-A962-9A85A595A5CE}" destId="{1017A7F5-C1FA-4E59-AAD3-EEF060ECB7C0}" srcOrd="0" destOrd="0" presId="urn:microsoft.com/office/officeart/2005/8/layout/StepDownProcess"/>
    <dgm:cxn modelId="{42942517-4222-4AEB-8018-544CA6C0F12D}" type="presParOf" srcId="{1017A7F5-C1FA-4E59-AAD3-EEF060ECB7C0}" destId="{976E1F8F-1E04-4132-ADB0-A094E55BD235}" srcOrd="0" destOrd="0" presId="urn:microsoft.com/office/officeart/2005/8/layout/StepDownProcess"/>
    <dgm:cxn modelId="{82834F7D-E5D4-4282-95F3-83B63F4140DB}" type="presParOf" srcId="{1017A7F5-C1FA-4E59-AAD3-EEF060ECB7C0}" destId="{F0F5B7B9-A473-4463-A3A6-8491702DBB85}" srcOrd="1" destOrd="0" presId="urn:microsoft.com/office/officeart/2005/8/layout/StepDownProcess"/>
    <dgm:cxn modelId="{AEB100A8-8E57-428F-8F37-FA86D7D93931}" type="presParOf" srcId="{1017A7F5-C1FA-4E59-AAD3-EEF060ECB7C0}" destId="{A5C24956-4FD4-457C-94A9-FB66042E2D22}" srcOrd="2" destOrd="0" presId="urn:microsoft.com/office/officeart/2005/8/layout/StepDownProcess"/>
    <dgm:cxn modelId="{0EA54613-F396-466D-B5A7-890F057677F6}" type="presParOf" srcId="{5E13894E-8408-47AA-A962-9A85A595A5CE}" destId="{567EE387-6E6B-46BE-B3CF-C274C3A49408}" srcOrd="1" destOrd="0" presId="urn:microsoft.com/office/officeart/2005/8/layout/StepDownProcess"/>
    <dgm:cxn modelId="{90BB1643-7D6F-453A-8ABA-366193224EED}" type="presParOf" srcId="{5E13894E-8408-47AA-A962-9A85A595A5CE}" destId="{2DA747F9-697C-4965-A58D-EE4ADACDC380}" srcOrd="2" destOrd="0" presId="urn:microsoft.com/office/officeart/2005/8/layout/StepDownProcess"/>
    <dgm:cxn modelId="{23DF1B8A-BB85-4188-A32E-F8B3C24C0FC6}" type="presParOf" srcId="{2DA747F9-697C-4965-A58D-EE4ADACDC380}" destId="{E50FFAD2-068C-4A46-B142-92AB7BF65CCE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10591EC-1B09-4CCA-A3FA-EDF5F930A84A}" type="doc">
      <dgm:prSet loTypeId="urn:microsoft.com/office/officeart/2005/8/layout/StepDownProcess" loCatId="process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C82A702B-4AC0-436D-AAF4-C871A4B2527A}">
      <dgm:prSet phldrT="[Текст]"/>
      <dgm:spPr/>
      <dgm:t>
        <a:bodyPr/>
        <a:lstStyle/>
        <a:p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7. Yig‘ish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jarayonlarining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maqbulligi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8D3132-28B4-48AC-8C94-C0FF68F09102}" type="parTrans" cxnId="{3FEBC19F-3044-4B39-8160-E82F217230A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2F136B-F8E6-4C24-BA6F-A063B58E545A}" type="sibTrans" cxnId="{3FEBC19F-3044-4B39-8160-E82F217230A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F0AF5D-1B90-4193-BCDC-9E525EB34C2F}">
      <dgm:prSet phldrT="[Текст]"/>
      <dgm:spPr/>
      <dgm:t>
        <a:bodyPr/>
        <a:lstStyle/>
        <a:p>
          <a:pPr>
            <a:lnSpc>
              <a:spcPct val="150000"/>
            </a:lnSpc>
          </a:pP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jarayonini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qurishni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anglatadi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shunda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yig‘ilgan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mahsulot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operatsiyalarini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bajarishda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eng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qisqa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yo‘lni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bosib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o‘tadi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1BE37F-ABF2-4320-929F-F9EC5B3ACD27}" type="parTrans" cxnId="{918D4FCD-C6FB-490F-8CD3-ACC92E2F258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476F04-7B8C-4E82-AB57-859430A22B7E}" type="sibTrans" cxnId="{918D4FCD-C6FB-490F-8CD3-ACC92E2F258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13894E-8408-47AA-A962-9A85A595A5CE}" type="pres">
      <dgm:prSet presAssocID="{510591EC-1B09-4CCA-A3FA-EDF5F930A84A}" presName="rootnode" presStyleCnt="0">
        <dgm:presLayoutVars>
          <dgm:chMax/>
          <dgm:chPref/>
          <dgm:dir/>
          <dgm:animLvl val="lvl"/>
        </dgm:presLayoutVars>
      </dgm:prSet>
      <dgm:spPr/>
    </dgm:pt>
    <dgm:pt modelId="{1017A7F5-C1FA-4E59-AAD3-EEF060ECB7C0}" type="pres">
      <dgm:prSet presAssocID="{C82A702B-4AC0-436D-AAF4-C871A4B2527A}" presName="composite" presStyleCnt="0"/>
      <dgm:spPr/>
    </dgm:pt>
    <dgm:pt modelId="{976E1F8F-1E04-4132-ADB0-A094E55BD235}" type="pres">
      <dgm:prSet presAssocID="{C82A702B-4AC0-436D-AAF4-C871A4B2527A}" presName="bentUpArrow1" presStyleLbl="alignImgPlace1" presStyleIdx="0" presStyleCnt="1" custScaleX="61194" custScaleY="70575"/>
      <dgm:spPr/>
    </dgm:pt>
    <dgm:pt modelId="{F0F5B7B9-A473-4463-A3A6-8491702DBB85}" type="pres">
      <dgm:prSet presAssocID="{C82A702B-4AC0-436D-AAF4-C871A4B2527A}" presName="ParentText" presStyleLbl="node1" presStyleIdx="0" presStyleCnt="2" custScaleX="78992" custScaleY="74089">
        <dgm:presLayoutVars>
          <dgm:chMax val="1"/>
          <dgm:chPref val="1"/>
          <dgm:bulletEnabled val="1"/>
        </dgm:presLayoutVars>
      </dgm:prSet>
      <dgm:spPr/>
    </dgm:pt>
    <dgm:pt modelId="{A5C24956-4FD4-457C-94A9-FB66042E2D22}" type="pres">
      <dgm:prSet presAssocID="{C82A702B-4AC0-436D-AAF4-C871A4B2527A}" presName="ChildText" presStyleLbl="revTx" presStyleIdx="0" presStyleCnt="1">
        <dgm:presLayoutVars>
          <dgm:chMax val="0"/>
          <dgm:chPref val="0"/>
          <dgm:bulletEnabled val="1"/>
        </dgm:presLayoutVars>
      </dgm:prSet>
      <dgm:spPr/>
    </dgm:pt>
    <dgm:pt modelId="{567EE387-6E6B-46BE-B3CF-C274C3A49408}" type="pres">
      <dgm:prSet presAssocID="{4A2F136B-F8E6-4C24-BA6F-A063B58E545A}" presName="sibTrans" presStyleCnt="0"/>
      <dgm:spPr/>
    </dgm:pt>
    <dgm:pt modelId="{2DA747F9-697C-4965-A58D-EE4ADACDC380}" type="pres">
      <dgm:prSet presAssocID="{0AF0AF5D-1B90-4193-BCDC-9E525EB34C2F}" presName="composite" presStyleCnt="0"/>
      <dgm:spPr/>
    </dgm:pt>
    <dgm:pt modelId="{E50FFAD2-068C-4A46-B142-92AB7BF65CCE}" type="pres">
      <dgm:prSet presAssocID="{0AF0AF5D-1B90-4193-BCDC-9E525EB34C2F}" presName="ParentText" presStyleLbl="node1" presStyleIdx="1" presStyleCnt="2" custScaleX="142679" custScaleY="129591">
        <dgm:presLayoutVars>
          <dgm:chMax val="1"/>
          <dgm:chPref val="1"/>
          <dgm:bulletEnabled val="1"/>
        </dgm:presLayoutVars>
      </dgm:prSet>
      <dgm:spPr/>
    </dgm:pt>
  </dgm:ptLst>
  <dgm:cxnLst>
    <dgm:cxn modelId="{4461392C-57E8-4400-A0C0-1B832A534415}" type="presOf" srcId="{0AF0AF5D-1B90-4193-BCDC-9E525EB34C2F}" destId="{E50FFAD2-068C-4A46-B142-92AB7BF65CCE}" srcOrd="0" destOrd="0" presId="urn:microsoft.com/office/officeart/2005/8/layout/StepDownProcess"/>
    <dgm:cxn modelId="{EE8ED35B-E3C3-41D1-AF26-84CC867A7D0C}" type="presOf" srcId="{510591EC-1B09-4CCA-A3FA-EDF5F930A84A}" destId="{5E13894E-8408-47AA-A962-9A85A595A5CE}" srcOrd="0" destOrd="0" presId="urn:microsoft.com/office/officeart/2005/8/layout/StepDownProcess"/>
    <dgm:cxn modelId="{142EF05F-62E8-4442-B2BB-E95887BF957B}" type="presOf" srcId="{C82A702B-4AC0-436D-AAF4-C871A4B2527A}" destId="{F0F5B7B9-A473-4463-A3A6-8491702DBB85}" srcOrd="0" destOrd="0" presId="urn:microsoft.com/office/officeart/2005/8/layout/StepDownProcess"/>
    <dgm:cxn modelId="{3FEBC19F-3044-4B39-8160-E82F217230A6}" srcId="{510591EC-1B09-4CCA-A3FA-EDF5F930A84A}" destId="{C82A702B-4AC0-436D-AAF4-C871A4B2527A}" srcOrd="0" destOrd="0" parTransId="{8F8D3132-28B4-48AC-8C94-C0FF68F09102}" sibTransId="{4A2F136B-F8E6-4C24-BA6F-A063B58E545A}"/>
    <dgm:cxn modelId="{918D4FCD-C6FB-490F-8CD3-ACC92E2F2589}" srcId="{510591EC-1B09-4CCA-A3FA-EDF5F930A84A}" destId="{0AF0AF5D-1B90-4193-BCDC-9E525EB34C2F}" srcOrd="1" destOrd="0" parTransId="{E01BE37F-ABF2-4320-929F-F9EC5B3ACD27}" sibTransId="{7A476F04-7B8C-4E82-AB57-859430A22B7E}"/>
    <dgm:cxn modelId="{9FFB213D-8707-4D4C-9AF8-7CF8E348D1DA}" type="presParOf" srcId="{5E13894E-8408-47AA-A962-9A85A595A5CE}" destId="{1017A7F5-C1FA-4E59-AAD3-EEF060ECB7C0}" srcOrd="0" destOrd="0" presId="urn:microsoft.com/office/officeart/2005/8/layout/StepDownProcess"/>
    <dgm:cxn modelId="{42942517-4222-4AEB-8018-544CA6C0F12D}" type="presParOf" srcId="{1017A7F5-C1FA-4E59-AAD3-EEF060ECB7C0}" destId="{976E1F8F-1E04-4132-ADB0-A094E55BD235}" srcOrd="0" destOrd="0" presId="urn:microsoft.com/office/officeart/2005/8/layout/StepDownProcess"/>
    <dgm:cxn modelId="{82834F7D-E5D4-4282-95F3-83B63F4140DB}" type="presParOf" srcId="{1017A7F5-C1FA-4E59-AAD3-EEF060ECB7C0}" destId="{F0F5B7B9-A473-4463-A3A6-8491702DBB85}" srcOrd="1" destOrd="0" presId="urn:microsoft.com/office/officeart/2005/8/layout/StepDownProcess"/>
    <dgm:cxn modelId="{AEB100A8-8E57-428F-8F37-FA86D7D93931}" type="presParOf" srcId="{1017A7F5-C1FA-4E59-AAD3-EEF060ECB7C0}" destId="{A5C24956-4FD4-457C-94A9-FB66042E2D22}" srcOrd="2" destOrd="0" presId="urn:microsoft.com/office/officeart/2005/8/layout/StepDownProcess"/>
    <dgm:cxn modelId="{0EA54613-F396-466D-B5A7-890F057677F6}" type="presParOf" srcId="{5E13894E-8408-47AA-A962-9A85A595A5CE}" destId="{567EE387-6E6B-46BE-B3CF-C274C3A49408}" srcOrd="1" destOrd="0" presId="urn:microsoft.com/office/officeart/2005/8/layout/StepDownProcess"/>
    <dgm:cxn modelId="{90BB1643-7D6F-453A-8ABA-366193224EED}" type="presParOf" srcId="{5E13894E-8408-47AA-A962-9A85A595A5CE}" destId="{2DA747F9-697C-4965-A58D-EE4ADACDC380}" srcOrd="2" destOrd="0" presId="urn:microsoft.com/office/officeart/2005/8/layout/StepDownProcess"/>
    <dgm:cxn modelId="{23DF1B8A-BB85-4188-A32E-F8B3C24C0FC6}" type="presParOf" srcId="{2DA747F9-697C-4965-A58D-EE4ADACDC380}" destId="{E50FFAD2-068C-4A46-B142-92AB7BF65CCE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10591EC-1B09-4CCA-A3FA-EDF5F930A84A}" type="doc">
      <dgm:prSet loTypeId="urn:microsoft.com/office/officeart/2005/8/layout/StepDownProcess" loCatId="process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C82A702B-4AC0-436D-AAF4-C871A4B2527A}">
      <dgm:prSet phldrT="[Текст]"/>
      <dgm:spPr/>
      <dgm:t>
        <a:bodyPr/>
        <a:lstStyle/>
        <a:p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8. Yig‘ish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texnologik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jarayonining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uzluksizligi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8D3132-28B4-48AC-8C94-C0FF68F09102}" type="parTrans" cxnId="{3FEBC19F-3044-4B39-8160-E82F217230A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2F136B-F8E6-4C24-BA6F-A063B58E545A}" type="sibTrans" cxnId="{3FEBC19F-3044-4B39-8160-E82F217230A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F0AF5D-1B90-4193-BCDC-9E525EB34C2F}">
      <dgm:prSet phldrT="[Текст]"/>
      <dgm:spPr/>
      <dgm:t>
        <a:bodyPr/>
        <a:lstStyle/>
        <a:p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Ushbu talab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deganda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ushbu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mahsulotni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chiqarishdagi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uzilishlar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bartaraf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etiladigan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sezilarli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darajada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kamaytiriladigan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yig‘ishni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tashkil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tushuniladi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Operatsiyalararo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uzilishlarni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bartaraf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eng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ilg‘or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usullar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olingan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uzellar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detallarni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ichiga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olgan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mahsulot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kostruksiyasini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orqali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eng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yaxshi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ta’minlanadi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1BE37F-ABF2-4320-929F-F9EC5B3ACD27}" type="parTrans" cxnId="{918D4FCD-C6FB-490F-8CD3-ACC92E2F258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476F04-7B8C-4E82-AB57-859430A22B7E}" type="sibTrans" cxnId="{918D4FCD-C6FB-490F-8CD3-ACC92E2F258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13894E-8408-47AA-A962-9A85A595A5CE}" type="pres">
      <dgm:prSet presAssocID="{510591EC-1B09-4CCA-A3FA-EDF5F930A84A}" presName="rootnode" presStyleCnt="0">
        <dgm:presLayoutVars>
          <dgm:chMax/>
          <dgm:chPref/>
          <dgm:dir/>
          <dgm:animLvl val="lvl"/>
        </dgm:presLayoutVars>
      </dgm:prSet>
      <dgm:spPr/>
    </dgm:pt>
    <dgm:pt modelId="{1017A7F5-C1FA-4E59-AAD3-EEF060ECB7C0}" type="pres">
      <dgm:prSet presAssocID="{C82A702B-4AC0-436D-AAF4-C871A4B2527A}" presName="composite" presStyleCnt="0"/>
      <dgm:spPr/>
    </dgm:pt>
    <dgm:pt modelId="{976E1F8F-1E04-4132-ADB0-A094E55BD235}" type="pres">
      <dgm:prSet presAssocID="{C82A702B-4AC0-436D-AAF4-C871A4B2527A}" presName="bentUpArrow1" presStyleLbl="alignImgPlace1" presStyleIdx="0" presStyleCnt="1" custScaleX="61194" custScaleY="70575"/>
      <dgm:spPr/>
    </dgm:pt>
    <dgm:pt modelId="{F0F5B7B9-A473-4463-A3A6-8491702DBB85}" type="pres">
      <dgm:prSet presAssocID="{C82A702B-4AC0-436D-AAF4-C871A4B2527A}" presName="ParentText" presStyleLbl="node1" presStyleIdx="0" presStyleCnt="2" custScaleX="78992" custScaleY="74089">
        <dgm:presLayoutVars>
          <dgm:chMax val="1"/>
          <dgm:chPref val="1"/>
          <dgm:bulletEnabled val="1"/>
        </dgm:presLayoutVars>
      </dgm:prSet>
      <dgm:spPr/>
    </dgm:pt>
    <dgm:pt modelId="{A5C24956-4FD4-457C-94A9-FB66042E2D22}" type="pres">
      <dgm:prSet presAssocID="{C82A702B-4AC0-436D-AAF4-C871A4B2527A}" presName="ChildText" presStyleLbl="revTx" presStyleIdx="0" presStyleCnt="1">
        <dgm:presLayoutVars>
          <dgm:chMax val="0"/>
          <dgm:chPref val="0"/>
          <dgm:bulletEnabled val="1"/>
        </dgm:presLayoutVars>
      </dgm:prSet>
      <dgm:spPr/>
    </dgm:pt>
    <dgm:pt modelId="{567EE387-6E6B-46BE-B3CF-C274C3A49408}" type="pres">
      <dgm:prSet presAssocID="{4A2F136B-F8E6-4C24-BA6F-A063B58E545A}" presName="sibTrans" presStyleCnt="0"/>
      <dgm:spPr/>
    </dgm:pt>
    <dgm:pt modelId="{2DA747F9-697C-4965-A58D-EE4ADACDC380}" type="pres">
      <dgm:prSet presAssocID="{0AF0AF5D-1B90-4193-BCDC-9E525EB34C2F}" presName="composite" presStyleCnt="0"/>
      <dgm:spPr/>
    </dgm:pt>
    <dgm:pt modelId="{E50FFAD2-068C-4A46-B142-92AB7BF65CCE}" type="pres">
      <dgm:prSet presAssocID="{0AF0AF5D-1B90-4193-BCDC-9E525EB34C2F}" presName="ParentText" presStyleLbl="node1" presStyleIdx="1" presStyleCnt="2" custScaleX="159633" custScaleY="152790">
        <dgm:presLayoutVars>
          <dgm:chMax val="1"/>
          <dgm:chPref val="1"/>
          <dgm:bulletEnabled val="1"/>
        </dgm:presLayoutVars>
      </dgm:prSet>
      <dgm:spPr/>
    </dgm:pt>
  </dgm:ptLst>
  <dgm:cxnLst>
    <dgm:cxn modelId="{4461392C-57E8-4400-A0C0-1B832A534415}" type="presOf" srcId="{0AF0AF5D-1B90-4193-BCDC-9E525EB34C2F}" destId="{E50FFAD2-068C-4A46-B142-92AB7BF65CCE}" srcOrd="0" destOrd="0" presId="urn:microsoft.com/office/officeart/2005/8/layout/StepDownProcess"/>
    <dgm:cxn modelId="{EE8ED35B-E3C3-41D1-AF26-84CC867A7D0C}" type="presOf" srcId="{510591EC-1B09-4CCA-A3FA-EDF5F930A84A}" destId="{5E13894E-8408-47AA-A962-9A85A595A5CE}" srcOrd="0" destOrd="0" presId="urn:microsoft.com/office/officeart/2005/8/layout/StepDownProcess"/>
    <dgm:cxn modelId="{142EF05F-62E8-4442-B2BB-E95887BF957B}" type="presOf" srcId="{C82A702B-4AC0-436D-AAF4-C871A4B2527A}" destId="{F0F5B7B9-A473-4463-A3A6-8491702DBB85}" srcOrd="0" destOrd="0" presId="urn:microsoft.com/office/officeart/2005/8/layout/StepDownProcess"/>
    <dgm:cxn modelId="{3FEBC19F-3044-4B39-8160-E82F217230A6}" srcId="{510591EC-1B09-4CCA-A3FA-EDF5F930A84A}" destId="{C82A702B-4AC0-436D-AAF4-C871A4B2527A}" srcOrd="0" destOrd="0" parTransId="{8F8D3132-28B4-48AC-8C94-C0FF68F09102}" sibTransId="{4A2F136B-F8E6-4C24-BA6F-A063B58E545A}"/>
    <dgm:cxn modelId="{918D4FCD-C6FB-490F-8CD3-ACC92E2F2589}" srcId="{510591EC-1B09-4CCA-A3FA-EDF5F930A84A}" destId="{0AF0AF5D-1B90-4193-BCDC-9E525EB34C2F}" srcOrd="1" destOrd="0" parTransId="{E01BE37F-ABF2-4320-929F-F9EC5B3ACD27}" sibTransId="{7A476F04-7B8C-4E82-AB57-859430A22B7E}"/>
    <dgm:cxn modelId="{9FFB213D-8707-4D4C-9AF8-7CF8E348D1DA}" type="presParOf" srcId="{5E13894E-8408-47AA-A962-9A85A595A5CE}" destId="{1017A7F5-C1FA-4E59-AAD3-EEF060ECB7C0}" srcOrd="0" destOrd="0" presId="urn:microsoft.com/office/officeart/2005/8/layout/StepDownProcess"/>
    <dgm:cxn modelId="{42942517-4222-4AEB-8018-544CA6C0F12D}" type="presParOf" srcId="{1017A7F5-C1FA-4E59-AAD3-EEF060ECB7C0}" destId="{976E1F8F-1E04-4132-ADB0-A094E55BD235}" srcOrd="0" destOrd="0" presId="urn:microsoft.com/office/officeart/2005/8/layout/StepDownProcess"/>
    <dgm:cxn modelId="{82834F7D-E5D4-4282-95F3-83B63F4140DB}" type="presParOf" srcId="{1017A7F5-C1FA-4E59-AAD3-EEF060ECB7C0}" destId="{F0F5B7B9-A473-4463-A3A6-8491702DBB85}" srcOrd="1" destOrd="0" presId="urn:microsoft.com/office/officeart/2005/8/layout/StepDownProcess"/>
    <dgm:cxn modelId="{AEB100A8-8E57-428F-8F37-FA86D7D93931}" type="presParOf" srcId="{1017A7F5-C1FA-4E59-AAD3-EEF060ECB7C0}" destId="{A5C24956-4FD4-457C-94A9-FB66042E2D22}" srcOrd="2" destOrd="0" presId="urn:microsoft.com/office/officeart/2005/8/layout/StepDownProcess"/>
    <dgm:cxn modelId="{0EA54613-F396-466D-B5A7-890F057677F6}" type="presParOf" srcId="{5E13894E-8408-47AA-A962-9A85A595A5CE}" destId="{567EE387-6E6B-46BE-B3CF-C274C3A49408}" srcOrd="1" destOrd="0" presId="urn:microsoft.com/office/officeart/2005/8/layout/StepDownProcess"/>
    <dgm:cxn modelId="{90BB1643-7D6F-453A-8ABA-366193224EED}" type="presParOf" srcId="{5E13894E-8408-47AA-A962-9A85A595A5CE}" destId="{2DA747F9-697C-4965-A58D-EE4ADACDC380}" srcOrd="2" destOrd="0" presId="urn:microsoft.com/office/officeart/2005/8/layout/StepDownProcess"/>
    <dgm:cxn modelId="{23DF1B8A-BB85-4188-A32E-F8B3C24C0FC6}" type="presParOf" srcId="{2DA747F9-697C-4965-A58D-EE4ADACDC380}" destId="{E50FFAD2-068C-4A46-B142-92AB7BF65CCE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10591EC-1B09-4CCA-A3FA-EDF5F930A84A}" type="doc">
      <dgm:prSet loTypeId="urn:microsoft.com/office/officeart/2005/8/layout/StepDownProcess" loCatId="process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C82A702B-4AC0-436D-AAF4-C871A4B2527A}">
      <dgm:prSet phldrT="[Текст]"/>
      <dgm:spPr/>
      <dgm:t>
        <a:bodyPr/>
        <a:lstStyle/>
        <a:p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9. Yig‘ish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texnologik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jarayonining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ritmi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8D3132-28B4-48AC-8C94-C0FF68F09102}" type="parTrans" cxnId="{3FEBC19F-3044-4B39-8160-E82F217230A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2F136B-F8E6-4C24-BA6F-A063B58E545A}" type="sibTrans" cxnId="{3FEBC19F-3044-4B39-8160-E82F217230A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F0AF5D-1B90-4193-BCDC-9E525EB34C2F}">
      <dgm:prSet phldrT="[Текст]"/>
      <dgm:spPr/>
      <dgm:t>
        <a:bodyPr/>
        <a:lstStyle/>
        <a:p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Ushbu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talabni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oshirishda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xil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miqdordagi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mahsulotlarni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muntazam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ravishda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chiqarishga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intilishadi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Ritm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belgilangan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vaqtdan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so‘ng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operatsiyalar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butun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to‘liq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takrorlanadi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1BE37F-ABF2-4320-929F-F9EC5B3ACD27}" type="parTrans" cxnId="{918D4FCD-C6FB-490F-8CD3-ACC92E2F258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476F04-7B8C-4E82-AB57-859430A22B7E}" type="sibTrans" cxnId="{918D4FCD-C6FB-490F-8CD3-ACC92E2F258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13894E-8408-47AA-A962-9A85A595A5CE}" type="pres">
      <dgm:prSet presAssocID="{510591EC-1B09-4CCA-A3FA-EDF5F930A84A}" presName="rootnode" presStyleCnt="0">
        <dgm:presLayoutVars>
          <dgm:chMax/>
          <dgm:chPref/>
          <dgm:dir/>
          <dgm:animLvl val="lvl"/>
        </dgm:presLayoutVars>
      </dgm:prSet>
      <dgm:spPr/>
    </dgm:pt>
    <dgm:pt modelId="{1017A7F5-C1FA-4E59-AAD3-EEF060ECB7C0}" type="pres">
      <dgm:prSet presAssocID="{C82A702B-4AC0-436D-AAF4-C871A4B2527A}" presName="composite" presStyleCnt="0"/>
      <dgm:spPr/>
    </dgm:pt>
    <dgm:pt modelId="{976E1F8F-1E04-4132-ADB0-A094E55BD235}" type="pres">
      <dgm:prSet presAssocID="{C82A702B-4AC0-436D-AAF4-C871A4B2527A}" presName="bentUpArrow1" presStyleLbl="alignImgPlace1" presStyleIdx="0" presStyleCnt="1" custScaleX="61194" custScaleY="70575"/>
      <dgm:spPr/>
    </dgm:pt>
    <dgm:pt modelId="{F0F5B7B9-A473-4463-A3A6-8491702DBB85}" type="pres">
      <dgm:prSet presAssocID="{C82A702B-4AC0-436D-AAF4-C871A4B2527A}" presName="ParentText" presStyleLbl="node1" presStyleIdx="0" presStyleCnt="2" custScaleX="78992" custScaleY="74089">
        <dgm:presLayoutVars>
          <dgm:chMax val="1"/>
          <dgm:chPref val="1"/>
          <dgm:bulletEnabled val="1"/>
        </dgm:presLayoutVars>
      </dgm:prSet>
      <dgm:spPr/>
    </dgm:pt>
    <dgm:pt modelId="{A5C24956-4FD4-457C-94A9-FB66042E2D22}" type="pres">
      <dgm:prSet presAssocID="{C82A702B-4AC0-436D-AAF4-C871A4B2527A}" presName="ChildText" presStyleLbl="revTx" presStyleIdx="0" presStyleCnt="1">
        <dgm:presLayoutVars>
          <dgm:chMax val="0"/>
          <dgm:chPref val="0"/>
          <dgm:bulletEnabled val="1"/>
        </dgm:presLayoutVars>
      </dgm:prSet>
      <dgm:spPr/>
    </dgm:pt>
    <dgm:pt modelId="{567EE387-6E6B-46BE-B3CF-C274C3A49408}" type="pres">
      <dgm:prSet presAssocID="{4A2F136B-F8E6-4C24-BA6F-A063B58E545A}" presName="sibTrans" presStyleCnt="0"/>
      <dgm:spPr/>
    </dgm:pt>
    <dgm:pt modelId="{2DA747F9-697C-4965-A58D-EE4ADACDC380}" type="pres">
      <dgm:prSet presAssocID="{0AF0AF5D-1B90-4193-BCDC-9E525EB34C2F}" presName="composite" presStyleCnt="0"/>
      <dgm:spPr/>
    </dgm:pt>
    <dgm:pt modelId="{E50FFAD2-068C-4A46-B142-92AB7BF65CCE}" type="pres">
      <dgm:prSet presAssocID="{0AF0AF5D-1B90-4193-BCDC-9E525EB34C2F}" presName="ParentText" presStyleLbl="node1" presStyleIdx="1" presStyleCnt="2" custScaleX="155809" custScaleY="146967">
        <dgm:presLayoutVars>
          <dgm:chMax val="1"/>
          <dgm:chPref val="1"/>
          <dgm:bulletEnabled val="1"/>
        </dgm:presLayoutVars>
      </dgm:prSet>
      <dgm:spPr/>
    </dgm:pt>
  </dgm:ptLst>
  <dgm:cxnLst>
    <dgm:cxn modelId="{4461392C-57E8-4400-A0C0-1B832A534415}" type="presOf" srcId="{0AF0AF5D-1B90-4193-BCDC-9E525EB34C2F}" destId="{E50FFAD2-068C-4A46-B142-92AB7BF65CCE}" srcOrd="0" destOrd="0" presId="urn:microsoft.com/office/officeart/2005/8/layout/StepDownProcess"/>
    <dgm:cxn modelId="{EE8ED35B-E3C3-41D1-AF26-84CC867A7D0C}" type="presOf" srcId="{510591EC-1B09-4CCA-A3FA-EDF5F930A84A}" destId="{5E13894E-8408-47AA-A962-9A85A595A5CE}" srcOrd="0" destOrd="0" presId="urn:microsoft.com/office/officeart/2005/8/layout/StepDownProcess"/>
    <dgm:cxn modelId="{142EF05F-62E8-4442-B2BB-E95887BF957B}" type="presOf" srcId="{C82A702B-4AC0-436D-AAF4-C871A4B2527A}" destId="{F0F5B7B9-A473-4463-A3A6-8491702DBB85}" srcOrd="0" destOrd="0" presId="urn:microsoft.com/office/officeart/2005/8/layout/StepDownProcess"/>
    <dgm:cxn modelId="{3FEBC19F-3044-4B39-8160-E82F217230A6}" srcId="{510591EC-1B09-4CCA-A3FA-EDF5F930A84A}" destId="{C82A702B-4AC0-436D-AAF4-C871A4B2527A}" srcOrd="0" destOrd="0" parTransId="{8F8D3132-28B4-48AC-8C94-C0FF68F09102}" sibTransId="{4A2F136B-F8E6-4C24-BA6F-A063B58E545A}"/>
    <dgm:cxn modelId="{918D4FCD-C6FB-490F-8CD3-ACC92E2F2589}" srcId="{510591EC-1B09-4CCA-A3FA-EDF5F930A84A}" destId="{0AF0AF5D-1B90-4193-BCDC-9E525EB34C2F}" srcOrd="1" destOrd="0" parTransId="{E01BE37F-ABF2-4320-929F-F9EC5B3ACD27}" sibTransId="{7A476F04-7B8C-4E82-AB57-859430A22B7E}"/>
    <dgm:cxn modelId="{9FFB213D-8707-4D4C-9AF8-7CF8E348D1DA}" type="presParOf" srcId="{5E13894E-8408-47AA-A962-9A85A595A5CE}" destId="{1017A7F5-C1FA-4E59-AAD3-EEF060ECB7C0}" srcOrd="0" destOrd="0" presId="urn:microsoft.com/office/officeart/2005/8/layout/StepDownProcess"/>
    <dgm:cxn modelId="{42942517-4222-4AEB-8018-544CA6C0F12D}" type="presParOf" srcId="{1017A7F5-C1FA-4E59-AAD3-EEF060ECB7C0}" destId="{976E1F8F-1E04-4132-ADB0-A094E55BD235}" srcOrd="0" destOrd="0" presId="urn:microsoft.com/office/officeart/2005/8/layout/StepDownProcess"/>
    <dgm:cxn modelId="{82834F7D-E5D4-4282-95F3-83B63F4140DB}" type="presParOf" srcId="{1017A7F5-C1FA-4E59-AAD3-EEF060ECB7C0}" destId="{F0F5B7B9-A473-4463-A3A6-8491702DBB85}" srcOrd="1" destOrd="0" presId="urn:microsoft.com/office/officeart/2005/8/layout/StepDownProcess"/>
    <dgm:cxn modelId="{AEB100A8-8E57-428F-8F37-FA86D7D93931}" type="presParOf" srcId="{1017A7F5-C1FA-4E59-AAD3-EEF060ECB7C0}" destId="{A5C24956-4FD4-457C-94A9-FB66042E2D22}" srcOrd="2" destOrd="0" presId="urn:microsoft.com/office/officeart/2005/8/layout/StepDownProcess"/>
    <dgm:cxn modelId="{0EA54613-F396-466D-B5A7-890F057677F6}" type="presParOf" srcId="{5E13894E-8408-47AA-A962-9A85A595A5CE}" destId="{567EE387-6E6B-46BE-B3CF-C274C3A49408}" srcOrd="1" destOrd="0" presId="urn:microsoft.com/office/officeart/2005/8/layout/StepDownProcess"/>
    <dgm:cxn modelId="{90BB1643-7D6F-453A-8ABA-366193224EED}" type="presParOf" srcId="{5E13894E-8408-47AA-A962-9A85A595A5CE}" destId="{2DA747F9-697C-4965-A58D-EE4ADACDC380}" srcOrd="2" destOrd="0" presId="urn:microsoft.com/office/officeart/2005/8/layout/StepDownProcess"/>
    <dgm:cxn modelId="{23DF1B8A-BB85-4188-A32E-F8B3C24C0FC6}" type="presParOf" srcId="{2DA747F9-697C-4965-A58D-EE4ADACDC380}" destId="{E50FFAD2-068C-4A46-B142-92AB7BF65CCE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10591EC-1B09-4CCA-A3FA-EDF5F930A84A}" type="doc">
      <dgm:prSet loTypeId="urn:microsoft.com/office/officeart/2005/8/layout/StepDownProcess" loCatId="process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C82A702B-4AC0-436D-AAF4-C871A4B2527A}">
      <dgm:prSet phldrT="[Текст]"/>
      <dgm:spPr/>
      <dgm:t>
        <a:bodyPr/>
        <a:lstStyle/>
        <a:p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10. Yig‘ish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texnologik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jarayonining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barqarorligi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ishonchliligi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8D3132-28B4-48AC-8C94-C0FF68F09102}" type="parTrans" cxnId="{3FEBC19F-3044-4B39-8160-E82F217230A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2F136B-F8E6-4C24-BA6F-A063B58E545A}" type="sibTrans" cxnId="{3FEBC19F-3044-4B39-8160-E82F217230A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F0AF5D-1B90-4193-BCDC-9E525EB34C2F}">
      <dgm:prSet phldrT="[Текст]"/>
      <dgm:spPr/>
      <dgm:t>
        <a:bodyPr/>
        <a:lstStyle/>
        <a:p>
          <a:pPr>
            <a:lnSpc>
              <a:spcPct val="150000"/>
            </a:lnSpc>
          </a:pP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Ushbu talab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jarayonining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vaqt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o‘tishi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mahsulot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sifati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belgilarining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aniqligini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saqlab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qolish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qobiliyati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tavsiflanadi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1BE37F-ABF2-4320-929F-F9EC5B3ACD27}" type="parTrans" cxnId="{918D4FCD-C6FB-490F-8CD3-ACC92E2F258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476F04-7B8C-4E82-AB57-859430A22B7E}" type="sibTrans" cxnId="{918D4FCD-C6FB-490F-8CD3-ACC92E2F258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13894E-8408-47AA-A962-9A85A595A5CE}" type="pres">
      <dgm:prSet presAssocID="{510591EC-1B09-4CCA-A3FA-EDF5F930A84A}" presName="rootnode" presStyleCnt="0">
        <dgm:presLayoutVars>
          <dgm:chMax/>
          <dgm:chPref/>
          <dgm:dir/>
          <dgm:animLvl val="lvl"/>
        </dgm:presLayoutVars>
      </dgm:prSet>
      <dgm:spPr/>
    </dgm:pt>
    <dgm:pt modelId="{1017A7F5-C1FA-4E59-AAD3-EEF060ECB7C0}" type="pres">
      <dgm:prSet presAssocID="{C82A702B-4AC0-436D-AAF4-C871A4B2527A}" presName="composite" presStyleCnt="0"/>
      <dgm:spPr/>
    </dgm:pt>
    <dgm:pt modelId="{976E1F8F-1E04-4132-ADB0-A094E55BD235}" type="pres">
      <dgm:prSet presAssocID="{C82A702B-4AC0-436D-AAF4-C871A4B2527A}" presName="bentUpArrow1" presStyleLbl="alignImgPlace1" presStyleIdx="0" presStyleCnt="1" custScaleX="61194" custScaleY="70575"/>
      <dgm:spPr/>
    </dgm:pt>
    <dgm:pt modelId="{F0F5B7B9-A473-4463-A3A6-8491702DBB85}" type="pres">
      <dgm:prSet presAssocID="{C82A702B-4AC0-436D-AAF4-C871A4B2527A}" presName="ParentText" presStyleLbl="node1" presStyleIdx="0" presStyleCnt="2" custScaleX="85574" custScaleY="74089">
        <dgm:presLayoutVars>
          <dgm:chMax val="1"/>
          <dgm:chPref val="1"/>
          <dgm:bulletEnabled val="1"/>
        </dgm:presLayoutVars>
      </dgm:prSet>
      <dgm:spPr/>
    </dgm:pt>
    <dgm:pt modelId="{A5C24956-4FD4-457C-94A9-FB66042E2D22}" type="pres">
      <dgm:prSet presAssocID="{C82A702B-4AC0-436D-AAF4-C871A4B2527A}" presName="ChildText" presStyleLbl="revTx" presStyleIdx="0" presStyleCnt="1">
        <dgm:presLayoutVars>
          <dgm:chMax val="0"/>
          <dgm:chPref val="0"/>
          <dgm:bulletEnabled val="1"/>
        </dgm:presLayoutVars>
      </dgm:prSet>
      <dgm:spPr/>
    </dgm:pt>
    <dgm:pt modelId="{567EE387-6E6B-46BE-B3CF-C274C3A49408}" type="pres">
      <dgm:prSet presAssocID="{4A2F136B-F8E6-4C24-BA6F-A063B58E545A}" presName="sibTrans" presStyleCnt="0"/>
      <dgm:spPr/>
    </dgm:pt>
    <dgm:pt modelId="{2DA747F9-697C-4965-A58D-EE4ADACDC380}" type="pres">
      <dgm:prSet presAssocID="{0AF0AF5D-1B90-4193-BCDC-9E525EB34C2F}" presName="composite" presStyleCnt="0"/>
      <dgm:spPr/>
    </dgm:pt>
    <dgm:pt modelId="{E50FFAD2-068C-4A46-B142-92AB7BF65CCE}" type="pres">
      <dgm:prSet presAssocID="{0AF0AF5D-1B90-4193-BCDC-9E525EB34C2F}" presName="ParentText" presStyleLbl="node1" presStyleIdx="1" presStyleCnt="2" custScaleX="114676" custScaleY="115350">
        <dgm:presLayoutVars>
          <dgm:chMax val="1"/>
          <dgm:chPref val="1"/>
          <dgm:bulletEnabled val="1"/>
        </dgm:presLayoutVars>
      </dgm:prSet>
      <dgm:spPr/>
    </dgm:pt>
  </dgm:ptLst>
  <dgm:cxnLst>
    <dgm:cxn modelId="{4461392C-57E8-4400-A0C0-1B832A534415}" type="presOf" srcId="{0AF0AF5D-1B90-4193-BCDC-9E525EB34C2F}" destId="{E50FFAD2-068C-4A46-B142-92AB7BF65CCE}" srcOrd="0" destOrd="0" presId="urn:microsoft.com/office/officeart/2005/8/layout/StepDownProcess"/>
    <dgm:cxn modelId="{EE8ED35B-E3C3-41D1-AF26-84CC867A7D0C}" type="presOf" srcId="{510591EC-1B09-4CCA-A3FA-EDF5F930A84A}" destId="{5E13894E-8408-47AA-A962-9A85A595A5CE}" srcOrd="0" destOrd="0" presId="urn:microsoft.com/office/officeart/2005/8/layout/StepDownProcess"/>
    <dgm:cxn modelId="{142EF05F-62E8-4442-B2BB-E95887BF957B}" type="presOf" srcId="{C82A702B-4AC0-436D-AAF4-C871A4B2527A}" destId="{F0F5B7B9-A473-4463-A3A6-8491702DBB85}" srcOrd="0" destOrd="0" presId="urn:microsoft.com/office/officeart/2005/8/layout/StepDownProcess"/>
    <dgm:cxn modelId="{3FEBC19F-3044-4B39-8160-E82F217230A6}" srcId="{510591EC-1B09-4CCA-A3FA-EDF5F930A84A}" destId="{C82A702B-4AC0-436D-AAF4-C871A4B2527A}" srcOrd="0" destOrd="0" parTransId="{8F8D3132-28B4-48AC-8C94-C0FF68F09102}" sibTransId="{4A2F136B-F8E6-4C24-BA6F-A063B58E545A}"/>
    <dgm:cxn modelId="{918D4FCD-C6FB-490F-8CD3-ACC92E2F2589}" srcId="{510591EC-1B09-4CCA-A3FA-EDF5F930A84A}" destId="{0AF0AF5D-1B90-4193-BCDC-9E525EB34C2F}" srcOrd="1" destOrd="0" parTransId="{E01BE37F-ABF2-4320-929F-F9EC5B3ACD27}" sibTransId="{7A476F04-7B8C-4E82-AB57-859430A22B7E}"/>
    <dgm:cxn modelId="{9FFB213D-8707-4D4C-9AF8-7CF8E348D1DA}" type="presParOf" srcId="{5E13894E-8408-47AA-A962-9A85A595A5CE}" destId="{1017A7F5-C1FA-4E59-AAD3-EEF060ECB7C0}" srcOrd="0" destOrd="0" presId="urn:microsoft.com/office/officeart/2005/8/layout/StepDownProcess"/>
    <dgm:cxn modelId="{42942517-4222-4AEB-8018-544CA6C0F12D}" type="presParOf" srcId="{1017A7F5-C1FA-4E59-AAD3-EEF060ECB7C0}" destId="{976E1F8F-1E04-4132-ADB0-A094E55BD235}" srcOrd="0" destOrd="0" presId="urn:microsoft.com/office/officeart/2005/8/layout/StepDownProcess"/>
    <dgm:cxn modelId="{82834F7D-E5D4-4282-95F3-83B63F4140DB}" type="presParOf" srcId="{1017A7F5-C1FA-4E59-AAD3-EEF060ECB7C0}" destId="{F0F5B7B9-A473-4463-A3A6-8491702DBB85}" srcOrd="1" destOrd="0" presId="urn:microsoft.com/office/officeart/2005/8/layout/StepDownProcess"/>
    <dgm:cxn modelId="{AEB100A8-8E57-428F-8F37-FA86D7D93931}" type="presParOf" srcId="{1017A7F5-C1FA-4E59-AAD3-EEF060ECB7C0}" destId="{A5C24956-4FD4-457C-94A9-FB66042E2D22}" srcOrd="2" destOrd="0" presId="urn:microsoft.com/office/officeart/2005/8/layout/StepDownProcess"/>
    <dgm:cxn modelId="{0EA54613-F396-466D-B5A7-890F057677F6}" type="presParOf" srcId="{5E13894E-8408-47AA-A962-9A85A595A5CE}" destId="{567EE387-6E6B-46BE-B3CF-C274C3A49408}" srcOrd="1" destOrd="0" presId="urn:microsoft.com/office/officeart/2005/8/layout/StepDownProcess"/>
    <dgm:cxn modelId="{90BB1643-7D6F-453A-8ABA-366193224EED}" type="presParOf" srcId="{5E13894E-8408-47AA-A962-9A85A595A5CE}" destId="{2DA747F9-697C-4965-A58D-EE4ADACDC380}" srcOrd="2" destOrd="0" presId="urn:microsoft.com/office/officeart/2005/8/layout/StepDownProcess"/>
    <dgm:cxn modelId="{23DF1B8A-BB85-4188-A32E-F8B3C24C0FC6}" type="presParOf" srcId="{2DA747F9-697C-4965-A58D-EE4ADACDC380}" destId="{E50FFAD2-068C-4A46-B142-92AB7BF65CCE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4D6E1E3D-426B-40B2-8015-6A9B50739013}" type="doc">
      <dgm:prSet loTypeId="urn:microsoft.com/office/officeart/2005/8/layout/vList6" loCatId="process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BB561C68-5991-4CD4-85AE-8DEE70C26824}">
      <dgm:prSet phldrT="[Текст]" custT="1"/>
      <dgm:spPr/>
      <dgm:t>
        <a:bodyPr/>
        <a:lstStyle/>
        <a:p>
          <a:r>
            <a:rPr lang="uz-Cyrl-UZ" sz="32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Operatsiya</a:t>
          </a:r>
          <a:endParaRPr lang="ru-RU" sz="3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D6B85BC-1D2A-439B-BA47-908EA692815A}" type="parTrans" cxnId="{2D044F4F-FA25-4E6C-9394-A37FD3829032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6C2CB07-68D5-490C-9425-65366BB8CB3D}" type="sibTrans" cxnId="{2D044F4F-FA25-4E6C-9394-A37FD3829032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0131D3-8A8E-4C62-AFCC-55744E595C11}">
      <dgm:prSet phldrT="[Текст]" custT="1"/>
      <dgm:spPr/>
      <dgm:t>
        <a:bodyPr/>
        <a:lstStyle/>
        <a:p>
          <a:r>
            <a:rPr lang="uz-Cyrl-UZ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O‘tish</a:t>
          </a:r>
          <a:endParaRPr lang="ru-RU" sz="3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9B34719-E6AC-41E8-B275-8865C4114D48}" type="parTrans" cxnId="{9259F6FC-F442-439B-9B7D-2D3176AD14EE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1AA41A7-4EE0-444A-A908-7DA8A7390804}" type="sibTrans" cxnId="{9259F6FC-F442-439B-9B7D-2D3176AD14EE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9A4272-67E9-40C1-839E-6FA9917AB061}">
      <dgm:prSet phldrT="[Текст]" custT="1"/>
      <dgm:spPr/>
      <dgm:t>
        <a:bodyPr/>
        <a:lstStyle/>
        <a:p>
          <a:r>
            <a:rPr lang="uz-Cyrl-UZ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Harakatlar yig‘indisi</a:t>
          </a:r>
          <a:endParaRPr lang="ru-RU" sz="3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9DA490-B545-48AD-BC50-A0F84C71435A}" type="parTrans" cxnId="{CE0B25FD-C922-4FF2-AE81-15C2B1E34115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513DF34-1018-426E-B726-68444216C2D9}" type="sibTrans" cxnId="{CE0B25FD-C922-4FF2-AE81-15C2B1E34115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CA9229-E1A0-4436-A46F-B45C7533C3C5}">
      <dgm:prSet custT="1"/>
      <dgm:spPr/>
      <dgm:t>
        <a:bodyPr/>
        <a:lstStyle/>
        <a:p>
          <a:r>
            <a:rPr lang="uz-Cyrl-UZ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operatsiyaning tugallangan qismi bo‘lib, qo‘llanilayotgan asboblarni doimiyligi bilan tasniflanadi va bir yoki bir necha ishchilar tomonidan bir vaqtda bajariladi</a:t>
          </a:r>
          <a:endParaRPr lang="ru-RU" sz="2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823E9F-FB7B-4914-9F97-B6AA93B39E96}" type="parTrans" cxnId="{05E273D7-632E-49F2-9BE0-4334FDCD745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9B0413D-2A48-4AE0-B9BB-224DB3B89185}" type="sibTrans" cxnId="{05E273D7-632E-49F2-9BE0-4334FDCD745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6375E18-808E-41C4-B3F1-CA77100B357F}">
      <dgm:prSet custT="1"/>
      <dgm:spPr/>
      <dgm:t>
        <a:bodyPr/>
        <a:lstStyle/>
        <a:p>
          <a:r>
            <a:rPr lang="uz-Cyrl-UZ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yig‘ish texnologik jarayonining tugallangan qismi bo‘lib, bitta ish o‘rnida bir yoki bir necha ishchilar tomonidan bajariladi</a:t>
          </a:r>
          <a:endParaRPr lang="ru-RU" sz="2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5BC3C4-F4BB-425B-9F55-E1AD62B810E9}" type="parTrans" cxnId="{A9B9E963-1209-4443-BBBD-EA6A6C1544BC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2455E5-47CC-4115-A391-322899268352}" type="sibTrans" cxnId="{A9B9E963-1209-4443-BBBD-EA6A6C1544BC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9DADCC0-BF35-4F15-86C7-2C760660AF0B}">
      <dgm:prSet custT="1"/>
      <dgm:spPr/>
      <dgm:t>
        <a:bodyPr/>
        <a:lstStyle/>
        <a:p>
          <a:r>
            <a:rPr lang="uz-Cyrl-UZ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o‘tishning bir qismi bo‘lib, yig‘ish jarayonida ishchi tomonidan amalga oshirilayotgan oddiy harakatlardan iborat</a:t>
          </a:r>
          <a:endParaRPr lang="ru-RU" sz="2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32585BF-3E78-49FB-B8D6-825E68C52A5B}" type="parTrans" cxnId="{1A11F965-4C30-4306-910C-D0E277FB4DAF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BDEE8D-0CB2-472D-AB5E-711BA0C7895A}" type="sibTrans" cxnId="{1A11F965-4C30-4306-910C-D0E277FB4DAF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4A1DA68-7297-4969-B045-C991A1D6AC0F}">
      <dgm:prSet custT="1"/>
      <dgm:spPr/>
      <dgm:t>
        <a:bodyPr/>
        <a:lstStyle/>
        <a:p>
          <a:r>
            <a:rPr lang="uz-Cyrl-UZ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O‘rnatish</a:t>
          </a:r>
          <a:endParaRPr lang="ru-RU" sz="3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581DBC-F91A-483D-BC45-79A52382C357}" type="parTrans" cxnId="{E7D7B619-AE6C-4466-B184-EFB10CA354A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67D56C4-E9B6-4256-B8B6-6E1ED0DCBD37}" type="sibTrans" cxnId="{E7D7B619-AE6C-4466-B184-EFB10CA354A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97551D-BCCC-4750-8006-9A9E4499D381}">
      <dgm:prSet custT="1"/>
      <dgm:spPr/>
      <dgm:t>
        <a:bodyPr/>
        <a:lstStyle/>
        <a:p>
          <a:r>
            <a:rPr lang="uz-Cyrl-UZ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yig‘ilayotgan birikmaga yoki mahsulotga ma’lum bir holat berish</a:t>
          </a:r>
          <a:endParaRPr lang="ru-RU" sz="2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8461A34-0D34-4905-8608-1EFF3E12FAE1}" type="parTrans" cxnId="{BEC8E2BA-AB00-4E6D-AB80-5FF9E1FCBB6F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823D34-D911-413C-AA74-FF89B58812C8}" type="sibTrans" cxnId="{BEC8E2BA-AB00-4E6D-AB80-5FF9E1FCBB6F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DCEF10C-5504-4FA2-89C1-4E817471A515}" type="pres">
      <dgm:prSet presAssocID="{4D6E1E3D-426B-40B2-8015-6A9B50739013}" presName="Name0" presStyleCnt="0">
        <dgm:presLayoutVars>
          <dgm:dir/>
          <dgm:animLvl val="lvl"/>
          <dgm:resizeHandles/>
        </dgm:presLayoutVars>
      </dgm:prSet>
      <dgm:spPr/>
    </dgm:pt>
    <dgm:pt modelId="{8C749CD2-D963-4802-BAF0-52FB3FB13270}" type="pres">
      <dgm:prSet presAssocID="{BB561C68-5991-4CD4-85AE-8DEE70C26824}" presName="linNode" presStyleCnt="0"/>
      <dgm:spPr/>
    </dgm:pt>
    <dgm:pt modelId="{B70CC46A-BFE7-4D89-A249-DA7195DF9E58}" type="pres">
      <dgm:prSet presAssocID="{BB561C68-5991-4CD4-85AE-8DEE70C26824}" presName="parentShp" presStyleLbl="node1" presStyleIdx="0" presStyleCnt="4" custScaleX="68035">
        <dgm:presLayoutVars>
          <dgm:bulletEnabled val="1"/>
        </dgm:presLayoutVars>
      </dgm:prSet>
      <dgm:spPr/>
    </dgm:pt>
    <dgm:pt modelId="{433D3261-5683-47F1-8998-79D3A62FFBC0}" type="pres">
      <dgm:prSet presAssocID="{BB561C68-5991-4CD4-85AE-8DEE70C26824}" presName="childShp" presStyleLbl="bgAccFollowNode1" presStyleIdx="0" presStyleCnt="4" custScaleX="113109">
        <dgm:presLayoutVars>
          <dgm:bulletEnabled val="1"/>
        </dgm:presLayoutVars>
      </dgm:prSet>
      <dgm:spPr/>
    </dgm:pt>
    <dgm:pt modelId="{A69BE3F6-4D79-443B-930A-6B2CA3D329C7}" type="pres">
      <dgm:prSet presAssocID="{E6C2CB07-68D5-490C-9425-65366BB8CB3D}" presName="spacing" presStyleCnt="0"/>
      <dgm:spPr/>
    </dgm:pt>
    <dgm:pt modelId="{2B5232BC-EFDE-411A-BC54-BF1DF0FD4E09}" type="pres">
      <dgm:prSet presAssocID="{020131D3-8A8E-4C62-AFCC-55744E595C11}" presName="linNode" presStyleCnt="0"/>
      <dgm:spPr/>
    </dgm:pt>
    <dgm:pt modelId="{14873DB8-A372-49A7-BD48-9AF405F88EF8}" type="pres">
      <dgm:prSet presAssocID="{020131D3-8A8E-4C62-AFCC-55744E595C11}" presName="parentShp" presStyleLbl="node1" presStyleIdx="1" presStyleCnt="4" custScaleX="68035">
        <dgm:presLayoutVars>
          <dgm:bulletEnabled val="1"/>
        </dgm:presLayoutVars>
      </dgm:prSet>
      <dgm:spPr/>
    </dgm:pt>
    <dgm:pt modelId="{DD622E8D-0E34-4210-BFB3-8463064A3D8A}" type="pres">
      <dgm:prSet presAssocID="{020131D3-8A8E-4C62-AFCC-55744E595C11}" presName="childShp" presStyleLbl="bgAccFollowNode1" presStyleIdx="1" presStyleCnt="4" custScaleX="113109" custScaleY="134530">
        <dgm:presLayoutVars>
          <dgm:bulletEnabled val="1"/>
        </dgm:presLayoutVars>
      </dgm:prSet>
      <dgm:spPr/>
    </dgm:pt>
    <dgm:pt modelId="{F0917CFE-32ED-4286-B761-1D232D3869A0}" type="pres">
      <dgm:prSet presAssocID="{71AA41A7-4EE0-444A-A908-7DA8A7390804}" presName="spacing" presStyleCnt="0"/>
      <dgm:spPr/>
    </dgm:pt>
    <dgm:pt modelId="{9225BEA1-5AA4-4259-9CF9-0D9751FD7513}" type="pres">
      <dgm:prSet presAssocID="{6E9A4272-67E9-40C1-839E-6FA9917AB061}" presName="linNode" presStyleCnt="0"/>
      <dgm:spPr/>
    </dgm:pt>
    <dgm:pt modelId="{8B0FC7F9-44B9-48C0-A3F8-555A5AF79454}" type="pres">
      <dgm:prSet presAssocID="{6E9A4272-67E9-40C1-839E-6FA9917AB061}" presName="parentShp" presStyleLbl="node1" presStyleIdx="2" presStyleCnt="4" custScaleX="68035">
        <dgm:presLayoutVars>
          <dgm:bulletEnabled val="1"/>
        </dgm:presLayoutVars>
      </dgm:prSet>
      <dgm:spPr/>
    </dgm:pt>
    <dgm:pt modelId="{86A4D4C6-1CF2-4D4E-947E-099BBA9830E6}" type="pres">
      <dgm:prSet presAssocID="{6E9A4272-67E9-40C1-839E-6FA9917AB061}" presName="childShp" presStyleLbl="bgAccFollowNode1" presStyleIdx="2" presStyleCnt="4" custScaleX="113109">
        <dgm:presLayoutVars>
          <dgm:bulletEnabled val="1"/>
        </dgm:presLayoutVars>
      </dgm:prSet>
      <dgm:spPr/>
    </dgm:pt>
    <dgm:pt modelId="{5B350205-7D9B-4A3A-B283-6504D309CA4A}" type="pres">
      <dgm:prSet presAssocID="{C513DF34-1018-426E-B726-68444216C2D9}" presName="spacing" presStyleCnt="0"/>
      <dgm:spPr/>
    </dgm:pt>
    <dgm:pt modelId="{F4CA6EEB-8179-46D3-AA47-ECC48E7851B9}" type="pres">
      <dgm:prSet presAssocID="{34A1DA68-7297-4969-B045-C991A1D6AC0F}" presName="linNode" presStyleCnt="0"/>
      <dgm:spPr/>
    </dgm:pt>
    <dgm:pt modelId="{4B7F05A4-6107-4B4B-AF14-E749C38DD69F}" type="pres">
      <dgm:prSet presAssocID="{34A1DA68-7297-4969-B045-C991A1D6AC0F}" presName="parentShp" presStyleLbl="node1" presStyleIdx="3" presStyleCnt="4" custScaleX="68035">
        <dgm:presLayoutVars>
          <dgm:bulletEnabled val="1"/>
        </dgm:presLayoutVars>
      </dgm:prSet>
      <dgm:spPr/>
    </dgm:pt>
    <dgm:pt modelId="{3BC070F5-4E45-4FA6-A9AB-B27E245F5E52}" type="pres">
      <dgm:prSet presAssocID="{34A1DA68-7297-4969-B045-C991A1D6AC0F}" presName="childShp" presStyleLbl="bgAccFollowNode1" presStyleIdx="3" presStyleCnt="4" custScaleX="113109">
        <dgm:presLayoutVars>
          <dgm:bulletEnabled val="1"/>
        </dgm:presLayoutVars>
      </dgm:prSet>
      <dgm:spPr/>
    </dgm:pt>
  </dgm:ptLst>
  <dgm:cxnLst>
    <dgm:cxn modelId="{E7D7B619-AE6C-4466-B184-EFB10CA354AB}" srcId="{4D6E1E3D-426B-40B2-8015-6A9B50739013}" destId="{34A1DA68-7297-4969-B045-C991A1D6AC0F}" srcOrd="3" destOrd="0" parTransId="{19581DBC-F91A-483D-BC45-79A52382C357}" sibTransId="{667D56C4-E9B6-4256-B8B6-6E1ED0DCBD37}"/>
    <dgm:cxn modelId="{EEC9B829-2EAC-4153-BC3D-456819E5D5FD}" type="presOf" srcId="{020131D3-8A8E-4C62-AFCC-55744E595C11}" destId="{14873DB8-A372-49A7-BD48-9AF405F88EF8}" srcOrd="0" destOrd="0" presId="urn:microsoft.com/office/officeart/2005/8/layout/vList6"/>
    <dgm:cxn modelId="{A9B9E963-1209-4443-BBBD-EA6A6C1544BC}" srcId="{BB561C68-5991-4CD4-85AE-8DEE70C26824}" destId="{86375E18-808E-41C4-B3F1-CA77100B357F}" srcOrd="0" destOrd="0" parTransId="{3B5BC3C4-F4BB-425B-9F55-E1AD62B810E9}" sibTransId="{BF2455E5-47CC-4115-A391-322899268352}"/>
    <dgm:cxn modelId="{1A11F965-4C30-4306-910C-D0E277FB4DAF}" srcId="{6E9A4272-67E9-40C1-839E-6FA9917AB061}" destId="{49DADCC0-BF35-4F15-86C7-2C760660AF0B}" srcOrd="0" destOrd="0" parTransId="{532585BF-3E78-49FB-B8D6-825E68C52A5B}" sibTransId="{F6BDEE8D-0CB2-472D-AB5E-711BA0C7895A}"/>
    <dgm:cxn modelId="{2D044F4F-FA25-4E6C-9394-A37FD3829032}" srcId="{4D6E1E3D-426B-40B2-8015-6A9B50739013}" destId="{BB561C68-5991-4CD4-85AE-8DEE70C26824}" srcOrd="0" destOrd="0" parTransId="{DD6B85BC-1D2A-439B-BA47-908EA692815A}" sibTransId="{E6C2CB07-68D5-490C-9425-65366BB8CB3D}"/>
    <dgm:cxn modelId="{24326B52-D877-485A-B65E-7B7718EBCB40}" type="presOf" srcId="{6E9A4272-67E9-40C1-839E-6FA9917AB061}" destId="{8B0FC7F9-44B9-48C0-A3F8-555A5AF79454}" srcOrd="0" destOrd="0" presId="urn:microsoft.com/office/officeart/2005/8/layout/vList6"/>
    <dgm:cxn modelId="{E5D7FA55-E602-4FD6-9CD7-DB4C6B2D795F}" type="presOf" srcId="{86375E18-808E-41C4-B3F1-CA77100B357F}" destId="{433D3261-5683-47F1-8998-79D3A62FFBC0}" srcOrd="0" destOrd="0" presId="urn:microsoft.com/office/officeart/2005/8/layout/vList6"/>
    <dgm:cxn modelId="{1A74327F-ADE5-4FFD-B378-50FB3DEFF3BF}" type="presOf" srcId="{BB561C68-5991-4CD4-85AE-8DEE70C26824}" destId="{B70CC46A-BFE7-4D89-A249-DA7195DF9E58}" srcOrd="0" destOrd="0" presId="urn:microsoft.com/office/officeart/2005/8/layout/vList6"/>
    <dgm:cxn modelId="{77C99790-F5A9-413E-B011-51DAED3BA3F1}" type="presOf" srcId="{B397551D-BCCC-4750-8006-9A9E4499D381}" destId="{3BC070F5-4E45-4FA6-A9AB-B27E245F5E52}" srcOrd="0" destOrd="0" presId="urn:microsoft.com/office/officeart/2005/8/layout/vList6"/>
    <dgm:cxn modelId="{634CBC9E-2812-4DD5-B796-52E4E0D8E596}" type="presOf" srcId="{4D6E1E3D-426B-40B2-8015-6A9B50739013}" destId="{3DCEF10C-5504-4FA2-89C1-4E817471A515}" srcOrd="0" destOrd="0" presId="urn:microsoft.com/office/officeart/2005/8/layout/vList6"/>
    <dgm:cxn modelId="{94741BB3-808E-48F1-9C9D-D26B9BB9848A}" type="presOf" srcId="{D4CA9229-E1A0-4436-A46F-B45C7533C3C5}" destId="{DD622E8D-0E34-4210-BFB3-8463064A3D8A}" srcOrd="0" destOrd="0" presId="urn:microsoft.com/office/officeart/2005/8/layout/vList6"/>
    <dgm:cxn modelId="{BEC8E2BA-AB00-4E6D-AB80-5FF9E1FCBB6F}" srcId="{34A1DA68-7297-4969-B045-C991A1D6AC0F}" destId="{B397551D-BCCC-4750-8006-9A9E4499D381}" srcOrd="0" destOrd="0" parTransId="{E8461A34-0D34-4905-8608-1EFF3E12FAE1}" sibTransId="{99823D34-D911-413C-AA74-FF89B58812C8}"/>
    <dgm:cxn modelId="{05E273D7-632E-49F2-9BE0-4334FDCD7459}" srcId="{020131D3-8A8E-4C62-AFCC-55744E595C11}" destId="{D4CA9229-E1A0-4436-A46F-B45C7533C3C5}" srcOrd="0" destOrd="0" parTransId="{C4823E9F-FB7B-4914-9F97-B6AA93B39E96}" sibTransId="{49B0413D-2A48-4AE0-B9BB-224DB3B89185}"/>
    <dgm:cxn modelId="{792C77D9-EF7E-4D5C-997E-5CCA8175272C}" type="presOf" srcId="{34A1DA68-7297-4969-B045-C991A1D6AC0F}" destId="{4B7F05A4-6107-4B4B-AF14-E749C38DD69F}" srcOrd="0" destOrd="0" presId="urn:microsoft.com/office/officeart/2005/8/layout/vList6"/>
    <dgm:cxn modelId="{9259F6FC-F442-439B-9B7D-2D3176AD14EE}" srcId="{4D6E1E3D-426B-40B2-8015-6A9B50739013}" destId="{020131D3-8A8E-4C62-AFCC-55744E595C11}" srcOrd="1" destOrd="0" parTransId="{D9B34719-E6AC-41E8-B275-8865C4114D48}" sibTransId="{71AA41A7-4EE0-444A-A908-7DA8A7390804}"/>
    <dgm:cxn modelId="{CE0B25FD-C922-4FF2-AE81-15C2B1E34115}" srcId="{4D6E1E3D-426B-40B2-8015-6A9B50739013}" destId="{6E9A4272-67E9-40C1-839E-6FA9917AB061}" srcOrd="2" destOrd="0" parTransId="{459DA490-B545-48AD-BC50-A0F84C71435A}" sibTransId="{C513DF34-1018-426E-B726-68444216C2D9}"/>
    <dgm:cxn modelId="{7FDB7EFD-701E-4B62-A4A3-617162CBC84E}" type="presOf" srcId="{49DADCC0-BF35-4F15-86C7-2C760660AF0B}" destId="{86A4D4C6-1CF2-4D4E-947E-099BBA9830E6}" srcOrd="0" destOrd="0" presId="urn:microsoft.com/office/officeart/2005/8/layout/vList6"/>
    <dgm:cxn modelId="{A5D8D20F-D835-46AF-8885-DB68B5C438F7}" type="presParOf" srcId="{3DCEF10C-5504-4FA2-89C1-4E817471A515}" destId="{8C749CD2-D963-4802-BAF0-52FB3FB13270}" srcOrd="0" destOrd="0" presId="urn:microsoft.com/office/officeart/2005/8/layout/vList6"/>
    <dgm:cxn modelId="{F45043E0-8756-4823-8446-4B9189769D4D}" type="presParOf" srcId="{8C749CD2-D963-4802-BAF0-52FB3FB13270}" destId="{B70CC46A-BFE7-4D89-A249-DA7195DF9E58}" srcOrd="0" destOrd="0" presId="urn:microsoft.com/office/officeart/2005/8/layout/vList6"/>
    <dgm:cxn modelId="{AB0C2AF8-28F9-4776-B941-2BC434B3221C}" type="presParOf" srcId="{8C749CD2-D963-4802-BAF0-52FB3FB13270}" destId="{433D3261-5683-47F1-8998-79D3A62FFBC0}" srcOrd="1" destOrd="0" presId="urn:microsoft.com/office/officeart/2005/8/layout/vList6"/>
    <dgm:cxn modelId="{ACA1F429-DDA2-4D18-A961-0AB7D3BE2AE5}" type="presParOf" srcId="{3DCEF10C-5504-4FA2-89C1-4E817471A515}" destId="{A69BE3F6-4D79-443B-930A-6B2CA3D329C7}" srcOrd="1" destOrd="0" presId="urn:microsoft.com/office/officeart/2005/8/layout/vList6"/>
    <dgm:cxn modelId="{17685AC7-3C45-48D7-84C9-02DE3C772445}" type="presParOf" srcId="{3DCEF10C-5504-4FA2-89C1-4E817471A515}" destId="{2B5232BC-EFDE-411A-BC54-BF1DF0FD4E09}" srcOrd="2" destOrd="0" presId="urn:microsoft.com/office/officeart/2005/8/layout/vList6"/>
    <dgm:cxn modelId="{B96DB8CD-C71E-48E1-891E-81F9F0423C95}" type="presParOf" srcId="{2B5232BC-EFDE-411A-BC54-BF1DF0FD4E09}" destId="{14873DB8-A372-49A7-BD48-9AF405F88EF8}" srcOrd="0" destOrd="0" presId="urn:microsoft.com/office/officeart/2005/8/layout/vList6"/>
    <dgm:cxn modelId="{FC5E366F-E91C-4BA7-88A5-9BE13069A42D}" type="presParOf" srcId="{2B5232BC-EFDE-411A-BC54-BF1DF0FD4E09}" destId="{DD622E8D-0E34-4210-BFB3-8463064A3D8A}" srcOrd="1" destOrd="0" presId="urn:microsoft.com/office/officeart/2005/8/layout/vList6"/>
    <dgm:cxn modelId="{0B303134-80B9-4E45-8C1A-6574FC987F0D}" type="presParOf" srcId="{3DCEF10C-5504-4FA2-89C1-4E817471A515}" destId="{F0917CFE-32ED-4286-B761-1D232D3869A0}" srcOrd="3" destOrd="0" presId="urn:microsoft.com/office/officeart/2005/8/layout/vList6"/>
    <dgm:cxn modelId="{E97AE1C0-61AB-46D5-874A-EC9C2266A73F}" type="presParOf" srcId="{3DCEF10C-5504-4FA2-89C1-4E817471A515}" destId="{9225BEA1-5AA4-4259-9CF9-0D9751FD7513}" srcOrd="4" destOrd="0" presId="urn:microsoft.com/office/officeart/2005/8/layout/vList6"/>
    <dgm:cxn modelId="{D98075A1-ECE8-4EF1-8D38-6E626495C956}" type="presParOf" srcId="{9225BEA1-5AA4-4259-9CF9-0D9751FD7513}" destId="{8B0FC7F9-44B9-48C0-A3F8-555A5AF79454}" srcOrd="0" destOrd="0" presId="urn:microsoft.com/office/officeart/2005/8/layout/vList6"/>
    <dgm:cxn modelId="{A6DE7393-B98E-4D16-A7FC-E4CC704665C1}" type="presParOf" srcId="{9225BEA1-5AA4-4259-9CF9-0D9751FD7513}" destId="{86A4D4C6-1CF2-4D4E-947E-099BBA9830E6}" srcOrd="1" destOrd="0" presId="urn:microsoft.com/office/officeart/2005/8/layout/vList6"/>
    <dgm:cxn modelId="{06E4567A-42FD-4789-A017-08528F8F8167}" type="presParOf" srcId="{3DCEF10C-5504-4FA2-89C1-4E817471A515}" destId="{5B350205-7D9B-4A3A-B283-6504D309CA4A}" srcOrd="5" destOrd="0" presId="urn:microsoft.com/office/officeart/2005/8/layout/vList6"/>
    <dgm:cxn modelId="{C44A324C-B51D-4C59-A401-4D6A5DD5DB30}" type="presParOf" srcId="{3DCEF10C-5504-4FA2-89C1-4E817471A515}" destId="{F4CA6EEB-8179-46D3-AA47-ECC48E7851B9}" srcOrd="6" destOrd="0" presId="urn:microsoft.com/office/officeart/2005/8/layout/vList6"/>
    <dgm:cxn modelId="{B382F2B9-7A9C-47A7-BB2B-37EBB4C5A9E2}" type="presParOf" srcId="{F4CA6EEB-8179-46D3-AA47-ECC48E7851B9}" destId="{4B7F05A4-6107-4B4B-AF14-E749C38DD69F}" srcOrd="0" destOrd="0" presId="urn:microsoft.com/office/officeart/2005/8/layout/vList6"/>
    <dgm:cxn modelId="{69414D3A-75B8-46D3-AE76-FF40B822809A}" type="presParOf" srcId="{F4CA6EEB-8179-46D3-AA47-ECC48E7851B9}" destId="{3BC070F5-4E45-4FA6-A9AB-B27E245F5E52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6E1F8F-1E04-4132-ADB0-A094E55BD235}">
      <dsp:nvSpPr>
        <dsp:cNvPr id="0" name=""/>
        <dsp:cNvSpPr/>
      </dsp:nvSpPr>
      <dsp:spPr>
        <a:xfrm rot="5400000">
          <a:off x="512974" y="2774307"/>
          <a:ext cx="1537119" cy="1517347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0F5B7B9-A473-4463-A3A6-8491702DBB85}">
      <dsp:nvSpPr>
        <dsp:cNvPr id="0" name=""/>
        <dsp:cNvSpPr/>
      </dsp:nvSpPr>
      <dsp:spPr>
        <a:xfrm>
          <a:off x="625" y="211336"/>
          <a:ext cx="2896210" cy="1901422"/>
        </a:xfrm>
        <a:prstGeom prst="roundRect">
          <a:avLst>
            <a:gd name="adj" fmla="val 166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28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1. Mahsulotlar ishlab chiqarish hajmi.</a:t>
          </a:r>
          <a:endParaRPr lang="ru-RU" sz="2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3461" y="304172"/>
        <a:ext cx="2710538" cy="1715750"/>
      </dsp:txXfrm>
    </dsp:sp>
    <dsp:sp modelId="{A5C24956-4FD4-457C-94A9-FB66042E2D22}">
      <dsp:nvSpPr>
        <dsp:cNvPr id="0" name=""/>
        <dsp:cNvSpPr/>
      </dsp:nvSpPr>
      <dsp:spPr>
        <a:xfrm>
          <a:off x="3281961" y="123611"/>
          <a:ext cx="2666634" cy="2074280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0FFAD2-068C-4A46-B142-92AB7BF65CCE}">
      <dsp:nvSpPr>
        <dsp:cNvPr id="0" name=""/>
        <dsp:cNvSpPr/>
      </dsp:nvSpPr>
      <dsp:spPr>
        <a:xfrm>
          <a:off x="2855650" y="2441326"/>
          <a:ext cx="5712675" cy="3771766"/>
        </a:xfrm>
        <a:prstGeom prst="roundRect">
          <a:avLst>
            <a:gd name="adj" fmla="val 1667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Yig‘ish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jarayonining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turi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asosan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mahsulot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chiqarish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hajmi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belgilanadi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Masalan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yig‘ish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jarayonini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mexanizatsiyalash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avtomatlashtirish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darajasi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ishlatiladigan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asbob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jihozlarning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turlari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chiqarish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turi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donali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seriyali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yalpi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cheklanadi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39806" y="2625482"/>
        <a:ext cx="5344363" cy="34034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6E1F8F-1E04-4132-ADB0-A094E55BD235}">
      <dsp:nvSpPr>
        <dsp:cNvPr id="0" name=""/>
        <dsp:cNvSpPr/>
      </dsp:nvSpPr>
      <dsp:spPr>
        <a:xfrm rot="5400000">
          <a:off x="681188" y="2905391"/>
          <a:ext cx="1587812" cy="1567388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0F5B7B9-A473-4463-A3A6-8491702DBB85}">
      <dsp:nvSpPr>
        <dsp:cNvPr id="0" name=""/>
        <dsp:cNvSpPr/>
      </dsp:nvSpPr>
      <dsp:spPr>
        <a:xfrm>
          <a:off x="3818" y="167151"/>
          <a:ext cx="3287973" cy="2145619"/>
        </a:xfrm>
        <a:prstGeom prst="roundRect">
          <a:avLst>
            <a:gd name="adj" fmla="val 166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27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Konstruksiya</a:t>
          </a:r>
          <a:r>
            <a:rPr lang="en-US" sz="27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talablarini</a:t>
          </a:r>
          <a:r>
            <a:rPr lang="en-US" sz="27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maksimal</a:t>
          </a:r>
          <a:r>
            <a:rPr lang="en-US" sz="27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darajada</a:t>
          </a:r>
          <a:r>
            <a:rPr lang="en-US" sz="27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ta‘minlash</a:t>
          </a:r>
          <a:r>
            <a:rPr lang="en-US" sz="27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8577" y="271910"/>
        <a:ext cx="3078455" cy="1936101"/>
      </dsp:txXfrm>
    </dsp:sp>
    <dsp:sp modelId="{A5C24956-4FD4-457C-94A9-FB66042E2D22}">
      <dsp:nvSpPr>
        <dsp:cNvPr id="0" name=""/>
        <dsp:cNvSpPr/>
      </dsp:nvSpPr>
      <dsp:spPr>
        <a:xfrm>
          <a:off x="3541493" y="167278"/>
          <a:ext cx="2754576" cy="2142688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0FFAD2-068C-4A46-B142-92AB7BF65CCE}">
      <dsp:nvSpPr>
        <dsp:cNvPr id="0" name=""/>
        <dsp:cNvSpPr/>
      </dsp:nvSpPr>
      <dsp:spPr>
        <a:xfrm>
          <a:off x="3024099" y="2561429"/>
          <a:ext cx="5901073" cy="3896155"/>
        </a:xfrm>
        <a:prstGeom prst="roundRect">
          <a:avLst>
            <a:gd name="adj" fmla="val 1667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Ushbu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shartni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qondirish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asosan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mahsulotning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yig‘ilishdagi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chiqarish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qobiliyatiga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bog‘liq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Ushbu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chiqarish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sharoitida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eng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ilg‘or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usullar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qisqa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vaqt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ichida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eng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kam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xarajat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yig‘ishni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ta’minlaydigan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bunday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konstruksiya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texnologik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hisoblanadi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14328" y="2751658"/>
        <a:ext cx="5520615" cy="351569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6E1F8F-1E04-4132-ADB0-A094E55BD235}">
      <dsp:nvSpPr>
        <dsp:cNvPr id="0" name=""/>
        <dsp:cNvSpPr/>
      </dsp:nvSpPr>
      <dsp:spPr>
        <a:xfrm rot="5400000">
          <a:off x="613011" y="2903917"/>
          <a:ext cx="1593565" cy="1573067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0F5B7B9-A473-4463-A3A6-8491702DBB85}">
      <dsp:nvSpPr>
        <dsp:cNvPr id="0" name=""/>
        <dsp:cNvSpPr/>
      </dsp:nvSpPr>
      <dsp:spPr>
        <a:xfrm>
          <a:off x="4857" y="155755"/>
          <a:ext cx="3156546" cy="2153393"/>
        </a:xfrm>
        <a:prstGeom prst="roundRect">
          <a:avLst>
            <a:gd name="adj" fmla="val 166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en-US" sz="2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Mahsulotning</a:t>
          </a:r>
          <a:r>
            <a:rPr lang="en-US" sz="2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asosiy</a:t>
          </a:r>
          <a:r>
            <a:rPr lang="en-US" sz="2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ko‘rsatkichlarining</a:t>
          </a:r>
          <a:r>
            <a:rPr lang="en-US" sz="2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loyihalashtirilgan</a:t>
          </a:r>
          <a:r>
            <a:rPr lang="en-US" sz="2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aniqligini</a:t>
          </a:r>
          <a:r>
            <a:rPr lang="en-US" sz="2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ta’minlash</a:t>
          </a:r>
          <a:r>
            <a:rPr lang="en-US" sz="2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3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9996" y="260894"/>
        <a:ext cx="2946268" cy="1943115"/>
      </dsp:txXfrm>
    </dsp:sp>
    <dsp:sp modelId="{A5C24956-4FD4-457C-94A9-FB66042E2D22}">
      <dsp:nvSpPr>
        <dsp:cNvPr id="0" name=""/>
        <dsp:cNvSpPr/>
      </dsp:nvSpPr>
      <dsp:spPr>
        <a:xfrm>
          <a:off x="3483680" y="155882"/>
          <a:ext cx="2764557" cy="2150451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0FFAD2-068C-4A46-B142-92AB7BF65CCE}">
      <dsp:nvSpPr>
        <dsp:cNvPr id="0" name=""/>
        <dsp:cNvSpPr/>
      </dsp:nvSpPr>
      <dsp:spPr>
        <a:xfrm>
          <a:off x="3001680" y="2558708"/>
          <a:ext cx="5922454" cy="3910271"/>
        </a:xfrm>
        <a:prstGeom prst="roundRect">
          <a:avLst>
            <a:gd name="adj" fmla="val 1667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Yig‘ilgan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mahsulotning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aniqligi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o‘lchov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zanjirlarining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berkituvchi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bo‘g‘inlarining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aniqligiga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bog‘liq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Konstruktiv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texnologik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aniqlik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tushunchalari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bir-biriga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mos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kelmaydi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Konstruksiyaning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aniqligi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o‘lchov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zanjirlarini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hisoblash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asosida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aniqlanadi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Texnologik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aniqlik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ishlov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berish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yig‘ishda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chiqarishdagi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xatolar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tavsiflanadi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3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92598" y="2749626"/>
        <a:ext cx="5540618" cy="352843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6E1F8F-1E04-4132-ADB0-A094E55BD235}">
      <dsp:nvSpPr>
        <dsp:cNvPr id="0" name=""/>
        <dsp:cNvSpPr/>
      </dsp:nvSpPr>
      <dsp:spPr>
        <a:xfrm rot="5400000">
          <a:off x="578052" y="3247830"/>
          <a:ext cx="1729718" cy="1707469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0F5B7B9-A473-4463-A3A6-8491702DBB85}">
      <dsp:nvSpPr>
        <dsp:cNvPr id="0" name=""/>
        <dsp:cNvSpPr/>
      </dsp:nvSpPr>
      <dsp:spPr>
        <a:xfrm>
          <a:off x="1507" y="363723"/>
          <a:ext cx="3259100" cy="2139667"/>
        </a:xfrm>
        <a:prstGeom prst="roundRect">
          <a:avLst>
            <a:gd name="adj" fmla="val 166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en-US" sz="26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Yig‘ishni</a:t>
          </a:r>
          <a:r>
            <a:rPr lang="en-US" sz="26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mexanizatsiyalash</a:t>
          </a:r>
          <a:r>
            <a:rPr lang="en-US" sz="26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6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avtomatlashtirish</a:t>
          </a:r>
          <a:r>
            <a:rPr lang="en-US" sz="26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darajasi</a:t>
          </a:r>
          <a:r>
            <a:rPr lang="en-US" sz="26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6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5976" y="468192"/>
        <a:ext cx="3050162" cy="1930729"/>
      </dsp:txXfrm>
    </dsp:sp>
    <dsp:sp modelId="{A5C24956-4FD4-457C-94A9-FB66042E2D22}">
      <dsp:nvSpPr>
        <dsp:cNvPr id="0" name=""/>
        <dsp:cNvSpPr/>
      </dsp:nvSpPr>
      <dsp:spPr>
        <a:xfrm>
          <a:off x="3693988" y="265006"/>
          <a:ext cx="3000758" cy="2334184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0FFAD2-068C-4A46-B142-92AB7BF65CCE}">
      <dsp:nvSpPr>
        <dsp:cNvPr id="0" name=""/>
        <dsp:cNvSpPr/>
      </dsp:nvSpPr>
      <dsp:spPr>
        <a:xfrm>
          <a:off x="3214262" y="2873127"/>
          <a:ext cx="5353182" cy="3198570"/>
        </a:xfrm>
        <a:prstGeom prst="roundRect">
          <a:avLst>
            <a:gd name="adj" fmla="val 1667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Mexanizatsiyalash</a:t>
          </a:r>
          <a:r>
            <a:rPr lang="en-US" sz="2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avtomatlashtirish</a:t>
          </a:r>
          <a:r>
            <a:rPr lang="en-US" sz="2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darajasi</a:t>
          </a:r>
          <a:r>
            <a:rPr lang="en-US" sz="2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yig‘ish</a:t>
          </a:r>
          <a:r>
            <a:rPr lang="en-US" sz="2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tuzilishini</a:t>
          </a:r>
          <a:r>
            <a:rPr lang="en-US" sz="2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hatto</a:t>
          </a:r>
          <a:r>
            <a:rPr lang="en-US" sz="2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2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individual </a:t>
          </a:r>
          <a:r>
            <a:rPr lang="en-US" sz="2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operatsiyalarini</a:t>
          </a:r>
          <a:r>
            <a:rPr lang="en-US" sz="2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bajarish</a:t>
          </a:r>
          <a:r>
            <a:rPr lang="en-US" sz="2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ketma-ketligini</a:t>
          </a:r>
          <a:r>
            <a:rPr lang="en-US" sz="2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sezilarli</a:t>
          </a:r>
          <a:r>
            <a:rPr lang="en-US" sz="2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darajada</a:t>
          </a:r>
          <a:r>
            <a:rPr lang="en-US" sz="2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o‘zgartirishi</a:t>
          </a:r>
          <a:r>
            <a:rPr lang="en-US" sz="2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2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6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370431" y="3029296"/>
        <a:ext cx="5040844" cy="288623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6E1F8F-1E04-4132-ADB0-A094E55BD235}">
      <dsp:nvSpPr>
        <dsp:cNvPr id="0" name=""/>
        <dsp:cNvSpPr/>
      </dsp:nvSpPr>
      <dsp:spPr>
        <a:xfrm rot="5400000">
          <a:off x="535677" y="2901887"/>
          <a:ext cx="1601235" cy="1580639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0F5B7B9-A473-4463-A3A6-8491702DBB85}">
      <dsp:nvSpPr>
        <dsp:cNvPr id="0" name=""/>
        <dsp:cNvSpPr/>
      </dsp:nvSpPr>
      <dsp:spPr>
        <a:xfrm>
          <a:off x="1958" y="232009"/>
          <a:ext cx="3017016" cy="1980734"/>
        </a:xfrm>
        <a:prstGeom prst="roundRect">
          <a:avLst>
            <a:gd name="adj" fmla="val 166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5. Yig‘ish </a:t>
          </a:r>
          <a:r>
            <a:rPr lang="en-US" sz="2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jarayonini</a:t>
          </a:r>
          <a:r>
            <a:rPr lang="en-US" sz="2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differensiallash</a:t>
          </a:r>
          <a:r>
            <a:rPr lang="en-US" sz="2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hududlarni</a:t>
          </a:r>
          <a:r>
            <a:rPr lang="en-US" sz="2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2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joylarini</a:t>
          </a:r>
          <a:r>
            <a:rPr lang="en-US" sz="2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ixtisoslashtirish</a:t>
          </a:r>
          <a:r>
            <a:rPr lang="en-US" sz="2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3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8667" y="328718"/>
        <a:ext cx="2823598" cy="1787316"/>
      </dsp:txXfrm>
    </dsp:sp>
    <dsp:sp modelId="{A5C24956-4FD4-457C-94A9-FB66042E2D22}">
      <dsp:nvSpPr>
        <dsp:cNvPr id="0" name=""/>
        <dsp:cNvSpPr/>
      </dsp:nvSpPr>
      <dsp:spPr>
        <a:xfrm>
          <a:off x="3420164" y="140625"/>
          <a:ext cx="2777864" cy="2160802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0FFAD2-068C-4A46-B142-92AB7BF65CCE}">
      <dsp:nvSpPr>
        <dsp:cNvPr id="0" name=""/>
        <dsp:cNvSpPr/>
      </dsp:nvSpPr>
      <dsp:spPr>
        <a:xfrm>
          <a:off x="2976071" y="2555017"/>
          <a:ext cx="5950961" cy="3929093"/>
        </a:xfrm>
        <a:prstGeom prst="roundRect">
          <a:avLst>
            <a:gd name="adj" fmla="val 1667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Yig‘ish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jarayonini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differensiallash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deganda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operatsiyalar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o‘tishlar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qabullarga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bo‘linishi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tushuniladi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Differentsiatsiyani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oshirish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imkoniyati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asosan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mahsulot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konstruksiyasi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texnologiya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darajasi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ushbu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korxonada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chiqarishni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tashkil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etishga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bog‘liq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Yig‘ish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jarayonini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differensiallashda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hududlar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joylarini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ixtisoslashtirish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imkoniyati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paydo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3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bo‘ladi</a:t>
          </a:r>
          <a:r>
            <a:rPr lang="en-US" sz="23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3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67908" y="2746854"/>
        <a:ext cx="5567287" cy="354541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6E1F8F-1E04-4132-ADB0-A094E55BD235}">
      <dsp:nvSpPr>
        <dsp:cNvPr id="0" name=""/>
        <dsp:cNvSpPr/>
      </dsp:nvSpPr>
      <dsp:spPr>
        <a:xfrm rot="5400000">
          <a:off x="511211" y="2643573"/>
          <a:ext cx="1518776" cy="1499241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0F5B7B9-A473-4463-A3A6-8491702DBB85}">
      <dsp:nvSpPr>
        <dsp:cNvPr id="0" name=""/>
        <dsp:cNvSpPr/>
      </dsp:nvSpPr>
      <dsp:spPr>
        <a:xfrm>
          <a:off x="4976" y="111187"/>
          <a:ext cx="2861649" cy="1878732"/>
        </a:xfrm>
        <a:prstGeom prst="roundRect">
          <a:avLst>
            <a:gd name="adj" fmla="val 166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6. Yig‘ish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jarayonlarining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parallelligi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6705" y="202916"/>
        <a:ext cx="2678191" cy="1695274"/>
      </dsp:txXfrm>
    </dsp:sp>
    <dsp:sp modelId="{A5C24956-4FD4-457C-94A9-FB66042E2D22}">
      <dsp:nvSpPr>
        <dsp:cNvPr id="0" name=""/>
        <dsp:cNvSpPr/>
      </dsp:nvSpPr>
      <dsp:spPr>
        <a:xfrm>
          <a:off x="3247155" y="24508"/>
          <a:ext cx="2634812" cy="2049527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0FFAD2-068C-4A46-B142-92AB7BF65CCE}">
      <dsp:nvSpPr>
        <dsp:cNvPr id="0" name=""/>
        <dsp:cNvSpPr/>
      </dsp:nvSpPr>
      <dsp:spPr>
        <a:xfrm>
          <a:off x="2825932" y="2314566"/>
          <a:ext cx="5738043" cy="3997628"/>
        </a:xfrm>
        <a:prstGeom prst="roundRect">
          <a:avLst>
            <a:gd name="adj" fmla="val 1667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Ushbu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tamoyil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yig‘ish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jarayonining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alohida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tarkibiy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qismlarining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operatsiyalar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o‘tishlar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boshqalar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vaqtning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o‘zida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bajarilishi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tushuniladi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Bunday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ishning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imkoniyati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mahsulotning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konstruksiyasini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vaqtning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o‘zida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bir-biridan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mustaqil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ravishda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yig‘ilishi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bo‘lgan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mustaqil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yig‘ish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birliklariga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uzellar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uzel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osti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boshqalar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ajratish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darajasi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bog‘liq</a:t>
          </a:r>
          <a:r>
            <a:rPr lang="en-US" sz="2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4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21115" y="2509749"/>
        <a:ext cx="5347677" cy="360726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6E1F8F-1E04-4132-ADB0-A094E55BD235}">
      <dsp:nvSpPr>
        <dsp:cNvPr id="0" name=""/>
        <dsp:cNvSpPr/>
      </dsp:nvSpPr>
      <dsp:spPr>
        <a:xfrm rot="5400000">
          <a:off x="543009" y="2987069"/>
          <a:ext cx="1628833" cy="1607881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0F5B7B9-A473-4463-A3A6-8491702DBB85}">
      <dsp:nvSpPr>
        <dsp:cNvPr id="0" name=""/>
        <dsp:cNvSpPr/>
      </dsp:nvSpPr>
      <dsp:spPr>
        <a:xfrm>
          <a:off x="90" y="271176"/>
          <a:ext cx="3069015" cy="2014872"/>
        </a:xfrm>
        <a:prstGeom prst="roundRect">
          <a:avLst>
            <a:gd name="adj" fmla="val 166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7. Yig‘ish </a:t>
          </a:r>
          <a:r>
            <a:rPr lang="en-US" sz="27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jarayonlarining</a:t>
          </a:r>
          <a:r>
            <a:rPr lang="en-US" sz="27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maqbulligi</a:t>
          </a:r>
          <a:r>
            <a:rPr lang="en-US" sz="27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8466" y="369552"/>
        <a:ext cx="2872263" cy="1818120"/>
      </dsp:txXfrm>
    </dsp:sp>
    <dsp:sp modelId="{A5C24956-4FD4-457C-94A9-FB66042E2D22}">
      <dsp:nvSpPr>
        <dsp:cNvPr id="0" name=""/>
        <dsp:cNvSpPr/>
      </dsp:nvSpPr>
      <dsp:spPr>
        <a:xfrm>
          <a:off x="3477210" y="178216"/>
          <a:ext cx="2825741" cy="2198044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0FFAD2-068C-4A46-B142-92AB7BF65CCE}">
      <dsp:nvSpPr>
        <dsp:cNvPr id="0" name=""/>
        <dsp:cNvSpPr/>
      </dsp:nvSpPr>
      <dsp:spPr>
        <a:xfrm>
          <a:off x="3025463" y="2634220"/>
          <a:ext cx="5543397" cy="3524266"/>
        </a:xfrm>
        <a:prstGeom prst="roundRect">
          <a:avLst>
            <a:gd name="adj" fmla="val 1667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yig‘ish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jarayonini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qurishni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anglatadi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shunda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yig‘ilgan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mahsulot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yig‘ish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operatsiyalarini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bajarishda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eng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qisqa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yo‘lni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bosib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o‘tadi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97534" y="2806291"/>
        <a:ext cx="5199255" cy="318012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6E1F8F-1E04-4132-ADB0-A094E55BD235}">
      <dsp:nvSpPr>
        <dsp:cNvPr id="0" name=""/>
        <dsp:cNvSpPr/>
      </dsp:nvSpPr>
      <dsp:spPr>
        <a:xfrm rot="5400000">
          <a:off x="522291" y="2799716"/>
          <a:ext cx="1562966" cy="1542862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0F5B7B9-A473-4463-A3A6-8491702DBB85}">
      <dsp:nvSpPr>
        <dsp:cNvPr id="0" name=""/>
        <dsp:cNvSpPr/>
      </dsp:nvSpPr>
      <dsp:spPr>
        <a:xfrm>
          <a:off x="1327" y="193649"/>
          <a:ext cx="2944910" cy="1933394"/>
        </a:xfrm>
        <a:prstGeom prst="roundRect">
          <a:avLst>
            <a:gd name="adj" fmla="val 166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8. Yig‘ish </a:t>
          </a:r>
          <a:r>
            <a:rPr lang="en-US" sz="25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texnologik</a:t>
          </a:r>
          <a:r>
            <a:rPr lang="en-US" sz="25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25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jarayonining</a:t>
          </a:r>
          <a:r>
            <a:rPr lang="en-US" sz="25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uzluksizligi</a:t>
          </a:r>
          <a:r>
            <a:rPr lang="en-US" sz="25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5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5725" y="288047"/>
        <a:ext cx="2756114" cy="1744598"/>
      </dsp:txXfrm>
    </dsp:sp>
    <dsp:sp modelId="{A5C24956-4FD4-457C-94A9-FB66042E2D22}">
      <dsp:nvSpPr>
        <dsp:cNvPr id="0" name=""/>
        <dsp:cNvSpPr/>
      </dsp:nvSpPr>
      <dsp:spPr>
        <a:xfrm>
          <a:off x="3337838" y="104448"/>
          <a:ext cx="2711473" cy="2109159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0FFAD2-068C-4A46-B142-92AB7BF65CCE}">
      <dsp:nvSpPr>
        <dsp:cNvPr id="0" name=""/>
        <dsp:cNvSpPr/>
      </dsp:nvSpPr>
      <dsp:spPr>
        <a:xfrm>
          <a:off x="2904359" y="2461136"/>
          <a:ext cx="5951296" cy="3987142"/>
        </a:xfrm>
        <a:prstGeom prst="roundRect">
          <a:avLst>
            <a:gd name="adj" fmla="val 1667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Ushbu talab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deganda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ushbu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mahsulotni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chiqarishdagi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uzilishlar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bartaraf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etiladigan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sezilarli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darajada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kamaytiriladigan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yig‘ishni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tashkil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etish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tushuniladi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Operatsiyalararo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uzilishlarni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bartaraf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etish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eng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ilg‘or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usullar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olingan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uzellar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detallarni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ichiga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olgan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mahsulot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kostruksiyasini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chiqish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orqali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eng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yaxshi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5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ta’minlanadi</a:t>
          </a:r>
          <a:r>
            <a:rPr lang="en-US" sz="25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5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99030" y="2655807"/>
        <a:ext cx="5561954" cy="359780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6E1F8F-1E04-4132-ADB0-A094E55BD235}">
      <dsp:nvSpPr>
        <dsp:cNvPr id="0" name=""/>
        <dsp:cNvSpPr/>
      </dsp:nvSpPr>
      <dsp:spPr>
        <a:xfrm rot="5400000">
          <a:off x="512974" y="2774307"/>
          <a:ext cx="1537119" cy="1517347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0F5B7B9-A473-4463-A3A6-8491702DBB85}">
      <dsp:nvSpPr>
        <dsp:cNvPr id="0" name=""/>
        <dsp:cNvSpPr/>
      </dsp:nvSpPr>
      <dsp:spPr>
        <a:xfrm>
          <a:off x="625" y="211336"/>
          <a:ext cx="2896210" cy="1901422"/>
        </a:xfrm>
        <a:prstGeom prst="roundRect">
          <a:avLst>
            <a:gd name="adj" fmla="val 166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9. Yig‘ish </a:t>
          </a:r>
          <a:r>
            <a:rPr lang="en-US" sz="28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texnologik</a:t>
          </a:r>
          <a:r>
            <a:rPr lang="en-US" sz="28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jarayonining</a:t>
          </a:r>
          <a:r>
            <a:rPr lang="en-US" sz="28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ritmi</a:t>
          </a:r>
          <a:r>
            <a:rPr lang="en-US" sz="28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3461" y="304172"/>
        <a:ext cx="2710538" cy="1715750"/>
      </dsp:txXfrm>
    </dsp:sp>
    <dsp:sp modelId="{A5C24956-4FD4-457C-94A9-FB66042E2D22}">
      <dsp:nvSpPr>
        <dsp:cNvPr id="0" name=""/>
        <dsp:cNvSpPr/>
      </dsp:nvSpPr>
      <dsp:spPr>
        <a:xfrm>
          <a:off x="3281961" y="123611"/>
          <a:ext cx="2666634" cy="2074280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0FFAD2-068C-4A46-B142-92AB7BF65CCE}">
      <dsp:nvSpPr>
        <dsp:cNvPr id="0" name=""/>
        <dsp:cNvSpPr/>
      </dsp:nvSpPr>
      <dsp:spPr>
        <a:xfrm>
          <a:off x="2855650" y="2441326"/>
          <a:ext cx="5712675" cy="3771766"/>
        </a:xfrm>
        <a:prstGeom prst="roundRect">
          <a:avLst>
            <a:gd name="adj" fmla="val 1667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Ushbu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talabni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oshirishda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ular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xil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miqdordagi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mahsulotlarni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muntazam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ravishda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chiqarishga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intilishadi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Ritm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belgilangan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vaqtdan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so‘ng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operatsiyalar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butun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yig‘ish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jarayoni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to‘liq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takrorlanadi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039806" y="2625482"/>
        <a:ext cx="5344363" cy="340345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6E1F8F-1E04-4132-ADB0-A094E55BD235}">
      <dsp:nvSpPr>
        <dsp:cNvPr id="0" name=""/>
        <dsp:cNvSpPr/>
      </dsp:nvSpPr>
      <dsp:spPr>
        <a:xfrm rot="5400000">
          <a:off x="793145" y="3182272"/>
          <a:ext cx="1834271" cy="1810677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0F5B7B9-A473-4463-A3A6-8491702DBB85}">
      <dsp:nvSpPr>
        <dsp:cNvPr id="0" name=""/>
        <dsp:cNvSpPr/>
      </dsp:nvSpPr>
      <dsp:spPr>
        <a:xfrm>
          <a:off x="37761" y="123834"/>
          <a:ext cx="3744077" cy="2269000"/>
        </a:xfrm>
        <a:prstGeom prst="roundRect">
          <a:avLst>
            <a:gd name="adj" fmla="val 166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10. Yig‘ish </a:t>
          </a:r>
          <a:r>
            <a:rPr lang="en-US" sz="27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texnologik</a:t>
          </a:r>
          <a:r>
            <a:rPr lang="en-US" sz="27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jarayonining</a:t>
          </a:r>
          <a:r>
            <a:rPr lang="en-US" sz="27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barqarorligi</a:t>
          </a:r>
          <a:r>
            <a:rPr lang="en-US" sz="27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7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ishonchliligi</a:t>
          </a:r>
          <a:r>
            <a:rPr lang="en-US" sz="27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8544" y="234617"/>
        <a:ext cx="3522511" cy="2047434"/>
      </dsp:txXfrm>
    </dsp:sp>
    <dsp:sp modelId="{A5C24956-4FD4-457C-94A9-FB66042E2D22}">
      <dsp:nvSpPr>
        <dsp:cNvPr id="0" name=""/>
        <dsp:cNvSpPr/>
      </dsp:nvSpPr>
      <dsp:spPr>
        <a:xfrm>
          <a:off x="4097425" y="19150"/>
          <a:ext cx="3182140" cy="2475274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0FFAD2-068C-4A46-B142-92AB7BF65CCE}">
      <dsp:nvSpPr>
        <dsp:cNvPr id="0" name=""/>
        <dsp:cNvSpPr/>
      </dsp:nvSpPr>
      <dsp:spPr>
        <a:xfrm>
          <a:off x="3513827" y="2784920"/>
          <a:ext cx="5017363" cy="3532632"/>
        </a:xfrm>
        <a:prstGeom prst="roundRect">
          <a:avLst>
            <a:gd name="adj" fmla="val 1667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Ushbu talab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yig‘ish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jarayonining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vaqt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o‘tishi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mahsulot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sifati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belgilarining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aniqligini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saqlab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qolish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qobiliyati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tavsiflanadi</a:t>
          </a:r>
          <a:r>
            <a:rPr lang="en-US" sz="27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86307" y="2957400"/>
        <a:ext cx="4672403" cy="318767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3D3261-5683-47F1-8998-79D3A62FFBC0}">
      <dsp:nvSpPr>
        <dsp:cNvPr id="0" name=""/>
        <dsp:cNvSpPr/>
      </dsp:nvSpPr>
      <dsp:spPr>
        <a:xfrm>
          <a:off x="2606954" y="2792"/>
          <a:ext cx="5962128" cy="1409513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z-Cyrl-UZ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yig‘ish texnologik jarayonining tugallangan qismi bo‘lib, bitta ish o‘rnida bir yoki bir necha ishchilar tomonidan bajariladi</a:t>
          </a:r>
          <a:endParaRPr lang="ru-RU" sz="2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06954" y="178981"/>
        <a:ext cx="5433561" cy="1057135"/>
      </dsp:txXfrm>
    </dsp:sp>
    <dsp:sp modelId="{B70CC46A-BFE7-4D89-A249-DA7195DF9E58}">
      <dsp:nvSpPr>
        <dsp:cNvPr id="0" name=""/>
        <dsp:cNvSpPr/>
      </dsp:nvSpPr>
      <dsp:spPr>
        <a:xfrm>
          <a:off x="216142" y="2792"/>
          <a:ext cx="2390811" cy="140951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3200" b="1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Operatsiya</a:t>
          </a:r>
          <a:endParaRPr lang="ru-RU" sz="3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84949" y="71599"/>
        <a:ext cx="2253197" cy="1271899"/>
      </dsp:txXfrm>
    </dsp:sp>
    <dsp:sp modelId="{DD622E8D-0E34-4210-BFB3-8463064A3D8A}">
      <dsp:nvSpPr>
        <dsp:cNvPr id="0" name=""/>
        <dsp:cNvSpPr/>
      </dsp:nvSpPr>
      <dsp:spPr>
        <a:xfrm>
          <a:off x="2608697" y="1553257"/>
          <a:ext cx="5956305" cy="1896219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z-Cyrl-UZ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operatsiyaning tugallangan qismi bo‘lib, qo‘llanilayotgan asboblarni doimiyligi bilan tasniflanadi va bir yoki bir necha ishchilar tomonidan bir vaqtda bajariladi</a:t>
          </a:r>
          <a:endParaRPr lang="ru-RU" sz="2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08697" y="1790284"/>
        <a:ext cx="5245223" cy="1422165"/>
      </dsp:txXfrm>
    </dsp:sp>
    <dsp:sp modelId="{14873DB8-A372-49A7-BD48-9AF405F88EF8}">
      <dsp:nvSpPr>
        <dsp:cNvPr id="0" name=""/>
        <dsp:cNvSpPr/>
      </dsp:nvSpPr>
      <dsp:spPr>
        <a:xfrm>
          <a:off x="220221" y="1796610"/>
          <a:ext cx="2388476" cy="1409513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3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O‘tish</a:t>
          </a:r>
          <a:endParaRPr lang="ru-RU" sz="3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89028" y="1865417"/>
        <a:ext cx="2250862" cy="1271899"/>
      </dsp:txXfrm>
    </dsp:sp>
    <dsp:sp modelId="{86A4D4C6-1CF2-4D4E-947E-099BBA9830E6}">
      <dsp:nvSpPr>
        <dsp:cNvPr id="0" name=""/>
        <dsp:cNvSpPr/>
      </dsp:nvSpPr>
      <dsp:spPr>
        <a:xfrm>
          <a:off x="2606954" y="3590428"/>
          <a:ext cx="5962128" cy="1409513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z-Cyrl-UZ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o‘tishning bir qismi bo‘lib, yig‘ish jarayonida ishchi tomonidan amalga oshirilayotgan oddiy harakatlardan iborat</a:t>
          </a:r>
          <a:endParaRPr lang="ru-RU" sz="2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06954" y="3766617"/>
        <a:ext cx="5433561" cy="1057135"/>
      </dsp:txXfrm>
    </dsp:sp>
    <dsp:sp modelId="{8B0FC7F9-44B9-48C0-A3F8-555A5AF79454}">
      <dsp:nvSpPr>
        <dsp:cNvPr id="0" name=""/>
        <dsp:cNvSpPr/>
      </dsp:nvSpPr>
      <dsp:spPr>
        <a:xfrm>
          <a:off x="216142" y="3590428"/>
          <a:ext cx="2390811" cy="1409513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3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Harakatlar yig‘indisi</a:t>
          </a:r>
          <a:endParaRPr lang="ru-RU" sz="3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84949" y="3659235"/>
        <a:ext cx="2253197" cy="1271899"/>
      </dsp:txXfrm>
    </dsp:sp>
    <dsp:sp modelId="{3BC070F5-4E45-4FA6-A9AB-B27E245F5E52}">
      <dsp:nvSpPr>
        <dsp:cNvPr id="0" name=""/>
        <dsp:cNvSpPr/>
      </dsp:nvSpPr>
      <dsp:spPr>
        <a:xfrm>
          <a:off x="2606954" y="5140893"/>
          <a:ext cx="5962128" cy="1409513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z-Cyrl-UZ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yig‘ilayotgan birikmaga yoki mahsulotga ma’lum bir holat berish</a:t>
          </a:r>
          <a:endParaRPr lang="ru-RU" sz="2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06954" y="5317082"/>
        <a:ext cx="5433561" cy="1057135"/>
      </dsp:txXfrm>
    </dsp:sp>
    <dsp:sp modelId="{4B7F05A4-6107-4B4B-AF14-E749C38DD69F}">
      <dsp:nvSpPr>
        <dsp:cNvPr id="0" name=""/>
        <dsp:cNvSpPr/>
      </dsp:nvSpPr>
      <dsp:spPr>
        <a:xfrm>
          <a:off x="216142" y="5140893"/>
          <a:ext cx="2390811" cy="140951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z-Cyrl-UZ" sz="3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O‘rnatish</a:t>
          </a:r>
          <a:endParaRPr lang="ru-RU" sz="3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84949" y="5209700"/>
        <a:ext cx="2253197" cy="12718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AB9124-DD63-467B-9ACE-753B7598FC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E40C58B-8A81-48CE-8AB1-718F5093CF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941BAA1-D9B8-485B-90B0-5199CA1585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D0EBA4D-81E1-4F1A-836F-BB7EBD490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43EBCB4-4236-4F0B-91C9-7CF910145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92758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3BD190-F862-4D4F-960F-715CDDB4E5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ABD911B-98BD-46F1-A12A-3C6FD961F7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6BCB527-BAC7-4DAC-BEED-E99588156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CE6F1A6-D37F-458A-B2D1-D14E04468D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F99CEF7-62F4-42FA-AC39-E529E39E3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74857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5A6B0A-9531-4CBE-B647-D63FFC6F3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EAB7273-90A3-4F47-988A-011468AD68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EDA873E-6566-4355-9F8C-23D1E51F29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679E2A7-0834-43D1-BFFC-179CD830B6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44A0B4A-577A-4BA7-A098-AE57CC4C1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24492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57F4C6-9E30-4A74-A107-A53BF2F575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A6F9EDA-2E51-479E-99F6-FFF5BAC8C0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27E2869-0706-443D-A5E0-286503F967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F0610E7-74AC-46F8-BA4D-878477133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6A9CA5F-4AC1-43DD-AC5F-1C39F077C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E133A90-2925-4C45-B979-A0FC64594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66725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49FD1D-CB41-4F63-9F30-4453197CF1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72165AC-20EE-48ED-8A6C-2F67470F6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0F6CE0C-6FD0-4724-A5FA-86C29B811F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A35AB30F-B65F-4DBD-A276-EE7AFCFFD9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7B8E277-0DD8-4576-8DF8-479710E5A4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FF12E30A-EB66-45DA-9E9F-F25E82AFE3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1B51EE41-B491-450B-BC7C-992CF96ED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5404D3D6-9156-4574-8A59-80EE03A9C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81384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622C6E-A5F0-41B8-9D62-C2B9F80D7F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AF4EE4B-AF05-4CF2-A248-B643D9A55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EEB026E-2B40-4DB6-B021-B741A425BE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F7BAB81-8B70-4629-8CBE-1010BF928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56285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799142A-570C-487A-BE67-18603F3B4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65160EF-89C0-4521-A93C-752727C1EF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797C162-1798-4085-B50E-66EC3D30F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77167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36D90A-2B99-4C00-B4C8-A936AF06D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D3D1555-DA10-4533-9DC9-8DA7198700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E874D91-ADA8-414B-B775-DC9DF0805E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7F97882-E9FB-4833-B9A4-806DEA774C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3D0E10B-DB7B-44BA-99D7-A71CB69D0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F54F0D1-8DF2-4CCA-892E-8413B3B0A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19855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A3F81D-E1AD-4DCB-AB41-4428F49321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583AB280-5AC9-4135-BC10-A8E44D5CFF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C77B727-0799-48D6-8741-96E9243E9A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E16976-4D77-4EAC-9792-A653084FB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7F8201A-785B-410B-B84B-11C62EC02F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CAA8426-AA99-4098-A21C-4831C72B1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619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D8E6C6-3B4D-4EFC-AEC1-FBFDEE8CB0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C90DFE7-888C-4FA9-BC8E-49D53A704F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8D6F043-A420-4A23-895F-37E55971E3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6355656-EC53-48FC-A421-5D68A83006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A0FB800-68BE-40D5-A2B0-EA4A0BEB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60168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EA09F9B-BD02-4A0E-960C-23A3634449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E7352DD-2512-4A87-8F03-5F4B93D961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1A1A2A8-6E12-43EC-A969-43CB65F3B8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B594F81-22DE-4638-9041-01DF32D77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0176009-ADF8-4803-855C-A29C2429D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589907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6319" y="802299"/>
            <a:ext cx="5618515" cy="2541431"/>
          </a:xfrm>
        </p:spPr>
        <p:txBody>
          <a:bodyPr bIns="0" anchor="b">
            <a:normAutofit/>
          </a:bodyPr>
          <a:lstStyle>
            <a:lvl1pPr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96319" y="3531205"/>
            <a:ext cx="5618515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60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96319" y="329308"/>
            <a:ext cx="3086292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4703" y="798973"/>
            <a:ext cx="802005" cy="503578"/>
          </a:xfrm>
        </p:spPr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396319" y="3528542"/>
            <a:ext cx="561851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176668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847766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756130"/>
            <a:ext cx="5617002" cy="1887950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2" y="3806196"/>
            <a:ext cx="5617002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43491" y="3804985"/>
            <a:ext cx="561700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3971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890"/>
            <a:ext cx="6571343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3490" y="2013936"/>
            <a:ext cx="3125871" cy="34375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89182" y="2013936"/>
            <a:ext cx="3125652" cy="343755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17779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Straight Connector 35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164"/>
            <a:ext cx="6571344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9550"/>
            <a:ext cx="312576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3491" y="2824270"/>
            <a:ext cx="3125766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9182" y="2023004"/>
            <a:ext cx="31256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89182" y="2821491"/>
            <a:ext cx="31256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995813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Straight Connector 31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047648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998281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042" y="798973"/>
            <a:ext cx="2425950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6656" y="798974"/>
            <a:ext cx="3828178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9042" y="3205492"/>
            <a:ext cx="2427369" cy="2248181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1748" y="3205491"/>
            <a:ext cx="242327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218395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4996501" y="482171"/>
            <a:ext cx="3511387" cy="5149101"/>
            <a:chOff x="6852919" y="583365"/>
            <a:chExt cx="4681849" cy="5181928"/>
          </a:xfrm>
        </p:grpSpPr>
        <p:sp>
          <p:nvSpPr>
            <p:cNvPr id="14" name="Rectangle 13"/>
            <p:cNvSpPr/>
            <p:nvPr/>
          </p:nvSpPr>
          <p:spPr>
            <a:xfrm>
              <a:off x="6852919" y="583365"/>
              <a:ext cx="4681849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14"/>
            <p:cNvSpPr/>
            <p:nvPr/>
          </p:nvSpPr>
          <p:spPr>
            <a:xfrm>
              <a:off x="7273787" y="915806"/>
              <a:ext cx="3844017" cy="4507918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148" y="1129513"/>
            <a:ext cx="3244935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40128" y="1122543"/>
            <a:ext cx="2234998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3492" y="3145992"/>
            <a:ext cx="3240286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36664" y="5469857"/>
            <a:ext cx="3252420" cy="320123"/>
          </a:xfrm>
        </p:spPr>
        <p:txBody>
          <a:bodyPr/>
          <a:lstStyle>
            <a:lvl1pPr algn="l">
              <a:defRPr/>
            </a:lvl1pPr>
          </a:lstStyle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37530" y="318641"/>
            <a:ext cx="3251553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1281" y="3143605"/>
            <a:ext cx="324201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222001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70001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18028" y="798974"/>
            <a:ext cx="1103027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3491" y="798974"/>
            <a:ext cx="5301095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6918028" y="798974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789551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905BF8-329D-4E04-AC24-5C12C6BE10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33CDF99-D4D4-40F4-A5EE-BC4ACDA638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CC53043-2D77-421D-A021-874472C5CD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090CC82-F8DE-41A6-9D58-A2A52422D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21ED730-B8CF-4348-A0B8-F2B4C1E4E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06616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149DD9-AC4A-451D-8431-4A6A9519F5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004E3F7-58EC-44B6-B56A-455F2E0E3A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61F648B-9935-4F76-8256-0A4B55A58F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941930-BA57-455B-BEB8-134D6AEA3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7659F4F-57D5-434F-8208-E2838865E3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078524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DFC13E-0325-4AB5-B91F-5488DDB787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D63326E-68DE-4EBE-AF8C-137C17048E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F8E895E-6E14-43D1-B8A4-907AE2501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C3C4D66-EB16-4D4D-9B44-0FE2AC834E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9C5FFE0-DB58-45DE-B993-7AC79EAC3D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427155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D05E4F-6AD5-4AF6-AB7A-A7C509AD60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6B91E00-B7DB-49B1-901C-56A8D24E40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9A9A5F9-BB28-4744-A000-A39255D1DC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9A9356B-FEE0-4E55-9165-3FEC0D87B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6D72742-9676-4055-A14A-B79C53C803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237FE79-DF45-40EB-8CDC-D32ADFFF8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218776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478C78-5BE4-4873-8506-DA0D7A616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E0A7E30-952F-4729-84EC-8DDF5548FA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54CD20E-7A6B-491D-B6ED-50446BD255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087E6EC-4A75-455B-9188-E1119103C2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976D791-9415-4AE5-A945-2F313092D3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0B18482-1E16-4557-8983-5D480D0947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FB877107-6FF9-43DC-826B-69C04CD452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3195636-E9FD-4C8D-92E9-2D3E0B295E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858000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23751F-8FB9-4D48-A540-9A55556132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AF031DF-6956-4536-B92D-550116E5B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4D5CD6E-C496-4352-9929-D1CD97557D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4E28C68-D524-458C-8677-06650F42E4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144601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6AF4B14-D210-47CC-84F0-3353E73E4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D45FB0B-3D47-4039-A3AF-AB38AA6B8A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A37CDAB-74B6-44DE-939B-42F79C6E5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076127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109BE5-2F28-42A1-927C-9278354534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E13218B-1EAB-49AB-ADFE-E6F9C13B49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C914A51-9D56-45CF-9D81-D09BB2433E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9B6E659-17A5-4E11-9966-9AF0FF6723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48591EA-4674-4724-A7C5-668590A66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FFAB926-97A3-49F7-BC2B-564097981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545413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1A8B18-BFDF-4557-9D79-4C5A1EE07C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69DDF2E4-02AA-4DB6-B6FA-7170130253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325ECA4-3E4B-440C-BFA4-0FEB16228F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D61258-7846-4EBC-8797-D774A7978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12C2F18-625D-4209-9747-7C58A06177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A4DD974-A20A-450E-8665-1E2D08BA9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360581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B3430E-B3E3-48F9-B136-F2ACFA8A3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4A74BEE-9D59-41FE-B7CF-A0C73C064C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EA31564-56DA-481D-ABF6-5648729CD7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17F19B6-9FEF-4233-A75C-B73CA60931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B09D86D-BD97-49A9-92A9-20C3E43E0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14958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5A3F197-AEFA-4969-8549-243BCB2A53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FBFC07-1C18-4C18-8984-860A59534B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68A2B84-1DA7-4FCB-A2BF-BAD75B9E0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C679409-8285-484D-9853-8D78FB98A9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B34BA78-1EE6-47C1-B00D-8C62F81D37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914968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D42169-088E-48DD-973D-7D508B8D38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2F44FAA-31AD-4B2D-97A4-A9FACEA820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87797A3-32E8-4C1E-ABE3-2D0683BC5C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503DE44-1B5E-4791-9D6E-1BF0C9BA53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31F818D-47EA-43F0-BF7C-4EFA7C242C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665877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A9993A-222D-4AA4-B9ED-AE0339462C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98243AA-595C-4BA5-8577-1BBC65814A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49578C9-77AC-4287-B084-8D848248AC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DEE60E3-4581-49AB-98AD-385C2D0E8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BE3E2F0-A26D-430F-95A8-B6F0CA4A1A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543986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37E30B-FA64-4975-8A2D-3A845A60D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520D86D-0A10-4972-BBCC-F39A9ACA55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17E7178-E4B6-466B-A581-E0559B03A2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9646A70-AAE3-49C1-920A-F4FB33BD37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EB0821F-D889-4F75-AA27-781742E70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013155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34D24A-8835-48B9-AE25-F29FC2EE6F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A32D90A-21CE-47C9-B135-20B7A8E92C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28C1CC3-5BD5-4539-B579-85DF181171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CC6300D-AFE2-4E2E-805D-1F39851697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4CBFD20-CA06-4BE1-A62C-EF782F029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4B2FE23-D5C9-4376-AAF0-E430539DEC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247772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088004-4FEB-4CAA-ABE3-D0B462600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DAE8D8F-5AE9-48E0-AAF3-20FE653980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7095098-6EAF-4825-90C8-EC7D9F8A32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D05016D-AAB4-4D7F-9C0D-9A9E6D5C5D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27E9917-23DF-441E-AEA0-6CE12891BE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7FC05A73-7C6C-4AC3-A186-F422B35DA3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7DFFF948-392C-446B-A7D5-DAFB7DB1E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20D6A2CC-1E76-4E72-800E-AE8B62261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541739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298B97-BB55-46BA-97F6-C502532579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02FB1F00-0AB1-4BD3-AF4C-0FA15BDEEF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04F0ACF-AC1D-4984-B521-3C2C112569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1075254-8867-4DCA-9D8F-500A7FCE3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233239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6A3509D4-DAA5-4792-8C1D-B3AD603D1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FFF296AF-2E91-4A9A-88B9-9FBC506AD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E18E039-CB8D-4DF0-83CC-17D8CCAE32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313309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C8A573-BC5F-473C-9460-E57C8F9FBD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088D8A8-4C47-456F-8A3E-E00D747AFA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E924D07-233A-40E2-90A2-4E7A85E221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47F71EF-7AE3-48AD-948E-F951BE91DA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2AC3B9A-4B26-4AB8-BC0C-F75D9F797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9406F8-5EEF-4604-9B72-AFF7DB9582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074975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BE2E28-BC2F-43FA-A06F-E044C827A6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B85A2FEB-4983-4ABC-881D-ED90851B91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42551D0-4F7B-4B20-BC25-A18ECE7C10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D9E1299-811E-4EF1-955C-44A2C2CCE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5D6D35A-5FDE-4BAB-868B-BD4240C60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64A519C-1972-45B0-AE67-66AE99E1C6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924359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24CD03-2E35-466E-8EE7-C4F10B02B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7FFA5CC-F10F-436C-B4E0-8007872A40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0D02336-743F-4C0D-BF56-0D9DED4AC9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B4E2DE9-8106-487B-9DF1-52530E44C6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D6CE7E6-DED1-4641-AD8C-8364CFD1A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787250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DDCD733F-200E-466F-8863-B5914017EE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51FF1F1-4C64-4C8E-B861-39AD62B6DC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F5BAC40-31B2-4A27-AB41-189309BCA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01C33AA-17FB-440E-BB07-B16F2EA26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A720972-544F-49CB-A279-1A37945D3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25631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3.jp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86F199-43DA-4B81-ADEE-31213B762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54DEA76-007C-43FC-9112-F52427AC47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F218D6F-8FE2-4275-8E9F-45F7D2880C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3F6558F-EAA2-468E-97F2-112C9DB1E3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974A44C-7D33-4F84-A731-22A272B8B2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8267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015734"/>
            <a:ext cx="9144000" cy="407952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1538" r="12500" b="-1538"/>
          <a:stretch/>
        </p:blipFill>
        <p:spPr>
          <a:xfrm>
            <a:off x="-1" y="6095253"/>
            <a:ext cx="9144001" cy="774727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0" y="6101127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3491" y="804520"/>
            <a:ext cx="6571343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5733"/>
            <a:ext cx="6571343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46542" y="330370"/>
            <a:ext cx="2368292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3491" y="329308"/>
            <a:ext cx="403400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7725" y="798973"/>
            <a:ext cx="795746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7100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82CF9A-FB15-47B4-BEDB-A022791DAF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3FF4E6F-8E38-4A4D-87B0-8E0DD28D8F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3B19CD0-7210-4B46-8E01-F24292BBF2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A174117-4AC3-4DF1-81EA-1DF80B508B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5F6F45E-A43E-42EB-A801-8A6894BC5C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8095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113895-F230-4429-A48C-2405CD8AE9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C303D60-CE96-4810-8BDF-9E34FBB7BC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D6D0826-EDD8-461A-9587-FC1CE34983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12.11.2024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B918C03-C4B6-435A-915B-4AF9155CE4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44B05EE-CD7B-46BF-BE37-710AB1F21E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073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germeticus.ru/images/index/497_clay_cylinder/9.jpg" TargetMode="External"/><Relationship Id="rId2" Type="http://schemas.openxmlformats.org/officeDocument/2006/relationships/hyperlink" Target="https://i.pinimg.com/236x/00/99/b8/0099b8c6b5797267486558be1f81f377.jpg" TargetMode="External"/><Relationship Id="rId1" Type="http://schemas.openxmlformats.org/officeDocument/2006/relationships/slideLayout" Target="../slideLayouts/slideLayout46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548680"/>
            <a:ext cx="8280920" cy="2232248"/>
          </a:xfrm>
        </p:spPr>
        <p:txBody>
          <a:bodyPr anchor="ctr">
            <a:normAutofit/>
          </a:bodyPr>
          <a:lstStyle/>
          <a:p>
            <a:r>
              <a:rPr lang="en-US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Course: Manufacturing of parts in mechanical engineering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8903" y="3645024"/>
            <a:ext cx="8208912" cy="2520279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Lecture 16. Design of technological processes of assembly of machines.</a:t>
            </a:r>
          </a:p>
          <a:p>
            <a:endParaRPr lang="en-US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Lecturer: </a:t>
            </a:r>
            <a:r>
              <a:rPr lang="en-US" sz="3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Mukhammadazim</a:t>
            </a:r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Rustamov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8343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lnSpc>
                <a:spcPct val="140000"/>
              </a:lnSpc>
              <a:spcBef>
                <a:spcPts val="0"/>
              </a:spcBef>
              <a:buNone/>
            </a:pPr>
            <a:r>
              <a:rPr lang="en-US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16-ma’ruza. Yig‘ish </a:t>
            </a:r>
            <a:r>
              <a:rPr lang="en-US" sz="3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jarayonlarini</a:t>
            </a:r>
            <a:r>
              <a:rPr lang="en-US" sz="3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loyihalash</a:t>
            </a:r>
            <a:endParaRPr lang="ru-RU" sz="3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19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uz-Cyrl-UZ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mexanizmlarni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yig‘ish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jarayonlarining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hajmi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o‘rni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Yig‘ish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ishlarini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tashkiliy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shakllari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Yig‘ish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loyihalash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ketma-ketligi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yig‘ish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sxemalarini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tuzish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Yig‘uv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operatsiyalar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me’yorini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Yig‘ish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jarayonining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hujjatlari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buNone/>
            </a:pPr>
            <a:endPara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endPara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endPara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endPara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2614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 fontScale="925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mexanizmlarni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chiqarishda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yig‘ish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jarayonlarining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hajmi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o‘rni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Yig‘ish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ishlarini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tashkiliy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shakllari</a:t>
            </a:r>
            <a:endParaRPr lang="uz-Cyrl-UZ" sz="35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uz-Cyrl-UZ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bu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usullar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bir-biriga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biriktirish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mahsulot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demakdir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Yig‘ish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jarayonlarini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loyihalashda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mahsulotning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konstruksiyasi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xususiyatlari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bog‘liq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qator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talablar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hisobga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olinadi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93575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5301208"/>
            <a:ext cx="8712968" cy="64807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Yig‘ish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35496" y="6444044"/>
            <a:ext cx="910850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</a:t>
            </a:r>
            <a:r>
              <a:rPr lang="ru-RU" i="1" dirty="0"/>
              <a:t> </a:t>
            </a:r>
            <a:r>
              <a:rPr lang="en-US" i="1" dirty="0"/>
              <a:t>https://www.discoverengineering.org/wp-content/uploads/2023/12/mj_11219_4.jpg</a:t>
            </a:r>
            <a:endParaRPr lang="ru-RU" i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1D768CA-FBBB-4106-90D7-0B27B01FA9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7384"/>
            <a:ext cx="9144000" cy="5116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883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4B58BC94-5EFE-4819-8860-7187EF9F15F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0974644"/>
              </p:ext>
            </p:extLst>
          </p:nvPr>
        </p:nvGraphicFramePr>
        <p:xfrm>
          <a:off x="323528" y="332656"/>
          <a:ext cx="8568952" cy="6336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3308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76E1F8F-1E04-4132-ADB0-A094E55BD2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976E1F8F-1E04-4132-ADB0-A094E55BD23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0F5B7B9-A473-4463-A3A6-8491702DBB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F0F5B7B9-A473-4463-A3A6-8491702DBB8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5C24956-4FD4-457C-94A9-FB66042E2D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A5C24956-4FD4-457C-94A9-FB66042E2D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0FFAD2-068C-4A46-B142-92AB7BF65C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E50FFAD2-068C-4A46-B142-92AB7BF65C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4B58BC94-5EFE-4819-8860-7187EF9F15F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48227641"/>
              </p:ext>
            </p:extLst>
          </p:nvPr>
        </p:nvGraphicFramePr>
        <p:xfrm>
          <a:off x="107504" y="116632"/>
          <a:ext cx="8928992" cy="66247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64809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76E1F8F-1E04-4132-ADB0-A094E55BD2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976E1F8F-1E04-4132-ADB0-A094E55BD23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0F5B7B9-A473-4463-A3A6-8491702DBB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F0F5B7B9-A473-4463-A3A6-8491702DBB8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5C24956-4FD4-457C-94A9-FB66042E2D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A5C24956-4FD4-457C-94A9-FB66042E2D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0FFAD2-068C-4A46-B142-92AB7BF65C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E50FFAD2-068C-4A46-B142-92AB7BF65C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4B58BC94-5EFE-4819-8860-7187EF9F15F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4677177"/>
              </p:ext>
            </p:extLst>
          </p:nvPr>
        </p:nvGraphicFramePr>
        <p:xfrm>
          <a:off x="107504" y="116632"/>
          <a:ext cx="8928992" cy="66247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6530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76E1F8F-1E04-4132-ADB0-A094E55BD2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976E1F8F-1E04-4132-ADB0-A094E55BD23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0F5B7B9-A473-4463-A3A6-8491702DBB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F0F5B7B9-A473-4463-A3A6-8491702DBB8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5C24956-4FD4-457C-94A9-FB66042E2D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A5C24956-4FD4-457C-94A9-FB66042E2D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0FFAD2-068C-4A46-B142-92AB7BF65C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E50FFAD2-068C-4A46-B142-92AB7BF65C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4B58BC94-5EFE-4819-8860-7187EF9F15F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03516613"/>
              </p:ext>
            </p:extLst>
          </p:nvPr>
        </p:nvGraphicFramePr>
        <p:xfrm>
          <a:off x="323528" y="332656"/>
          <a:ext cx="8568952" cy="6336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91568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4B58BC94-5EFE-4819-8860-7187EF9F15F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0134981"/>
              </p:ext>
            </p:extLst>
          </p:nvPr>
        </p:nvGraphicFramePr>
        <p:xfrm>
          <a:off x="107504" y="116632"/>
          <a:ext cx="8928992" cy="66247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6672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76E1F8F-1E04-4132-ADB0-A094E55BD2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976E1F8F-1E04-4132-ADB0-A094E55BD23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0F5B7B9-A473-4463-A3A6-8491702DBB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F0F5B7B9-A473-4463-A3A6-8491702DBB8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5C24956-4FD4-457C-94A9-FB66042E2D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A5C24956-4FD4-457C-94A9-FB66042E2D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0FFAD2-068C-4A46-B142-92AB7BF65C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E50FFAD2-068C-4A46-B142-92AB7BF65C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4B58BC94-5EFE-4819-8860-7187EF9F15F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3236761"/>
              </p:ext>
            </p:extLst>
          </p:nvPr>
        </p:nvGraphicFramePr>
        <p:xfrm>
          <a:off x="323528" y="332656"/>
          <a:ext cx="8568952" cy="6336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91432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76E1F8F-1E04-4132-ADB0-A094E55BD2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976E1F8F-1E04-4132-ADB0-A094E55BD23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0F5B7B9-A473-4463-A3A6-8491702DBB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F0F5B7B9-A473-4463-A3A6-8491702DBB8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5C24956-4FD4-457C-94A9-FB66042E2D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A5C24956-4FD4-457C-94A9-FB66042E2D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0FFAD2-068C-4A46-B142-92AB7BF65C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E50FFAD2-068C-4A46-B142-92AB7BF65C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4B58BC94-5EFE-4819-8860-7187EF9F15F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42459984"/>
              </p:ext>
            </p:extLst>
          </p:nvPr>
        </p:nvGraphicFramePr>
        <p:xfrm>
          <a:off x="323528" y="332656"/>
          <a:ext cx="8568952" cy="6336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0062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76E1F8F-1E04-4132-ADB0-A094E55BD2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976E1F8F-1E04-4132-ADB0-A094E55BD23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0F5B7B9-A473-4463-A3A6-8491702DBB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F0F5B7B9-A473-4463-A3A6-8491702DBB8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5C24956-4FD4-457C-94A9-FB66042E2D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A5C24956-4FD4-457C-94A9-FB66042E2D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0FFAD2-068C-4A46-B142-92AB7BF65C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E50FFAD2-068C-4A46-B142-92AB7BF65C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4B58BC94-5EFE-4819-8860-7187EF9F15F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1329168"/>
              </p:ext>
            </p:extLst>
          </p:nvPr>
        </p:nvGraphicFramePr>
        <p:xfrm>
          <a:off x="179512" y="116632"/>
          <a:ext cx="8856984" cy="65527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5216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76E1F8F-1E04-4132-ADB0-A094E55BD2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976E1F8F-1E04-4132-ADB0-A094E55BD23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0F5B7B9-A473-4463-A3A6-8491702DBB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F0F5B7B9-A473-4463-A3A6-8491702DBB8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5C24956-4FD4-457C-94A9-FB66042E2D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A5C24956-4FD4-457C-94A9-FB66042E2D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0FFAD2-068C-4A46-B142-92AB7BF65C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E50FFAD2-068C-4A46-B142-92AB7BF65C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4B58BC94-5EFE-4819-8860-7187EF9F15F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5853556"/>
              </p:ext>
            </p:extLst>
          </p:nvPr>
        </p:nvGraphicFramePr>
        <p:xfrm>
          <a:off x="323528" y="332656"/>
          <a:ext cx="8568952" cy="6336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56008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76E1F8F-1E04-4132-ADB0-A094E55BD2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976E1F8F-1E04-4132-ADB0-A094E55BD23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0F5B7B9-A473-4463-A3A6-8491702DBB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F0F5B7B9-A473-4463-A3A6-8491702DBB8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5C24956-4FD4-457C-94A9-FB66042E2D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A5C24956-4FD4-457C-94A9-FB66042E2D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0FFAD2-068C-4A46-B142-92AB7BF65C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E50FFAD2-068C-4A46-B142-92AB7BF65C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4B58BC94-5EFE-4819-8860-7187EF9F15F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6435849"/>
              </p:ext>
            </p:extLst>
          </p:nvPr>
        </p:nvGraphicFramePr>
        <p:xfrm>
          <a:off x="323528" y="332656"/>
          <a:ext cx="8568952" cy="6336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74383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76E1F8F-1E04-4132-ADB0-A094E55BD2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976E1F8F-1E04-4132-ADB0-A094E55BD23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0F5B7B9-A473-4463-A3A6-8491702DBB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F0F5B7B9-A473-4463-A3A6-8491702DBB8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5C24956-4FD4-457C-94A9-FB66042E2D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A5C24956-4FD4-457C-94A9-FB66042E2D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50FFAD2-068C-4A46-B142-92AB7BF65C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E50FFAD2-068C-4A46-B142-92AB7BF65C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317" y="4869160"/>
            <a:ext cx="8832846" cy="792088"/>
          </a:xfrm>
        </p:spPr>
        <p:txBody>
          <a:bodyPr anchor="ctr"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Qo‘zg‘almas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ajralmas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birikmalar</a:t>
            </a:r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17748" y="5962054"/>
            <a:ext cx="910850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Chapdagi</a:t>
            </a:r>
            <a:r>
              <a:rPr lang="en-US" i="1" dirty="0"/>
              <a:t> </a:t>
            </a:r>
            <a:r>
              <a:rPr lang="en-US" i="1" dirty="0" err="1"/>
              <a:t>rasm</a:t>
            </a:r>
            <a:r>
              <a:rPr lang="en-US" i="1" dirty="0"/>
              <a:t> </a:t>
            </a:r>
            <a:r>
              <a:rPr lang="en-US" i="1" dirty="0" err="1"/>
              <a:t>manbasi</a:t>
            </a:r>
            <a:r>
              <a:rPr lang="en-US" i="1" dirty="0"/>
              <a:t>:</a:t>
            </a:r>
            <a:r>
              <a:rPr lang="ru-RU" i="1" dirty="0"/>
              <a:t> </a:t>
            </a:r>
            <a:r>
              <a:rPr lang="en-US" i="1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https://i.pinimg.com/236x/00/99/b8/0099b8c6b5797267486558be1f81f377.jpg</a:t>
            </a:r>
            <a:endParaRPr lang="ru-RU" i="1" dirty="0"/>
          </a:p>
          <a:p>
            <a:r>
              <a:rPr lang="en-US" i="1" dirty="0" err="1"/>
              <a:t>O‘ngdagi</a:t>
            </a:r>
            <a:r>
              <a:rPr lang="en-US" i="1" dirty="0"/>
              <a:t> </a:t>
            </a:r>
            <a:r>
              <a:rPr lang="en-US" i="1" dirty="0" err="1"/>
              <a:t>rasm</a:t>
            </a:r>
            <a:r>
              <a:rPr lang="en-US" i="1" dirty="0"/>
              <a:t> </a:t>
            </a:r>
            <a:r>
              <a:rPr lang="en-US" i="1" dirty="0" err="1"/>
              <a:t>manbasi</a:t>
            </a:r>
            <a:r>
              <a:rPr lang="en-US" i="1" dirty="0"/>
              <a:t>: </a:t>
            </a:r>
            <a:r>
              <a:rPr lang="en-US" i="1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https://germeticus.ru/images/index/497_clay_cylinder/9.jpg</a:t>
            </a:r>
            <a:r>
              <a:rPr lang="ru-RU" i="1" dirty="0"/>
              <a:t> </a:t>
            </a:r>
          </a:p>
        </p:txBody>
      </p:sp>
      <p:pic>
        <p:nvPicPr>
          <p:cNvPr id="1026" name="Picture 2" descr="https://i.pinimg.com/236x/00/99/b8/0099b8c6b5797267486558be1f81f377.jpg">
            <a:extLst>
              <a:ext uri="{FF2B5EF4-FFF2-40B4-BE49-F238E27FC236}">
                <a16:creationId xmlns:a16="http://schemas.microsoft.com/office/drawing/2014/main" id="{64CB8E8E-A992-4BCF-BD2B-3DB43DEC00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0"/>
            <a:ext cx="3933056" cy="393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34B5A3E-2E82-477A-861A-ED1E634930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09688" y="0"/>
            <a:ext cx="5034312" cy="3933056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4EA9C6F-FEE1-4A16-B09A-1CB6A3B570BB}"/>
              </a:ext>
            </a:extLst>
          </p:cNvPr>
          <p:cNvSpPr/>
          <p:nvPr/>
        </p:nvSpPr>
        <p:spPr>
          <a:xfrm>
            <a:off x="0" y="4191471"/>
            <a:ext cx="35461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ayvand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lash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birikmasi</a:t>
            </a:r>
            <a:endParaRPr lang="ru-RU" sz="2400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8B1C2541-BE92-45FD-B85C-E4EE8A5C4040}"/>
              </a:ext>
            </a:extLst>
          </p:cNvPr>
          <p:cNvSpPr/>
          <p:nvPr/>
        </p:nvSpPr>
        <p:spPr>
          <a:xfrm>
            <a:off x="4109688" y="4193505"/>
            <a:ext cx="49268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Yelim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yopishtirish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birikmasi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152837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5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748" y="4407492"/>
            <a:ext cx="8802724" cy="1253755"/>
          </a:xfrm>
        </p:spPr>
        <p:txBody>
          <a:bodyPr anchor="ctr"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Qo‘zg‘almas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ajraluvchi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birikmalar</a:t>
            </a:r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17748" y="6095037"/>
            <a:ext cx="91085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Chapdagi</a:t>
            </a:r>
            <a:r>
              <a:rPr lang="en-US" i="1" dirty="0"/>
              <a:t> </a:t>
            </a:r>
            <a:r>
              <a:rPr lang="en-US" i="1" dirty="0" err="1"/>
              <a:t>rasm</a:t>
            </a:r>
            <a:r>
              <a:rPr lang="en-US" i="1" dirty="0"/>
              <a:t> </a:t>
            </a:r>
            <a:r>
              <a:rPr lang="en-US" i="1" dirty="0" err="1"/>
              <a:t>manbasi</a:t>
            </a:r>
            <a:r>
              <a:rPr lang="en-US" i="1" dirty="0"/>
              <a:t>:</a:t>
            </a:r>
            <a:r>
              <a:rPr lang="ru-RU" i="1" dirty="0"/>
              <a:t> </a:t>
            </a:r>
            <a:r>
              <a:rPr lang="en-US" i="1" dirty="0"/>
              <a:t>https://belife.ua/image/catalog/bol.jpg</a:t>
            </a:r>
            <a:endParaRPr lang="ru-RU" i="1" dirty="0"/>
          </a:p>
          <a:p>
            <a:r>
              <a:rPr lang="en-US" i="1" dirty="0" err="1"/>
              <a:t>O‘ngdagi</a:t>
            </a:r>
            <a:r>
              <a:rPr lang="en-US" i="1" dirty="0"/>
              <a:t> </a:t>
            </a:r>
            <a:r>
              <a:rPr lang="en-US" i="1" dirty="0" err="1"/>
              <a:t>rasm</a:t>
            </a:r>
            <a:r>
              <a:rPr lang="en-US" i="1" dirty="0"/>
              <a:t> </a:t>
            </a:r>
            <a:r>
              <a:rPr lang="en-US" i="1" dirty="0" err="1"/>
              <a:t>manbasi</a:t>
            </a:r>
            <a:r>
              <a:rPr lang="en-US" i="1" dirty="0"/>
              <a:t>: https://kiandemachine.com/wp-content/uploads/2023/09/2-25.png</a:t>
            </a:r>
            <a:endParaRPr lang="ru-RU" i="1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4EA9C6F-FEE1-4A16-B09A-1CB6A3B570BB}"/>
              </a:ext>
            </a:extLst>
          </p:cNvPr>
          <p:cNvSpPr/>
          <p:nvPr/>
        </p:nvSpPr>
        <p:spPr>
          <a:xfrm>
            <a:off x="53650" y="3495779"/>
            <a:ext cx="35461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Boltli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birikma</a:t>
            </a:r>
            <a:endParaRPr lang="ru-RU" sz="2400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8B1C2541-BE92-45FD-B85C-E4EE8A5C4040}"/>
              </a:ext>
            </a:extLst>
          </p:cNvPr>
          <p:cNvSpPr/>
          <p:nvPr/>
        </p:nvSpPr>
        <p:spPr>
          <a:xfrm>
            <a:off x="4678073" y="3507394"/>
            <a:ext cx="430416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Taranglik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birikuvchi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birikma</a:t>
            </a:r>
            <a:endParaRPr lang="ru-RU" sz="24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A58EB02-A960-4E52-A563-57188AB2E6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725" y="0"/>
            <a:ext cx="4572000" cy="330708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957A85D-36AE-4125-99D2-4D06582BB5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20960"/>
            <a:ext cx="45720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6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5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748" y="5013176"/>
            <a:ext cx="8832846" cy="792088"/>
          </a:xfrm>
        </p:spPr>
        <p:txBody>
          <a:bodyPr anchor="ctr"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Qo‘zg‘aluvchan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ajraluvchi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birikmalar</a:t>
            </a:r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17748" y="5949280"/>
            <a:ext cx="910850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Chapdagi</a:t>
            </a:r>
            <a:r>
              <a:rPr lang="en-US" i="1" dirty="0"/>
              <a:t> </a:t>
            </a:r>
            <a:r>
              <a:rPr lang="en-US" i="1" dirty="0" err="1"/>
              <a:t>rasm</a:t>
            </a:r>
            <a:r>
              <a:rPr lang="en-US" i="1" dirty="0"/>
              <a:t> </a:t>
            </a:r>
            <a:r>
              <a:rPr lang="en-US" i="1" dirty="0" err="1"/>
              <a:t>manbasi</a:t>
            </a:r>
            <a:r>
              <a:rPr lang="en-US" i="1" dirty="0"/>
              <a:t>:</a:t>
            </a:r>
            <a:r>
              <a:rPr lang="ru-RU" i="1" dirty="0"/>
              <a:t> </a:t>
            </a:r>
            <a:r>
              <a:rPr lang="en-US" i="1" dirty="0"/>
              <a:t>https://lmotion.ru/img/ballscrew2.JPG</a:t>
            </a:r>
            <a:endParaRPr lang="ru-RU" i="1" dirty="0"/>
          </a:p>
          <a:p>
            <a:r>
              <a:rPr lang="en-US" i="1" dirty="0" err="1"/>
              <a:t>O‘ngdagi</a:t>
            </a:r>
            <a:r>
              <a:rPr lang="en-US" i="1" dirty="0"/>
              <a:t> </a:t>
            </a:r>
            <a:r>
              <a:rPr lang="en-US" i="1" dirty="0" err="1"/>
              <a:t>rasm</a:t>
            </a:r>
            <a:r>
              <a:rPr lang="en-US" i="1" dirty="0"/>
              <a:t> </a:t>
            </a:r>
            <a:r>
              <a:rPr lang="en-US" i="1" dirty="0" err="1"/>
              <a:t>manbasi</a:t>
            </a:r>
            <a:r>
              <a:rPr lang="en-US" i="1" dirty="0"/>
              <a:t>: https://ummachine.ru/images/stories/virtuemart/product/UM.4.CN.1.2051_1.jpg</a:t>
            </a:r>
            <a:endParaRPr lang="ru-RU" i="1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4EA9C6F-FEE1-4A16-B09A-1CB6A3B570BB}"/>
              </a:ext>
            </a:extLst>
          </p:cNvPr>
          <p:cNvSpPr/>
          <p:nvPr/>
        </p:nvSpPr>
        <p:spPr>
          <a:xfrm>
            <a:off x="89756" y="4407495"/>
            <a:ext cx="35461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Vint-gaykali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birikma</a:t>
            </a:r>
            <a:endParaRPr lang="ru-RU" sz="2400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8B1C2541-BE92-45FD-B85C-E4EE8A5C4040}"/>
              </a:ext>
            </a:extLst>
          </p:cNvPr>
          <p:cNvSpPr/>
          <p:nvPr/>
        </p:nvSpPr>
        <p:spPr>
          <a:xfrm>
            <a:off x="4678073" y="4479503"/>
            <a:ext cx="430416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Silindrik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sharnirli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birikma</a:t>
            </a:r>
            <a:endParaRPr lang="ru-RU" sz="2400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1496878-77EF-4EDC-9D41-8D3184C8D6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261" y="0"/>
            <a:ext cx="5440357" cy="362181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C68C1F0-6734-45D8-8DDF-D3B1B46071E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201" t="7664" r="16736" b="15981"/>
          <a:stretch/>
        </p:blipFill>
        <p:spPr>
          <a:xfrm>
            <a:off x="5436096" y="0"/>
            <a:ext cx="3705166" cy="3981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28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5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4437112"/>
            <a:ext cx="3960440" cy="1290333"/>
          </a:xfrm>
        </p:spPr>
        <p:txBody>
          <a:bodyPr anchor="ctr"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Qo‘zg‘aluvchan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ajralmas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birikmalar</a:t>
            </a:r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17748" y="5949280"/>
            <a:ext cx="910850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Chapdagi</a:t>
            </a:r>
            <a:r>
              <a:rPr lang="en-US" i="1" dirty="0"/>
              <a:t> </a:t>
            </a:r>
            <a:r>
              <a:rPr lang="en-US" i="1" dirty="0" err="1"/>
              <a:t>rasm</a:t>
            </a:r>
            <a:r>
              <a:rPr lang="en-US" i="1" dirty="0"/>
              <a:t> </a:t>
            </a:r>
            <a:r>
              <a:rPr lang="en-US" i="1" dirty="0" err="1"/>
              <a:t>manbasi</a:t>
            </a:r>
            <a:r>
              <a:rPr lang="en-US" i="1" dirty="0"/>
              <a:t>:</a:t>
            </a:r>
            <a:r>
              <a:rPr lang="ru-RU" i="1" dirty="0"/>
              <a:t> </a:t>
            </a:r>
          </a:p>
          <a:p>
            <a:r>
              <a:rPr lang="en-US" i="1" dirty="0"/>
              <a:t>https://frankfurt.apollo.olxcdn.com/v1/files/l28rxgrxfhi9-UZ/image</a:t>
            </a:r>
            <a:endParaRPr lang="ru-RU" i="1" dirty="0"/>
          </a:p>
          <a:p>
            <a:r>
              <a:rPr lang="en-US" i="1" dirty="0" err="1"/>
              <a:t>O‘ngdagi</a:t>
            </a:r>
            <a:r>
              <a:rPr lang="en-US" i="1" dirty="0"/>
              <a:t> </a:t>
            </a:r>
            <a:r>
              <a:rPr lang="en-US" i="1" dirty="0" err="1"/>
              <a:t>rasm</a:t>
            </a:r>
            <a:r>
              <a:rPr lang="en-US" i="1" dirty="0"/>
              <a:t> </a:t>
            </a:r>
            <a:r>
              <a:rPr lang="en-US" i="1" dirty="0" err="1"/>
              <a:t>manbasi</a:t>
            </a:r>
            <a:r>
              <a:rPr lang="en-US" i="1" dirty="0"/>
              <a:t>: https://kz.all.biz/img/kz/catalog/3754474.jpeg</a:t>
            </a:r>
            <a:endParaRPr lang="ru-RU" i="1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4EA9C6F-FEE1-4A16-B09A-1CB6A3B570BB}"/>
              </a:ext>
            </a:extLst>
          </p:cNvPr>
          <p:cNvSpPr/>
          <p:nvPr/>
        </p:nvSpPr>
        <p:spPr>
          <a:xfrm>
            <a:off x="6588224" y="1985935"/>
            <a:ext cx="25202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Sferik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sharnirli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birikma</a:t>
            </a:r>
            <a:endParaRPr lang="ru-RU" sz="2400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8B1C2541-BE92-45FD-B85C-E4EE8A5C4040}"/>
              </a:ext>
            </a:extLst>
          </p:cNvPr>
          <p:cNvSpPr/>
          <p:nvPr/>
        </p:nvSpPr>
        <p:spPr>
          <a:xfrm>
            <a:off x="87017" y="3030051"/>
            <a:ext cx="27363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Podshipnikli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birikma</a:t>
            </a:r>
            <a:endParaRPr lang="ru-RU" sz="2400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7183734-C3A8-47CD-97E7-7608A25BA5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8786" y="2852936"/>
            <a:ext cx="4857750" cy="334327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F04338B-62D9-484C-92C9-B1CAD5755B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455" b="10763"/>
          <a:stretch/>
        </p:blipFill>
        <p:spPr>
          <a:xfrm>
            <a:off x="0" y="11787"/>
            <a:ext cx="5148064" cy="2841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95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5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260648"/>
            <a:ext cx="8784975" cy="6480720"/>
          </a:xfrm>
        </p:spPr>
        <p:txBody>
          <a:bodyPr>
            <a:normAutofit fontScale="92500" lnSpcReduction="10000"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Yig‘ish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ishlari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tayyorlashda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oxirgi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Yig‘ish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ishlari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sifatli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bajarilganligi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mexanizmlarning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ishonchli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uzoq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ishlashini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belgilovchi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omildir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Yig‘ish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ishlarini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tayyorlashdagi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hajmi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20-30% (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qishloq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xo‘jalik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mashinasozligi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), 40-60% (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samolyotsozlik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en-US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9799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Mexanik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sarflangan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hajmiga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belgilangan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sarflangan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vaqtning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hajmini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quyidagicha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ifodalash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	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donali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mayda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seriyali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40-50%;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	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o‘rta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seriyalida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30-35%;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	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seriyalida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20-25%;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	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yalpi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20% dan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kam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05752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552728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Yig‘ish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jarayonini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loyihalash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ketma-ketligi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yig‘ish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sxemalarini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tuzish</a:t>
            </a:r>
            <a:endParaRPr lang="en-US" sz="35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endParaRPr lang="ru-RU" sz="35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Yig‘ish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jarayonlarini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loyihalash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dastlabki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ma’lumotlar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quyidagilardan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1)	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mahsulotning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ko‘rinishini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yig‘ma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birikmalarini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ifodalovchi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chizmalar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2)	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mahsulotni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sinash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shart-sharoitlar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3)	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mahsulot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chiqarishni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yillik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dasturi;</a:t>
            </a:r>
          </a:p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4)	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mahsulotning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yig‘ma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birikmalari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detallarning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spetsifikatsiyasi</a:t>
            </a:r>
            <a:r>
              <a:rPr lang="en-US" sz="3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</a:t>
            </a:r>
          </a:p>
        </p:txBody>
      </p:sp>
    </p:spTree>
    <p:extLst>
      <p:ext uri="{BB962C8B-B14F-4D97-AF65-F5344CB8AC3E}">
        <p14:creationId xmlns:p14="http://schemas.microsoft.com/office/powerpoint/2010/main" val="68237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552728"/>
          </a:xfrm>
        </p:spPr>
        <p:txBody>
          <a:bodyPr>
            <a:normAutofit fontScale="92500"/>
          </a:bodyPr>
          <a:lstStyle/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Mahsulot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yig‘ma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birikmalarining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chizmalarini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o‘rganish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tahlil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mahsulot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tarkibiga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kiruvchi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elementlarning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o‘zaro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bog‘liqligini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biriktirish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ketma-ketligini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belgilovchi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mantiqiy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sxemasi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tuziladi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Yig‘ish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oddiydan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murakkabga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tamoyiliga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asoslangan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davrlardan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1)	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yig‘ma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birikmalarni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ayrim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qismlarini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2)	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agregat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3)	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mahsulotni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mutloq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rostlash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1322720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>
            <a:extLst>
              <a:ext uri="{FF2B5EF4-FFF2-40B4-BE49-F238E27FC236}">
                <a16:creationId xmlns:a16="http://schemas.microsoft.com/office/drawing/2014/main" id="{1BD6591F-1B24-420A-BAF5-1665E3CFEA8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8328769"/>
              </p:ext>
            </p:extLst>
          </p:nvPr>
        </p:nvGraphicFramePr>
        <p:xfrm>
          <a:off x="179388" y="115888"/>
          <a:ext cx="8785225" cy="6553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71794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70CC46A-BFE7-4D89-A249-DA7195DF9E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70CC46A-BFE7-4D89-A249-DA7195DF9E58}"/>
                                            </p:graphic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70CC46A-BFE7-4D89-A249-DA7195DF9E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graphicEl>
                                              <a:dgm id="{B70CC46A-BFE7-4D89-A249-DA7195DF9E5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33D3261-5683-47F1-8998-79D3A62FFB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33D3261-5683-47F1-8998-79D3A62FFBC0}"/>
                                            </p:graphic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33D3261-5683-47F1-8998-79D3A62FFB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>
                                            <p:graphicEl>
                                              <a:dgm id="{433D3261-5683-47F1-8998-79D3A62FFBC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4873DB8-A372-49A7-BD48-9AF405F88E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4873DB8-A372-49A7-BD48-9AF405F88EF8}"/>
                                            </p:graphic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4873DB8-A372-49A7-BD48-9AF405F88E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>
                                            <p:graphicEl>
                                              <a:dgm id="{14873DB8-A372-49A7-BD48-9AF405F88EF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D622E8D-0E34-4210-BFB3-8463064A3D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D622E8D-0E34-4210-BFB3-8463064A3D8A}"/>
                                            </p:graphic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D622E8D-0E34-4210-BFB3-8463064A3D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>
                                            <p:graphicEl>
                                              <a:dgm id="{DD622E8D-0E34-4210-BFB3-8463064A3D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B0FC7F9-44B9-48C0-A3F8-555A5AF794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B0FC7F9-44B9-48C0-A3F8-555A5AF79454}"/>
                                            </p:graphic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B0FC7F9-44B9-48C0-A3F8-555A5AF794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>
                                            <p:graphicEl>
                                              <a:dgm id="{8B0FC7F9-44B9-48C0-A3F8-555A5AF7945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6A4D4C6-1CF2-4D4E-947E-099BBA9830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6A4D4C6-1CF2-4D4E-947E-099BBA9830E6}"/>
                                            </p:graphic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6A4D4C6-1CF2-4D4E-947E-099BBA9830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">
                                            <p:graphicEl>
                                              <a:dgm id="{86A4D4C6-1CF2-4D4E-947E-099BBA9830E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B7F05A4-6107-4B4B-AF14-E749C38DD6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B7F05A4-6107-4B4B-AF14-E749C38DD69F}"/>
                                            </p:graphic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B7F05A4-6107-4B4B-AF14-E749C38DD6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">
                                            <p:graphicEl>
                                              <a:dgm id="{4B7F05A4-6107-4B4B-AF14-E749C38DD69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BC070F5-4E45-4FA6-A9AB-B27E245F5E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BC070F5-4E45-4FA6-A9AB-B27E245F5E52}"/>
                                            </p:graphic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BC070F5-4E45-4FA6-A9AB-B27E245F5E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">
                                            <p:graphicEl>
                                              <a:dgm id="{3BC070F5-4E45-4FA6-A9AB-B27E245F5E5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552728"/>
          </a:xfrm>
        </p:spPr>
        <p:txBody>
          <a:bodyPr>
            <a:normAutofit/>
          </a:bodyPr>
          <a:lstStyle/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Yig‘ish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jarayonining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ketma-ketligini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yaqqol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ifodalash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grafik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shaklda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ko‘rsatiladi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bu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yig‘ishning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sxemasi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yuritiladi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Yig‘ish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sxemasi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birikmaning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qaysi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detallardan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qaysi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usul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ketma-ketlikda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ko‘rsatadi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endParaRPr lang="en-US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B34E4F5-669E-449C-A800-F993F74ECD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86" y="3429000"/>
            <a:ext cx="4785775" cy="2812024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5EEB1B7-AA41-4605-9E69-90A7A74CDE2A}"/>
              </a:ext>
            </a:extLst>
          </p:cNvPr>
          <p:cNvSpPr/>
          <p:nvPr/>
        </p:nvSpPr>
        <p:spPr>
          <a:xfrm>
            <a:off x="0" y="6444044"/>
            <a:ext cx="8748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https://www.metalcutting.ru/images/pix/shema_sborki_2.png</a:t>
            </a:r>
            <a:endParaRPr lang="ru-RU" i="1" dirty="0"/>
          </a:p>
        </p:txBody>
      </p:sp>
      <p:sp>
        <p:nvSpPr>
          <p:cNvPr id="6" name="Объект 2">
            <a:extLst>
              <a:ext uri="{FF2B5EF4-FFF2-40B4-BE49-F238E27FC236}">
                <a16:creationId xmlns:a16="http://schemas.microsoft.com/office/drawing/2014/main" id="{7076EB12-6D56-4A69-BD1D-788ACACE859D}"/>
              </a:ext>
            </a:extLst>
          </p:cNvPr>
          <p:cNvSpPr txBox="1">
            <a:spLocks/>
          </p:cNvSpPr>
          <p:nvPr/>
        </p:nvSpPr>
        <p:spPr>
          <a:xfrm>
            <a:off x="5220072" y="5661249"/>
            <a:ext cx="3801412" cy="6387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Yig‘ish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sxemasi</a:t>
            </a:r>
            <a:endParaRPr lang="ru-RU" sz="2800" b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0191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552728"/>
          </a:xfrm>
        </p:spPr>
        <p:txBody>
          <a:bodyPr>
            <a:normAutofit/>
          </a:bodyPr>
          <a:lstStyle/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Yig‘ilayotgan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mahsulot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tarkibiga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kiruvchi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har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element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to‘g‘ri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to‘rtburchak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ajratilgan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ma’lumotlar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keltiriladi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1)	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nomi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standart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belgilanishi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talabning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(TU)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tartib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raqami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keltiriladi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2)	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yig‘ma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chizmadagi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korxonasidagi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tartib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raqami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belgilanishi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3)	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bitta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mahsulotdagi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74104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552728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Mahsulotni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yig‘ma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birikmalarga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agregatlarga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mexanizmlarga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ajratish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har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mahsulotni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tuzilishiga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bog‘liq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xususiy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ko‘rinishga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ishni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oshirishda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tartib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qoidalarga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rioya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qilgani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ma’qul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1)	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mahsulotni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birikmalarga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ajratishda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tuzilish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yig‘ish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jarayonini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oshirishning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nuqtai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nazaridan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maqsadga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ekanligiga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e’tibor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beriladi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2)	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ajratilgan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har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birikma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yig‘ish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jarayoniga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ketma-ketlikda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uzatiladi</a:t>
            </a:r>
            <a:r>
              <a:rPr lang="en-US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63620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552728"/>
          </a:xfrm>
        </p:spPr>
        <p:txBody>
          <a:bodyPr>
            <a:normAutofit lnSpcReduction="10000"/>
          </a:bodyPr>
          <a:lstStyle/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3)	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jarayoniga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imkoniyati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boricha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ko‘proq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yig‘ma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birikmalar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agregatlar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uzatish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yig‘uvchi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miqdorini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uzaytirishga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erishish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qulay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4)	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imkoniyati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boricha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yig‘ma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birikmalarni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yordamchi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ishlardan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holis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Ushbu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tartib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qoidalarga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rioya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jarayonini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kam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sarflab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imkoniyatini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52553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5EEB1B7-AA41-4605-9E69-90A7A74CDE2A}"/>
              </a:ext>
            </a:extLst>
          </p:cNvPr>
          <p:cNvSpPr/>
          <p:nvPr/>
        </p:nvSpPr>
        <p:spPr>
          <a:xfrm>
            <a:off x="0" y="6444044"/>
            <a:ext cx="87484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https://profdela.ru/image/catalog/new/11jgjghnfdjfg1.png</a:t>
            </a:r>
            <a:endParaRPr lang="ru-RU" i="1" dirty="0"/>
          </a:p>
        </p:txBody>
      </p:sp>
      <p:sp>
        <p:nvSpPr>
          <p:cNvPr id="6" name="Объект 2">
            <a:extLst>
              <a:ext uri="{FF2B5EF4-FFF2-40B4-BE49-F238E27FC236}">
                <a16:creationId xmlns:a16="http://schemas.microsoft.com/office/drawing/2014/main" id="{7076EB12-6D56-4A69-BD1D-788ACACE859D}"/>
              </a:ext>
            </a:extLst>
          </p:cNvPr>
          <p:cNvSpPr txBox="1">
            <a:spLocks/>
          </p:cNvSpPr>
          <p:nvPr/>
        </p:nvSpPr>
        <p:spPr>
          <a:xfrm>
            <a:off x="323528" y="5814556"/>
            <a:ext cx="7488832" cy="6387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40000"/>
              </a:lnSpc>
              <a:buNone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Avtomatlashtirilgan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yig‘ish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sxemasi</a:t>
            </a:r>
            <a:endParaRPr lang="ru-RU" sz="2800" b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185740C-2AA7-4564-8A10-200ED02E85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0"/>
            <a:ext cx="8100392" cy="5785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562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741368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it-IT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Yig‘uv operatsiyalar uchun vaqt me’yorini aniqlash. Yig‘ish jarayonining texnologik hujjatlari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Yig‘ish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jarayonlarini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me’yorlash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jarayonlarini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me’yorlash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o‘xshash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Yalpi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donali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aniqlanadi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683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Autofit/>
          </a:bodyPr>
          <a:lstStyle/>
          <a:p>
            <a:pPr marL="0" indent="536575" algn="ctr">
              <a:lnSpc>
                <a:spcPct val="150000"/>
              </a:lnSpc>
              <a:buNone/>
            </a:pPr>
            <a:r>
              <a:rPr lang="en-US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4000" b="1" baseline="-25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=</a:t>
            </a:r>
            <a:r>
              <a:rPr lang="en-US" sz="4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4000" b="1" baseline="-25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</a:t>
            </a:r>
            <a:r>
              <a:rPr lang="en-US" sz="4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+t</a:t>
            </a:r>
            <a:r>
              <a:rPr lang="en-US" sz="4000" b="1" baseline="-25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</a:t>
            </a:r>
            <a:r>
              <a:rPr lang="en-US" sz="4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+t</a:t>
            </a:r>
            <a:r>
              <a:rPr lang="en-US" sz="4000" b="1" baseline="-25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xiz</a:t>
            </a:r>
            <a:r>
              <a:rPr lang="en-US" sz="4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+t</a:t>
            </a:r>
            <a:r>
              <a:rPr lang="en-US" sz="4000" b="1" baseline="-25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eht</a:t>
            </a:r>
            <a:r>
              <a:rPr lang="en-US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daq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erda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baseline="-25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baseline="-25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yordamchi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baseline="-25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xiz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o‘rnini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tartibga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solish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sarflangan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baseline="-25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eht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ishchini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tabiiy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ehtiyojlarini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qondirish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dam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olishi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sarflangan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baseline="-25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=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baseline="-25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+t</a:t>
            </a:r>
            <a:r>
              <a:rPr lang="en-US" sz="3200" baseline="-25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operativ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yordamchi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vaqtlarning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yig‘indisi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339692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Seriyalab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donali-kalkulyatsiya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aniqlanadi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536575" algn="ctr">
              <a:lnSpc>
                <a:spcPct val="150000"/>
              </a:lnSpc>
              <a:buNone/>
            </a:pP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600" b="1" baseline="-25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d.k</a:t>
            </a:r>
            <a:r>
              <a:rPr lang="en-US" sz="3600" b="1" baseline="-25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.=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600" b="1" baseline="-25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+t</a:t>
            </a:r>
            <a:r>
              <a:rPr lang="en-US" sz="3600" b="1" baseline="-25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yord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+t</a:t>
            </a:r>
            <a:r>
              <a:rPr lang="en-US" sz="3600" b="1" baseline="-25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xiz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+t</a:t>
            </a:r>
            <a:r>
              <a:rPr lang="en-US" sz="3600" b="1" baseline="-25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ext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+t</a:t>
            </a:r>
            <a:r>
              <a:rPr lang="en-US" sz="3600" b="1" baseline="-25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/n,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daq</a:t>
            </a:r>
            <a:endParaRPr lang="en-US" sz="3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yerda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3200" baseline="-25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seriyali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sharoitida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yig‘ma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chizma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o‘rganish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sarflangan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n-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partiyasidagi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mahsulotlar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10491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Vaqt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me’yorini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belgilashda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mahsulotning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o‘lchami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og‘irligi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jarayonini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mexanizatsiyalashtirilganli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avtomatlashtirilganligi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kabilarni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inobatga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ma’lumotnomalar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analitik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usulda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94272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Yig‘ish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reglamenti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hujjatlar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ko‘rinishida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marshrut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kartasi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xaritasi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operatsiyalar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kartasi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yig‘ishning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sxemasi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yig‘ilayotgan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birikmaning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eskizlar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kartasi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jadvali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komplektlarining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qaydnomasi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moslamalar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qaydnomasi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sozlash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kartasi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51595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480720"/>
          </a:xfrm>
        </p:spPr>
        <p:txBody>
          <a:bodyPr>
            <a:noAutofit/>
          </a:bodyPr>
          <a:lstStyle/>
          <a:p>
            <a:pPr marL="0" lvl="8" indent="0" algn="ctr">
              <a:spcBef>
                <a:spcPts val="600"/>
              </a:spcBef>
              <a:spcAft>
                <a:spcPts val="1200"/>
              </a:spcAft>
              <a:buNone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179388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	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Mirzayev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A.A.,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Sotvoldiyev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A.E.,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Mamurov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E.T. “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yurtlari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Farg‘ona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–2010. 195 b.</a:t>
            </a:r>
          </a:p>
          <a:p>
            <a:pPr marL="0" indent="179388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	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Шрубченко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И.В. Технология изготовления типовых деталей машин. Учеб. пособие. – М.: ИНФРА-М. 2018 – 358 с.</a:t>
            </a:r>
          </a:p>
          <a:p>
            <a:pPr marL="0" indent="179388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	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И.М.Морозов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В.Ю.Шамин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Основы технологии сборки в машиностроении: Учебное пособие. Компьютерная версия. — 2-е изд.,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 доп. — Челябинск: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ЮУрГУ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2006. — 72 с.</a:t>
            </a:r>
          </a:p>
        </p:txBody>
      </p:sp>
    </p:spTree>
    <p:extLst>
      <p:ext uri="{BB962C8B-B14F-4D97-AF65-F5344CB8AC3E}">
        <p14:creationId xmlns:p14="http://schemas.microsoft.com/office/powerpoint/2010/main" val="2155009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216B9B51-5ADD-4A24-A00D-B5D668CB1A4B}"/>
              </a:ext>
            </a:extLst>
          </p:cNvPr>
          <p:cNvSpPr/>
          <p:nvPr/>
        </p:nvSpPr>
        <p:spPr>
          <a:xfrm>
            <a:off x="467544" y="620688"/>
            <a:ext cx="8208912" cy="453650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>
                <a:gd name="adj1" fmla="val 4613"/>
                <a:gd name="adj2" fmla="val 0"/>
              </a:avLst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dirty="0">
                <a:ln/>
              </a:rPr>
              <a:t>E’TIBORINGIZ</a:t>
            </a:r>
          </a:p>
          <a:p>
            <a:pPr algn="ctr"/>
            <a:r>
              <a:rPr lang="en-US" sz="5400" b="1" dirty="0">
                <a:ln/>
              </a:rPr>
              <a:t>UCHUN RAHMAT</a:t>
            </a:r>
            <a:endParaRPr lang="ru-RU" sz="5400" b="1" dirty="0">
              <a:ln/>
            </a:endParaRPr>
          </a:p>
        </p:txBody>
      </p:sp>
    </p:spTree>
    <p:extLst>
      <p:ext uri="{BB962C8B-B14F-4D97-AF65-F5344CB8AC3E}">
        <p14:creationId xmlns:p14="http://schemas.microsoft.com/office/powerpoint/2010/main" val="215068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Галерея">
  <a:themeElements>
    <a:clrScheme name="Галерея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4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6226</TotalTime>
  <Words>1561</Words>
  <Application>Microsoft Office PowerPoint</Application>
  <PresentationFormat>Экран (4:3)</PresentationFormat>
  <Paragraphs>116</Paragraphs>
  <Slides>35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5</vt:i4>
      </vt:variant>
      <vt:variant>
        <vt:lpstr>Заголовки слайдов</vt:lpstr>
      </vt:variant>
      <vt:variant>
        <vt:i4>35</vt:i4>
      </vt:variant>
    </vt:vector>
  </HeadingPairs>
  <TitlesOfParts>
    <vt:vector size="47" baseType="lpstr">
      <vt:lpstr>Arial</vt:lpstr>
      <vt:lpstr>Calibri</vt:lpstr>
      <vt:lpstr>Calibri Light</vt:lpstr>
      <vt:lpstr>Candara</vt:lpstr>
      <vt:lpstr>Gill Sans MT</vt:lpstr>
      <vt:lpstr>Symbol</vt:lpstr>
      <vt:lpstr>Times New Roman</vt:lpstr>
      <vt:lpstr>Волна</vt:lpstr>
      <vt:lpstr>Тема Office</vt:lpstr>
      <vt:lpstr>Галерея</vt:lpstr>
      <vt:lpstr>5_Тема Office</vt:lpstr>
      <vt:lpstr>1_Тема Office</vt:lpstr>
      <vt:lpstr>Course: Manufacturing of parts in mechanical engineering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2-MA’RUZA. Zagotovkalarni moslamalarda bazalashtirish.</dc:title>
  <dc:creator>User</dc:creator>
  <cp:lastModifiedBy>Muhammadazim Rustamov</cp:lastModifiedBy>
  <cp:revision>292</cp:revision>
  <dcterms:created xsi:type="dcterms:W3CDTF">2021-09-15T07:41:13Z</dcterms:created>
  <dcterms:modified xsi:type="dcterms:W3CDTF">2024-11-12T07:19:37Z</dcterms:modified>
</cp:coreProperties>
</file>