
<file path=[Content_Types].xml><?xml version="1.0" encoding="utf-8"?>
<Types xmlns="http://schemas.openxmlformats.org/package/2006/content-types">
  <Default Extension="png" ContentType="image/png"/>
  <Default Extension="svg" ContentType="image/svg+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
  </p:notesMasterIdLst>
  <p:handoutMasterIdLst>
    <p:handoutMasterId r:id="rId10"/>
  </p:handoutMasterIdLst>
  <p:sldIdLst>
    <p:sldId id="282" r:id="rId2"/>
    <p:sldId id="813" r:id="rId3"/>
    <p:sldId id="821" r:id="rId4"/>
    <p:sldId id="828" r:id="rId5"/>
    <p:sldId id="827" r:id="rId6"/>
    <p:sldId id="826" r:id="rId7"/>
    <p:sldId id="317" r:id="rId8"/>
  </p:sldIdLst>
  <p:sldSz cx="12192000" cy="6858000"/>
  <p:notesSz cx="6858000" cy="9144000"/>
  <p:custDataLst>
    <p:tags r:id="rId11"/>
  </p:custDataLst>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7ECF1"/>
    <a:srgbClr val="29455F"/>
    <a:srgbClr val="2F333E"/>
    <a:srgbClr val="585C65"/>
    <a:srgbClr val="D9E1E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73" autoAdjust="0"/>
    <p:restoredTop sz="86378" autoAdjust="0"/>
  </p:normalViewPr>
  <p:slideViewPr>
    <p:cSldViewPr snapToGrid="0">
      <p:cViewPr>
        <p:scale>
          <a:sx n="98" d="100"/>
          <a:sy n="98" d="100"/>
        </p:scale>
        <p:origin x="-120" y="-72"/>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99" d="100"/>
          <a:sy n="99" d="100"/>
        </p:scale>
        <p:origin x="3810"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a:extLst>
              <a:ext uri="{FF2B5EF4-FFF2-40B4-BE49-F238E27FC236}">
                <a16:creationId xmlns="" xmlns:a16="http://schemas.microsoft.com/office/drawing/2014/main" id="{1FA06A38-C37F-4568-A048-47EECB9A14E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US" altLang="ko-KR" smtClean="0"/>
              <a:t>Multiple Choice Questions</a:t>
            </a:r>
            <a:endParaRPr lang="ko-KR" altLang="en-US"/>
          </a:p>
        </p:txBody>
      </p:sp>
      <p:sp>
        <p:nvSpPr>
          <p:cNvPr id="3" name="날짜 개체 틀 2">
            <a:extLst>
              <a:ext uri="{FF2B5EF4-FFF2-40B4-BE49-F238E27FC236}">
                <a16:creationId xmlns="" xmlns:a16="http://schemas.microsoft.com/office/drawing/2014/main" id="{752D2E05-4CF1-4BCC-9766-ECC4888F3EF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C0BD674-518E-4782-9092-813744A91FEA}" type="datetimeFigureOut">
              <a:rPr lang="ko-KR" altLang="en-US" smtClean="0"/>
              <a:t>2025-06-10</a:t>
            </a:fld>
            <a:endParaRPr lang="ko-KR" altLang="en-US"/>
          </a:p>
        </p:txBody>
      </p:sp>
      <p:sp>
        <p:nvSpPr>
          <p:cNvPr id="4" name="바닥글 개체 틀 3">
            <a:extLst>
              <a:ext uri="{FF2B5EF4-FFF2-40B4-BE49-F238E27FC236}">
                <a16:creationId xmlns="" xmlns:a16="http://schemas.microsoft.com/office/drawing/2014/main" id="{C551118D-489C-4243-BEFA-9A1FB90A45B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ko-KR" altLang="en-US"/>
          </a:p>
        </p:txBody>
      </p:sp>
      <p:sp>
        <p:nvSpPr>
          <p:cNvPr id="5" name="슬라이드 번호 개체 틀 4">
            <a:extLst>
              <a:ext uri="{FF2B5EF4-FFF2-40B4-BE49-F238E27FC236}">
                <a16:creationId xmlns="" xmlns:a16="http://schemas.microsoft.com/office/drawing/2014/main" id="{32BA7DCD-C975-460D-BFAB-67A58038289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FDB4EAB-417F-45EB-9B7D-11919795AFEA}" type="slidenum">
              <a:rPr lang="ko-KR" altLang="en-US" smtClean="0"/>
              <a:t>‹#›</a:t>
            </a:fld>
            <a:endParaRPr lang="ko-KR" altLang="en-US"/>
          </a:p>
        </p:txBody>
      </p:sp>
    </p:spTree>
    <p:extLst>
      <p:ext uri="{BB962C8B-B14F-4D97-AF65-F5344CB8AC3E}">
        <p14:creationId xmlns:p14="http://schemas.microsoft.com/office/powerpoint/2010/main" val="1007672028"/>
      </p:ext>
    </p:extLst>
  </p:cSld>
  <p:clrMap bg1="lt1" tx1="dk1" bg2="lt2" tx2="dk2" accent1="accent1" accent2="accent2" accent3="accent3" accent4="accent4" accent5="accent5" accent6="accent6" hlink="hlink" folHlink="folHlink"/>
  <p:hf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r>
              <a:rPr lang="en-US" smtClean="0"/>
              <a:t>Multiple Choice Questions</a:t>
            </a: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51D5277-1C88-45E0-8B58-18FDF1DF2317}" type="datetimeFigureOut">
              <a:rPr lang="en-US" smtClean="0"/>
              <a:t>6/10/2025</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020840C-0D3C-4014-BD18-AB395A5B5CA2}" type="slidenum">
              <a:rPr lang="en-US" smtClean="0"/>
              <a:t>‹#›</a:t>
            </a:fld>
            <a:endParaRPr lang="en-US"/>
          </a:p>
        </p:txBody>
      </p:sp>
    </p:spTree>
    <p:extLst>
      <p:ext uri="{BB962C8B-B14F-4D97-AF65-F5344CB8AC3E}">
        <p14:creationId xmlns:p14="http://schemas.microsoft.com/office/powerpoint/2010/main" val="1801627779"/>
      </p:ext>
    </p:extLst>
  </p:cSld>
  <p:clrMap bg1="lt1" tx1="dk1" bg2="lt2" tx2="dk2" accent1="accent1" accent2="accent2" accent3="accent3" accent4="accent4" accent5="accent5" accent6="accent6" hlink="hlink" folHlink="folHlink"/>
  <p:hf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020840C-0D3C-4014-BD18-AB395A5B5CA2}" type="slidenum">
              <a:rPr lang="en-US" smtClean="0"/>
              <a:t>1</a:t>
            </a:fld>
            <a:endParaRPr lang="en-US"/>
          </a:p>
        </p:txBody>
      </p:sp>
      <p:sp>
        <p:nvSpPr>
          <p:cNvPr id="5" name="Header Placeholder 4"/>
          <p:cNvSpPr>
            <a:spLocks noGrp="1"/>
          </p:cNvSpPr>
          <p:nvPr>
            <p:ph type="hdr" sz="quarter" idx="11"/>
          </p:nvPr>
        </p:nvSpPr>
        <p:spPr/>
        <p:txBody>
          <a:bodyPr/>
          <a:lstStyle/>
          <a:p>
            <a:r>
              <a:rPr lang="en-US" smtClean="0"/>
              <a:t>Multiple Choice Questions</a:t>
            </a:r>
            <a:endParaRPr lang="en-US"/>
          </a:p>
        </p:txBody>
      </p:sp>
    </p:spTree>
    <p:extLst>
      <p:ext uri="{BB962C8B-B14F-4D97-AF65-F5344CB8AC3E}">
        <p14:creationId xmlns:p14="http://schemas.microsoft.com/office/powerpoint/2010/main" val="40554187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020840C-0D3C-4014-BD18-AB395A5B5CA2}" type="slidenum">
              <a:rPr lang="en-US" smtClean="0">
                <a:solidFill>
                  <a:prstClr val="black"/>
                </a:solidFill>
              </a:rPr>
              <a:pPr/>
              <a:t>2</a:t>
            </a:fld>
            <a:endParaRPr lang="en-US">
              <a:solidFill>
                <a:prstClr val="black"/>
              </a:solidFill>
            </a:endParaRPr>
          </a:p>
        </p:txBody>
      </p:sp>
      <p:sp>
        <p:nvSpPr>
          <p:cNvPr id="5" name="Header Placeholder 4"/>
          <p:cNvSpPr>
            <a:spLocks noGrp="1"/>
          </p:cNvSpPr>
          <p:nvPr>
            <p:ph type="hdr" sz="quarter" idx="11"/>
          </p:nvPr>
        </p:nvSpPr>
        <p:spPr/>
        <p:txBody>
          <a:bodyPr/>
          <a:lstStyle/>
          <a:p>
            <a:r>
              <a:rPr lang="en-US" smtClean="0">
                <a:solidFill>
                  <a:prstClr val="black"/>
                </a:solidFill>
              </a:rPr>
              <a:t>Multiple Choice Questions</a:t>
            </a:r>
            <a:endParaRPr lang="en-US">
              <a:solidFill>
                <a:prstClr val="black"/>
              </a:solidFill>
            </a:endParaRPr>
          </a:p>
        </p:txBody>
      </p:sp>
    </p:spTree>
    <p:extLst>
      <p:ext uri="{BB962C8B-B14F-4D97-AF65-F5344CB8AC3E}">
        <p14:creationId xmlns:p14="http://schemas.microsoft.com/office/powerpoint/2010/main" val="25382630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020840C-0D3C-4014-BD18-AB395A5B5CA2}" type="slidenum">
              <a:rPr lang="en-US" smtClean="0">
                <a:solidFill>
                  <a:prstClr val="black"/>
                </a:solidFill>
              </a:rPr>
              <a:pPr/>
              <a:t>3</a:t>
            </a:fld>
            <a:endParaRPr lang="en-US">
              <a:solidFill>
                <a:prstClr val="black"/>
              </a:solidFill>
            </a:endParaRPr>
          </a:p>
        </p:txBody>
      </p:sp>
      <p:sp>
        <p:nvSpPr>
          <p:cNvPr id="5" name="Header Placeholder 4"/>
          <p:cNvSpPr>
            <a:spLocks noGrp="1"/>
          </p:cNvSpPr>
          <p:nvPr>
            <p:ph type="hdr" sz="quarter" idx="11"/>
          </p:nvPr>
        </p:nvSpPr>
        <p:spPr/>
        <p:txBody>
          <a:bodyPr/>
          <a:lstStyle/>
          <a:p>
            <a:r>
              <a:rPr lang="en-US" smtClean="0">
                <a:solidFill>
                  <a:prstClr val="black"/>
                </a:solidFill>
              </a:rPr>
              <a:t>Multiple Choice Questions</a:t>
            </a:r>
            <a:endParaRPr lang="en-US">
              <a:solidFill>
                <a:prstClr val="black"/>
              </a:solidFill>
            </a:endParaRPr>
          </a:p>
        </p:txBody>
      </p:sp>
    </p:spTree>
    <p:extLst>
      <p:ext uri="{BB962C8B-B14F-4D97-AF65-F5344CB8AC3E}">
        <p14:creationId xmlns:p14="http://schemas.microsoft.com/office/powerpoint/2010/main" val="33228272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020840C-0D3C-4014-BD18-AB395A5B5CA2}" type="slidenum">
              <a:rPr lang="en-US" smtClean="0">
                <a:solidFill>
                  <a:prstClr val="black"/>
                </a:solidFill>
              </a:rPr>
              <a:pPr/>
              <a:t>4</a:t>
            </a:fld>
            <a:endParaRPr lang="en-US">
              <a:solidFill>
                <a:prstClr val="black"/>
              </a:solidFill>
            </a:endParaRPr>
          </a:p>
        </p:txBody>
      </p:sp>
      <p:sp>
        <p:nvSpPr>
          <p:cNvPr id="5" name="Header Placeholder 4"/>
          <p:cNvSpPr>
            <a:spLocks noGrp="1"/>
          </p:cNvSpPr>
          <p:nvPr>
            <p:ph type="hdr" sz="quarter" idx="11"/>
          </p:nvPr>
        </p:nvSpPr>
        <p:spPr/>
        <p:txBody>
          <a:bodyPr/>
          <a:lstStyle/>
          <a:p>
            <a:r>
              <a:rPr lang="en-US" smtClean="0">
                <a:solidFill>
                  <a:prstClr val="black"/>
                </a:solidFill>
              </a:rPr>
              <a:t>Multiple Choice Questions</a:t>
            </a:r>
            <a:endParaRPr lang="en-US">
              <a:solidFill>
                <a:prstClr val="black"/>
              </a:solidFill>
            </a:endParaRPr>
          </a:p>
        </p:txBody>
      </p:sp>
    </p:spTree>
    <p:extLst>
      <p:ext uri="{BB962C8B-B14F-4D97-AF65-F5344CB8AC3E}">
        <p14:creationId xmlns:p14="http://schemas.microsoft.com/office/powerpoint/2010/main" val="40578620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020840C-0D3C-4014-BD18-AB395A5B5CA2}" type="slidenum">
              <a:rPr lang="en-US" smtClean="0">
                <a:solidFill>
                  <a:prstClr val="black"/>
                </a:solidFill>
              </a:rPr>
              <a:pPr/>
              <a:t>5</a:t>
            </a:fld>
            <a:endParaRPr lang="en-US">
              <a:solidFill>
                <a:prstClr val="black"/>
              </a:solidFill>
            </a:endParaRPr>
          </a:p>
        </p:txBody>
      </p:sp>
      <p:sp>
        <p:nvSpPr>
          <p:cNvPr id="5" name="Header Placeholder 4"/>
          <p:cNvSpPr>
            <a:spLocks noGrp="1"/>
          </p:cNvSpPr>
          <p:nvPr>
            <p:ph type="hdr" sz="quarter" idx="11"/>
          </p:nvPr>
        </p:nvSpPr>
        <p:spPr/>
        <p:txBody>
          <a:bodyPr/>
          <a:lstStyle/>
          <a:p>
            <a:r>
              <a:rPr lang="en-US" smtClean="0">
                <a:solidFill>
                  <a:prstClr val="black"/>
                </a:solidFill>
              </a:rPr>
              <a:t>Multiple Choice Questions</a:t>
            </a:r>
            <a:endParaRPr lang="en-US">
              <a:solidFill>
                <a:prstClr val="black"/>
              </a:solidFill>
            </a:endParaRPr>
          </a:p>
        </p:txBody>
      </p:sp>
    </p:spTree>
    <p:extLst>
      <p:ext uri="{BB962C8B-B14F-4D97-AF65-F5344CB8AC3E}">
        <p14:creationId xmlns:p14="http://schemas.microsoft.com/office/powerpoint/2010/main" val="26360999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020840C-0D3C-4014-BD18-AB395A5B5CA2}" type="slidenum">
              <a:rPr lang="en-US" smtClean="0">
                <a:solidFill>
                  <a:prstClr val="black"/>
                </a:solidFill>
              </a:rPr>
              <a:pPr/>
              <a:t>6</a:t>
            </a:fld>
            <a:endParaRPr lang="en-US">
              <a:solidFill>
                <a:prstClr val="black"/>
              </a:solidFill>
            </a:endParaRPr>
          </a:p>
        </p:txBody>
      </p:sp>
      <p:sp>
        <p:nvSpPr>
          <p:cNvPr id="5" name="Header Placeholder 4"/>
          <p:cNvSpPr>
            <a:spLocks noGrp="1"/>
          </p:cNvSpPr>
          <p:nvPr>
            <p:ph type="hdr" sz="quarter" idx="11"/>
          </p:nvPr>
        </p:nvSpPr>
        <p:spPr/>
        <p:txBody>
          <a:bodyPr/>
          <a:lstStyle/>
          <a:p>
            <a:r>
              <a:rPr lang="en-US" smtClean="0">
                <a:solidFill>
                  <a:prstClr val="black"/>
                </a:solidFill>
              </a:rPr>
              <a:t>Multiple Choice Questions</a:t>
            </a:r>
            <a:endParaRPr lang="en-US">
              <a:solidFill>
                <a:prstClr val="black"/>
              </a:solidFill>
            </a:endParaRPr>
          </a:p>
        </p:txBody>
      </p:sp>
    </p:spTree>
    <p:extLst>
      <p:ext uri="{BB962C8B-B14F-4D97-AF65-F5344CB8AC3E}">
        <p14:creationId xmlns:p14="http://schemas.microsoft.com/office/powerpoint/2010/main" val="114839109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Master" Target="../slideMasters/slideMaster1.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2.sv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6.svg"/><Relationship Id="rId7" Type="http://schemas.openxmlformats.org/officeDocument/2006/relationships/image" Target="../media/image2.sv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4.svg"/><Relationship Id="rId4" Type="http://schemas.openxmlformats.org/officeDocument/2006/relationships/image" Target="../media/image8.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표지">
    <p:spTree>
      <p:nvGrpSpPr>
        <p:cNvPr id="1" name=""/>
        <p:cNvGrpSpPr/>
        <p:nvPr/>
      </p:nvGrpSpPr>
      <p:grpSpPr>
        <a:xfrm>
          <a:off x="0" y="0"/>
          <a:ext cx="0" cy="0"/>
          <a:chOff x="0" y="0"/>
          <a:chExt cx="0" cy="0"/>
        </a:xfrm>
      </p:grpSpPr>
      <p:pic>
        <p:nvPicPr>
          <p:cNvPr id="20" name="우측이미지">
            <a:extLst>
              <a:ext uri="{FF2B5EF4-FFF2-40B4-BE49-F238E27FC236}">
                <a16:creationId xmlns="" xmlns:a16="http://schemas.microsoft.com/office/drawing/2014/main" id="{7A334113-2019-4F08-BFDD-FAA6F78B7BDB}"/>
              </a:ext>
            </a:extLst>
          </p:cNvPr>
          <p:cNvPicPr>
            <a:picLocks noChangeAspect="1"/>
          </p:cNvPicPr>
          <p:nvPr userDrawn="1"/>
        </p:nvPicPr>
        <p:blipFill>
          <a:blip r:embed="rId2">
            <a:extLst>
              <a:ext uri="{96DAC541-7B7A-43D3-8B79-37D633B846F1}">
                <asvg:svgBlip xmlns="" xmlns:asvg="http://schemas.microsoft.com/office/drawing/2016/SVG/main" r:embed="rId3"/>
              </a:ext>
            </a:extLst>
          </a:blip>
          <a:stretch>
            <a:fillRect/>
          </a:stretch>
        </p:blipFill>
        <p:spPr>
          <a:xfrm rot="21105531">
            <a:off x="6020907" y="1345035"/>
            <a:ext cx="7004124" cy="5805700"/>
          </a:xfrm>
          <a:prstGeom prst="rect">
            <a:avLst/>
          </a:prstGeom>
        </p:spPr>
      </p:pic>
      <p:sp>
        <p:nvSpPr>
          <p:cNvPr id="21" name="자유형: 도형 20">
            <a:extLst>
              <a:ext uri="{FF2B5EF4-FFF2-40B4-BE49-F238E27FC236}">
                <a16:creationId xmlns="" xmlns:a16="http://schemas.microsoft.com/office/drawing/2014/main" id="{9338A8CF-C5A9-4FCB-B078-3773C5473AE2}"/>
              </a:ext>
            </a:extLst>
          </p:cNvPr>
          <p:cNvSpPr/>
          <p:nvPr userDrawn="1"/>
        </p:nvSpPr>
        <p:spPr>
          <a:xfrm>
            <a:off x="5628321" y="1815966"/>
            <a:ext cx="4602078" cy="5042034"/>
          </a:xfrm>
          <a:custGeom>
            <a:avLst/>
            <a:gdLst>
              <a:gd name="connsiteX0" fmla="*/ 0 w 4602079"/>
              <a:gd name="connsiteY0" fmla="*/ 0 h 5410200"/>
              <a:gd name="connsiteX1" fmla="*/ 1241659 w 4602079"/>
              <a:gd name="connsiteY1" fmla="*/ 0 h 5410200"/>
              <a:gd name="connsiteX2" fmla="*/ 4602079 w 4602079"/>
              <a:gd name="connsiteY2" fmla="*/ 5410200 h 5410200"/>
              <a:gd name="connsiteX3" fmla="*/ 3360420 w 4602079"/>
              <a:gd name="connsiteY3" fmla="*/ 5410200 h 5410200"/>
            </a:gdLst>
            <a:ahLst/>
            <a:cxnLst>
              <a:cxn ang="0">
                <a:pos x="connsiteX0" y="connsiteY0"/>
              </a:cxn>
              <a:cxn ang="0">
                <a:pos x="connsiteX1" y="connsiteY1"/>
              </a:cxn>
              <a:cxn ang="0">
                <a:pos x="connsiteX2" y="connsiteY2"/>
              </a:cxn>
              <a:cxn ang="0">
                <a:pos x="connsiteX3" y="connsiteY3"/>
              </a:cxn>
            </a:cxnLst>
            <a:rect l="l" t="t" r="r" b="b"/>
            <a:pathLst>
              <a:path w="4602079" h="5410200">
                <a:moveTo>
                  <a:pt x="0" y="0"/>
                </a:moveTo>
                <a:lnTo>
                  <a:pt x="1241659" y="0"/>
                </a:lnTo>
                <a:lnTo>
                  <a:pt x="4602079" y="5410200"/>
                </a:lnTo>
                <a:lnTo>
                  <a:pt x="3360420" y="5410200"/>
                </a:lnTo>
                <a:close/>
              </a:path>
            </a:pathLst>
          </a:custGeom>
          <a:solidFill>
            <a:srgbClr val="8FCBDC">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22" name="그래픽 18">
            <a:extLst>
              <a:ext uri="{FF2B5EF4-FFF2-40B4-BE49-F238E27FC236}">
                <a16:creationId xmlns="" xmlns:a16="http://schemas.microsoft.com/office/drawing/2014/main" id="{15C35F22-CF5F-4968-A7D2-CA117F0B363E}"/>
              </a:ext>
            </a:extLst>
          </p:cNvPr>
          <p:cNvSpPr/>
          <p:nvPr userDrawn="1"/>
        </p:nvSpPr>
        <p:spPr>
          <a:xfrm>
            <a:off x="0" y="1371827"/>
            <a:ext cx="6067033" cy="5042033"/>
          </a:xfrm>
          <a:custGeom>
            <a:avLst/>
            <a:gdLst>
              <a:gd name="connsiteX0" fmla="*/ 6067034 w 6067033"/>
              <a:gd name="connsiteY0" fmla="*/ 5042033 h 5042033"/>
              <a:gd name="connsiteX1" fmla="*/ 0 w 6067033"/>
              <a:gd name="connsiteY1" fmla="*/ 0 h 5042033"/>
              <a:gd name="connsiteX2" fmla="*/ 0 w 6067033"/>
              <a:gd name="connsiteY2" fmla="*/ 5042033 h 5042033"/>
            </a:gdLst>
            <a:ahLst/>
            <a:cxnLst>
              <a:cxn ang="0">
                <a:pos x="connsiteX0" y="connsiteY0"/>
              </a:cxn>
              <a:cxn ang="0">
                <a:pos x="connsiteX1" y="connsiteY1"/>
              </a:cxn>
              <a:cxn ang="0">
                <a:pos x="connsiteX2" y="connsiteY2"/>
              </a:cxn>
            </a:cxnLst>
            <a:rect l="l" t="t" r="r" b="b"/>
            <a:pathLst>
              <a:path w="6067033" h="5042033">
                <a:moveTo>
                  <a:pt x="6067034" y="5042033"/>
                </a:moveTo>
                <a:lnTo>
                  <a:pt x="0" y="0"/>
                </a:lnTo>
                <a:lnTo>
                  <a:pt x="0" y="5042033"/>
                </a:lnTo>
                <a:close/>
              </a:path>
            </a:pathLst>
          </a:custGeom>
          <a:gradFill flip="none" rotWithShape="1">
            <a:gsLst>
              <a:gs pos="0">
                <a:srgbClr val="9AE0E2"/>
              </a:gs>
              <a:gs pos="100000">
                <a:srgbClr val="8F9DEC"/>
              </a:gs>
            </a:gsLst>
            <a:lin ang="2700000" scaled="1"/>
            <a:tileRect/>
          </a:gra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endParaRPr>
          </a:p>
        </p:txBody>
      </p:sp>
      <p:sp>
        <p:nvSpPr>
          <p:cNvPr id="23" name="자유형: 도형 22">
            <a:extLst>
              <a:ext uri="{FF2B5EF4-FFF2-40B4-BE49-F238E27FC236}">
                <a16:creationId xmlns="" xmlns:a16="http://schemas.microsoft.com/office/drawing/2014/main" id="{C4F55F57-C455-4D44-BF5B-7B61AB79BBD1}"/>
              </a:ext>
            </a:extLst>
          </p:cNvPr>
          <p:cNvSpPr/>
          <p:nvPr userDrawn="1"/>
        </p:nvSpPr>
        <p:spPr>
          <a:xfrm>
            <a:off x="0" y="592754"/>
            <a:ext cx="8815538" cy="5042034"/>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rgbClr val="2B90D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24" name="직사각형 23">
            <a:extLst>
              <a:ext uri="{FF2B5EF4-FFF2-40B4-BE49-F238E27FC236}">
                <a16:creationId xmlns="" xmlns:a16="http://schemas.microsoft.com/office/drawing/2014/main" id="{9E13D364-9946-48F8-A1D3-D34015297BFD}"/>
              </a:ext>
            </a:extLst>
          </p:cNvPr>
          <p:cNvSpPr/>
          <p:nvPr userDrawn="1"/>
        </p:nvSpPr>
        <p:spPr bwMode="auto">
          <a:xfrm rot="10800000">
            <a:off x="404660" y="1024400"/>
            <a:ext cx="2415449" cy="276999"/>
          </a:xfrm>
          <a:prstGeom prst="rect">
            <a:avLst/>
          </a:prstGeom>
        </p:spPr>
        <p:txBody>
          <a:bodyPr>
            <a:spAutoFit/>
            <a:scene3d>
              <a:camera prst="orthographicFront"/>
              <a:lightRig rig="threePt" dir="t"/>
            </a:scene3d>
            <a:sp3d>
              <a:bevelT w="1270" h="1270"/>
              <a:bevelB w="1270" h="1270"/>
            </a:sp3d>
          </a:bodyPr>
          <a:lstStyle/>
          <a:p>
            <a:pPr marL="0" lvl="1" indent="-85725" fontAlgn="auto" latinLnBrk="0">
              <a:spcBef>
                <a:spcPts val="100"/>
              </a:spcBef>
              <a:spcAft>
                <a:spcPts val="0"/>
              </a:spcAft>
              <a:buClr>
                <a:srgbClr val="008400"/>
              </a:buClr>
              <a:buSzPct val="140000"/>
              <a:tabLst>
                <a:tab pos="5645270" algn="l"/>
              </a:tabLst>
              <a:defRPr/>
            </a:pPr>
            <a:endParaRPr kumimoji="0" lang="ko-KR" altLang="en-US" sz="1200" b="1" spc="-100" dirty="0">
              <a:gradFill>
                <a:gsLst>
                  <a:gs pos="0">
                    <a:schemeClr val="bg1"/>
                  </a:gs>
                  <a:gs pos="100000">
                    <a:schemeClr val="bg1"/>
                  </a:gs>
                </a:gsLst>
                <a:lin ang="0" scaled="0"/>
              </a:gradFill>
              <a:latin typeface="나눔스퀘어 Bold" panose="020B0600000101010101" pitchFamily="50" charset="-127"/>
              <a:ea typeface="나눔스퀘어 Bold" panose="020B0600000101010101" pitchFamily="50" charset="-127"/>
              <a:sym typeface="Monotype Sorts"/>
            </a:endParaRPr>
          </a:p>
        </p:txBody>
      </p:sp>
      <p:pic>
        <p:nvPicPr>
          <p:cNvPr id="25" name="그래픽 24">
            <a:extLst>
              <a:ext uri="{FF2B5EF4-FFF2-40B4-BE49-F238E27FC236}">
                <a16:creationId xmlns="" xmlns:a16="http://schemas.microsoft.com/office/drawing/2014/main" id="{44BF4D7B-D180-4DA2-8FA5-EB96C65A5F41}"/>
              </a:ext>
            </a:extLst>
          </p:cNvPr>
          <p:cNvPicPr>
            <a:picLocks noChangeAspect="1"/>
          </p:cNvPicPr>
          <p:nvPr userDrawn="1"/>
        </p:nvPicPr>
        <p:blipFill rotWithShape="1">
          <a:blip r:embed="rId4">
            <a:extLst>
              <a:ext uri="{96DAC541-7B7A-43D3-8B79-37D633B846F1}">
                <asvg:svgBlip xmlns="" xmlns:asvg="http://schemas.microsoft.com/office/drawing/2016/SVG/main" r:embed="rId5"/>
              </a:ext>
            </a:extLst>
          </a:blip>
          <a:srcRect l="27344" b="12244"/>
          <a:stretch/>
        </p:blipFill>
        <p:spPr>
          <a:xfrm>
            <a:off x="-1914979" y="829518"/>
            <a:ext cx="7561806" cy="6028483"/>
          </a:xfrm>
          <a:prstGeom prst="rect">
            <a:avLst/>
          </a:prstGeom>
        </p:spPr>
      </p:pic>
      <p:sp>
        <p:nvSpPr>
          <p:cNvPr id="26" name="상단바">
            <a:extLst>
              <a:ext uri="{FF2B5EF4-FFF2-40B4-BE49-F238E27FC236}">
                <a16:creationId xmlns="" xmlns:a16="http://schemas.microsoft.com/office/drawing/2014/main" id="{B31180F2-2F84-47B4-97B7-E65F8DB51734}"/>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1" name="이등변 삼각형 30">
            <a:extLst>
              <a:ext uri="{FF2B5EF4-FFF2-40B4-BE49-F238E27FC236}">
                <a16:creationId xmlns="" xmlns:a16="http://schemas.microsoft.com/office/drawing/2014/main" id="{331E1F0E-DC95-4538-AF87-5CCEC619B153}"/>
              </a:ext>
            </a:extLst>
          </p:cNvPr>
          <p:cNvSpPr/>
          <p:nvPr userDrawn="1"/>
        </p:nvSpPr>
        <p:spPr>
          <a:xfrm>
            <a:off x="-4265410" y="-386446"/>
            <a:ext cx="6987820" cy="6023983"/>
          </a:xfrm>
          <a:prstGeom prst="triangle">
            <a:avLst/>
          </a:prstGeom>
          <a:solidFill>
            <a:srgbClr val="152375">
              <a:alpha val="15000"/>
            </a:srgb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 name="제목 1">
            <a:extLst>
              <a:ext uri="{FF2B5EF4-FFF2-40B4-BE49-F238E27FC236}">
                <a16:creationId xmlns="" xmlns:a16="http://schemas.microsoft.com/office/drawing/2014/main" id="{FED57959-16C0-466D-A78C-A8F7339A3B7B}"/>
              </a:ext>
            </a:extLst>
          </p:cNvPr>
          <p:cNvSpPr>
            <a:spLocks noGrp="1"/>
          </p:cNvSpPr>
          <p:nvPr userDrawn="1">
            <p:ph type="ctrTitle"/>
          </p:nvPr>
        </p:nvSpPr>
        <p:spPr>
          <a:xfrm>
            <a:off x="459692" y="2735226"/>
            <a:ext cx="6197963" cy="1477328"/>
          </a:xfrm>
          <a:noFill/>
        </p:spPr>
        <p:txBody>
          <a:bodyPr wrap="square" rtlCol="0">
            <a:spAutoFit/>
          </a:bodyPr>
          <a:lstStyle>
            <a:lvl1pPr>
              <a:lnSpc>
                <a:spcPct val="90000"/>
              </a:lnSpc>
              <a:defRPr lang="ko-KR" altLang="en-US" sz="10000" spc="-300" dirty="0">
                <a:solidFill>
                  <a:schemeClr val="bg1"/>
                </a:solidFill>
                <a:latin typeface="나눔스퀘어_ac" panose="020B0600000101010101" pitchFamily="50" charset="-127"/>
                <a:ea typeface="나눔스퀘어_ac" panose="020B0600000101010101" pitchFamily="50" charset="-127"/>
                <a:cs typeface="+mn-cs"/>
              </a:defRPr>
            </a:lvl1pPr>
          </a:lstStyle>
          <a:p>
            <a:pPr marL="0" lvl="0"/>
            <a:endParaRPr lang="ko-KR" altLang="en-US" dirty="0"/>
          </a:p>
        </p:txBody>
      </p:sp>
      <p:sp>
        <p:nvSpPr>
          <p:cNvPr id="3" name="부제목 2">
            <a:extLst>
              <a:ext uri="{FF2B5EF4-FFF2-40B4-BE49-F238E27FC236}">
                <a16:creationId xmlns="" xmlns:a16="http://schemas.microsoft.com/office/drawing/2014/main" id="{8E912B2B-1BEA-42A8-94BA-27DE2589530D}"/>
              </a:ext>
            </a:extLst>
          </p:cNvPr>
          <p:cNvSpPr>
            <a:spLocks noGrp="1"/>
          </p:cNvSpPr>
          <p:nvPr userDrawn="1">
            <p:ph type="subTitle" idx="1"/>
          </p:nvPr>
        </p:nvSpPr>
        <p:spPr>
          <a:xfrm>
            <a:off x="9128491" y="195861"/>
            <a:ext cx="3963516" cy="424732"/>
          </a:xfrm>
          <a:noFill/>
        </p:spPr>
        <p:txBody>
          <a:bodyPr wrap="square" rtlCol="0">
            <a:spAutoFit/>
          </a:bodyPr>
          <a:lstStyle>
            <a:lvl1pPr marL="0" indent="0">
              <a:buNone/>
              <a:defRPr kumimoji="0" lang="ko-KR" altLang="en-US" sz="3000" b="1" i="0" u="none" strike="noStrike" cap="none" spc="-200" normalizeH="0" dirty="0">
                <a:ln>
                  <a:noFill/>
                </a:ln>
                <a:solidFill>
                  <a:schemeClr val="bg1"/>
                </a:solidFill>
                <a:effectLst/>
                <a:uLnTx/>
                <a:uFillTx/>
                <a:latin typeface="나눔스퀘어_ac Light" panose="020B0600000101010101" pitchFamily="50" charset="-127"/>
                <a:ea typeface="나눔스퀘어_ac Light" panose="020B0600000101010101" pitchFamily="50" charset="-127"/>
              </a:defRPr>
            </a:lvl1pPr>
          </a:lstStyle>
          <a:p>
            <a:pPr marL="0" lvl="0"/>
            <a:endParaRPr lang="ko-KR" altLang="en-US" sz="2400" dirty="0">
              <a:solidFill>
                <a:schemeClr val="bg1"/>
              </a:solidFill>
            </a:endParaRPr>
          </a:p>
        </p:txBody>
      </p:sp>
    </p:spTree>
    <p:extLst>
      <p:ext uri="{BB962C8B-B14F-4D97-AF65-F5344CB8AC3E}">
        <p14:creationId xmlns:p14="http://schemas.microsoft.com/office/powerpoint/2010/main" val="19948258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본문_bg">
    <p:spTree>
      <p:nvGrpSpPr>
        <p:cNvPr id="1" name=""/>
        <p:cNvGrpSpPr/>
        <p:nvPr/>
      </p:nvGrpSpPr>
      <p:grpSpPr>
        <a:xfrm>
          <a:off x="0" y="0"/>
          <a:ext cx="0" cy="0"/>
          <a:chOff x="0" y="0"/>
          <a:chExt cx="0" cy="0"/>
        </a:xfrm>
      </p:grpSpPr>
      <p:pic>
        <p:nvPicPr>
          <p:cNvPr id="7" name="그래픽 6">
            <a:extLst>
              <a:ext uri="{FF2B5EF4-FFF2-40B4-BE49-F238E27FC236}">
                <a16:creationId xmlns="" xmlns:a16="http://schemas.microsoft.com/office/drawing/2014/main" id="{8430E921-D36B-4D13-A177-F2F6046E4A51}"/>
              </a:ext>
            </a:extLst>
          </p:cNvPr>
          <p:cNvPicPr>
            <a:picLocks noChangeAspect="1"/>
          </p:cNvPicPr>
          <p:nvPr userDrawn="1"/>
        </p:nvPicPr>
        <p:blipFill rotWithShape="1">
          <a:blip r:embed="rId2">
            <a:extLst>
              <a:ext uri="{96DAC541-7B7A-43D3-8B79-37D633B846F1}">
                <asvg:svgBlip xmlns="" xmlns:asvg="http://schemas.microsoft.com/office/drawing/2016/SVG/main" r:embed="rId3"/>
              </a:ext>
            </a:extLst>
          </a:blip>
          <a:srcRect l="27344" b="12244"/>
          <a:stretch/>
        </p:blipFill>
        <p:spPr>
          <a:xfrm rot="10800000">
            <a:off x="4623243" y="827432"/>
            <a:ext cx="7561806" cy="6074667"/>
          </a:xfrm>
          <a:prstGeom prst="rect">
            <a:avLst/>
          </a:prstGeom>
        </p:spPr>
      </p:pic>
      <p:sp>
        <p:nvSpPr>
          <p:cNvPr id="16" name="직사각형 15">
            <a:extLst>
              <a:ext uri="{FF2B5EF4-FFF2-40B4-BE49-F238E27FC236}">
                <a16:creationId xmlns="" xmlns:a16="http://schemas.microsoft.com/office/drawing/2014/main" id="{CD0F39D9-E803-48E2-8A5B-312C027A2595}"/>
              </a:ext>
            </a:extLst>
          </p:cNvPr>
          <p:cNvSpPr/>
          <p:nvPr userDrawn="1"/>
        </p:nvSpPr>
        <p:spPr>
          <a:xfrm>
            <a:off x="1" y="766473"/>
            <a:ext cx="10833769" cy="6095103"/>
          </a:xfrm>
          <a:custGeom>
            <a:avLst/>
            <a:gdLst>
              <a:gd name="connsiteX0" fmla="*/ 0 w 12185048"/>
              <a:gd name="connsiteY0" fmla="*/ 0 h 6023983"/>
              <a:gd name="connsiteX1" fmla="*/ 12185048 w 12185048"/>
              <a:gd name="connsiteY1" fmla="*/ 0 h 6023983"/>
              <a:gd name="connsiteX2" fmla="*/ 12185048 w 12185048"/>
              <a:gd name="connsiteY2" fmla="*/ 6023983 h 6023983"/>
              <a:gd name="connsiteX3" fmla="*/ 0 w 12185048"/>
              <a:gd name="connsiteY3" fmla="*/ 6023983 h 6023983"/>
              <a:gd name="connsiteX4" fmla="*/ 0 w 12185048"/>
              <a:gd name="connsiteY4" fmla="*/ 0 h 6023983"/>
              <a:gd name="connsiteX0" fmla="*/ 0 w 12185048"/>
              <a:gd name="connsiteY0" fmla="*/ 0 h 6044303"/>
              <a:gd name="connsiteX1" fmla="*/ 12185048 w 12185048"/>
              <a:gd name="connsiteY1" fmla="*/ 0 h 6044303"/>
              <a:gd name="connsiteX2" fmla="*/ 9086248 w 12185048"/>
              <a:gd name="connsiteY2" fmla="*/ 6044303 h 6044303"/>
              <a:gd name="connsiteX3" fmla="*/ 0 w 12185048"/>
              <a:gd name="connsiteY3" fmla="*/ 6023983 h 6044303"/>
              <a:gd name="connsiteX4" fmla="*/ 0 w 12185048"/>
              <a:gd name="connsiteY4" fmla="*/ 0 h 6044303"/>
              <a:gd name="connsiteX0" fmla="*/ 0 w 12185048"/>
              <a:gd name="connsiteY0" fmla="*/ 0 h 6044303"/>
              <a:gd name="connsiteX1" fmla="*/ 12185048 w 12185048"/>
              <a:gd name="connsiteY1" fmla="*/ 0 h 6044303"/>
              <a:gd name="connsiteX2" fmla="*/ 7877208 w 12185048"/>
              <a:gd name="connsiteY2" fmla="*/ 6044303 h 6044303"/>
              <a:gd name="connsiteX3" fmla="*/ 0 w 12185048"/>
              <a:gd name="connsiteY3" fmla="*/ 6023983 h 6044303"/>
              <a:gd name="connsiteX4" fmla="*/ 0 w 12185048"/>
              <a:gd name="connsiteY4" fmla="*/ 0 h 6044303"/>
              <a:gd name="connsiteX0" fmla="*/ 0 w 10833768"/>
              <a:gd name="connsiteY0" fmla="*/ 60960 h 6105263"/>
              <a:gd name="connsiteX1" fmla="*/ 10833768 w 10833768"/>
              <a:gd name="connsiteY1" fmla="*/ 0 h 6105263"/>
              <a:gd name="connsiteX2" fmla="*/ 7877208 w 10833768"/>
              <a:gd name="connsiteY2" fmla="*/ 6105263 h 6105263"/>
              <a:gd name="connsiteX3" fmla="*/ 0 w 10833768"/>
              <a:gd name="connsiteY3" fmla="*/ 6084943 h 6105263"/>
              <a:gd name="connsiteX4" fmla="*/ 0 w 10833768"/>
              <a:gd name="connsiteY4" fmla="*/ 60960 h 6105263"/>
              <a:gd name="connsiteX0" fmla="*/ 0 w 10833768"/>
              <a:gd name="connsiteY0" fmla="*/ 60960 h 6095103"/>
              <a:gd name="connsiteX1" fmla="*/ 10833768 w 10833768"/>
              <a:gd name="connsiteY1" fmla="*/ 0 h 6095103"/>
              <a:gd name="connsiteX2" fmla="*/ 7765448 w 10833768"/>
              <a:gd name="connsiteY2" fmla="*/ 6095103 h 6095103"/>
              <a:gd name="connsiteX3" fmla="*/ 0 w 10833768"/>
              <a:gd name="connsiteY3" fmla="*/ 6084943 h 6095103"/>
              <a:gd name="connsiteX4" fmla="*/ 0 w 10833768"/>
              <a:gd name="connsiteY4" fmla="*/ 60960 h 6095103"/>
              <a:gd name="connsiteX0" fmla="*/ 0 w 10833768"/>
              <a:gd name="connsiteY0" fmla="*/ 60960 h 6084943"/>
              <a:gd name="connsiteX1" fmla="*/ 10833768 w 10833768"/>
              <a:gd name="connsiteY1" fmla="*/ 0 h 6084943"/>
              <a:gd name="connsiteX2" fmla="*/ 7196488 w 10833768"/>
              <a:gd name="connsiteY2" fmla="*/ 6064623 h 6084943"/>
              <a:gd name="connsiteX3" fmla="*/ 0 w 10833768"/>
              <a:gd name="connsiteY3" fmla="*/ 6084943 h 6084943"/>
              <a:gd name="connsiteX4" fmla="*/ 0 w 10833768"/>
              <a:gd name="connsiteY4" fmla="*/ 60960 h 6084943"/>
              <a:gd name="connsiteX0" fmla="*/ 0 w 10833768"/>
              <a:gd name="connsiteY0" fmla="*/ 60960 h 6095103"/>
              <a:gd name="connsiteX1" fmla="*/ 10833768 w 10833768"/>
              <a:gd name="connsiteY1" fmla="*/ 0 h 6095103"/>
              <a:gd name="connsiteX2" fmla="*/ 7806088 w 10833768"/>
              <a:gd name="connsiteY2" fmla="*/ 6095103 h 6095103"/>
              <a:gd name="connsiteX3" fmla="*/ 0 w 10833768"/>
              <a:gd name="connsiteY3" fmla="*/ 6084943 h 6095103"/>
              <a:gd name="connsiteX4" fmla="*/ 0 w 10833768"/>
              <a:gd name="connsiteY4" fmla="*/ 60960 h 60951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3768" h="6095103">
                <a:moveTo>
                  <a:pt x="0" y="60960"/>
                </a:moveTo>
                <a:lnTo>
                  <a:pt x="10833768" y="0"/>
                </a:lnTo>
                <a:lnTo>
                  <a:pt x="7806088" y="6095103"/>
                </a:lnTo>
                <a:lnTo>
                  <a:pt x="0" y="6084943"/>
                </a:lnTo>
                <a:lnTo>
                  <a:pt x="0" y="6096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직사각형 9">
            <a:extLst>
              <a:ext uri="{FF2B5EF4-FFF2-40B4-BE49-F238E27FC236}">
                <a16:creationId xmlns="" xmlns:a16="http://schemas.microsoft.com/office/drawing/2014/main" id="{112072C9-293D-4D05-9701-C2EFEC827FED}"/>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2" name="이등변 삼각형 11">
            <a:extLst>
              <a:ext uri="{FF2B5EF4-FFF2-40B4-BE49-F238E27FC236}">
                <a16:creationId xmlns="" xmlns:a16="http://schemas.microsoft.com/office/drawing/2014/main" id="{835BC0DA-2154-4248-9986-7156D3ACC0FA}"/>
              </a:ext>
            </a:extLst>
          </p:cNvPr>
          <p:cNvSpPr/>
          <p:nvPr userDrawn="1"/>
        </p:nvSpPr>
        <p:spPr>
          <a:xfrm>
            <a:off x="4386808" y="827433"/>
            <a:ext cx="6987820" cy="6023983"/>
          </a:xfrm>
          <a:prstGeom prst="triangle">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4" name="직사각형 13">
            <a:extLst>
              <a:ext uri="{FF2B5EF4-FFF2-40B4-BE49-F238E27FC236}">
                <a16:creationId xmlns="" xmlns:a16="http://schemas.microsoft.com/office/drawing/2014/main" id="{9352F398-F353-41EC-852E-CA997DAA8852}"/>
              </a:ext>
            </a:extLst>
          </p:cNvPr>
          <p:cNvSpPr/>
          <p:nvPr/>
        </p:nvSpPr>
        <p:spPr>
          <a:xfrm>
            <a:off x="208679" y="253332"/>
            <a:ext cx="6111356" cy="842580"/>
          </a:xfrm>
          <a:prstGeom prst="rect">
            <a:avLst/>
          </a:prstGeom>
          <a:solidFill>
            <a:srgbClr val="404040">
              <a:alpha val="2705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a:p>
        </p:txBody>
      </p:sp>
      <p:sp>
        <p:nvSpPr>
          <p:cNvPr id="15" name="직사각형 14">
            <a:extLst>
              <a:ext uri="{FF2B5EF4-FFF2-40B4-BE49-F238E27FC236}">
                <a16:creationId xmlns="" xmlns:a16="http://schemas.microsoft.com/office/drawing/2014/main" id="{C396019B-5111-4D3B-8EED-7B4BD901B7C0}"/>
              </a:ext>
            </a:extLst>
          </p:cNvPr>
          <p:cNvSpPr/>
          <p:nvPr/>
        </p:nvSpPr>
        <p:spPr>
          <a:xfrm>
            <a:off x="134381" y="178308"/>
            <a:ext cx="6111356" cy="842580"/>
          </a:xfrm>
          <a:prstGeom prst="rect">
            <a:avLst/>
          </a:prstGeom>
          <a:gradFill flip="none" rotWithShape="1">
            <a:gsLst>
              <a:gs pos="0">
                <a:srgbClr val="CFE6ED"/>
              </a:gs>
              <a:gs pos="100000">
                <a:srgbClr val="DDEEF3"/>
              </a:gs>
            </a:gsLst>
            <a:lin ang="18900000" scaled="1"/>
            <a:tileRect/>
          </a:grad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sp>
        <p:nvSpPr>
          <p:cNvPr id="2" name="제목 1">
            <a:extLst>
              <a:ext uri="{FF2B5EF4-FFF2-40B4-BE49-F238E27FC236}">
                <a16:creationId xmlns="" xmlns:a16="http://schemas.microsoft.com/office/drawing/2014/main" id="{79D67CF0-B63A-482C-AA8D-0120CDB87CC9}"/>
              </a:ext>
            </a:extLst>
          </p:cNvPr>
          <p:cNvSpPr>
            <a:spLocks noGrp="1"/>
          </p:cNvSpPr>
          <p:nvPr>
            <p:ph type="title" hasCustomPrompt="1"/>
          </p:nvPr>
        </p:nvSpPr>
        <p:spPr>
          <a:xfrm>
            <a:off x="213357" y="268895"/>
            <a:ext cx="628698" cy="701731"/>
          </a:xfrm>
          <a:noFill/>
        </p:spPr>
        <p:txBody>
          <a:bodyPr wrap="none" rtlCol="0">
            <a:spAutoFit/>
          </a:bodyPr>
          <a:lstStyle>
            <a:lvl1pPr>
              <a:defRPr lang="en-US" altLang="ko-KR" sz="3700" b="0" spc="-150" dirty="0">
                <a:solidFill>
                  <a:srgbClr val="3C1E06"/>
                </a:solidFill>
                <a:latin typeface="나눔스퀘어_ac Bold" panose="020B0600000101010101" pitchFamily="50" charset="-127"/>
                <a:ea typeface="나눔스퀘어_ac Bold" panose="020B0600000101010101" pitchFamily="50" charset="-127"/>
                <a:cs typeface="+mn-cs"/>
              </a:defRPr>
            </a:lvl1pPr>
          </a:lstStyle>
          <a:p>
            <a:pPr marL="0" lvl="0"/>
            <a:r>
              <a:rPr lang="en-US" altLang="ko-KR" sz="4400" dirty="0">
                <a:solidFill>
                  <a:srgbClr val="3C1E06"/>
                </a:solidFill>
                <a:latin typeface="나눔스퀘어_ac Bold" panose="020B0600000101010101" pitchFamily="50" charset="-127"/>
                <a:ea typeface="나눔스퀘어_ac Bold" panose="020B0600000101010101" pitchFamily="50" charset="-127"/>
              </a:rPr>
              <a:t>1)</a:t>
            </a:r>
          </a:p>
        </p:txBody>
      </p:sp>
    </p:spTree>
    <p:extLst>
      <p:ext uri="{BB962C8B-B14F-4D97-AF65-F5344CB8AC3E}">
        <p14:creationId xmlns:p14="http://schemas.microsoft.com/office/powerpoint/2010/main" val="11213905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본문_기본">
    <p:spTree>
      <p:nvGrpSpPr>
        <p:cNvPr id="1" name=""/>
        <p:cNvGrpSpPr/>
        <p:nvPr/>
      </p:nvGrpSpPr>
      <p:grpSpPr>
        <a:xfrm>
          <a:off x="0" y="0"/>
          <a:ext cx="0" cy="0"/>
          <a:chOff x="0" y="0"/>
          <a:chExt cx="0" cy="0"/>
        </a:xfrm>
      </p:grpSpPr>
      <p:pic>
        <p:nvPicPr>
          <p:cNvPr id="7" name="그래픽 6">
            <a:extLst>
              <a:ext uri="{FF2B5EF4-FFF2-40B4-BE49-F238E27FC236}">
                <a16:creationId xmlns="" xmlns:a16="http://schemas.microsoft.com/office/drawing/2014/main" id="{8430E921-D36B-4D13-A177-F2F6046E4A51}"/>
              </a:ext>
            </a:extLst>
          </p:cNvPr>
          <p:cNvPicPr>
            <a:picLocks noChangeAspect="1"/>
          </p:cNvPicPr>
          <p:nvPr userDrawn="1"/>
        </p:nvPicPr>
        <p:blipFill rotWithShape="1">
          <a:blip r:embed="rId2">
            <a:extLst>
              <a:ext uri="{96DAC541-7B7A-43D3-8B79-37D633B846F1}">
                <asvg:svgBlip xmlns="" xmlns:asvg="http://schemas.microsoft.com/office/drawing/2016/SVG/main" r:embed="rId3"/>
              </a:ext>
            </a:extLst>
          </a:blip>
          <a:srcRect l="27344" b="12244"/>
          <a:stretch/>
        </p:blipFill>
        <p:spPr>
          <a:xfrm rot="10800000">
            <a:off x="4623243" y="827432"/>
            <a:ext cx="7561806" cy="6074667"/>
          </a:xfrm>
          <a:prstGeom prst="rect">
            <a:avLst/>
          </a:prstGeom>
        </p:spPr>
      </p:pic>
      <p:sp>
        <p:nvSpPr>
          <p:cNvPr id="18" name="직사각형 15">
            <a:extLst>
              <a:ext uri="{FF2B5EF4-FFF2-40B4-BE49-F238E27FC236}">
                <a16:creationId xmlns="" xmlns:a16="http://schemas.microsoft.com/office/drawing/2014/main" id="{2337AB86-FB4C-4A0F-9E99-D3858A5D9CF6}"/>
              </a:ext>
            </a:extLst>
          </p:cNvPr>
          <p:cNvSpPr/>
          <p:nvPr userDrawn="1"/>
        </p:nvSpPr>
        <p:spPr>
          <a:xfrm>
            <a:off x="1" y="766473"/>
            <a:ext cx="10833769" cy="6095103"/>
          </a:xfrm>
          <a:custGeom>
            <a:avLst/>
            <a:gdLst>
              <a:gd name="connsiteX0" fmla="*/ 0 w 12185048"/>
              <a:gd name="connsiteY0" fmla="*/ 0 h 6023983"/>
              <a:gd name="connsiteX1" fmla="*/ 12185048 w 12185048"/>
              <a:gd name="connsiteY1" fmla="*/ 0 h 6023983"/>
              <a:gd name="connsiteX2" fmla="*/ 12185048 w 12185048"/>
              <a:gd name="connsiteY2" fmla="*/ 6023983 h 6023983"/>
              <a:gd name="connsiteX3" fmla="*/ 0 w 12185048"/>
              <a:gd name="connsiteY3" fmla="*/ 6023983 h 6023983"/>
              <a:gd name="connsiteX4" fmla="*/ 0 w 12185048"/>
              <a:gd name="connsiteY4" fmla="*/ 0 h 6023983"/>
              <a:gd name="connsiteX0" fmla="*/ 0 w 12185048"/>
              <a:gd name="connsiteY0" fmla="*/ 0 h 6044303"/>
              <a:gd name="connsiteX1" fmla="*/ 12185048 w 12185048"/>
              <a:gd name="connsiteY1" fmla="*/ 0 h 6044303"/>
              <a:gd name="connsiteX2" fmla="*/ 9086248 w 12185048"/>
              <a:gd name="connsiteY2" fmla="*/ 6044303 h 6044303"/>
              <a:gd name="connsiteX3" fmla="*/ 0 w 12185048"/>
              <a:gd name="connsiteY3" fmla="*/ 6023983 h 6044303"/>
              <a:gd name="connsiteX4" fmla="*/ 0 w 12185048"/>
              <a:gd name="connsiteY4" fmla="*/ 0 h 6044303"/>
              <a:gd name="connsiteX0" fmla="*/ 0 w 12185048"/>
              <a:gd name="connsiteY0" fmla="*/ 0 h 6044303"/>
              <a:gd name="connsiteX1" fmla="*/ 12185048 w 12185048"/>
              <a:gd name="connsiteY1" fmla="*/ 0 h 6044303"/>
              <a:gd name="connsiteX2" fmla="*/ 7877208 w 12185048"/>
              <a:gd name="connsiteY2" fmla="*/ 6044303 h 6044303"/>
              <a:gd name="connsiteX3" fmla="*/ 0 w 12185048"/>
              <a:gd name="connsiteY3" fmla="*/ 6023983 h 6044303"/>
              <a:gd name="connsiteX4" fmla="*/ 0 w 12185048"/>
              <a:gd name="connsiteY4" fmla="*/ 0 h 6044303"/>
              <a:gd name="connsiteX0" fmla="*/ 0 w 10833768"/>
              <a:gd name="connsiteY0" fmla="*/ 60960 h 6105263"/>
              <a:gd name="connsiteX1" fmla="*/ 10833768 w 10833768"/>
              <a:gd name="connsiteY1" fmla="*/ 0 h 6105263"/>
              <a:gd name="connsiteX2" fmla="*/ 7877208 w 10833768"/>
              <a:gd name="connsiteY2" fmla="*/ 6105263 h 6105263"/>
              <a:gd name="connsiteX3" fmla="*/ 0 w 10833768"/>
              <a:gd name="connsiteY3" fmla="*/ 6084943 h 6105263"/>
              <a:gd name="connsiteX4" fmla="*/ 0 w 10833768"/>
              <a:gd name="connsiteY4" fmla="*/ 60960 h 6105263"/>
              <a:gd name="connsiteX0" fmla="*/ 0 w 10833768"/>
              <a:gd name="connsiteY0" fmla="*/ 60960 h 6095103"/>
              <a:gd name="connsiteX1" fmla="*/ 10833768 w 10833768"/>
              <a:gd name="connsiteY1" fmla="*/ 0 h 6095103"/>
              <a:gd name="connsiteX2" fmla="*/ 7765448 w 10833768"/>
              <a:gd name="connsiteY2" fmla="*/ 6095103 h 6095103"/>
              <a:gd name="connsiteX3" fmla="*/ 0 w 10833768"/>
              <a:gd name="connsiteY3" fmla="*/ 6084943 h 6095103"/>
              <a:gd name="connsiteX4" fmla="*/ 0 w 10833768"/>
              <a:gd name="connsiteY4" fmla="*/ 60960 h 6095103"/>
              <a:gd name="connsiteX0" fmla="*/ 0 w 10833768"/>
              <a:gd name="connsiteY0" fmla="*/ 60960 h 6084943"/>
              <a:gd name="connsiteX1" fmla="*/ 10833768 w 10833768"/>
              <a:gd name="connsiteY1" fmla="*/ 0 h 6084943"/>
              <a:gd name="connsiteX2" fmla="*/ 7196488 w 10833768"/>
              <a:gd name="connsiteY2" fmla="*/ 6064623 h 6084943"/>
              <a:gd name="connsiteX3" fmla="*/ 0 w 10833768"/>
              <a:gd name="connsiteY3" fmla="*/ 6084943 h 6084943"/>
              <a:gd name="connsiteX4" fmla="*/ 0 w 10833768"/>
              <a:gd name="connsiteY4" fmla="*/ 60960 h 6084943"/>
              <a:gd name="connsiteX0" fmla="*/ 0 w 10833768"/>
              <a:gd name="connsiteY0" fmla="*/ 60960 h 6095103"/>
              <a:gd name="connsiteX1" fmla="*/ 10833768 w 10833768"/>
              <a:gd name="connsiteY1" fmla="*/ 0 h 6095103"/>
              <a:gd name="connsiteX2" fmla="*/ 7806088 w 10833768"/>
              <a:gd name="connsiteY2" fmla="*/ 6095103 h 6095103"/>
              <a:gd name="connsiteX3" fmla="*/ 0 w 10833768"/>
              <a:gd name="connsiteY3" fmla="*/ 6084943 h 6095103"/>
              <a:gd name="connsiteX4" fmla="*/ 0 w 10833768"/>
              <a:gd name="connsiteY4" fmla="*/ 60960 h 60951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3768" h="6095103">
                <a:moveTo>
                  <a:pt x="0" y="60960"/>
                </a:moveTo>
                <a:lnTo>
                  <a:pt x="10833768" y="0"/>
                </a:lnTo>
                <a:lnTo>
                  <a:pt x="7806088" y="6095103"/>
                </a:lnTo>
                <a:lnTo>
                  <a:pt x="0" y="6084943"/>
                </a:lnTo>
                <a:lnTo>
                  <a:pt x="0" y="6096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직사각형 9">
            <a:extLst>
              <a:ext uri="{FF2B5EF4-FFF2-40B4-BE49-F238E27FC236}">
                <a16:creationId xmlns="" xmlns:a16="http://schemas.microsoft.com/office/drawing/2014/main" id="{112072C9-293D-4D05-9701-C2EFEC827FED}"/>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2" name="이등변 삼각형 11">
            <a:extLst>
              <a:ext uri="{FF2B5EF4-FFF2-40B4-BE49-F238E27FC236}">
                <a16:creationId xmlns="" xmlns:a16="http://schemas.microsoft.com/office/drawing/2014/main" id="{835BC0DA-2154-4248-9986-7156D3ACC0FA}"/>
              </a:ext>
            </a:extLst>
          </p:cNvPr>
          <p:cNvSpPr/>
          <p:nvPr userDrawn="1"/>
        </p:nvSpPr>
        <p:spPr>
          <a:xfrm>
            <a:off x="4386808" y="827433"/>
            <a:ext cx="6987820" cy="6023983"/>
          </a:xfrm>
          <a:prstGeom prst="triangle">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4" name="직사각형 13">
            <a:extLst>
              <a:ext uri="{FF2B5EF4-FFF2-40B4-BE49-F238E27FC236}">
                <a16:creationId xmlns="" xmlns:a16="http://schemas.microsoft.com/office/drawing/2014/main" id="{9352F398-F353-41EC-852E-CA997DAA8852}"/>
              </a:ext>
            </a:extLst>
          </p:cNvPr>
          <p:cNvSpPr/>
          <p:nvPr/>
        </p:nvSpPr>
        <p:spPr>
          <a:xfrm>
            <a:off x="208679" y="253332"/>
            <a:ext cx="6111356" cy="842580"/>
          </a:xfrm>
          <a:prstGeom prst="rect">
            <a:avLst/>
          </a:prstGeom>
          <a:solidFill>
            <a:srgbClr val="404040">
              <a:alpha val="2705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a:p>
        </p:txBody>
      </p:sp>
      <p:sp>
        <p:nvSpPr>
          <p:cNvPr id="15" name="직사각형 14">
            <a:extLst>
              <a:ext uri="{FF2B5EF4-FFF2-40B4-BE49-F238E27FC236}">
                <a16:creationId xmlns="" xmlns:a16="http://schemas.microsoft.com/office/drawing/2014/main" id="{C396019B-5111-4D3B-8EED-7B4BD901B7C0}"/>
              </a:ext>
            </a:extLst>
          </p:cNvPr>
          <p:cNvSpPr/>
          <p:nvPr/>
        </p:nvSpPr>
        <p:spPr>
          <a:xfrm>
            <a:off x="134381" y="178308"/>
            <a:ext cx="6111356" cy="842580"/>
          </a:xfrm>
          <a:prstGeom prst="rect">
            <a:avLst/>
          </a:prstGeom>
          <a:gradFill flip="none" rotWithShape="1">
            <a:gsLst>
              <a:gs pos="0">
                <a:srgbClr val="CFE6ED"/>
              </a:gs>
              <a:gs pos="100000">
                <a:srgbClr val="DDEEF3"/>
              </a:gs>
            </a:gsLst>
            <a:lin ang="18900000" scaled="1"/>
            <a:tileRect/>
          </a:grad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sp>
        <p:nvSpPr>
          <p:cNvPr id="2" name="제목 1">
            <a:extLst>
              <a:ext uri="{FF2B5EF4-FFF2-40B4-BE49-F238E27FC236}">
                <a16:creationId xmlns="" xmlns:a16="http://schemas.microsoft.com/office/drawing/2014/main" id="{79D67CF0-B63A-482C-AA8D-0120CDB87CC9}"/>
              </a:ext>
            </a:extLst>
          </p:cNvPr>
          <p:cNvSpPr>
            <a:spLocks noGrp="1"/>
          </p:cNvSpPr>
          <p:nvPr>
            <p:ph type="title" hasCustomPrompt="1"/>
          </p:nvPr>
        </p:nvSpPr>
        <p:spPr>
          <a:xfrm>
            <a:off x="213357" y="268895"/>
            <a:ext cx="628698" cy="701731"/>
          </a:xfrm>
          <a:noFill/>
        </p:spPr>
        <p:txBody>
          <a:bodyPr wrap="none" rtlCol="0">
            <a:spAutoFit/>
          </a:bodyPr>
          <a:lstStyle>
            <a:lvl1pPr>
              <a:defRPr lang="en-US" altLang="ko-KR" sz="3700" b="0" spc="-150" dirty="0">
                <a:solidFill>
                  <a:srgbClr val="3C1E06"/>
                </a:solidFill>
                <a:latin typeface="나눔스퀘어_ac Bold" panose="020B0600000101010101" pitchFamily="50" charset="-127"/>
                <a:ea typeface="나눔스퀘어_ac Bold" panose="020B0600000101010101" pitchFamily="50" charset="-127"/>
                <a:cs typeface="+mn-cs"/>
              </a:defRPr>
            </a:lvl1pPr>
          </a:lstStyle>
          <a:p>
            <a:pPr marL="0" lvl="0"/>
            <a:r>
              <a:rPr lang="en-US" altLang="ko-KR" sz="4400" dirty="0">
                <a:solidFill>
                  <a:srgbClr val="3C1E06"/>
                </a:solidFill>
                <a:latin typeface="나눔스퀘어_ac Bold" panose="020B0600000101010101" pitchFamily="50" charset="-127"/>
                <a:ea typeface="나눔스퀘어_ac Bold" panose="020B0600000101010101" pitchFamily="50" charset="-127"/>
              </a:rPr>
              <a:t>1)</a:t>
            </a:r>
          </a:p>
        </p:txBody>
      </p:sp>
      <p:sp>
        <p:nvSpPr>
          <p:cNvPr id="45" name="내용 개체 틀 2">
            <a:extLst>
              <a:ext uri="{FF2B5EF4-FFF2-40B4-BE49-F238E27FC236}">
                <a16:creationId xmlns="" xmlns:a16="http://schemas.microsoft.com/office/drawing/2014/main" id="{76BF5C99-1997-42D7-9B55-D543611FB4ED}"/>
              </a:ext>
            </a:extLst>
          </p:cNvPr>
          <p:cNvSpPr>
            <a:spLocks noGrp="1"/>
          </p:cNvSpPr>
          <p:nvPr>
            <p:ph idx="10"/>
          </p:nvPr>
        </p:nvSpPr>
        <p:spPr>
          <a:xfrm>
            <a:off x="446482" y="1233348"/>
            <a:ext cx="9026292" cy="5351094"/>
          </a:xfrm>
        </p:spPr>
        <p:txBody>
          <a:bodyPr>
            <a:normAutofit/>
          </a:bodyPr>
          <a:lstStyle>
            <a:lvl1pPr marL="252000" indent="-252000">
              <a:lnSpc>
                <a:spcPct val="120000"/>
              </a:lnSpc>
              <a:buClr>
                <a:srgbClr val="D5B8EA"/>
              </a:buClr>
              <a:buSzPct val="100000"/>
              <a:buFontTx/>
              <a:buBlip>
                <a:blip r:embed="rId4"/>
              </a:buBlip>
              <a:defRPr sz="3200" b="1">
                <a:latin typeface="나눔스퀘어_ac" panose="020B0600000101010101" pitchFamily="50" charset="-127"/>
                <a:ea typeface="나눔스퀘어_ac" panose="020B0600000101010101" pitchFamily="50" charset="-127"/>
              </a:defRPr>
            </a:lvl1pPr>
            <a:lvl2pPr marL="504000" indent="-228600">
              <a:lnSpc>
                <a:spcPct val="120000"/>
              </a:lnSpc>
              <a:buClr>
                <a:schemeClr val="accent4"/>
              </a:buClr>
              <a:buFont typeface="Wingdings" panose="05000000000000000000" pitchFamily="2" charset="2"/>
              <a:buChar char="§"/>
              <a:defRPr sz="3000">
                <a:latin typeface="나눔바른고딕" panose="020B0603020101020101" pitchFamily="50" charset="-127"/>
                <a:ea typeface="나눔바른고딕" panose="020B0603020101020101" pitchFamily="50" charset="-127"/>
              </a:defRPr>
            </a:lvl2pPr>
            <a:lvl3pPr marL="828000">
              <a:lnSpc>
                <a:spcPct val="120000"/>
              </a:lnSpc>
              <a:buClr>
                <a:schemeClr val="accent3">
                  <a:lumMod val="75000"/>
                </a:schemeClr>
              </a:buClr>
              <a:defRPr sz="2800">
                <a:latin typeface="나눔바른고딕" panose="020B0603020101020101" pitchFamily="50" charset="-127"/>
                <a:ea typeface="나눔바른고딕" panose="020B0603020101020101" pitchFamily="50" charset="-127"/>
              </a:defRPr>
            </a:lvl3pPr>
            <a:lvl4pPr>
              <a:defRPr sz="2600">
                <a:latin typeface="나눔바른고딕" panose="020B0603020101020101" pitchFamily="50" charset="-127"/>
                <a:ea typeface="나눔바른고딕" panose="020B0603020101020101" pitchFamily="50" charset="-127"/>
              </a:defRPr>
            </a:lvl4pPr>
            <a:lvl5pPr marL="1828800" indent="0">
              <a:buClr>
                <a:srgbClr val="D5B8EA"/>
              </a:buClr>
              <a:buNone/>
              <a:defRPr sz="2600">
                <a:latin typeface="나눔바른고딕" panose="020B0603020101020101" pitchFamily="50" charset="-127"/>
                <a:ea typeface="나눔바른고딕" panose="020B0603020101020101" pitchFamily="50" charset="-127"/>
              </a:defRPr>
            </a:lvl5pPr>
          </a:lstStyle>
          <a:p>
            <a:pPr lvl="4"/>
            <a:endParaRPr lang="ko-KR" altLang="en-US" dirty="0"/>
          </a:p>
        </p:txBody>
      </p:sp>
    </p:spTree>
    <p:extLst>
      <p:ext uri="{BB962C8B-B14F-4D97-AF65-F5344CB8AC3E}">
        <p14:creationId xmlns:p14="http://schemas.microsoft.com/office/powerpoint/2010/main" val="21968967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목차">
    <p:spTree>
      <p:nvGrpSpPr>
        <p:cNvPr id="1" name=""/>
        <p:cNvGrpSpPr/>
        <p:nvPr/>
      </p:nvGrpSpPr>
      <p:grpSpPr>
        <a:xfrm>
          <a:off x="0" y="0"/>
          <a:ext cx="0" cy="0"/>
          <a:chOff x="0" y="0"/>
          <a:chExt cx="0" cy="0"/>
        </a:xfrm>
      </p:grpSpPr>
      <p:sp>
        <p:nvSpPr>
          <p:cNvPr id="13" name="직사각형 2">
            <a:extLst>
              <a:ext uri="{FF2B5EF4-FFF2-40B4-BE49-F238E27FC236}">
                <a16:creationId xmlns="" xmlns:a16="http://schemas.microsoft.com/office/drawing/2014/main" id="{E4FB8308-C79E-4DBF-934B-DFE971567015}"/>
              </a:ext>
            </a:extLst>
          </p:cNvPr>
          <p:cNvSpPr/>
          <p:nvPr userDrawn="1"/>
        </p:nvSpPr>
        <p:spPr>
          <a:xfrm>
            <a:off x="1" y="-58140"/>
            <a:ext cx="10053115" cy="6913497"/>
          </a:xfrm>
          <a:custGeom>
            <a:avLst/>
            <a:gdLst>
              <a:gd name="connsiteX0" fmla="*/ 0 w 10898802"/>
              <a:gd name="connsiteY0" fmla="*/ 0 h 6864482"/>
              <a:gd name="connsiteX1" fmla="*/ 10898802 w 10898802"/>
              <a:gd name="connsiteY1" fmla="*/ 0 h 6864482"/>
              <a:gd name="connsiteX2" fmla="*/ 10898802 w 10898802"/>
              <a:gd name="connsiteY2" fmla="*/ 6864482 h 6864482"/>
              <a:gd name="connsiteX3" fmla="*/ 0 w 10898802"/>
              <a:gd name="connsiteY3" fmla="*/ 6864482 h 6864482"/>
              <a:gd name="connsiteX4" fmla="*/ 0 w 10898802"/>
              <a:gd name="connsiteY4" fmla="*/ 0 h 6864482"/>
              <a:gd name="connsiteX0" fmla="*/ 0 w 10898802"/>
              <a:gd name="connsiteY0" fmla="*/ 0 h 6868420"/>
              <a:gd name="connsiteX1" fmla="*/ 10898802 w 10898802"/>
              <a:gd name="connsiteY1" fmla="*/ 0 h 6868420"/>
              <a:gd name="connsiteX2" fmla="*/ 6569938 w 10898802"/>
              <a:gd name="connsiteY2" fmla="*/ 6868420 h 6868420"/>
              <a:gd name="connsiteX3" fmla="*/ 0 w 10898802"/>
              <a:gd name="connsiteY3" fmla="*/ 6864482 h 6868420"/>
              <a:gd name="connsiteX4" fmla="*/ 0 w 10898802"/>
              <a:gd name="connsiteY4" fmla="*/ 0 h 6868420"/>
              <a:gd name="connsiteX0" fmla="*/ 0 w 9989688"/>
              <a:gd name="connsiteY0" fmla="*/ 0 h 6868420"/>
              <a:gd name="connsiteX1" fmla="*/ 9989688 w 9989688"/>
              <a:gd name="connsiteY1" fmla="*/ 45719 h 6868420"/>
              <a:gd name="connsiteX2" fmla="*/ 6569938 w 9989688"/>
              <a:gd name="connsiteY2" fmla="*/ 6868420 h 6868420"/>
              <a:gd name="connsiteX3" fmla="*/ 0 w 9989688"/>
              <a:gd name="connsiteY3" fmla="*/ 6864482 h 6868420"/>
              <a:gd name="connsiteX4" fmla="*/ 0 w 9989688"/>
              <a:gd name="connsiteY4" fmla="*/ 0 h 6868420"/>
              <a:gd name="connsiteX0" fmla="*/ 0 w 9984402"/>
              <a:gd name="connsiteY0" fmla="*/ 45719 h 6914139"/>
              <a:gd name="connsiteX1" fmla="*/ 9984402 w 9984402"/>
              <a:gd name="connsiteY1" fmla="*/ 0 h 6914139"/>
              <a:gd name="connsiteX2" fmla="*/ 6569938 w 9984402"/>
              <a:gd name="connsiteY2" fmla="*/ 6914139 h 6914139"/>
              <a:gd name="connsiteX3" fmla="*/ 0 w 9984402"/>
              <a:gd name="connsiteY3" fmla="*/ 6910201 h 6914139"/>
              <a:gd name="connsiteX4" fmla="*/ 0 w 9984402"/>
              <a:gd name="connsiteY4" fmla="*/ 45719 h 69141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984402" h="6914139">
                <a:moveTo>
                  <a:pt x="0" y="45719"/>
                </a:moveTo>
                <a:lnTo>
                  <a:pt x="9984402" y="0"/>
                </a:lnTo>
                <a:lnTo>
                  <a:pt x="6569938" y="6914139"/>
                </a:lnTo>
                <a:lnTo>
                  <a:pt x="0" y="6910201"/>
                </a:lnTo>
                <a:lnTo>
                  <a:pt x="0" y="45719"/>
                </a:lnTo>
                <a:close/>
              </a:path>
            </a:pathLst>
          </a:custGeom>
          <a:solidFill>
            <a:srgbClr val="E7EC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40" name="자유형: 도형 39">
            <a:extLst>
              <a:ext uri="{FF2B5EF4-FFF2-40B4-BE49-F238E27FC236}">
                <a16:creationId xmlns="" xmlns:a16="http://schemas.microsoft.com/office/drawing/2014/main" id="{DD1AAACB-28E9-4D52-A6EE-22B06FA2EE4A}"/>
              </a:ext>
            </a:extLst>
          </p:cNvPr>
          <p:cNvSpPr/>
          <p:nvPr userDrawn="1"/>
        </p:nvSpPr>
        <p:spPr>
          <a:xfrm>
            <a:off x="768816" y="1243616"/>
            <a:ext cx="8815538" cy="5307946"/>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rgbClr val="8FCBDC">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41" name="자유형: 도형 40">
            <a:extLst>
              <a:ext uri="{FF2B5EF4-FFF2-40B4-BE49-F238E27FC236}">
                <a16:creationId xmlns="" xmlns:a16="http://schemas.microsoft.com/office/drawing/2014/main" id="{3A9E8056-E227-48D0-A362-012CD6F927DB}"/>
              </a:ext>
            </a:extLst>
          </p:cNvPr>
          <p:cNvSpPr/>
          <p:nvPr userDrawn="1"/>
        </p:nvSpPr>
        <p:spPr>
          <a:xfrm>
            <a:off x="11495" y="845026"/>
            <a:ext cx="8815538" cy="5307946"/>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42" name="직사각형 41">
            <a:extLst>
              <a:ext uri="{FF2B5EF4-FFF2-40B4-BE49-F238E27FC236}">
                <a16:creationId xmlns="" xmlns:a16="http://schemas.microsoft.com/office/drawing/2014/main" id="{3E639EC3-96A7-44E5-A7D4-BDDA1BCAA187}"/>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pic>
        <p:nvPicPr>
          <p:cNvPr id="44" name="그래픽 43">
            <a:extLst>
              <a:ext uri="{FF2B5EF4-FFF2-40B4-BE49-F238E27FC236}">
                <a16:creationId xmlns="" xmlns:a16="http://schemas.microsoft.com/office/drawing/2014/main" id="{3E6241A5-2F2F-42ED-85F8-D43B71F806A0}"/>
              </a:ext>
            </a:extLst>
          </p:cNvPr>
          <p:cNvPicPr>
            <a:picLocks noChangeAspect="1"/>
          </p:cNvPicPr>
          <p:nvPr userDrawn="1"/>
        </p:nvPicPr>
        <p:blipFill rotWithShape="1">
          <a:blip r:embed="rId2">
            <a:extLst>
              <a:ext uri="{96DAC541-7B7A-43D3-8B79-37D633B846F1}">
                <asvg:svgBlip xmlns="" xmlns:asvg="http://schemas.microsoft.com/office/drawing/2016/SVG/main" r:embed="rId3"/>
              </a:ext>
            </a:extLst>
          </a:blip>
          <a:srcRect l="27344" b="12244"/>
          <a:stretch/>
        </p:blipFill>
        <p:spPr>
          <a:xfrm rot="10800000">
            <a:off x="4641689" y="805103"/>
            <a:ext cx="7561806" cy="6074667"/>
          </a:xfrm>
          <a:prstGeom prst="rect">
            <a:avLst/>
          </a:prstGeom>
        </p:spPr>
      </p:pic>
    </p:spTree>
    <p:extLst>
      <p:ext uri="{BB962C8B-B14F-4D97-AF65-F5344CB8AC3E}">
        <p14:creationId xmlns:p14="http://schemas.microsoft.com/office/powerpoint/2010/main" val="32396651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절제목_간지">
    <p:spTree>
      <p:nvGrpSpPr>
        <p:cNvPr id="1" name=""/>
        <p:cNvGrpSpPr/>
        <p:nvPr/>
      </p:nvGrpSpPr>
      <p:grpSpPr>
        <a:xfrm>
          <a:off x="0" y="0"/>
          <a:ext cx="0" cy="0"/>
          <a:chOff x="0" y="0"/>
          <a:chExt cx="0" cy="0"/>
        </a:xfrm>
      </p:grpSpPr>
      <p:sp>
        <p:nvSpPr>
          <p:cNvPr id="6" name="그래픽 18">
            <a:extLst>
              <a:ext uri="{FF2B5EF4-FFF2-40B4-BE49-F238E27FC236}">
                <a16:creationId xmlns="" xmlns:a16="http://schemas.microsoft.com/office/drawing/2014/main" id="{F530099C-CA70-497E-9E2C-570DD13C57C5}"/>
              </a:ext>
            </a:extLst>
          </p:cNvPr>
          <p:cNvSpPr/>
          <p:nvPr userDrawn="1"/>
        </p:nvSpPr>
        <p:spPr>
          <a:xfrm rot="10800000">
            <a:off x="7666724" y="132125"/>
            <a:ext cx="4394137" cy="3651766"/>
          </a:xfrm>
          <a:custGeom>
            <a:avLst/>
            <a:gdLst>
              <a:gd name="connsiteX0" fmla="*/ 6067034 w 6067033"/>
              <a:gd name="connsiteY0" fmla="*/ 5042033 h 5042033"/>
              <a:gd name="connsiteX1" fmla="*/ 0 w 6067033"/>
              <a:gd name="connsiteY1" fmla="*/ 0 h 5042033"/>
              <a:gd name="connsiteX2" fmla="*/ 0 w 6067033"/>
              <a:gd name="connsiteY2" fmla="*/ 5042033 h 5042033"/>
            </a:gdLst>
            <a:ahLst/>
            <a:cxnLst>
              <a:cxn ang="0">
                <a:pos x="connsiteX0" y="connsiteY0"/>
              </a:cxn>
              <a:cxn ang="0">
                <a:pos x="connsiteX1" y="connsiteY1"/>
              </a:cxn>
              <a:cxn ang="0">
                <a:pos x="connsiteX2" y="connsiteY2"/>
              </a:cxn>
            </a:cxnLst>
            <a:rect l="l" t="t" r="r" b="b"/>
            <a:pathLst>
              <a:path w="6067033" h="5042033">
                <a:moveTo>
                  <a:pt x="6067034" y="5042033"/>
                </a:moveTo>
                <a:lnTo>
                  <a:pt x="0" y="0"/>
                </a:lnTo>
                <a:lnTo>
                  <a:pt x="0" y="5042033"/>
                </a:lnTo>
                <a:close/>
              </a:path>
            </a:pathLst>
          </a:custGeom>
          <a:gradFill flip="none" rotWithShape="1">
            <a:gsLst>
              <a:gs pos="0">
                <a:srgbClr val="9AE0E2"/>
              </a:gs>
              <a:gs pos="100000">
                <a:srgbClr val="8F9DEC"/>
              </a:gs>
            </a:gsLst>
            <a:lin ang="2700000" scaled="1"/>
            <a:tileRect/>
          </a:gra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endParaRPr>
          </a:p>
        </p:txBody>
      </p:sp>
      <p:sp>
        <p:nvSpPr>
          <p:cNvPr id="7" name="사각형: 둥근 모서리 6">
            <a:extLst>
              <a:ext uri="{FF2B5EF4-FFF2-40B4-BE49-F238E27FC236}">
                <a16:creationId xmlns="" xmlns:a16="http://schemas.microsoft.com/office/drawing/2014/main" id="{39C9C839-8C4C-401D-891A-9EB09EA999DB}"/>
              </a:ext>
            </a:extLst>
          </p:cNvPr>
          <p:cNvSpPr/>
          <p:nvPr userDrawn="1"/>
        </p:nvSpPr>
        <p:spPr>
          <a:xfrm>
            <a:off x="556098" y="1613463"/>
            <a:ext cx="11079804" cy="4105072"/>
          </a:xfrm>
          <a:prstGeom prst="roundRect">
            <a:avLst/>
          </a:prstGeom>
          <a:solidFill>
            <a:schemeClr val="bg1">
              <a:alpha val="49804"/>
            </a:schemeClr>
          </a:solid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pic>
        <p:nvPicPr>
          <p:cNvPr id="9" name="그래픽 8">
            <a:extLst>
              <a:ext uri="{FF2B5EF4-FFF2-40B4-BE49-F238E27FC236}">
                <a16:creationId xmlns="" xmlns:a16="http://schemas.microsoft.com/office/drawing/2014/main" id="{D265E156-5DAB-412B-B8ED-5B3264F77CF5}"/>
              </a:ext>
            </a:extLst>
          </p:cNvPr>
          <p:cNvPicPr>
            <a:picLocks noChangeAspect="1"/>
          </p:cNvPicPr>
          <p:nvPr userDrawn="1"/>
        </p:nvPicPr>
        <p:blipFill rotWithShape="1">
          <a:blip r:embed="rId2">
            <a:extLst>
              <a:ext uri="{96DAC541-7B7A-43D3-8B79-37D633B846F1}">
                <asvg:svgBlip xmlns="" xmlns:asvg="http://schemas.microsoft.com/office/drawing/2016/SVG/main" r:embed="rId3"/>
              </a:ext>
            </a:extLst>
          </a:blip>
          <a:srcRect l="27344" b="12244"/>
          <a:stretch/>
        </p:blipFill>
        <p:spPr>
          <a:xfrm rot="10800000">
            <a:off x="3575174" y="-645"/>
            <a:ext cx="8616827" cy="6858002"/>
          </a:xfrm>
          <a:prstGeom prst="rect">
            <a:avLst/>
          </a:prstGeom>
        </p:spPr>
      </p:pic>
      <p:pic>
        <p:nvPicPr>
          <p:cNvPr id="14" name="그래픽 13">
            <a:extLst>
              <a:ext uri="{FF2B5EF4-FFF2-40B4-BE49-F238E27FC236}">
                <a16:creationId xmlns="" xmlns:a16="http://schemas.microsoft.com/office/drawing/2014/main" id="{2F4B05E3-97F5-4C0C-BABF-9754BC166810}"/>
              </a:ext>
            </a:extLst>
          </p:cNvPr>
          <p:cNvPicPr>
            <a:picLocks noChangeAspect="1"/>
          </p:cNvPicPr>
          <p:nvPr userDrawn="1"/>
        </p:nvPicPr>
        <p:blipFill>
          <a:blip r:embed="rId4">
            <a:extLst>
              <a:ext uri="{96DAC541-7B7A-43D3-8B79-37D633B846F1}">
                <asvg:svgBlip xmlns="" xmlns:asvg="http://schemas.microsoft.com/office/drawing/2016/SVG/main" r:embed="rId5"/>
              </a:ext>
            </a:extLst>
          </a:blip>
          <a:stretch>
            <a:fillRect/>
          </a:stretch>
        </p:blipFill>
        <p:spPr>
          <a:xfrm rot="21105531">
            <a:off x="7071037" y="2495151"/>
            <a:ext cx="7004124" cy="5805700"/>
          </a:xfrm>
          <a:prstGeom prst="rect">
            <a:avLst/>
          </a:prstGeom>
        </p:spPr>
      </p:pic>
      <p:sp>
        <p:nvSpPr>
          <p:cNvPr id="2" name="절제목입력">
            <a:extLst>
              <a:ext uri="{FF2B5EF4-FFF2-40B4-BE49-F238E27FC236}">
                <a16:creationId xmlns="" xmlns:a16="http://schemas.microsoft.com/office/drawing/2014/main" id="{C4266977-02BA-456A-825A-A4467609EC61}"/>
              </a:ext>
            </a:extLst>
          </p:cNvPr>
          <p:cNvSpPr>
            <a:spLocks noGrp="1"/>
          </p:cNvSpPr>
          <p:nvPr>
            <p:ph type="title"/>
          </p:nvPr>
        </p:nvSpPr>
        <p:spPr>
          <a:xfrm>
            <a:off x="1120303" y="3221244"/>
            <a:ext cx="10515600" cy="1338828"/>
          </a:xfrm>
          <a:noFill/>
        </p:spPr>
        <p:txBody>
          <a:bodyPr wrap="square" rtlCol="0">
            <a:spAutoFit/>
          </a:bodyPr>
          <a:lstStyle>
            <a:lvl1pPr>
              <a:defRPr lang="ko-KR" altLang="en-US" sz="9000" spc="-300" dirty="0">
                <a:solidFill>
                  <a:schemeClr val="tx2">
                    <a:lumMod val="50000"/>
                  </a:schemeClr>
                </a:solidFill>
                <a:latin typeface="나눔바른고딕" panose="020B0603020101020101" pitchFamily="50" charset="-127"/>
                <a:ea typeface="나눔바른고딕" panose="020B0603020101020101" pitchFamily="50" charset="-127"/>
                <a:cs typeface="+mn-cs"/>
              </a:defRPr>
            </a:lvl1pPr>
          </a:lstStyle>
          <a:p>
            <a:pPr marL="0" lvl="0"/>
            <a:endParaRPr lang="ko-KR" altLang="en-US" dirty="0">
              <a:solidFill>
                <a:schemeClr val="tx2">
                  <a:lumMod val="50000"/>
                </a:schemeClr>
              </a:solidFill>
            </a:endParaRPr>
          </a:p>
        </p:txBody>
      </p:sp>
    </p:spTree>
    <p:extLst>
      <p:ext uri="{BB962C8B-B14F-4D97-AF65-F5344CB8AC3E}">
        <p14:creationId xmlns:p14="http://schemas.microsoft.com/office/powerpoint/2010/main" val="3227978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다음시간안내">
    <p:spTree>
      <p:nvGrpSpPr>
        <p:cNvPr id="1" name=""/>
        <p:cNvGrpSpPr/>
        <p:nvPr/>
      </p:nvGrpSpPr>
      <p:grpSpPr>
        <a:xfrm>
          <a:off x="0" y="0"/>
          <a:ext cx="0" cy="0"/>
          <a:chOff x="0" y="0"/>
          <a:chExt cx="0" cy="0"/>
        </a:xfrm>
      </p:grpSpPr>
      <p:pic>
        <p:nvPicPr>
          <p:cNvPr id="16" name="그림 15" descr="실내이(가) 표시된 사진&#10;&#10;자동 생성된 설명" hidden="1">
            <a:extLst>
              <a:ext uri="{FF2B5EF4-FFF2-40B4-BE49-F238E27FC236}">
                <a16:creationId xmlns="" xmlns:a16="http://schemas.microsoft.com/office/drawing/2014/main" id="{1F988D3E-7A9E-4D99-A05F-EC0F8D429EC0}"/>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r="8995"/>
          <a:stretch/>
        </p:blipFill>
        <p:spPr>
          <a:xfrm>
            <a:off x="4991101" y="776752"/>
            <a:ext cx="7191376" cy="6074667"/>
          </a:xfrm>
          <a:prstGeom prst="rect">
            <a:avLst/>
          </a:prstGeom>
        </p:spPr>
      </p:pic>
      <p:sp>
        <p:nvSpPr>
          <p:cNvPr id="5" name="직사각형 4">
            <a:extLst>
              <a:ext uri="{FF2B5EF4-FFF2-40B4-BE49-F238E27FC236}">
                <a16:creationId xmlns="" xmlns:a16="http://schemas.microsoft.com/office/drawing/2014/main" id="{7669C717-D7EA-4559-971D-9D96519396A4}"/>
              </a:ext>
            </a:extLst>
          </p:cNvPr>
          <p:cNvSpPr/>
          <p:nvPr userDrawn="1"/>
        </p:nvSpPr>
        <p:spPr>
          <a:xfrm>
            <a:off x="1" y="-2945"/>
            <a:ext cx="8942228" cy="6879996"/>
          </a:xfrm>
          <a:custGeom>
            <a:avLst/>
            <a:gdLst>
              <a:gd name="connsiteX0" fmla="*/ 0 w 10487025"/>
              <a:gd name="connsiteY0" fmla="*/ 0 h 6844840"/>
              <a:gd name="connsiteX1" fmla="*/ 10487025 w 10487025"/>
              <a:gd name="connsiteY1" fmla="*/ 0 h 6844840"/>
              <a:gd name="connsiteX2" fmla="*/ 10487025 w 10487025"/>
              <a:gd name="connsiteY2" fmla="*/ 6844840 h 6844840"/>
              <a:gd name="connsiteX3" fmla="*/ 0 w 10487025"/>
              <a:gd name="connsiteY3" fmla="*/ 6844840 h 6844840"/>
              <a:gd name="connsiteX4" fmla="*/ 0 w 10487025"/>
              <a:gd name="connsiteY4" fmla="*/ 0 h 6844840"/>
              <a:gd name="connsiteX0" fmla="*/ 0 w 10487025"/>
              <a:gd name="connsiteY0" fmla="*/ 161925 h 7006765"/>
              <a:gd name="connsiteX1" fmla="*/ 5962650 w 10487025"/>
              <a:gd name="connsiteY1" fmla="*/ 0 h 7006765"/>
              <a:gd name="connsiteX2" fmla="*/ 10487025 w 10487025"/>
              <a:gd name="connsiteY2" fmla="*/ 7006765 h 7006765"/>
              <a:gd name="connsiteX3" fmla="*/ 0 w 10487025"/>
              <a:gd name="connsiteY3" fmla="*/ 7006765 h 7006765"/>
              <a:gd name="connsiteX4" fmla="*/ 0 w 10487025"/>
              <a:gd name="connsiteY4" fmla="*/ 161925 h 7006765"/>
              <a:gd name="connsiteX0" fmla="*/ 0 w 10487025"/>
              <a:gd name="connsiteY0" fmla="*/ 0 h 6844840"/>
              <a:gd name="connsiteX1" fmla="*/ 8896350 w 10487025"/>
              <a:gd name="connsiteY1" fmla="*/ 0 h 6844840"/>
              <a:gd name="connsiteX2" fmla="*/ 10487025 w 10487025"/>
              <a:gd name="connsiteY2" fmla="*/ 6844840 h 6844840"/>
              <a:gd name="connsiteX3" fmla="*/ 0 w 10487025"/>
              <a:gd name="connsiteY3" fmla="*/ 6844840 h 6844840"/>
              <a:gd name="connsiteX4" fmla="*/ 0 w 10487025"/>
              <a:gd name="connsiteY4" fmla="*/ 0 h 6844840"/>
              <a:gd name="connsiteX0" fmla="*/ 0 w 8896350"/>
              <a:gd name="connsiteY0" fmla="*/ 0 h 6844840"/>
              <a:gd name="connsiteX1" fmla="*/ 8896350 w 8896350"/>
              <a:gd name="connsiteY1" fmla="*/ 0 h 6844840"/>
              <a:gd name="connsiteX2" fmla="*/ 6467475 w 8896350"/>
              <a:gd name="connsiteY2" fmla="*/ 6816265 h 6844840"/>
              <a:gd name="connsiteX3" fmla="*/ 0 w 8896350"/>
              <a:gd name="connsiteY3" fmla="*/ 6844840 h 6844840"/>
              <a:gd name="connsiteX4" fmla="*/ 0 w 8896350"/>
              <a:gd name="connsiteY4" fmla="*/ 0 h 6844840"/>
              <a:gd name="connsiteX0" fmla="*/ 0 w 8896350"/>
              <a:gd name="connsiteY0" fmla="*/ 0 h 6844840"/>
              <a:gd name="connsiteX1" fmla="*/ 8896350 w 8896350"/>
              <a:gd name="connsiteY1" fmla="*/ 0 h 6844840"/>
              <a:gd name="connsiteX2" fmla="*/ 5429250 w 8896350"/>
              <a:gd name="connsiteY2" fmla="*/ 6816265 h 6844840"/>
              <a:gd name="connsiteX3" fmla="*/ 0 w 8896350"/>
              <a:gd name="connsiteY3" fmla="*/ 6844840 h 6844840"/>
              <a:gd name="connsiteX4" fmla="*/ 0 w 8896350"/>
              <a:gd name="connsiteY4" fmla="*/ 0 h 6844840"/>
              <a:gd name="connsiteX0" fmla="*/ 0 w 8896350"/>
              <a:gd name="connsiteY0" fmla="*/ 0 h 6844840"/>
              <a:gd name="connsiteX1" fmla="*/ 8896350 w 8896350"/>
              <a:gd name="connsiteY1" fmla="*/ 0 h 6844840"/>
              <a:gd name="connsiteX2" fmla="*/ 5486400 w 8896350"/>
              <a:gd name="connsiteY2" fmla="*/ 6835315 h 6844840"/>
              <a:gd name="connsiteX3" fmla="*/ 0 w 8896350"/>
              <a:gd name="connsiteY3" fmla="*/ 6844840 h 6844840"/>
              <a:gd name="connsiteX4" fmla="*/ 0 w 8896350"/>
              <a:gd name="connsiteY4" fmla="*/ 0 h 68448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96350" h="6844840">
                <a:moveTo>
                  <a:pt x="0" y="0"/>
                </a:moveTo>
                <a:lnTo>
                  <a:pt x="8896350" y="0"/>
                </a:lnTo>
                <a:lnTo>
                  <a:pt x="5486400" y="6835315"/>
                </a:lnTo>
                <a:lnTo>
                  <a:pt x="0" y="6844840"/>
                </a:lnTo>
                <a:lnTo>
                  <a:pt x="0" y="0"/>
                </a:lnTo>
                <a:close/>
              </a:path>
            </a:pathLst>
          </a:custGeom>
          <a:solidFill>
            <a:srgbClr val="E7EC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pic>
        <p:nvPicPr>
          <p:cNvPr id="11" name="그래픽 10">
            <a:extLst>
              <a:ext uri="{FF2B5EF4-FFF2-40B4-BE49-F238E27FC236}">
                <a16:creationId xmlns="" xmlns:a16="http://schemas.microsoft.com/office/drawing/2014/main" id="{F88AB430-4AA1-45AA-B076-C34B61161B87}"/>
              </a:ext>
            </a:extLst>
          </p:cNvPr>
          <p:cNvPicPr>
            <a:picLocks noChangeAspect="1"/>
          </p:cNvPicPr>
          <p:nvPr userDrawn="1"/>
        </p:nvPicPr>
        <p:blipFill rotWithShape="1">
          <a:blip r:embed="rId3">
            <a:extLst>
              <a:ext uri="{96DAC541-7B7A-43D3-8B79-37D633B846F1}">
                <asvg:svgBlip xmlns="" xmlns:asvg="http://schemas.microsoft.com/office/drawing/2016/SVG/main" r:embed="rId4"/>
              </a:ext>
            </a:extLst>
          </a:blip>
          <a:srcRect b="37766"/>
          <a:stretch/>
        </p:blipFill>
        <p:spPr>
          <a:xfrm>
            <a:off x="9524" y="-1849373"/>
            <a:ext cx="7004124" cy="3613135"/>
          </a:xfrm>
          <a:prstGeom prst="rect">
            <a:avLst/>
          </a:prstGeom>
        </p:spPr>
      </p:pic>
      <p:sp>
        <p:nvSpPr>
          <p:cNvPr id="13" name="직사각형 12">
            <a:extLst>
              <a:ext uri="{FF2B5EF4-FFF2-40B4-BE49-F238E27FC236}">
                <a16:creationId xmlns="" xmlns:a16="http://schemas.microsoft.com/office/drawing/2014/main" id="{C5EB58ED-179B-4078-B192-BE5B72A0F7A2}"/>
              </a:ext>
            </a:extLst>
          </p:cNvPr>
          <p:cNvSpPr/>
          <p:nvPr userDrawn="1"/>
        </p:nvSpPr>
        <p:spPr>
          <a:xfrm>
            <a:off x="0" y="-13063"/>
            <a:ext cx="12192000" cy="1784842"/>
          </a:xfrm>
          <a:prstGeom prst="rect">
            <a:avLst/>
          </a:prstGeom>
          <a:solidFill>
            <a:schemeClr val="accent1">
              <a:lumMod val="50000"/>
              <a:alpha val="40000"/>
            </a:scheme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grpSp>
        <p:nvGrpSpPr>
          <p:cNvPr id="3" name="그룹 2">
            <a:extLst>
              <a:ext uri="{FF2B5EF4-FFF2-40B4-BE49-F238E27FC236}">
                <a16:creationId xmlns="" xmlns:a16="http://schemas.microsoft.com/office/drawing/2014/main" id="{70F86DED-00F3-458B-8659-DC3628B429DE}"/>
              </a:ext>
            </a:extLst>
          </p:cNvPr>
          <p:cNvGrpSpPr/>
          <p:nvPr userDrawn="1"/>
        </p:nvGrpSpPr>
        <p:grpSpPr>
          <a:xfrm>
            <a:off x="857294" y="2370245"/>
            <a:ext cx="4756327" cy="2536467"/>
            <a:chOff x="857294" y="2370244"/>
            <a:chExt cx="4756327" cy="2536467"/>
          </a:xfrm>
        </p:grpSpPr>
        <p:cxnSp>
          <p:nvCxnSpPr>
            <p:cNvPr id="25" name="직선 연결선 24">
              <a:extLst>
                <a:ext uri="{FF2B5EF4-FFF2-40B4-BE49-F238E27FC236}">
                  <a16:creationId xmlns="" xmlns:a16="http://schemas.microsoft.com/office/drawing/2014/main" id="{0403CE34-B4DF-4BC4-9CEA-89E13DDE2288}"/>
                </a:ext>
              </a:extLst>
            </p:cNvPr>
            <p:cNvCxnSpPr>
              <a:cxnSpLocks/>
            </p:cNvCxnSpPr>
            <p:nvPr userDrawn="1"/>
          </p:nvCxnSpPr>
          <p:spPr>
            <a:xfrm>
              <a:off x="857294" y="4906711"/>
              <a:ext cx="4756327" cy="0"/>
            </a:xfrm>
            <a:prstGeom prst="line">
              <a:avLst/>
            </a:prstGeom>
            <a:ln>
              <a:solidFill>
                <a:schemeClr val="accent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6" name="직선 연결선 25">
              <a:extLst>
                <a:ext uri="{FF2B5EF4-FFF2-40B4-BE49-F238E27FC236}">
                  <a16:creationId xmlns="" xmlns:a16="http://schemas.microsoft.com/office/drawing/2014/main" id="{37043C51-C423-4A7B-AD44-8284F712F9F3}"/>
                </a:ext>
              </a:extLst>
            </p:cNvPr>
            <p:cNvCxnSpPr>
              <a:cxnSpLocks/>
            </p:cNvCxnSpPr>
            <p:nvPr userDrawn="1"/>
          </p:nvCxnSpPr>
          <p:spPr>
            <a:xfrm>
              <a:off x="857294" y="2370244"/>
              <a:ext cx="4756327" cy="0"/>
            </a:xfrm>
            <a:prstGeom prst="line">
              <a:avLst/>
            </a:prstGeom>
            <a:ln>
              <a:solidFill>
                <a:schemeClr val="accent1">
                  <a:lumMod val="7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2" name="절제목입력">
            <a:extLst>
              <a:ext uri="{FF2B5EF4-FFF2-40B4-BE49-F238E27FC236}">
                <a16:creationId xmlns="" xmlns:a16="http://schemas.microsoft.com/office/drawing/2014/main" id="{C4266977-02BA-456A-825A-A4467609EC61}"/>
              </a:ext>
            </a:extLst>
          </p:cNvPr>
          <p:cNvSpPr>
            <a:spLocks noGrp="1"/>
          </p:cNvSpPr>
          <p:nvPr>
            <p:ph type="title" hasCustomPrompt="1"/>
          </p:nvPr>
        </p:nvSpPr>
        <p:spPr>
          <a:xfrm>
            <a:off x="857295" y="2439212"/>
            <a:ext cx="5186199" cy="2554545"/>
          </a:xfrm>
          <a:noFill/>
        </p:spPr>
        <p:txBody>
          <a:bodyPr wrap="square" rtlCol="0">
            <a:spAutoFit/>
          </a:bodyPr>
          <a:lstStyle>
            <a:lvl1pPr>
              <a:lnSpc>
                <a:spcPct val="100000"/>
              </a:lnSpc>
              <a:defRPr lang="ko-KR" altLang="en-US" sz="8000" spc="-300" dirty="0">
                <a:solidFill>
                  <a:schemeClr val="tx2">
                    <a:lumMod val="50000"/>
                  </a:schemeClr>
                </a:solidFill>
                <a:latin typeface="나눔바른고딕" panose="020B0603020101020101" pitchFamily="50" charset="-127"/>
                <a:ea typeface="나눔바른고딕" panose="020B0603020101020101" pitchFamily="50" charset="-127"/>
                <a:cs typeface="+mn-cs"/>
              </a:defRPr>
            </a:lvl1pPr>
          </a:lstStyle>
          <a:p>
            <a:pPr marL="0" lvl="0"/>
            <a:r>
              <a:rPr lang="ko-KR" altLang="en-US" dirty="0">
                <a:solidFill>
                  <a:schemeClr val="tx2">
                    <a:lumMod val="50000"/>
                  </a:schemeClr>
                </a:solidFill>
              </a:rPr>
              <a:t/>
            </a:r>
            <a:br>
              <a:rPr lang="ko-KR" altLang="en-US" dirty="0">
                <a:solidFill>
                  <a:schemeClr val="tx2">
                    <a:lumMod val="50000"/>
                  </a:schemeClr>
                </a:solidFill>
              </a:rPr>
            </a:br>
            <a:endParaRPr lang="ko-KR" altLang="en-US" dirty="0">
              <a:solidFill>
                <a:schemeClr val="tx2">
                  <a:lumMod val="50000"/>
                </a:schemeClr>
              </a:solidFill>
            </a:endParaRPr>
          </a:p>
        </p:txBody>
      </p:sp>
    </p:spTree>
    <p:extLst>
      <p:ext uri="{BB962C8B-B14F-4D97-AF65-F5344CB8AC3E}">
        <p14:creationId xmlns:p14="http://schemas.microsoft.com/office/powerpoint/2010/main" val="1005268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정리하기">
    <p:spTree>
      <p:nvGrpSpPr>
        <p:cNvPr id="1" name=""/>
        <p:cNvGrpSpPr/>
        <p:nvPr/>
      </p:nvGrpSpPr>
      <p:grpSpPr>
        <a:xfrm>
          <a:off x="0" y="0"/>
          <a:ext cx="0" cy="0"/>
          <a:chOff x="0" y="0"/>
          <a:chExt cx="0" cy="0"/>
        </a:xfrm>
      </p:grpSpPr>
      <p:pic>
        <p:nvPicPr>
          <p:cNvPr id="6" name="그래픽 5">
            <a:extLst>
              <a:ext uri="{FF2B5EF4-FFF2-40B4-BE49-F238E27FC236}">
                <a16:creationId xmlns="" xmlns:a16="http://schemas.microsoft.com/office/drawing/2014/main" id="{E6127282-84D8-4C6D-B83A-DD91189F825F}"/>
              </a:ext>
            </a:extLst>
          </p:cNvPr>
          <p:cNvPicPr>
            <a:picLocks noChangeAspect="1"/>
          </p:cNvPicPr>
          <p:nvPr userDrawn="1"/>
        </p:nvPicPr>
        <p:blipFill rotWithShape="1">
          <a:blip r:embed="rId2">
            <a:extLst>
              <a:ext uri="{96DAC541-7B7A-43D3-8B79-37D633B846F1}">
                <asvg:svgBlip xmlns="" xmlns:asvg="http://schemas.microsoft.com/office/drawing/2016/SVG/main" r:embed="rId3"/>
              </a:ext>
            </a:extLst>
          </a:blip>
          <a:srcRect l="27344" b="12244"/>
          <a:stretch/>
        </p:blipFill>
        <p:spPr>
          <a:xfrm rot="10800000">
            <a:off x="4623243" y="827432"/>
            <a:ext cx="7561806" cy="6074667"/>
          </a:xfrm>
          <a:prstGeom prst="rect">
            <a:avLst/>
          </a:prstGeom>
        </p:spPr>
      </p:pic>
      <p:sp>
        <p:nvSpPr>
          <p:cNvPr id="7" name="직사각형 6">
            <a:extLst>
              <a:ext uri="{FF2B5EF4-FFF2-40B4-BE49-F238E27FC236}">
                <a16:creationId xmlns="" xmlns:a16="http://schemas.microsoft.com/office/drawing/2014/main" id="{8259956A-65B4-4EEA-9C7C-0AF5194488F5}"/>
              </a:ext>
            </a:extLst>
          </p:cNvPr>
          <p:cNvSpPr/>
          <p:nvPr userDrawn="1"/>
        </p:nvSpPr>
        <p:spPr>
          <a:xfrm>
            <a:off x="13749" y="823551"/>
            <a:ext cx="12185049" cy="6027166"/>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8" name="직사각형 7">
            <a:extLst>
              <a:ext uri="{FF2B5EF4-FFF2-40B4-BE49-F238E27FC236}">
                <a16:creationId xmlns="" xmlns:a16="http://schemas.microsoft.com/office/drawing/2014/main" id="{DA3C90BF-7600-40AA-8805-55295AE0CF88}"/>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이등변 삼각형 9">
            <a:extLst>
              <a:ext uri="{FF2B5EF4-FFF2-40B4-BE49-F238E27FC236}">
                <a16:creationId xmlns="" xmlns:a16="http://schemas.microsoft.com/office/drawing/2014/main" id="{0B197D7A-6573-4F38-9142-7D335934E7E5}"/>
              </a:ext>
            </a:extLst>
          </p:cNvPr>
          <p:cNvSpPr/>
          <p:nvPr userDrawn="1"/>
        </p:nvSpPr>
        <p:spPr>
          <a:xfrm>
            <a:off x="9247672" y="833399"/>
            <a:ext cx="6987820" cy="6023983"/>
          </a:xfrm>
          <a:prstGeom prst="triangle">
            <a:avLst/>
          </a:prstGeom>
          <a:solidFill>
            <a:schemeClr val="accent1">
              <a:lumMod val="75000"/>
              <a:alpha val="15000"/>
            </a:scheme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2" name="대각선 방향의 모서리가 둥근 사각형 175">
            <a:extLst>
              <a:ext uri="{FF2B5EF4-FFF2-40B4-BE49-F238E27FC236}">
                <a16:creationId xmlns="" xmlns:a16="http://schemas.microsoft.com/office/drawing/2014/main" id="{3ACEB31D-F473-492D-896B-19B4B5802F74}"/>
              </a:ext>
            </a:extLst>
          </p:cNvPr>
          <p:cNvSpPr/>
          <p:nvPr userDrawn="1"/>
        </p:nvSpPr>
        <p:spPr bwMode="auto">
          <a:xfrm>
            <a:off x="446482" y="413245"/>
            <a:ext cx="2417191" cy="907308"/>
          </a:xfrm>
          <a:prstGeom prst="round2DiagRect">
            <a:avLst>
              <a:gd name="adj1" fmla="val 34495"/>
              <a:gd name="adj2" fmla="val 0"/>
            </a:avLst>
          </a:prstGeom>
          <a:solidFill>
            <a:srgbClr val="000000">
              <a:alpha val="1803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dirty="0"/>
          </a:p>
        </p:txBody>
      </p:sp>
      <p:sp>
        <p:nvSpPr>
          <p:cNvPr id="13" name="대각선 방향의 모서리가 둥근 사각형 175">
            <a:extLst>
              <a:ext uri="{FF2B5EF4-FFF2-40B4-BE49-F238E27FC236}">
                <a16:creationId xmlns="" xmlns:a16="http://schemas.microsoft.com/office/drawing/2014/main" id="{E19E2B2F-F19A-4B13-BA5B-51D91EA0AEFA}"/>
              </a:ext>
            </a:extLst>
          </p:cNvPr>
          <p:cNvSpPr/>
          <p:nvPr userDrawn="1"/>
        </p:nvSpPr>
        <p:spPr bwMode="auto">
          <a:xfrm>
            <a:off x="296354" y="272411"/>
            <a:ext cx="2417191" cy="907308"/>
          </a:xfrm>
          <a:prstGeom prst="round2DiagRect">
            <a:avLst>
              <a:gd name="adj1" fmla="val 34495"/>
              <a:gd name="adj2" fmla="val 0"/>
            </a:avLst>
          </a:prstGeom>
          <a:solidFill>
            <a:srgbClr val="2B90D9">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14" name="직사각형 35">
            <a:extLst>
              <a:ext uri="{FF2B5EF4-FFF2-40B4-BE49-F238E27FC236}">
                <a16:creationId xmlns="" xmlns:a16="http://schemas.microsoft.com/office/drawing/2014/main" id="{953AE7E3-D204-4367-80C4-AF39C650F4B5}"/>
              </a:ext>
            </a:extLst>
          </p:cNvPr>
          <p:cNvSpPr/>
          <p:nvPr userDrawn="1"/>
        </p:nvSpPr>
        <p:spPr bwMode="auto">
          <a:xfrm>
            <a:off x="68242" y="365404"/>
            <a:ext cx="2417191" cy="724561"/>
          </a:xfrm>
          <a:prstGeom prst="rect">
            <a:avLst/>
          </a:prstGeom>
          <a:noFill/>
        </p:spPr>
        <p:txBody>
          <a:bodyPr anchor="ctr">
            <a:scene3d>
              <a:camera prst="orthographicFront"/>
              <a:lightRig rig="threePt" dir="t"/>
            </a:scene3d>
            <a:sp3d>
              <a:bevelT w="1270" h="1270"/>
              <a:bevelB w="1270" h="1270"/>
            </a:sp3d>
          </a:bodyPr>
          <a:lstStyle/>
          <a:p>
            <a:pPr marL="0" lvl="1" algn="r">
              <a:buClr>
                <a:srgbClr val="008400"/>
              </a:buClr>
              <a:buSzPct val="140000"/>
              <a:tabLst>
                <a:tab pos="5645270" algn="l"/>
              </a:tabLst>
            </a:pPr>
            <a:endParaRPr lang="ko-KR" altLang="en-US" sz="4000" b="1" spc="-100" dirty="0">
              <a:solidFill>
                <a:schemeClr val="bg1"/>
              </a:solidFill>
              <a:latin typeface="나눔스퀘어_ac Light" panose="020B0600000101010101" pitchFamily="50" charset="-127"/>
              <a:ea typeface="나눔스퀘어_ac Light" panose="020B0600000101010101" pitchFamily="50" charset="-127"/>
              <a:sym typeface="Monotype Sorts"/>
            </a:endParaRPr>
          </a:p>
        </p:txBody>
      </p:sp>
      <p:pic>
        <p:nvPicPr>
          <p:cNvPr id="15" name="그래픽 14">
            <a:extLst>
              <a:ext uri="{FF2B5EF4-FFF2-40B4-BE49-F238E27FC236}">
                <a16:creationId xmlns="" xmlns:a16="http://schemas.microsoft.com/office/drawing/2014/main" id="{9576B87C-9060-46BF-9AEE-FB7EBE001AA2}"/>
              </a:ext>
            </a:extLst>
          </p:cNvPr>
          <p:cNvPicPr>
            <a:picLocks noChangeAspect="1"/>
          </p:cNvPicPr>
          <p:nvPr userDrawn="1"/>
        </p:nvPicPr>
        <p:blipFill>
          <a:blip r:embed="rId4">
            <a:extLst>
              <a:ext uri="{96DAC541-7B7A-43D3-8B79-37D633B846F1}">
                <asvg:svgBlip xmlns="" xmlns:asvg="http://schemas.microsoft.com/office/drawing/2016/SVG/main" r:embed="rId5"/>
              </a:ext>
            </a:extLst>
          </a:blip>
          <a:stretch>
            <a:fillRect/>
          </a:stretch>
        </p:blipFill>
        <p:spPr>
          <a:xfrm rot="5400000">
            <a:off x="460701" y="434444"/>
            <a:ext cx="238271" cy="198286"/>
          </a:xfrm>
          <a:prstGeom prst="rect">
            <a:avLst/>
          </a:prstGeom>
        </p:spPr>
      </p:pic>
      <p:pic>
        <p:nvPicPr>
          <p:cNvPr id="16" name="그래픽 15">
            <a:extLst>
              <a:ext uri="{FF2B5EF4-FFF2-40B4-BE49-F238E27FC236}">
                <a16:creationId xmlns="" xmlns:a16="http://schemas.microsoft.com/office/drawing/2014/main" id="{8FA20798-5018-4E15-AC02-980DAE92A4FA}"/>
              </a:ext>
            </a:extLst>
          </p:cNvPr>
          <p:cNvPicPr>
            <a:picLocks noChangeAspect="1"/>
          </p:cNvPicPr>
          <p:nvPr userDrawn="1"/>
        </p:nvPicPr>
        <p:blipFill>
          <a:blip r:embed="rId6">
            <a:extLst>
              <a:ext uri="{96DAC541-7B7A-43D3-8B79-37D633B846F1}">
                <asvg:svgBlip xmlns="" xmlns:asvg="http://schemas.microsoft.com/office/drawing/2016/SVG/main" r:embed="rId7"/>
              </a:ext>
            </a:extLst>
          </a:blip>
          <a:stretch>
            <a:fillRect/>
          </a:stretch>
        </p:blipFill>
        <p:spPr>
          <a:xfrm rot="817888">
            <a:off x="9061190" y="2125299"/>
            <a:ext cx="7004124" cy="5805700"/>
          </a:xfrm>
          <a:prstGeom prst="rect">
            <a:avLst/>
          </a:prstGeom>
        </p:spPr>
      </p:pic>
      <p:sp>
        <p:nvSpPr>
          <p:cNvPr id="17" name="내용 개체 틀 2">
            <a:extLst>
              <a:ext uri="{FF2B5EF4-FFF2-40B4-BE49-F238E27FC236}">
                <a16:creationId xmlns="" xmlns:a16="http://schemas.microsoft.com/office/drawing/2014/main" id="{8882EFD0-2702-4CF9-A9A1-7AC20E3EDEFE}"/>
              </a:ext>
            </a:extLst>
          </p:cNvPr>
          <p:cNvSpPr>
            <a:spLocks noGrp="1"/>
          </p:cNvSpPr>
          <p:nvPr>
            <p:ph idx="10"/>
          </p:nvPr>
        </p:nvSpPr>
        <p:spPr>
          <a:xfrm>
            <a:off x="446482" y="1513530"/>
            <a:ext cx="9026292" cy="4351338"/>
          </a:xfrm>
        </p:spPr>
        <p:txBody>
          <a:bodyPr>
            <a:normAutofit/>
          </a:bodyPr>
          <a:lstStyle>
            <a:lvl1pPr marL="252000" indent="-252000">
              <a:buClr>
                <a:srgbClr val="D5B8EA"/>
              </a:buClr>
              <a:buSzPct val="80000"/>
              <a:buFont typeface="Wingdings" panose="05000000000000000000" pitchFamily="2" charset="2"/>
              <a:buChar char="l"/>
              <a:defRPr sz="2600">
                <a:latin typeface="나눔바른고딕" panose="020B0603020101020101" pitchFamily="50" charset="-127"/>
                <a:ea typeface="나눔바른고딕" panose="020B0603020101020101" pitchFamily="50" charset="-127"/>
              </a:defRPr>
            </a:lvl1pPr>
            <a:lvl2pPr marL="685800" indent="-228600">
              <a:buFont typeface="Wingdings" panose="05000000000000000000" pitchFamily="2" charset="2"/>
              <a:buChar char="v"/>
              <a:defRPr sz="2600">
                <a:latin typeface="나눔바른고딕" panose="020B0603020101020101" pitchFamily="50" charset="-127"/>
                <a:ea typeface="나눔바른고딕" panose="020B0603020101020101" pitchFamily="50" charset="-127"/>
              </a:defRPr>
            </a:lvl2pPr>
            <a:lvl3pPr>
              <a:defRPr sz="2600">
                <a:latin typeface="나눔바른고딕" panose="020B0603020101020101" pitchFamily="50" charset="-127"/>
                <a:ea typeface="나눔바른고딕" panose="020B0603020101020101" pitchFamily="50" charset="-127"/>
              </a:defRPr>
            </a:lvl3pPr>
            <a:lvl4pPr>
              <a:defRPr sz="2600">
                <a:latin typeface="나눔바른고딕" panose="020B0603020101020101" pitchFamily="50" charset="-127"/>
                <a:ea typeface="나눔바른고딕" panose="020B0603020101020101" pitchFamily="50" charset="-127"/>
              </a:defRPr>
            </a:lvl4pPr>
            <a:lvl5pPr marL="1828800" indent="0">
              <a:buClr>
                <a:srgbClr val="D5B8EA"/>
              </a:buClr>
              <a:buNone/>
              <a:defRPr sz="2600">
                <a:latin typeface="나눔바른고딕" panose="020B0603020101020101" pitchFamily="50" charset="-127"/>
                <a:ea typeface="나눔바른고딕" panose="020B0603020101020101" pitchFamily="50" charset="-127"/>
              </a:defRPr>
            </a:lvl5pPr>
          </a:lstStyle>
          <a:p>
            <a:pPr lvl="4"/>
            <a:endParaRPr lang="ko-KR" altLang="en-US" dirty="0"/>
          </a:p>
        </p:txBody>
      </p:sp>
    </p:spTree>
    <p:extLst>
      <p:ext uri="{BB962C8B-B14F-4D97-AF65-F5344CB8AC3E}">
        <p14:creationId xmlns:p14="http://schemas.microsoft.com/office/powerpoint/2010/main" val="5337425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7"/>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C32C6913-E17F-42CB-B595-A5C4CB9C3D3B}" type="datetime1">
              <a:rPr lang="en-US" smtClean="0"/>
              <a:t>6/10/2025</a:t>
            </a:fld>
            <a:endParaRPr lang="en-US"/>
          </a:p>
        </p:txBody>
      </p:sp>
      <p:sp>
        <p:nvSpPr>
          <p:cNvPr id="5" name="Footer Placeholder 4"/>
          <p:cNvSpPr>
            <a:spLocks noGrp="1"/>
          </p:cNvSpPr>
          <p:nvPr>
            <p:ph type="ftr" sz="quarter" idx="11"/>
          </p:nvPr>
        </p:nvSpPr>
        <p:spPr/>
        <p:txBody>
          <a:bodyPr/>
          <a:lstStyle/>
          <a:p>
            <a:r>
              <a:rPr lang="en-US" smtClean="0"/>
              <a:t>Engineering Thermodynamics I_Final Exam</a:t>
            </a:r>
            <a:endParaRPr lang="en-US"/>
          </a:p>
        </p:txBody>
      </p:sp>
      <p:sp>
        <p:nvSpPr>
          <p:cNvPr id="6" name="Slide Number Placeholder 5"/>
          <p:cNvSpPr>
            <a:spLocks noGrp="1"/>
          </p:cNvSpPr>
          <p:nvPr>
            <p:ph type="sldNum" sz="quarter" idx="12"/>
          </p:nvPr>
        </p:nvSpPr>
        <p:spPr/>
        <p:txBody>
          <a:bodyPr/>
          <a:lstStyle/>
          <a:p>
            <a:fld id="{A48DA065-FA52-4A6B-AE36-1AE15AD4FD00}" type="slidenum">
              <a:rPr lang="en-US" smtClean="0"/>
              <a:pPr/>
              <a:t>‹#›</a:t>
            </a:fld>
            <a:endParaRPr lang="en-US"/>
          </a:p>
        </p:txBody>
      </p:sp>
    </p:spTree>
    <p:extLst>
      <p:ext uri="{BB962C8B-B14F-4D97-AF65-F5344CB8AC3E}">
        <p14:creationId xmlns:p14="http://schemas.microsoft.com/office/powerpoint/2010/main" val="19072987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C83000-B9DA-48BA-AF15-4EC757CE5765}" type="datetime1">
              <a:rPr lang="en-US" smtClean="0"/>
              <a:t>6/10/2025</a:t>
            </a:fld>
            <a:endParaRPr lang="en-US"/>
          </a:p>
        </p:txBody>
      </p:sp>
      <p:sp>
        <p:nvSpPr>
          <p:cNvPr id="3" name="Footer Placeholder 2"/>
          <p:cNvSpPr>
            <a:spLocks noGrp="1"/>
          </p:cNvSpPr>
          <p:nvPr>
            <p:ph type="ftr" sz="quarter" idx="11"/>
          </p:nvPr>
        </p:nvSpPr>
        <p:spPr/>
        <p:txBody>
          <a:bodyPr/>
          <a:lstStyle/>
          <a:p>
            <a:r>
              <a:rPr lang="en-US" smtClean="0"/>
              <a:t>Engineering Thermodynamics I_Final Exam</a:t>
            </a:r>
            <a:endParaRPr lang="en-US"/>
          </a:p>
        </p:txBody>
      </p:sp>
      <p:sp>
        <p:nvSpPr>
          <p:cNvPr id="4" name="Slide Number Placeholder 3"/>
          <p:cNvSpPr>
            <a:spLocks noGrp="1"/>
          </p:cNvSpPr>
          <p:nvPr>
            <p:ph type="sldNum" sz="quarter" idx="12"/>
          </p:nvPr>
        </p:nvSpPr>
        <p:spPr/>
        <p:txBody>
          <a:bodyPr/>
          <a:lstStyle/>
          <a:p>
            <a:fld id="{A48DA065-FA52-4A6B-AE36-1AE15AD4FD00}" type="slidenum">
              <a:rPr lang="en-US" smtClean="0"/>
              <a:pPr/>
              <a:t>‹#›</a:t>
            </a:fld>
            <a:endParaRPr lang="en-US"/>
          </a:p>
        </p:txBody>
      </p:sp>
    </p:spTree>
    <p:extLst>
      <p:ext uri="{BB962C8B-B14F-4D97-AF65-F5344CB8AC3E}">
        <p14:creationId xmlns:p14="http://schemas.microsoft.com/office/powerpoint/2010/main" val="18887159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78A5756-2963-4BBD-A9B9-4A5A3A005A95}" type="datetime1">
              <a:rPr lang="en-US" smtClean="0"/>
              <a:t>6/10/2025</a:t>
            </a:fld>
            <a:endParaRPr lang="en-US"/>
          </a:p>
        </p:txBody>
      </p:sp>
      <p:sp>
        <p:nvSpPr>
          <p:cNvPr id="5" name="Footer Placeholder 4"/>
          <p:cNvSpPr>
            <a:spLocks noGrp="1"/>
          </p:cNvSpPr>
          <p:nvPr>
            <p:ph type="ftr" sz="quarter" idx="11"/>
          </p:nvPr>
        </p:nvSpPr>
        <p:spPr/>
        <p:txBody>
          <a:bodyPr/>
          <a:lstStyle/>
          <a:p>
            <a:r>
              <a:rPr lang="en-US" smtClean="0"/>
              <a:t>Engineering Thermodynamics I_Final Exam</a:t>
            </a:r>
            <a:endParaRPr lang="en-US"/>
          </a:p>
        </p:txBody>
      </p:sp>
      <p:sp>
        <p:nvSpPr>
          <p:cNvPr id="6" name="Slide Number Placeholder 5"/>
          <p:cNvSpPr>
            <a:spLocks noGrp="1"/>
          </p:cNvSpPr>
          <p:nvPr>
            <p:ph type="sldNum" sz="quarter" idx="12"/>
          </p:nvPr>
        </p:nvSpPr>
        <p:spPr/>
        <p:txBody>
          <a:bodyPr/>
          <a:lstStyle/>
          <a:p>
            <a:fld id="{A48DA065-FA52-4A6B-AE36-1AE15AD4FD00}" type="slidenum">
              <a:rPr lang="en-US" smtClean="0"/>
              <a:pPr/>
              <a:t>‹#›</a:t>
            </a:fld>
            <a:endParaRPr lang="en-US"/>
          </a:p>
        </p:txBody>
      </p:sp>
    </p:spTree>
    <p:extLst>
      <p:ext uri="{BB962C8B-B14F-4D97-AF65-F5344CB8AC3E}">
        <p14:creationId xmlns:p14="http://schemas.microsoft.com/office/powerpoint/2010/main" val="6078276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D9E1E8">
            <a:alpha val="62000"/>
          </a:srgbClr>
        </a:solidFill>
        <a:effectLst/>
      </p:bgPr>
    </p:bg>
    <p:spTree>
      <p:nvGrpSpPr>
        <p:cNvPr id="1" name=""/>
        <p:cNvGrpSpPr/>
        <p:nvPr/>
      </p:nvGrpSpPr>
      <p:grpSpPr>
        <a:xfrm>
          <a:off x="0" y="0"/>
          <a:ext cx="0" cy="0"/>
          <a:chOff x="0" y="0"/>
          <a:chExt cx="0" cy="0"/>
        </a:xfrm>
      </p:grpSpPr>
      <p:sp>
        <p:nvSpPr>
          <p:cNvPr id="2" name="제목 개체 틀 1">
            <a:extLst>
              <a:ext uri="{FF2B5EF4-FFF2-40B4-BE49-F238E27FC236}">
                <a16:creationId xmlns="" xmlns:a16="http://schemas.microsoft.com/office/drawing/2014/main" id="{5A864DAE-ECE1-4533-8A71-4E4D39FE0B47}"/>
              </a:ext>
            </a:extLst>
          </p:cNvPr>
          <p:cNvSpPr>
            <a:spLocks noGrp="1"/>
          </p:cNvSpPr>
          <p:nvPr>
            <p:ph type="title"/>
          </p:nvPr>
        </p:nvSpPr>
        <p:spPr>
          <a:xfrm>
            <a:off x="838202"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 xmlns:a16="http://schemas.microsoft.com/office/drawing/2014/main" id="{2D443D05-94D4-4342-AEFA-0197AA7802A6}"/>
              </a:ext>
            </a:extLst>
          </p:cNvPr>
          <p:cNvSpPr>
            <a:spLocks noGrp="1"/>
          </p:cNvSpPr>
          <p:nvPr>
            <p:ph type="body" idx="1"/>
          </p:nvPr>
        </p:nvSpPr>
        <p:spPr>
          <a:xfrm>
            <a:off x="838202" y="1825625"/>
            <a:ext cx="10515600" cy="4351338"/>
          </a:xfrm>
          <a:prstGeom prst="rect">
            <a:avLst/>
          </a:prstGeom>
        </p:spPr>
        <p:txBody>
          <a:bodyPr vert="horz" lIns="91440" tIns="45720" rIns="91440" bIns="45720" rtlCol="0">
            <a:normAutofit/>
          </a:bodyPr>
          <a:lstStyle/>
          <a:p>
            <a:pPr lvl="0"/>
            <a:r>
              <a:rPr lang="ko-KR" altLang="en-US" dirty="0"/>
              <a:t>마스터 텍스트 스타일을 편집하려면 클릭</a:t>
            </a:r>
          </a:p>
          <a:p>
            <a:pPr lvl="1"/>
            <a:r>
              <a:rPr lang="ko-KR" altLang="en-US" dirty="0"/>
              <a:t>두 번째 수준</a:t>
            </a:r>
          </a:p>
          <a:p>
            <a:pPr lvl="2"/>
            <a:r>
              <a:rPr lang="ko-KR" altLang="en-US" dirty="0"/>
              <a:t>세 번째 수준</a:t>
            </a:r>
          </a:p>
          <a:p>
            <a:pPr lvl="3"/>
            <a:r>
              <a:rPr lang="ko-KR" altLang="en-US" dirty="0"/>
              <a:t>네 번째 수준</a:t>
            </a:r>
          </a:p>
          <a:p>
            <a:pPr lvl="4"/>
            <a:r>
              <a:rPr lang="ko-KR" altLang="en-US" dirty="0"/>
              <a:t>다섯 번째 수준</a:t>
            </a:r>
          </a:p>
        </p:txBody>
      </p:sp>
      <p:sp>
        <p:nvSpPr>
          <p:cNvPr id="4" name="날짜 개체 틀 3">
            <a:extLst>
              <a:ext uri="{FF2B5EF4-FFF2-40B4-BE49-F238E27FC236}">
                <a16:creationId xmlns="" xmlns:a16="http://schemas.microsoft.com/office/drawing/2014/main" id="{DA825FC3-8F69-4D96-AC04-9C5FA0606E7A}"/>
              </a:ext>
            </a:extLst>
          </p:cNvPr>
          <p:cNvSpPr>
            <a:spLocks noGrp="1"/>
          </p:cNvSpPr>
          <p:nvPr>
            <p:ph type="dt" sz="half" idx="2"/>
          </p:nvPr>
        </p:nvSpPr>
        <p:spPr>
          <a:xfrm>
            <a:off x="838201"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8F6B667-34BC-4A2C-AC57-A254C850595F}" type="datetime1">
              <a:rPr lang="en-US" altLang="ko-KR" smtClean="0"/>
              <a:t>6/10/2025</a:t>
            </a:fld>
            <a:endParaRPr lang="ko-KR" altLang="en-US"/>
          </a:p>
        </p:txBody>
      </p:sp>
      <p:sp>
        <p:nvSpPr>
          <p:cNvPr id="5" name="바닥글 개체 틀 4">
            <a:extLst>
              <a:ext uri="{FF2B5EF4-FFF2-40B4-BE49-F238E27FC236}">
                <a16:creationId xmlns="" xmlns:a16="http://schemas.microsoft.com/office/drawing/2014/main" id="{32F7D89B-8384-4B4C-B483-77929B29860E}"/>
              </a:ext>
            </a:extLst>
          </p:cNvPr>
          <p:cNvSpPr>
            <a:spLocks noGrp="1"/>
          </p:cNvSpPr>
          <p:nvPr>
            <p:ph type="ftr" sz="quarter" idx="3"/>
          </p:nvPr>
        </p:nvSpPr>
        <p:spPr>
          <a:xfrm>
            <a:off x="4038602"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ltLang="ko-KR" smtClean="0"/>
              <a:t>Engineering Thermodynamics I_Final Exam</a:t>
            </a:r>
            <a:endParaRPr lang="ko-KR" altLang="en-US"/>
          </a:p>
        </p:txBody>
      </p:sp>
      <p:sp>
        <p:nvSpPr>
          <p:cNvPr id="6" name="슬라이드 번호 개체 틀 5">
            <a:extLst>
              <a:ext uri="{FF2B5EF4-FFF2-40B4-BE49-F238E27FC236}">
                <a16:creationId xmlns="" xmlns:a16="http://schemas.microsoft.com/office/drawing/2014/main" id="{573BD4B8-82EB-4089-9218-49718EAEE925}"/>
              </a:ext>
            </a:extLst>
          </p:cNvPr>
          <p:cNvSpPr>
            <a:spLocks noGrp="1"/>
          </p:cNvSpPr>
          <p:nvPr>
            <p:ph type="sldNum" sz="quarter" idx="4"/>
          </p:nvPr>
        </p:nvSpPr>
        <p:spPr>
          <a:xfrm>
            <a:off x="8610601"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199C1B-4DD0-46FA-B2CF-A309B1949049}" type="slidenum">
              <a:rPr lang="ko-KR" altLang="en-US" smtClean="0"/>
              <a:t>‹#›</a:t>
            </a:fld>
            <a:endParaRPr lang="ko-KR" altLang="en-US"/>
          </a:p>
        </p:txBody>
      </p:sp>
    </p:spTree>
    <p:extLst>
      <p:ext uri="{BB962C8B-B14F-4D97-AF65-F5344CB8AC3E}">
        <p14:creationId xmlns:p14="http://schemas.microsoft.com/office/powerpoint/2010/main" val="6821077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1" r:id="rId3"/>
    <p:sldLayoutId id="2147483651" r:id="rId4"/>
    <p:sldLayoutId id="2147483654" r:id="rId5"/>
    <p:sldLayoutId id="2147483660" r:id="rId6"/>
    <p:sldLayoutId id="2147483655" r:id="rId7"/>
    <p:sldLayoutId id="2147483662" r:id="rId8"/>
    <p:sldLayoutId id="2147483663" r:id="rId9"/>
    <p:sldLayoutId id="2147483664" r:id="rId10"/>
  </p:sldLayoutIdLst>
  <p:hf hdr="0" dt="0"/>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4802" y="374073"/>
            <a:ext cx="11582400" cy="914400"/>
          </a:xfrm>
        </p:spPr>
        <p:txBody>
          <a:bodyPr>
            <a:normAutofit/>
          </a:bodyPr>
          <a:lstStyle/>
          <a:p>
            <a:pPr algn="ctr"/>
            <a:r>
              <a:rPr lang="en-US" sz="3600" b="1" dirty="0" smtClean="0">
                <a:latin typeface="Arial" pitchFamily="34" charset="0"/>
                <a:cs typeface="Arial" pitchFamily="34" charset="0"/>
              </a:rPr>
              <a:t>Engineering Thermodynamics I</a:t>
            </a:r>
            <a:endParaRPr lang="en-US" sz="3600" b="1" dirty="0">
              <a:latin typeface="Arial" pitchFamily="34" charset="0"/>
              <a:cs typeface="Arial" pitchFamily="34" charset="0"/>
            </a:endParaRPr>
          </a:p>
        </p:txBody>
      </p:sp>
      <p:sp>
        <p:nvSpPr>
          <p:cNvPr id="3" name="Subtitle 2"/>
          <p:cNvSpPr>
            <a:spLocks noGrp="1"/>
          </p:cNvSpPr>
          <p:nvPr>
            <p:ph type="subTitle" idx="1"/>
          </p:nvPr>
        </p:nvSpPr>
        <p:spPr>
          <a:xfrm>
            <a:off x="129308" y="831273"/>
            <a:ext cx="12062691" cy="5946045"/>
          </a:xfrm>
        </p:spPr>
        <p:txBody>
          <a:bodyPr>
            <a:normAutofit/>
          </a:bodyPr>
          <a:lstStyle/>
          <a:p>
            <a:endParaRPr lang="en-US" sz="3000" b="1" dirty="0" smtClean="0">
              <a:solidFill>
                <a:schemeClr val="tx1"/>
              </a:solidFill>
              <a:latin typeface="Arial" pitchFamily="34" charset="0"/>
              <a:cs typeface="Arial" pitchFamily="34" charset="0"/>
            </a:endParaRPr>
          </a:p>
          <a:p>
            <a:endParaRPr lang="en-US" sz="3000" b="1" dirty="0" smtClean="0">
              <a:solidFill>
                <a:schemeClr val="tx1"/>
              </a:solidFill>
              <a:latin typeface="Arial" pitchFamily="34" charset="0"/>
              <a:cs typeface="Arial" pitchFamily="34" charset="0"/>
            </a:endParaRPr>
          </a:p>
          <a:p>
            <a:r>
              <a:rPr lang="en-US" sz="3000" b="1" dirty="0" smtClean="0">
                <a:solidFill>
                  <a:srgbClr val="FF0000"/>
                </a:solidFill>
                <a:latin typeface="Arial" pitchFamily="34" charset="0"/>
                <a:cs typeface="Arial" pitchFamily="34" charset="0"/>
              </a:rPr>
              <a:t>Week 15</a:t>
            </a:r>
          </a:p>
          <a:p>
            <a:endParaRPr lang="en-US" sz="3000" b="1" dirty="0" smtClean="0">
              <a:solidFill>
                <a:schemeClr val="tx1"/>
              </a:solidFill>
              <a:latin typeface="Arial" pitchFamily="34" charset="0"/>
              <a:cs typeface="Arial" pitchFamily="34" charset="0"/>
            </a:endParaRPr>
          </a:p>
          <a:p>
            <a:r>
              <a:rPr lang="en-US" sz="3000" b="1" dirty="0" smtClean="0">
                <a:solidFill>
                  <a:srgbClr val="002060"/>
                </a:solidFill>
                <a:latin typeface="Arial" pitchFamily="34" charset="0"/>
                <a:cs typeface="Arial" pitchFamily="34" charset="0"/>
              </a:rPr>
              <a:t>Assessments</a:t>
            </a:r>
          </a:p>
          <a:p>
            <a:r>
              <a:rPr lang="en-US" sz="3000" b="1" dirty="0" smtClean="0">
                <a:solidFill>
                  <a:srgbClr val="002060"/>
                </a:solidFill>
                <a:latin typeface="Arial" pitchFamily="34" charset="0"/>
                <a:cs typeface="Arial" pitchFamily="34" charset="0"/>
              </a:rPr>
              <a:t>Final </a:t>
            </a:r>
            <a:r>
              <a:rPr lang="en-US" sz="3000" b="1" dirty="0" smtClean="0">
                <a:solidFill>
                  <a:srgbClr val="002060"/>
                </a:solidFill>
                <a:latin typeface="Arial" pitchFamily="34" charset="0"/>
                <a:cs typeface="Arial" pitchFamily="34" charset="0"/>
              </a:rPr>
              <a:t>Exam Answer Key</a:t>
            </a:r>
            <a:endParaRPr lang="en-US" sz="3000" b="1" dirty="0" smtClean="0">
              <a:solidFill>
                <a:srgbClr val="002060"/>
              </a:solidFill>
              <a:latin typeface="Arial" pitchFamily="34" charset="0"/>
              <a:cs typeface="Arial" pitchFamily="34" charset="0"/>
            </a:endParaRPr>
          </a:p>
          <a:p>
            <a:r>
              <a:rPr lang="en-US" sz="3000" b="1" dirty="0" smtClean="0">
                <a:solidFill>
                  <a:schemeClr val="tx1"/>
                </a:solidFill>
                <a:latin typeface="Arial" pitchFamily="34" charset="0"/>
                <a:cs typeface="Arial" pitchFamily="34" charset="0"/>
              </a:rPr>
              <a:t> </a:t>
            </a:r>
          </a:p>
          <a:p>
            <a:r>
              <a:rPr lang="en-US" sz="3000" b="1" dirty="0" smtClean="0">
                <a:solidFill>
                  <a:schemeClr val="tx1"/>
                </a:solidFill>
                <a:latin typeface="Arial" pitchFamily="34" charset="0"/>
                <a:cs typeface="Arial" pitchFamily="34" charset="0"/>
              </a:rPr>
              <a:t>Lecturer:</a:t>
            </a:r>
            <a:r>
              <a:rPr lang="en-US" sz="3000" dirty="0" smtClean="0">
                <a:solidFill>
                  <a:schemeClr val="tx1"/>
                </a:solidFill>
                <a:latin typeface="Arial" pitchFamily="34" charset="0"/>
                <a:cs typeface="Arial" pitchFamily="34" charset="0"/>
              </a:rPr>
              <a:t> Dr. Melaku Desta</a:t>
            </a:r>
            <a:endParaRPr lang="en-US" sz="3000" b="1" i="1" dirty="0" smtClean="0">
              <a:solidFill>
                <a:schemeClr val="tx1"/>
              </a:solidFill>
              <a:latin typeface="Arial" pitchFamily="34" charset="0"/>
              <a:cs typeface="Arial" pitchFamily="34" charset="0"/>
            </a:endParaRPr>
          </a:p>
          <a:p>
            <a:pPr marL="571500" indent="-571500" algn="l">
              <a:lnSpc>
                <a:spcPct val="150000"/>
              </a:lnSpc>
              <a:buAutoNum type="romanLcPeriod"/>
            </a:pPr>
            <a:endParaRPr lang="en-US" sz="2000" dirty="0">
              <a:solidFill>
                <a:schemeClr val="tx1"/>
              </a:solidFill>
              <a:latin typeface="Arial" pitchFamily="34" charset="0"/>
              <a:cs typeface="Arial" pitchFamily="34" charset="0"/>
            </a:endParaRPr>
          </a:p>
          <a:p>
            <a:pPr marL="571500" indent="-571500" algn="l">
              <a:lnSpc>
                <a:spcPct val="170000"/>
              </a:lnSpc>
              <a:buAutoNum type="romanLcPeriod"/>
            </a:pPr>
            <a:endParaRPr lang="en-US" sz="2000" dirty="0">
              <a:solidFill>
                <a:schemeClr val="tx1"/>
              </a:solidFill>
              <a:latin typeface="Arial" pitchFamily="34" charset="0"/>
              <a:cs typeface="Arial" pitchFamily="34" charset="0"/>
            </a:endParaRPr>
          </a:p>
          <a:p>
            <a:pPr algn="l">
              <a:lnSpc>
                <a:spcPct val="170000"/>
              </a:lnSpc>
            </a:pPr>
            <a:endParaRPr lang="en-US" sz="2900" dirty="0" smtClean="0">
              <a:solidFill>
                <a:srgbClr val="FF0000"/>
              </a:solidFill>
              <a:latin typeface="Arial" pitchFamily="34" charset="0"/>
              <a:cs typeface="Arial" pitchFamily="34" charset="0"/>
            </a:endParaRPr>
          </a:p>
          <a:p>
            <a:pPr marL="571500" indent="-571500" algn="l">
              <a:lnSpc>
                <a:spcPct val="170000"/>
              </a:lnSpc>
              <a:buAutoNum type="romanLcPeriod"/>
            </a:pPr>
            <a:endParaRPr lang="en-US" sz="4000" dirty="0" smtClean="0">
              <a:solidFill>
                <a:schemeClr val="tx1"/>
              </a:solidFill>
              <a:latin typeface="Times New Roman" pitchFamily="18" charset="0"/>
              <a:cs typeface="Times New Roman" pitchFamily="18" charset="0"/>
            </a:endParaRPr>
          </a:p>
          <a:p>
            <a:endParaRPr lang="en-US" sz="6000" dirty="0">
              <a:solidFill>
                <a:schemeClr val="tx1"/>
              </a:solidFill>
              <a:latin typeface="Times New Roman" pitchFamily="18" charset="0"/>
              <a:cs typeface="Times New Roman" pitchFamily="18" charset="0"/>
            </a:endParaRPr>
          </a:p>
        </p:txBody>
      </p:sp>
      <p:sp>
        <p:nvSpPr>
          <p:cNvPr id="6" name="Slide Number Placeholder 5"/>
          <p:cNvSpPr>
            <a:spLocks noGrp="1"/>
          </p:cNvSpPr>
          <p:nvPr>
            <p:ph type="sldNum" sz="quarter" idx="12"/>
          </p:nvPr>
        </p:nvSpPr>
        <p:spPr/>
        <p:txBody>
          <a:bodyPr/>
          <a:lstStyle/>
          <a:p>
            <a:fld id="{96054161-4A6B-4E63-8C44-EE703BDA66C5}" type="slidenum">
              <a:rPr lang="en-US" smtClean="0"/>
              <a:t>1</a:t>
            </a:fld>
            <a:endParaRPr lang="en-US" dirty="0"/>
          </a:p>
        </p:txBody>
      </p:sp>
      <p:sp>
        <p:nvSpPr>
          <p:cNvPr id="4" name="Footer Placeholder 3"/>
          <p:cNvSpPr>
            <a:spLocks noGrp="1"/>
          </p:cNvSpPr>
          <p:nvPr>
            <p:ph type="ftr" sz="quarter" idx="11"/>
          </p:nvPr>
        </p:nvSpPr>
        <p:spPr/>
        <p:txBody>
          <a:bodyPr/>
          <a:lstStyle/>
          <a:p>
            <a:r>
              <a:rPr lang="en-US" smtClean="0"/>
              <a:t>Engineering Thermodynamics I_Final Exam</a:t>
            </a:r>
            <a:endParaRPr lang="en-US"/>
          </a:p>
        </p:txBody>
      </p:sp>
    </p:spTree>
    <p:extLst>
      <p:ext uri="{BB962C8B-B14F-4D97-AF65-F5344CB8AC3E}">
        <p14:creationId xmlns:p14="http://schemas.microsoft.com/office/powerpoint/2010/main" val="118856323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3696" y="857840"/>
            <a:ext cx="11522247" cy="5825763"/>
          </a:xfrm>
        </p:spPr>
        <p:txBody>
          <a:bodyPr>
            <a:normAutofit lnSpcReduction="10000"/>
          </a:bodyPr>
          <a:lstStyle/>
          <a:p>
            <a:pPr marL="0" indent="0">
              <a:lnSpc>
                <a:spcPct val="100000"/>
              </a:lnSpc>
              <a:buNone/>
            </a:pPr>
            <a:r>
              <a:rPr lang="en-US" b="1" dirty="0" smtClean="0">
                <a:latin typeface="Arial" panose="020B0604020202020204" pitchFamily="34" charset="0"/>
                <a:cs typeface="Arial" panose="020B0604020202020204" pitchFamily="34" charset="0"/>
              </a:rPr>
              <a:t>Answer Key for Multiple Choice Questions:</a:t>
            </a:r>
          </a:p>
          <a:p>
            <a:pPr marL="0" indent="0">
              <a:lnSpc>
                <a:spcPct val="100000"/>
              </a:lnSpc>
              <a:buNone/>
            </a:pPr>
            <a:r>
              <a:rPr lang="en-US" dirty="0" smtClean="0">
                <a:latin typeface="Arial" panose="020B0604020202020204" pitchFamily="34" charset="0"/>
                <a:cs typeface="Arial" panose="020B0604020202020204" pitchFamily="34" charset="0"/>
              </a:rPr>
              <a:t>1. C			11. A			21. B			31. B</a:t>
            </a:r>
          </a:p>
          <a:p>
            <a:pPr marL="0" indent="0">
              <a:lnSpc>
                <a:spcPct val="100000"/>
              </a:lnSpc>
              <a:buNone/>
            </a:pPr>
            <a:r>
              <a:rPr lang="en-US" dirty="0" smtClean="0">
                <a:latin typeface="Arial" panose="020B0604020202020204" pitchFamily="34" charset="0"/>
                <a:cs typeface="Arial" panose="020B0604020202020204" pitchFamily="34" charset="0"/>
              </a:rPr>
              <a:t>2. B			12. B			22. B			32. D</a:t>
            </a:r>
          </a:p>
          <a:p>
            <a:pPr marL="0" indent="0">
              <a:lnSpc>
                <a:spcPct val="100000"/>
              </a:lnSpc>
              <a:buNone/>
            </a:pPr>
            <a:r>
              <a:rPr lang="en-US" dirty="0" smtClean="0">
                <a:latin typeface="Arial" panose="020B0604020202020204" pitchFamily="34" charset="0"/>
                <a:cs typeface="Arial" panose="020B0604020202020204" pitchFamily="34" charset="0"/>
              </a:rPr>
              <a:t>3. C			13. A			23. D			33. B</a:t>
            </a:r>
          </a:p>
          <a:p>
            <a:pPr marL="0" indent="0">
              <a:lnSpc>
                <a:spcPct val="100000"/>
              </a:lnSpc>
              <a:buNone/>
            </a:pPr>
            <a:r>
              <a:rPr lang="en-US" dirty="0" smtClean="0">
                <a:latin typeface="Arial" panose="020B0604020202020204" pitchFamily="34" charset="0"/>
                <a:cs typeface="Arial" panose="020B0604020202020204" pitchFamily="34" charset="0"/>
              </a:rPr>
              <a:t>4. C			14. B			24. D			34. A</a:t>
            </a:r>
          </a:p>
          <a:p>
            <a:pPr marL="0" indent="0">
              <a:lnSpc>
                <a:spcPct val="100000"/>
              </a:lnSpc>
              <a:buNone/>
            </a:pPr>
            <a:r>
              <a:rPr lang="en-US" dirty="0" smtClean="0">
                <a:latin typeface="Arial" panose="020B0604020202020204" pitchFamily="34" charset="0"/>
                <a:cs typeface="Arial" panose="020B0604020202020204" pitchFamily="34" charset="0"/>
              </a:rPr>
              <a:t>5. B			15. A			25. B			35. D</a:t>
            </a:r>
          </a:p>
          <a:p>
            <a:pPr marL="0" indent="0">
              <a:lnSpc>
                <a:spcPct val="100000"/>
              </a:lnSpc>
              <a:buNone/>
            </a:pPr>
            <a:r>
              <a:rPr lang="en-US" dirty="0" smtClean="0">
                <a:latin typeface="Arial" panose="020B0604020202020204" pitchFamily="34" charset="0"/>
                <a:cs typeface="Arial" panose="020B0604020202020204" pitchFamily="34" charset="0"/>
              </a:rPr>
              <a:t>6. B			16. C			26. C			36. E		</a:t>
            </a:r>
          </a:p>
          <a:p>
            <a:pPr marL="0" indent="0">
              <a:lnSpc>
                <a:spcPct val="100000"/>
              </a:lnSpc>
              <a:buNone/>
            </a:pPr>
            <a:r>
              <a:rPr lang="en-US" dirty="0" smtClean="0">
                <a:latin typeface="Arial" panose="020B0604020202020204" pitchFamily="34" charset="0"/>
                <a:cs typeface="Arial" panose="020B0604020202020204" pitchFamily="34" charset="0"/>
              </a:rPr>
              <a:t>7. C			17. A			27. D			37. B</a:t>
            </a:r>
          </a:p>
          <a:p>
            <a:pPr marL="0" indent="0">
              <a:lnSpc>
                <a:spcPct val="100000"/>
              </a:lnSpc>
              <a:buNone/>
            </a:pPr>
            <a:r>
              <a:rPr lang="en-US" dirty="0" smtClean="0">
                <a:latin typeface="Arial" panose="020B0604020202020204" pitchFamily="34" charset="0"/>
                <a:cs typeface="Arial" panose="020B0604020202020204" pitchFamily="34" charset="0"/>
              </a:rPr>
              <a:t>8. C			18. A			28. A			38. D</a:t>
            </a:r>
          </a:p>
          <a:p>
            <a:pPr marL="0" indent="0">
              <a:lnSpc>
                <a:spcPct val="100000"/>
              </a:lnSpc>
              <a:buNone/>
            </a:pPr>
            <a:r>
              <a:rPr lang="en-US" dirty="0" smtClean="0">
                <a:latin typeface="Arial" panose="020B0604020202020204" pitchFamily="34" charset="0"/>
                <a:cs typeface="Arial" panose="020B0604020202020204" pitchFamily="34" charset="0"/>
              </a:rPr>
              <a:t>9. B			19. A			29. B			39. B</a:t>
            </a:r>
          </a:p>
          <a:p>
            <a:pPr marL="0" indent="0">
              <a:lnSpc>
                <a:spcPct val="100000"/>
              </a:lnSpc>
              <a:buNone/>
            </a:pPr>
            <a:r>
              <a:rPr lang="en-US" dirty="0" smtClean="0">
                <a:latin typeface="Arial" panose="020B0604020202020204" pitchFamily="34" charset="0"/>
                <a:cs typeface="Arial" panose="020B0604020202020204" pitchFamily="34" charset="0"/>
              </a:rPr>
              <a:t>10. C			20. B			30. A			40. B</a:t>
            </a:r>
            <a:endParaRPr lang="en-US" dirty="0">
              <a:latin typeface="Arial" panose="020B0604020202020204" pitchFamily="34" charset="0"/>
              <a:cs typeface="Arial" panose="020B0604020202020204" pitchFamily="34" charset="0"/>
            </a:endParaRPr>
          </a:p>
        </p:txBody>
      </p:sp>
      <p:sp>
        <p:nvSpPr>
          <p:cNvPr id="4" name="Footer Placeholder 3"/>
          <p:cNvSpPr>
            <a:spLocks noGrp="1"/>
          </p:cNvSpPr>
          <p:nvPr>
            <p:ph type="ftr" sz="quarter" idx="11"/>
          </p:nvPr>
        </p:nvSpPr>
        <p:spPr/>
        <p:txBody>
          <a:bodyPr/>
          <a:lstStyle/>
          <a:p>
            <a:r>
              <a:rPr lang="en-US" smtClean="0">
                <a:solidFill>
                  <a:prstClr val="black">
                    <a:tint val="75000"/>
                  </a:prstClr>
                </a:solidFill>
              </a:rPr>
              <a:t>Engineering Thermodynamics I_Final Exam</a:t>
            </a: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A48DA065-FA52-4A6B-AE36-1AE15AD4FD00}" type="slidenum">
              <a:rPr lang="en-US" smtClean="0">
                <a:solidFill>
                  <a:prstClr val="black">
                    <a:tint val="75000"/>
                  </a:prstClr>
                </a:solidFill>
              </a:rPr>
              <a:pPr/>
              <a:t>2</a:t>
            </a:fld>
            <a:endParaRPr lang="en-US">
              <a:solidFill>
                <a:prstClr val="black">
                  <a:tint val="75000"/>
                </a:prstClr>
              </a:solidFill>
            </a:endParaRPr>
          </a:p>
        </p:txBody>
      </p:sp>
      <p:sp>
        <p:nvSpPr>
          <p:cNvPr id="7" name="Title 1"/>
          <p:cNvSpPr>
            <a:spLocks noGrp="1"/>
          </p:cNvSpPr>
          <p:nvPr>
            <p:ph type="title"/>
          </p:nvPr>
        </p:nvSpPr>
        <p:spPr>
          <a:xfrm>
            <a:off x="3062514" y="69669"/>
            <a:ext cx="5841789" cy="641639"/>
          </a:xfrm>
        </p:spPr>
        <p:txBody>
          <a:bodyPr>
            <a:normAutofit/>
          </a:bodyPr>
          <a:lstStyle/>
          <a:p>
            <a:r>
              <a:rPr lang="en-US" sz="3200" b="1" dirty="0">
                <a:latin typeface="Arial" pitchFamily="34" charset="0"/>
                <a:cs typeface="Arial" pitchFamily="34" charset="0"/>
              </a:rPr>
              <a:t>Multiple Choice Questions</a:t>
            </a:r>
          </a:p>
        </p:txBody>
      </p:sp>
    </p:spTree>
    <p:extLst>
      <p:ext uri="{BB962C8B-B14F-4D97-AF65-F5344CB8AC3E}">
        <p14:creationId xmlns:p14="http://schemas.microsoft.com/office/powerpoint/2010/main" val="46224132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smtClean="0">
                <a:solidFill>
                  <a:prstClr val="black">
                    <a:tint val="75000"/>
                  </a:prstClr>
                </a:solidFill>
              </a:rPr>
              <a:t>Engineering Thermodynamics I_Final Exam</a:t>
            </a: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A48DA065-FA52-4A6B-AE36-1AE15AD4FD00}" type="slidenum">
              <a:rPr lang="en-US" smtClean="0">
                <a:solidFill>
                  <a:prstClr val="black">
                    <a:tint val="75000"/>
                  </a:prstClr>
                </a:solidFill>
              </a:rPr>
              <a:pPr/>
              <a:t>3</a:t>
            </a:fld>
            <a:endParaRPr lang="en-US">
              <a:solidFill>
                <a:prstClr val="black">
                  <a:tint val="75000"/>
                </a:prstClr>
              </a:solidFill>
            </a:endParaRPr>
          </a:p>
        </p:txBody>
      </p:sp>
      <p:sp>
        <p:nvSpPr>
          <p:cNvPr id="7" name="Title 1"/>
          <p:cNvSpPr>
            <a:spLocks noGrp="1"/>
          </p:cNvSpPr>
          <p:nvPr>
            <p:ph type="title"/>
          </p:nvPr>
        </p:nvSpPr>
        <p:spPr>
          <a:xfrm>
            <a:off x="3062514" y="69669"/>
            <a:ext cx="7379063" cy="641639"/>
          </a:xfrm>
        </p:spPr>
        <p:txBody>
          <a:bodyPr>
            <a:normAutofit/>
          </a:bodyPr>
          <a:lstStyle/>
          <a:p>
            <a:r>
              <a:rPr lang="en-US" sz="3200" b="1" dirty="0" smtClean="0">
                <a:latin typeface="Arial" pitchFamily="34" charset="0"/>
                <a:cs typeface="Arial" pitchFamily="34" charset="0"/>
              </a:rPr>
              <a:t>Answer for Short Answer Questions</a:t>
            </a:r>
            <a:endParaRPr lang="en-US" sz="3200" b="1" dirty="0">
              <a:latin typeface="Arial" pitchFamily="34" charset="0"/>
              <a:cs typeface="Arial" pitchFamily="34" charset="0"/>
            </a:endParaRPr>
          </a:p>
        </p:txBody>
      </p:sp>
      <p:sp>
        <p:nvSpPr>
          <p:cNvPr id="2" name="Content Placeholder 1"/>
          <p:cNvSpPr>
            <a:spLocks noGrp="1"/>
          </p:cNvSpPr>
          <p:nvPr>
            <p:ph idx="1"/>
          </p:nvPr>
        </p:nvSpPr>
        <p:spPr>
          <a:xfrm>
            <a:off x="167642" y="815431"/>
            <a:ext cx="11684724" cy="4351338"/>
          </a:xfrm>
        </p:spPr>
        <p:txBody>
          <a:bodyPr>
            <a:normAutofit/>
          </a:bodyPr>
          <a:lstStyle/>
          <a:p>
            <a:pPr marL="514350" indent="-514350" algn="just" latinLnBrk="0">
              <a:lnSpc>
                <a:spcPct val="150000"/>
              </a:lnSpc>
              <a:buFont typeface="+mj-lt"/>
              <a:buAutoNum type="arabicPeriod"/>
            </a:pPr>
            <a:r>
              <a:rPr lang="en-US" sz="2400" dirty="0" smtClean="0">
                <a:latin typeface="Arial" panose="020B0604020202020204" pitchFamily="34" charset="0"/>
                <a:cs typeface="Arial" panose="020B0604020202020204" pitchFamily="34" charset="0"/>
              </a:rPr>
              <a:t>The </a:t>
            </a:r>
            <a:r>
              <a:rPr lang="en-US" sz="2400" dirty="0">
                <a:latin typeface="Arial" panose="020B0604020202020204" pitchFamily="34" charset="0"/>
                <a:cs typeface="Arial" panose="020B0604020202020204" pitchFamily="34" charset="0"/>
              </a:rPr>
              <a:t>Otto cycle is used in gasoline engines because it operates on a spark ignition principle, where a fuel-air mixture is compressed and ignited by a spark plug. The Diesel cycle relies on compression ignition, requiring higher compression ratios, which would make gasoline engines inefficient and prone to engine knock.</a:t>
            </a:r>
          </a:p>
        </p:txBody>
      </p:sp>
    </p:spTree>
    <p:extLst>
      <p:ext uri="{BB962C8B-B14F-4D97-AF65-F5344CB8AC3E}">
        <p14:creationId xmlns:p14="http://schemas.microsoft.com/office/powerpoint/2010/main" val="344928893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smtClean="0">
                <a:solidFill>
                  <a:prstClr val="black">
                    <a:tint val="75000"/>
                  </a:prstClr>
                </a:solidFill>
              </a:rPr>
              <a:t>Engineering Thermodynamics I_Final Exam</a:t>
            </a: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A48DA065-FA52-4A6B-AE36-1AE15AD4FD00}" type="slidenum">
              <a:rPr lang="en-US" smtClean="0">
                <a:solidFill>
                  <a:prstClr val="black">
                    <a:tint val="75000"/>
                  </a:prstClr>
                </a:solidFill>
              </a:rPr>
              <a:pPr/>
              <a:t>4</a:t>
            </a:fld>
            <a:endParaRPr lang="en-US">
              <a:solidFill>
                <a:prstClr val="black">
                  <a:tint val="75000"/>
                </a:prstClr>
              </a:solidFill>
            </a:endParaRPr>
          </a:p>
        </p:txBody>
      </p:sp>
      <p:sp>
        <p:nvSpPr>
          <p:cNvPr id="7" name="Title 1"/>
          <p:cNvSpPr>
            <a:spLocks noGrp="1"/>
          </p:cNvSpPr>
          <p:nvPr>
            <p:ph type="title"/>
          </p:nvPr>
        </p:nvSpPr>
        <p:spPr>
          <a:xfrm>
            <a:off x="3062514" y="69669"/>
            <a:ext cx="7379063" cy="641639"/>
          </a:xfrm>
        </p:spPr>
        <p:txBody>
          <a:bodyPr>
            <a:normAutofit/>
          </a:bodyPr>
          <a:lstStyle/>
          <a:p>
            <a:r>
              <a:rPr lang="en-US" sz="3200" b="1" dirty="0" smtClean="0">
                <a:latin typeface="Arial" pitchFamily="34" charset="0"/>
                <a:cs typeface="Arial" pitchFamily="34" charset="0"/>
              </a:rPr>
              <a:t>Answer for Short Answer Questions</a:t>
            </a:r>
            <a:endParaRPr lang="en-US" sz="3200" b="1" dirty="0">
              <a:latin typeface="Arial" pitchFamily="34" charset="0"/>
              <a:cs typeface="Arial" pitchFamily="34" charset="0"/>
            </a:endParaRPr>
          </a:p>
        </p:txBody>
      </p:sp>
      <p:sp>
        <p:nvSpPr>
          <p:cNvPr id="2" name="Content Placeholder 1"/>
          <p:cNvSpPr>
            <a:spLocks noGrp="1"/>
          </p:cNvSpPr>
          <p:nvPr>
            <p:ph idx="1"/>
          </p:nvPr>
        </p:nvSpPr>
        <p:spPr>
          <a:xfrm>
            <a:off x="167642" y="815431"/>
            <a:ext cx="11684724" cy="4351338"/>
          </a:xfrm>
        </p:spPr>
        <p:txBody>
          <a:bodyPr>
            <a:normAutofit/>
          </a:bodyPr>
          <a:lstStyle/>
          <a:p>
            <a:pPr marL="457200" indent="-457200" algn="just" latinLnBrk="0">
              <a:lnSpc>
                <a:spcPct val="150000"/>
              </a:lnSpc>
              <a:buFont typeface="+mj-lt"/>
              <a:buAutoNum type="arabicPeriod" startAt="2"/>
            </a:pPr>
            <a:r>
              <a:rPr lang="en-US" sz="2400" dirty="0">
                <a:latin typeface="Arial" panose="020B0604020202020204" pitchFamily="34" charset="0"/>
                <a:cs typeface="Arial" panose="020B0604020202020204" pitchFamily="34" charset="0"/>
              </a:rPr>
              <a:t>The Rankine cycle is used in steam power plants, where water undergoes phase changes between liquid and vapor, while the Brayton cycle is used in gas turbines and jet engines, operating entirely with gases without phase change.</a:t>
            </a:r>
          </a:p>
        </p:txBody>
      </p:sp>
    </p:spTree>
    <p:extLst>
      <p:ext uri="{BB962C8B-B14F-4D97-AF65-F5344CB8AC3E}">
        <p14:creationId xmlns:p14="http://schemas.microsoft.com/office/powerpoint/2010/main" val="179152474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smtClean="0">
                <a:solidFill>
                  <a:prstClr val="black">
                    <a:tint val="75000"/>
                  </a:prstClr>
                </a:solidFill>
              </a:rPr>
              <a:t>Engineering Thermodynamics I_Final Exam</a:t>
            </a: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A48DA065-FA52-4A6B-AE36-1AE15AD4FD00}" type="slidenum">
              <a:rPr lang="en-US" smtClean="0">
                <a:solidFill>
                  <a:prstClr val="black">
                    <a:tint val="75000"/>
                  </a:prstClr>
                </a:solidFill>
              </a:rPr>
              <a:pPr/>
              <a:t>5</a:t>
            </a:fld>
            <a:endParaRPr lang="en-US">
              <a:solidFill>
                <a:prstClr val="black">
                  <a:tint val="75000"/>
                </a:prstClr>
              </a:solidFill>
            </a:endParaRPr>
          </a:p>
        </p:txBody>
      </p:sp>
      <p:sp>
        <p:nvSpPr>
          <p:cNvPr id="7" name="Title 1"/>
          <p:cNvSpPr>
            <a:spLocks noGrp="1"/>
          </p:cNvSpPr>
          <p:nvPr>
            <p:ph type="title"/>
          </p:nvPr>
        </p:nvSpPr>
        <p:spPr>
          <a:xfrm>
            <a:off x="3062514" y="69669"/>
            <a:ext cx="7379063" cy="641639"/>
          </a:xfrm>
        </p:spPr>
        <p:txBody>
          <a:bodyPr>
            <a:normAutofit/>
          </a:bodyPr>
          <a:lstStyle/>
          <a:p>
            <a:r>
              <a:rPr lang="en-US" sz="3200" b="1" dirty="0" smtClean="0">
                <a:latin typeface="Arial" pitchFamily="34" charset="0"/>
                <a:cs typeface="Arial" pitchFamily="34" charset="0"/>
              </a:rPr>
              <a:t>Answer for Short Answer Questions</a:t>
            </a:r>
            <a:endParaRPr lang="en-US" sz="3200" b="1" dirty="0">
              <a:latin typeface="Arial" pitchFamily="34" charset="0"/>
              <a:cs typeface="Arial" pitchFamily="34" charset="0"/>
            </a:endParaRPr>
          </a:p>
        </p:txBody>
      </p:sp>
      <p:sp>
        <p:nvSpPr>
          <p:cNvPr id="2" name="Content Placeholder 1"/>
          <p:cNvSpPr>
            <a:spLocks noGrp="1"/>
          </p:cNvSpPr>
          <p:nvPr>
            <p:ph idx="1"/>
          </p:nvPr>
        </p:nvSpPr>
        <p:spPr>
          <a:xfrm>
            <a:off x="167642" y="815431"/>
            <a:ext cx="11684724" cy="4351338"/>
          </a:xfrm>
        </p:spPr>
        <p:txBody>
          <a:bodyPr>
            <a:normAutofit/>
          </a:bodyPr>
          <a:lstStyle/>
          <a:p>
            <a:pPr marL="457200" indent="-457200" algn="just" latinLnBrk="0">
              <a:lnSpc>
                <a:spcPct val="150000"/>
              </a:lnSpc>
              <a:buFont typeface="+mj-lt"/>
              <a:buAutoNum type="arabicPeriod" startAt="3"/>
            </a:pPr>
            <a:r>
              <a:rPr lang="en-US" sz="2400" dirty="0">
                <a:latin typeface="Arial" panose="020B0604020202020204" pitchFamily="34" charset="0"/>
                <a:cs typeface="Arial" panose="020B0604020202020204" pitchFamily="34" charset="0"/>
              </a:rPr>
              <a:t>The COP of a refrigeration cycle is often greater than 1 because it measures the ratio of cooling effect to work input, rather than work output to heat input. Since refrigeration cycles move energy rather than directly convert it to work, their COP can be much higher than a heat engine’s efficiency.</a:t>
            </a:r>
          </a:p>
        </p:txBody>
      </p:sp>
    </p:spTree>
    <p:extLst>
      <p:ext uri="{BB962C8B-B14F-4D97-AF65-F5344CB8AC3E}">
        <p14:creationId xmlns:p14="http://schemas.microsoft.com/office/powerpoint/2010/main" val="412079654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smtClean="0">
                <a:solidFill>
                  <a:prstClr val="black">
                    <a:tint val="75000"/>
                  </a:prstClr>
                </a:solidFill>
              </a:rPr>
              <a:t>Engineering Thermodynamics I_Final Exam</a:t>
            </a: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A48DA065-FA52-4A6B-AE36-1AE15AD4FD00}" type="slidenum">
              <a:rPr lang="en-US" smtClean="0">
                <a:solidFill>
                  <a:prstClr val="black">
                    <a:tint val="75000"/>
                  </a:prstClr>
                </a:solidFill>
              </a:rPr>
              <a:pPr/>
              <a:t>6</a:t>
            </a:fld>
            <a:endParaRPr lang="en-US">
              <a:solidFill>
                <a:prstClr val="black">
                  <a:tint val="75000"/>
                </a:prstClr>
              </a:solidFill>
            </a:endParaRPr>
          </a:p>
        </p:txBody>
      </p:sp>
      <p:sp>
        <p:nvSpPr>
          <p:cNvPr id="7" name="Title 1"/>
          <p:cNvSpPr>
            <a:spLocks noGrp="1"/>
          </p:cNvSpPr>
          <p:nvPr>
            <p:ph type="title"/>
          </p:nvPr>
        </p:nvSpPr>
        <p:spPr>
          <a:xfrm>
            <a:off x="3062514" y="69669"/>
            <a:ext cx="7379063" cy="641639"/>
          </a:xfrm>
        </p:spPr>
        <p:txBody>
          <a:bodyPr>
            <a:normAutofit/>
          </a:bodyPr>
          <a:lstStyle/>
          <a:p>
            <a:r>
              <a:rPr lang="en-US" sz="3200" b="1" dirty="0" smtClean="0">
                <a:latin typeface="Arial" pitchFamily="34" charset="0"/>
                <a:cs typeface="Arial" pitchFamily="34" charset="0"/>
              </a:rPr>
              <a:t>Answer for Short Answer Questions</a:t>
            </a:r>
            <a:endParaRPr lang="en-US" sz="3200" b="1" dirty="0">
              <a:latin typeface="Arial" pitchFamily="34" charset="0"/>
              <a:cs typeface="Arial" pitchFamily="34" charset="0"/>
            </a:endParaRPr>
          </a:p>
        </p:txBody>
      </p:sp>
      <p:sp>
        <p:nvSpPr>
          <p:cNvPr id="2" name="Content Placeholder 1"/>
          <p:cNvSpPr>
            <a:spLocks noGrp="1"/>
          </p:cNvSpPr>
          <p:nvPr>
            <p:ph idx="1"/>
          </p:nvPr>
        </p:nvSpPr>
        <p:spPr>
          <a:xfrm>
            <a:off x="167642" y="815431"/>
            <a:ext cx="11684724" cy="4351338"/>
          </a:xfrm>
        </p:spPr>
        <p:txBody>
          <a:bodyPr>
            <a:normAutofit/>
          </a:bodyPr>
          <a:lstStyle/>
          <a:p>
            <a:pPr marL="457200" indent="-457200" algn="just" latinLnBrk="0">
              <a:lnSpc>
                <a:spcPct val="150000"/>
              </a:lnSpc>
              <a:buFont typeface="+mj-lt"/>
              <a:buAutoNum type="arabicPeriod" startAt="4"/>
            </a:pPr>
            <a:r>
              <a:rPr lang="en-US" sz="2400" dirty="0">
                <a:latin typeface="Arial" panose="020B0604020202020204" pitchFamily="34" charset="0"/>
                <a:cs typeface="Arial" panose="020B0604020202020204" pitchFamily="34" charset="0"/>
              </a:rPr>
              <a:t>The Carnot cycle represents the idealized maximum efficiency for any heat engine, based only on the temperature difference between the heat source and sink. Real-world cycles (such as Rankine and Otto) have </a:t>
            </a:r>
            <a:r>
              <a:rPr lang="en-US" sz="2400" dirty="0" err="1">
                <a:latin typeface="Arial" panose="020B0604020202020204" pitchFamily="34" charset="0"/>
                <a:cs typeface="Arial" panose="020B0604020202020204" pitchFamily="34" charset="0"/>
              </a:rPr>
              <a:t>irreversibilities</a:t>
            </a:r>
            <a:r>
              <a:rPr lang="en-US" sz="2400" dirty="0">
                <a:latin typeface="Arial" panose="020B0604020202020204" pitchFamily="34" charset="0"/>
                <a:cs typeface="Arial" panose="020B0604020202020204" pitchFamily="34" charset="0"/>
              </a:rPr>
              <a:t> like friction and heat losses that reduce efficiency compared to the Carnot cycle.</a:t>
            </a:r>
          </a:p>
        </p:txBody>
      </p:sp>
    </p:spTree>
    <p:extLst>
      <p:ext uri="{BB962C8B-B14F-4D97-AF65-F5344CB8AC3E}">
        <p14:creationId xmlns:p14="http://schemas.microsoft.com/office/powerpoint/2010/main" val="211528355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Engineering Thermodynamics I_Final Exam</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7</a:t>
            </a:fld>
            <a:endParaRPr lang="en-US"/>
          </a:p>
        </p:txBody>
      </p:sp>
      <p:sp>
        <p:nvSpPr>
          <p:cNvPr id="4" name="TextBox 3"/>
          <p:cNvSpPr txBox="1"/>
          <p:nvPr/>
        </p:nvSpPr>
        <p:spPr>
          <a:xfrm>
            <a:off x="5080001" y="2743202"/>
            <a:ext cx="2324675" cy="584775"/>
          </a:xfrm>
          <a:prstGeom prst="rect">
            <a:avLst/>
          </a:prstGeom>
          <a:noFill/>
        </p:spPr>
        <p:txBody>
          <a:bodyPr wrap="none" rtlCol="0">
            <a:spAutoFit/>
          </a:bodyPr>
          <a:lstStyle/>
          <a:p>
            <a:r>
              <a:rPr lang="en-US" sz="3200" dirty="0" smtClean="0">
                <a:latin typeface="Arial" panose="020B0604020202020204" pitchFamily="34" charset="0"/>
                <a:cs typeface="Arial" panose="020B0604020202020204" pitchFamily="34" charset="0"/>
              </a:rPr>
              <a:t>Thank you !</a:t>
            </a:r>
            <a:endParaRPr lang="en-US"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35801315"/>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UUID" val="{62F5F1DD-4C10-4BA6-983F-D7278F4C0122}"/>
  <p:tag name="ISPRING_RESOURCE_FOLDER" val="D:\Handong UNITWIN FELLOWSHIP\Lecture Materials\Week3\[Engineering Thermodynamics I] Week 3-First Law of Thermodynamics and Energy\"/>
  <p:tag name="ISPRING_PRESENTATION_PATH" val="D:\Handong UNITWIN FELLOWSHIP\Lecture Materials\Week3\[Engineering Thermodynamics I] Week 3-First Law of Thermodynamics and Energy.pptx"/>
  <p:tag name="ISPRING_PROJECT_VERSION" val="9.3"/>
  <p:tag name="ISPRING_PROJECT_FOLDER_UPDATED" val="1"/>
  <p:tag name="ISPRING_SCREEN_RECS_UPDATED" val="D:\Handong UNITWIN FELLOWSHIP\Lecture Materials\Week3\[Engineering Thermodynamics I] Week 3-First Law of Thermodynamics and Energy\"/>
</p:tagLst>
</file>

<file path=ppt/theme/theme1.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13826</TotalTime>
  <Words>315</Words>
  <Application>Microsoft Office PowerPoint</Application>
  <PresentationFormat>Custom</PresentationFormat>
  <Paragraphs>59</Paragraphs>
  <Slides>7</Slides>
  <Notes>6</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테마</vt:lpstr>
      <vt:lpstr>Engineering Thermodynamics I</vt:lpstr>
      <vt:lpstr>Multiple Choice Questions</vt:lpstr>
      <vt:lpstr>Answer for Short Answer Questions</vt:lpstr>
      <vt:lpstr>Answer for Short Answer Questions</vt:lpstr>
      <vt:lpstr>Answer for Short Answer Questions</vt:lpstr>
      <vt:lpstr>Answer for Short Answer Questions</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최성실</dc:creator>
  <cp:lastModifiedBy>User</cp:lastModifiedBy>
  <cp:revision>1220</cp:revision>
  <dcterms:created xsi:type="dcterms:W3CDTF">2021-04-29T04:21:21Z</dcterms:created>
  <dcterms:modified xsi:type="dcterms:W3CDTF">2025-06-10T07:30:50Z</dcterms:modified>
</cp:coreProperties>
</file>