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y="6858000" cx="12192000"/>
  <p:notesSz cx="6858000" cy="9144000"/>
  <p:embeddedFontLst>
    <p:embeddedFont>
      <p:font typeface="Gill Sans"/>
      <p:regular r:id="rId45"/>
      <p:bold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7" roundtripDataSignature="AMtx7mjIfkvb0OtYI1kN/Ua9Tc/1qleC0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46" Type="http://schemas.openxmlformats.org/officeDocument/2006/relationships/font" Target="fonts/GillSans-bold.fntdata"/><Relationship Id="rId23" Type="http://schemas.openxmlformats.org/officeDocument/2006/relationships/slide" Target="slides/slide19.xml"/><Relationship Id="rId45" Type="http://schemas.openxmlformats.org/officeDocument/2006/relationships/font" Target="fonts/GillSans-regular.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47" Type="http://customschemas.google.com/relationships/presentationmetadata" Target="metadata"/><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0" name="Shape 580"/>
        <p:cNvGrpSpPr/>
        <p:nvPr/>
      </p:nvGrpSpPr>
      <p:grpSpPr>
        <a:xfrm>
          <a:off x="0" y="0"/>
          <a:ext cx="0" cy="0"/>
          <a:chOff x="0" y="0"/>
          <a:chExt cx="0" cy="0"/>
        </a:xfrm>
      </p:grpSpPr>
      <p:sp>
        <p:nvSpPr>
          <p:cNvPr id="581" name="Google Shape;581;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6" name="Shape 606"/>
        <p:cNvGrpSpPr/>
        <p:nvPr/>
      </p:nvGrpSpPr>
      <p:grpSpPr>
        <a:xfrm>
          <a:off x="0" y="0"/>
          <a:ext cx="0" cy="0"/>
          <a:chOff x="0" y="0"/>
          <a:chExt cx="0" cy="0"/>
        </a:xfrm>
      </p:grpSpPr>
      <p:sp>
        <p:nvSpPr>
          <p:cNvPr id="607" name="Google Shape;607;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0" name="Shape 630"/>
        <p:cNvGrpSpPr/>
        <p:nvPr/>
      </p:nvGrpSpPr>
      <p:grpSpPr>
        <a:xfrm>
          <a:off x="0" y="0"/>
          <a:ext cx="0" cy="0"/>
          <a:chOff x="0" y="0"/>
          <a:chExt cx="0" cy="0"/>
        </a:xfrm>
      </p:grpSpPr>
      <p:sp>
        <p:nvSpPr>
          <p:cNvPr id="631" name="Google Shape;63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6" name="Shape 656"/>
        <p:cNvGrpSpPr/>
        <p:nvPr/>
      </p:nvGrpSpPr>
      <p:grpSpPr>
        <a:xfrm>
          <a:off x="0" y="0"/>
          <a:ext cx="0" cy="0"/>
          <a:chOff x="0" y="0"/>
          <a:chExt cx="0" cy="0"/>
        </a:xfrm>
      </p:grpSpPr>
      <p:sp>
        <p:nvSpPr>
          <p:cNvPr id="657" name="Google Shape;657;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7" name="Shape 667"/>
        <p:cNvGrpSpPr/>
        <p:nvPr/>
      </p:nvGrpSpPr>
      <p:grpSpPr>
        <a:xfrm>
          <a:off x="0" y="0"/>
          <a:ext cx="0" cy="0"/>
          <a:chOff x="0" y="0"/>
          <a:chExt cx="0" cy="0"/>
        </a:xfrm>
      </p:grpSpPr>
      <p:sp>
        <p:nvSpPr>
          <p:cNvPr id="668" name="Google Shape;668;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4" name="Shape 674"/>
        <p:cNvGrpSpPr/>
        <p:nvPr/>
      </p:nvGrpSpPr>
      <p:grpSpPr>
        <a:xfrm>
          <a:off x="0" y="0"/>
          <a:ext cx="0" cy="0"/>
          <a:chOff x="0" y="0"/>
          <a:chExt cx="0" cy="0"/>
        </a:xfrm>
      </p:grpSpPr>
      <p:sp>
        <p:nvSpPr>
          <p:cNvPr id="675" name="Google Shape;675;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0" name="Shape 680"/>
        <p:cNvGrpSpPr/>
        <p:nvPr/>
      </p:nvGrpSpPr>
      <p:grpSpPr>
        <a:xfrm>
          <a:off x="0" y="0"/>
          <a:ext cx="0" cy="0"/>
          <a:chOff x="0" y="0"/>
          <a:chExt cx="0" cy="0"/>
        </a:xfrm>
      </p:grpSpPr>
      <p:sp>
        <p:nvSpPr>
          <p:cNvPr id="681" name="Google Shape;681;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solidFill>
          <a:schemeClr val="accent1"/>
        </a:solidFill>
      </p:bgPr>
    </p:bg>
    <p:spTree>
      <p:nvGrpSpPr>
        <p:cNvPr id="13" name="Shape 13"/>
        <p:cNvGrpSpPr/>
        <p:nvPr/>
      </p:nvGrpSpPr>
      <p:grpSpPr>
        <a:xfrm>
          <a:off x="0" y="0"/>
          <a:ext cx="0" cy="0"/>
          <a:chOff x="0" y="0"/>
          <a:chExt cx="0" cy="0"/>
        </a:xfrm>
      </p:grpSpPr>
      <p:sp>
        <p:nvSpPr>
          <p:cNvPr id="14" name="Google Shape;14;p42" title="scalloped circle"/>
          <p:cNvSpPr/>
          <p:nvPr/>
        </p:nvSpPr>
        <p:spPr>
          <a:xfrm>
            <a:off x="3557016" y="630936"/>
            <a:ext cx="5235575" cy="5229225"/>
          </a:xfrm>
          <a:custGeom>
            <a:rect b="b" l="l" r="r" t="t"/>
            <a:pathLst>
              <a:path extrusionOk="0" h="3294" w="3298">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lt2"/>
          </a:solidFill>
          <a:ln>
            <a:noFill/>
          </a:ln>
        </p:spPr>
      </p:sp>
      <p:sp>
        <p:nvSpPr>
          <p:cNvPr id="15" name="Google Shape;15;p42"/>
          <p:cNvSpPr txBox="1"/>
          <p:nvPr>
            <p:ph type="ctrTitle"/>
          </p:nvPr>
        </p:nvSpPr>
        <p:spPr>
          <a:xfrm>
            <a:off x="1078523" y="1098388"/>
            <a:ext cx="10318418" cy="4394988"/>
          </a:xfrm>
          <a:prstGeom prst="rect">
            <a:avLst/>
          </a:prstGeom>
          <a:noFill/>
          <a:ln>
            <a:noFill/>
          </a:ln>
        </p:spPr>
        <p:txBody>
          <a:bodyPr anchorCtr="0" anchor="ctr" bIns="45700" lIns="91425" spcFirstLastPara="1" rIns="91425" wrap="square" tIns="45700">
            <a:noAutofit/>
          </a:bodyPr>
          <a:lstStyle>
            <a:lvl1pPr lvl="0" algn="ctr">
              <a:lnSpc>
                <a:spcPct val="90000"/>
              </a:lnSpc>
              <a:spcBef>
                <a:spcPts val="0"/>
              </a:spcBef>
              <a:spcAft>
                <a:spcPts val="0"/>
              </a:spcAft>
              <a:buClr>
                <a:schemeClr val="dk2"/>
              </a:buClr>
              <a:buSzPts val="10000"/>
              <a:buFont typeface="Impact"/>
              <a:buNone/>
              <a:defRPr sz="10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42"/>
          <p:cNvSpPr txBox="1"/>
          <p:nvPr>
            <p:ph idx="1" type="subTitle"/>
          </p:nvPr>
        </p:nvSpPr>
        <p:spPr>
          <a:xfrm>
            <a:off x="2215045" y="5979196"/>
            <a:ext cx="8045373" cy="742279"/>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700"/>
              </a:spcBef>
              <a:spcAft>
                <a:spcPts val="0"/>
              </a:spcAft>
              <a:buSzPts val="2000"/>
              <a:buNone/>
              <a:defRPr b="1" i="0" sz="2000" cap="none">
                <a:solidFill>
                  <a:schemeClr val="dk2"/>
                </a:solidFill>
              </a:defRPr>
            </a:lvl1pPr>
            <a:lvl2pPr lvl="1" algn="ctr">
              <a:lnSpc>
                <a:spcPct val="110000"/>
              </a:lnSpc>
              <a:spcBef>
                <a:spcPts val="700"/>
              </a:spcBef>
              <a:spcAft>
                <a:spcPts val="0"/>
              </a:spcAft>
              <a:buSzPts val="2000"/>
              <a:buNone/>
              <a:defRPr sz="2000"/>
            </a:lvl2pPr>
            <a:lvl3pPr lvl="2" algn="ctr">
              <a:lnSpc>
                <a:spcPct val="110000"/>
              </a:lnSpc>
              <a:spcBef>
                <a:spcPts val="700"/>
              </a:spcBef>
              <a:spcAft>
                <a:spcPts val="0"/>
              </a:spcAft>
              <a:buSzPts val="1800"/>
              <a:buNone/>
              <a:defRPr sz="1800"/>
            </a:lvl3pPr>
            <a:lvl4pPr lvl="3" algn="ctr">
              <a:lnSpc>
                <a:spcPct val="110000"/>
              </a:lnSpc>
              <a:spcBef>
                <a:spcPts val="700"/>
              </a:spcBef>
              <a:spcAft>
                <a:spcPts val="0"/>
              </a:spcAft>
              <a:buSzPts val="1600"/>
              <a:buNone/>
              <a:defRPr sz="1600"/>
            </a:lvl4pPr>
            <a:lvl5pPr lvl="4" algn="ctr">
              <a:lnSpc>
                <a:spcPct val="110000"/>
              </a:lnSpc>
              <a:spcBef>
                <a:spcPts val="700"/>
              </a:spcBef>
              <a:spcAft>
                <a:spcPts val="0"/>
              </a:spcAft>
              <a:buSzPts val="1600"/>
              <a:buNone/>
              <a:defRPr sz="1600"/>
            </a:lvl5pPr>
            <a:lvl6pPr lvl="5" algn="ctr">
              <a:lnSpc>
                <a:spcPct val="110000"/>
              </a:lnSpc>
              <a:spcBef>
                <a:spcPts val="700"/>
              </a:spcBef>
              <a:spcAft>
                <a:spcPts val="0"/>
              </a:spcAft>
              <a:buSzPts val="1600"/>
              <a:buNone/>
              <a:defRPr sz="1600"/>
            </a:lvl6pPr>
            <a:lvl7pPr lvl="6" algn="ctr">
              <a:lnSpc>
                <a:spcPct val="110000"/>
              </a:lnSpc>
              <a:spcBef>
                <a:spcPts val="700"/>
              </a:spcBef>
              <a:spcAft>
                <a:spcPts val="0"/>
              </a:spcAft>
              <a:buSzPts val="1600"/>
              <a:buNone/>
              <a:defRPr sz="1600"/>
            </a:lvl7pPr>
            <a:lvl8pPr lvl="7" algn="ctr">
              <a:lnSpc>
                <a:spcPct val="110000"/>
              </a:lnSpc>
              <a:spcBef>
                <a:spcPts val="700"/>
              </a:spcBef>
              <a:spcAft>
                <a:spcPts val="0"/>
              </a:spcAft>
              <a:buSzPts val="1600"/>
              <a:buNone/>
              <a:defRPr sz="1600"/>
            </a:lvl8pPr>
            <a:lvl9pPr lvl="8" algn="ctr">
              <a:lnSpc>
                <a:spcPct val="110000"/>
              </a:lnSpc>
              <a:spcBef>
                <a:spcPts val="700"/>
              </a:spcBef>
              <a:spcAft>
                <a:spcPts val="0"/>
              </a:spcAft>
              <a:buSzPts val="1600"/>
              <a:buNone/>
              <a:defRPr sz="1600"/>
            </a:lvl9pPr>
          </a:lstStyle>
          <a:p/>
        </p:txBody>
      </p:sp>
      <p:sp>
        <p:nvSpPr>
          <p:cNvPr id="17" name="Google Shape;17;p42"/>
          <p:cNvSpPr txBox="1"/>
          <p:nvPr>
            <p:ph idx="10" type="dt"/>
          </p:nvPr>
        </p:nvSpPr>
        <p:spPr>
          <a:xfrm>
            <a:off x="1078523" y="6375679"/>
            <a:ext cx="2329722" cy="34846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rgbClr val="345D7E"/>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42"/>
          <p:cNvSpPr txBox="1"/>
          <p:nvPr>
            <p:ph idx="11" type="ftr"/>
          </p:nvPr>
        </p:nvSpPr>
        <p:spPr>
          <a:xfrm>
            <a:off x="4180332" y="6375679"/>
            <a:ext cx="4114800" cy="345796"/>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345D7E"/>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2"/>
          <p:cNvSpPr txBox="1"/>
          <p:nvPr>
            <p:ph idx="12" type="sldNum"/>
          </p:nvPr>
        </p:nvSpPr>
        <p:spPr>
          <a:xfrm>
            <a:off x="9067218" y="6375679"/>
            <a:ext cx="2329723" cy="3457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345D7E"/>
                </a:solidFill>
                <a:latin typeface="Gill Sans"/>
                <a:ea typeface="Gill Sans"/>
                <a:cs typeface="Gill Sans"/>
                <a:sym typeface="Gill Sans"/>
              </a:defRPr>
            </a:lvl1pPr>
            <a:lvl2pPr indent="0" lvl="1" marL="0" algn="r">
              <a:spcBef>
                <a:spcPts val="0"/>
              </a:spcBef>
              <a:buNone/>
              <a:defRPr b="0" i="0" sz="1200" u="none" cap="none" strike="noStrike">
                <a:solidFill>
                  <a:srgbClr val="345D7E"/>
                </a:solidFill>
                <a:latin typeface="Gill Sans"/>
                <a:ea typeface="Gill Sans"/>
                <a:cs typeface="Gill Sans"/>
                <a:sym typeface="Gill Sans"/>
              </a:defRPr>
            </a:lvl2pPr>
            <a:lvl3pPr indent="0" lvl="2" marL="0" algn="r">
              <a:spcBef>
                <a:spcPts val="0"/>
              </a:spcBef>
              <a:buNone/>
              <a:defRPr b="0" i="0" sz="1200" u="none" cap="none" strike="noStrike">
                <a:solidFill>
                  <a:srgbClr val="345D7E"/>
                </a:solidFill>
                <a:latin typeface="Gill Sans"/>
                <a:ea typeface="Gill Sans"/>
                <a:cs typeface="Gill Sans"/>
                <a:sym typeface="Gill Sans"/>
              </a:defRPr>
            </a:lvl3pPr>
            <a:lvl4pPr indent="0" lvl="3" marL="0" algn="r">
              <a:spcBef>
                <a:spcPts val="0"/>
              </a:spcBef>
              <a:buNone/>
              <a:defRPr b="0" i="0" sz="1200" u="none" cap="none" strike="noStrike">
                <a:solidFill>
                  <a:srgbClr val="345D7E"/>
                </a:solidFill>
                <a:latin typeface="Gill Sans"/>
                <a:ea typeface="Gill Sans"/>
                <a:cs typeface="Gill Sans"/>
                <a:sym typeface="Gill Sans"/>
              </a:defRPr>
            </a:lvl4pPr>
            <a:lvl5pPr indent="0" lvl="4" marL="0" algn="r">
              <a:spcBef>
                <a:spcPts val="0"/>
              </a:spcBef>
              <a:buNone/>
              <a:defRPr b="0" i="0" sz="1200" u="none" cap="none" strike="noStrike">
                <a:solidFill>
                  <a:srgbClr val="345D7E"/>
                </a:solidFill>
                <a:latin typeface="Gill Sans"/>
                <a:ea typeface="Gill Sans"/>
                <a:cs typeface="Gill Sans"/>
                <a:sym typeface="Gill Sans"/>
              </a:defRPr>
            </a:lvl5pPr>
            <a:lvl6pPr indent="0" lvl="5" marL="0" algn="r">
              <a:spcBef>
                <a:spcPts val="0"/>
              </a:spcBef>
              <a:buNone/>
              <a:defRPr b="0" i="0" sz="1200" u="none" cap="none" strike="noStrike">
                <a:solidFill>
                  <a:srgbClr val="345D7E"/>
                </a:solidFill>
                <a:latin typeface="Gill Sans"/>
                <a:ea typeface="Gill Sans"/>
                <a:cs typeface="Gill Sans"/>
                <a:sym typeface="Gill Sans"/>
              </a:defRPr>
            </a:lvl6pPr>
            <a:lvl7pPr indent="0" lvl="6" marL="0" algn="r">
              <a:spcBef>
                <a:spcPts val="0"/>
              </a:spcBef>
              <a:buNone/>
              <a:defRPr b="0" i="0" sz="1200" u="none" cap="none" strike="noStrike">
                <a:solidFill>
                  <a:srgbClr val="345D7E"/>
                </a:solidFill>
                <a:latin typeface="Gill Sans"/>
                <a:ea typeface="Gill Sans"/>
                <a:cs typeface="Gill Sans"/>
                <a:sym typeface="Gill Sans"/>
              </a:defRPr>
            </a:lvl7pPr>
            <a:lvl8pPr indent="0" lvl="7" marL="0" algn="r">
              <a:spcBef>
                <a:spcPts val="0"/>
              </a:spcBef>
              <a:buNone/>
              <a:defRPr b="0" i="0" sz="1200" u="none" cap="none" strike="noStrike">
                <a:solidFill>
                  <a:srgbClr val="345D7E"/>
                </a:solidFill>
                <a:latin typeface="Gill Sans"/>
                <a:ea typeface="Gill Sans"/>
                <a:cs typeface="Gill Sans"/>
                <a:sym typeface="Gill Sans"/>
              </a:defRPr>
            </a:lvl8pPr>
            <a:lvl9pPr indent="0" lvl="8" marL="0" algn="r">
              <a:spcBef>
                <a:spcPts val="0"/>
              </a:spcBef>
              <a:buNone/>
              <a:defRPr b="0" i="0" sz="1200" u="none" cap="none" strike="noStrike">
                <a:solidFill>
                  <a:srgbClr val="345D7E"/>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sp>
        <p:nvSpPr>
          <p:cNvPr id="20" name="Google Shape;20;p42" title="left edge border"/>
          <p:cNvSpPr/>
          <p:nvPr/>
        </p:nvSpPr>
        <p:spPr>
          <a:xfrm>
            <a:off x="0" y="0"/>
            <a:ext cx="283464"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3"/>
          <p:cNvSpPr txBox="1"/>
          <p:nvPr>
            <p:ph type="title"/>
          </p:nvPr>
        </p:nvSpPr>
        <p:spPr>
          <a:xfrm>
            <a:off x="1251678" y="382385"/>
            <a:ext cx="10178322" cy="1492132"/>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3"/>
          <p:cNvSpPr txBox="1"/>
          <p:nvPr>
            <p:ph idx="1" type="body"/>
          </p:nvPr>
        </p:nvSpPr>
        <p:spPr>
          <a:xfrm>
            <a:off x="1251678" y="2286001"/>
            <a:ext cx="10178322" cy="3593591"/>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700"/>
              </a:spcBef>
              <a:spcAft>
                <a:spcPts val="0"/>
              </a:spcAft>
              <a:buSzPts val="1800"/>
              <a:buChar char="•"/>
              <a:defRPr/>
            </a:lvl1pPr>
            <a:lvl2pPr indent="-342900" lvl="1" marL="914400" algn="l">
              <a:lnSpc>
                <a:spcPct val="110000"/>
              </a:lnSpc>
              <a:spcBef>
                <a:spcPts val="700"/>
              </a:spcBef>
              <a:spcAft>
                <a:spcPts val="0"/>
              </a:spcAft>
              <a:buSzPts val="1800"/>
              <a:buChar char="–"/>
              <a:defRPr/>
            </a:lvl2pPr>
            <a:lvl3pPr indent="-342900" lvl="2" marL="1371600" algn="l">
              <a:lnSpc>
                <a:spcPct val="110000"/>
              </a:lnSpc>
              <a:spcBef>
                <a:spcPts val="700"/>
              </a:spcBef>
              <a:spcAft>
                <a:spcPts val="0"/>
              </a:spcAft>
              <a:buSzPts val="1800"/>
              <a:buChar char="•"/>
              <a:defRPr/>
            </a:lvl3pPr>
            <a:lvl4pPr indent="-342900" lvl="3" marL="1828800" algn="l">
              <a:lnSpc>
                <a:spcPct val="110000"/>
              </a:lnSpc>
              <a:spcBef>
                <a:spcPts val="700"/>
              </a:spcBef>
              <a:spcAft>
                <a:spcPts val="0"/>
              </a:spcAft>
              <a:buSzPts val="1800"/>
              <a:buChar char="–"/>
              <a:defRPr/>
            </a:lvl4pPr>
            <a:lvl5pPr indent="-342900" lvl="4" marL="2286000" algn="l">
              <a:lnSpc>
                <a:spcPct val="110000"/>
              </a:lnSpc>
              <a:spcBef>
                <a:spcPts val="700"/>
              </a:spcBef>
              <a:spcAft>
                <a:spcPts val="0"/>
              </a:spcAft>
              <a:buSzPts val="1800"/>
              <a:buChar char="•"/>
              <a:defRPr/>
            </a:lvl5pPr>
            <a:lvl6pPr indent="-342900" lvl="5" marL="2743200" algn="l">
              <a:lnSpc>
                <a:spcPct val="110000"/>
              </a:lnSpc>
              <a:spcBef>
                <a:spcPts val="700"/>
              </a:spcBef>
              <a:spcAft>
                <a:spcPts val="0"/>
              </a:spcAft>
              <a:buSzPts val="1800"/>
              <a:buChar char="–"/>
              <a:defRPr/>
            </a:lvl6pPr>
            <a:lvl7pPr indent="-342900" lvl="6" marL="3200400" algn="l">
              <a:lnSpc>
                <a:spcPct val="110000"/>
              </a:lnSpc>
              <a:spcBef>
                <a:spcPts val="700"/>
              </a:spcBef>
              <a:spcAft>
                <a:spcPts val="0"/>
              </a:spcAft>
              <a:buSzPts val="1800"/>
              <a:buChar char="•"/>
              <a:defRPr/>
            </a:lvl7pPr>
            <a:lvl8pPr indent="-342900" lvl="7" marL="3657600" algn="l">
              <a:lnSpc>
                <a:spcPct val="110000"/>
              </a:lnSpc>
              <a:spcBef>
                <a:spcPts val="700"/>
              </a:spcBef>
              <a:spcAft>
                <a:spcPts val="0"/>
              </a:spcAft>
              <a:buSzPts val="1800"/>
              <a:buChar char="–"/>
              <a:defRPr/>
            </a:lvl8pPr>
            <a:lvl9pPr indent="-342900" lvl="8" marL="4114800" algn="l">
              <a:lnSpc>
                <a:spcPct val="110000"/>
              </a:lnSpc>
              <a:spcBef>
                <a:spcPts val="700"/>
              </a:spcBef>
              <a:spcAft>
                <a:spcPts val="0"/>
              </a:spcAft>
              <a:buSzPts val="1800"/>
              <a:buChar char="•"/>
              <a:defRPr/>
            </a:lvl9pPr>
          </a:lstStyle>
          <a:p/>
        </p:txBody>
      </p:sp>
      <p:sp>
        <p:nvSpPr>
          <p:cNvPr id="24" name="Google Shape;24;p43"/>
          <p:cNvSpPr txBox="1"/>
          <p:nvPr>
            <p:ph idx="10" type="dt"/>
          </p:nvPr>
        </p:nvSpPr>
        <p:spPr>
          <a:xfrm>
            <a:off x="1251678" y="6375679"/>
            <a:ext cx="2329722" cy="34846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3"/>
          <p:cNvSpPr txBox="1"/>
          <p:nvPr>
            <p:ph idx="11" type="ftr"/>
          </p:nvPr>
        </p:nvSpPr>
        <p:spPr>
          <a:xfrm>
            <a:off x="4038600" y="6375679"/>
            <a:ext cx="4114800" cy="345796"/>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3"/>
          <p:cNvSpPr txBox="1"/>
          <p:nvPr>
            <p:ph idx="12" type="sldNum"/>
          </p:nvPr>
        </p:nvSpPr>
        <p:spPr>
          <a:xfrm>
            <a:off x="8610601" y="6375679"/>
            <a:ext cx="2819399" cy="3457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solidFill>
          <a:schemeClr val="dk2"/>
        </a:solidFill>
      </p:bgPr>
    </p:bg>
    <p:spTree>
      <p:nvGrpSpPr>
        <p:cNvPr id="27" name="Shape 27"/>
        <p:cNvGrpSpPr/>
        <p:nvPr/>
      </p:nvGrpSpPr>
      <p:grpSpPr>
        <a:xfrm>
          <a:off x="0" y="0"/>
          <a:ext cx="0" cy="0"/>
          <a:chOff x="0" y="0"/>
          <a:chExt cx="0" cy="0"/>
        </a:xfrm>
      </p:grpSpPr>
      <p:sp>
        <p:nvSpPr>
          <p:cNvPr id="28" name="Google Shape;28;p44"/>
          <p:cNvSpPr txBox="1"/>
          <p:nvPr>
            <p:ph type="title"/>
          </p:nvPr>
        </p:nvSpPr>
        <p:spPr>
          <a:xfrm>
            <a:off x="3242929" y="1073888"/>
            <a:ext cx="8187071" cy="406462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2"/>
              </a:buClr>
              <a:buSzPts val="8400"/>
              <a:buFont typeface="Impact"/>
              <a:buNone/>
              <a:defRPr sz="8400">
                <a:solidFill>
                  <a:schemeClr val="l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4"/>
          <p:cNvSpPr txBox="1"/>
          <p:nvPr>
            <p:ph idx="1" type="body"/>
          </p:nvPr>
        </p:nvSpPr>
        <p:spPr>
          <a:xfrm>
            <a:off x="3242930" y="5159781"/>
            <a:ext cx="7017488" cy="951135"/>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700"/>
              </a:spcBef>
              <a:spcAft>
                <a:spcPts val="0"/>
              </a:spcAft>
              <a:buSzPts val="2000"/>
              <a:buNone/>
              <a:defRPr b="1" i="0" sz="2000" cap="none">
                <a:solidFill>
                  <a:schemeClr val="accent1"/>
                </a:solidFill>
              </a:defRPr>
            </a:lvl1pPr>
            <a:lvl2pPr indent="-228600" lvl="1" marL="914400" algn="l">
              <a:lnSpc>
                <a:spcPct val="110000"/>
              </a:lnSpc>
              <a:spcBef>
                <a:spcPts val="700"/>
              </a:spcBef>
              <a:spcAft>
                <a:spcPts val="0"/>
              </a:spcAft>
              <a:buSzPts val="2000"/>
              <a:buNone/>
              <a:defRPr sz="2000">
                <a:solidFill>
                  <a:schemeClr val="lt1"/>
                </a:solidFill>
              </a:defRPr>
            </a:lvl2pPr>
            <a:lvl3pPr indent="-228600" lvl="2" marL="1371600" algn="l">
              <a:lnSpc>
                <a:spcPct val="110000"/>
              </a:lnSpc>
              <a:spcBef>
                <a:spcPts val="700"/>
              </a:spcBef>
              <a:spcAft>
                <a:spcPts val="0"/>
              </a:spcAft>
              <a:buSzPts val="1800"/>
              <a:buNone/>
              <a:defRPr sz="1800">
                <a:solidFill>
                  <a:schemeClr val="lt1"/>
                </a:solidFill>
              </a:defRPr>
            </a:lvl3pPr>
            <a:lvl4pPr indent="-228600" lvl="3" marL="1828800" algn="l">
              <a:lnSpc>
                <a:spcPct val="110000"/>
              </a:lnSpc>
              <a:spcBef>
                <a:spcPts val="700"/>
              </a:spcBef>
              <a:spcAft>
                <a:spcPts val="0"/>
              </a:spcAft>
              <a:buSzPts val="1600"/>
              <a:buNone/>
              <a:defRPr sz="1600">
                <a:solidFill>
                  <a:schemeClr val="lt1"/>
                </a:solidFill>
              </a:defRPr>
            </a:lvl4pPr>
            <a:lvl5pPr indent="-228600" lvl="4" marL="2286000" algn="l">
              <a:lnSpc>
                <a:spcPct val="110000"/>
              </a:lnSpc>
              <a:spcBef>
                <a:spcPts val="700"/>
              </a:spcBef>
              <a:spcAft>
                <a:spcPts val="0"/>
              </a:spcAft>
              <a:buSzPts val="1600"/>
              <a:buNone/>
              <a:defRPr sz="1600">
                <a:solidFill>
                  <a:schemeClr val="lt1"/>
                </a:solidFill>
              </a:defRPr>
            </a:lvl5pPr>
            <a:lvl6pPr indent="-228600" lvl="5" marL="2743200" algn="l">
              <a:lnSpc>
                <a:spcPct val="110000"/>
              </a:lnSpc>
              <a:spcBef>
                <a:spcPts val="700"/>
              </a:spcBef>
              <a:spcAft>
                <a:spcPts val="0"/>
              </a:spcAft>
              <a:buSzPts val="1600"/>
              <a:buNone/>
              <a:defRPr sz="1600">
                <a:solidFill>
                  <a:schemeClr val="lt1"/>
                </a:solidFill>
              </a:defRPr>
            </a:lvl6pPr>
            <a:lvl7pPr indent="-228600" lvl="6" marL="3200400" algn="l">
              <a:lnSpc>
                <a:spcPct val="110000"/>
              </a:lnSpc>
              <a:spcBef>
                <a:spcPts val="700"/>
              </a:spcBef>
              <a:spcAft>
                <a:spcPts val="0"/>
              </a:spcAft>
              <a:buSzPts val="1600"/>
              <a:buNone/>
              <a:defRPr sz="1600">
                <a:solidFill>
                  <a:schemeClr val="lt1"/>
                </a:solidFill>
              </a:defRPr>
            </a:lvl7pPr>
            <a:lvl8pPr indent="-228600" lvl="7" marL="3657600" algn="l">
              <a:lnSpc>
                <a:spcPct val="110000"/>
              </a:lnSpc>
              <a:spcBef>
                <a:spcPts val="700"/>
              </a:spcBef>
              <a:spcAft>
                <a:spcPts val="0"/>
              </a:spcAft>
              <a:buSzPts val="1600"/>
              <a:buNone/>
              <a:defRPr sz="1600">
                <a:solidFill>
                  <a:schemeClr val="lt1"/>
                </a:solidFill>
              </a:defRPr>
            </a:lvl8pPr>
            <a:lvl9pPr indent="-228600" lvl="8" marL="4114800" algn="l">
              <a:lnSpc>
                <a:spcPct val="110000"/>
              </a:lnSpc>
              <a:spcBef>
                <a:spcPts val="700"/>
              </a:spcBef>
              <a:spcAft>
                <a:spcPts val="0"/>
              </a:spcAft>
              <a:buSzPts val="1600"/>
              <a:buNone/>
              <a:defRPr sz="1600">
                <a:solidFill>
                  <a:schemeClr val="lt1"/>
                </a:solidFill>
              </a:defRPr>
            </a:lvl9pPr>
          </a:lstStyle>
          <a:p/>
        </p:txBody>
      </p:sp>
      <p:sp>
        <p:nvSpPr>
          <p:cNvPr id="30" name="Google Shape;30;p44"/>
          <p:cNvSpPr txBox="1"/>
          <p:nvPr>
            <p:ph idx="10" type="dt"/>
          </p:nvPr>
        </p:nvSpPr>
        <p:spPr>
          <a:xfrm>
            <a:off x="3236546" y="6375679"/>
            <a:ext cx="1493947" cy="34846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4"/>
          <p:cNvSpPr txBox="1"/>
          <p:nvPr>
            <p:ph idx="11" type="ftr"/>
          </p:nvPr>
        </p:nvSpPr>
        <p:spPr>
          <a:xfrm>
            <a:off x="5279064" y="6375679"/>
            <a:ext cx="4114800" cy="345796"/>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4"/>
          <p:cNvSpPr txBox="1"/>
          <p:nvPr>
            <p:ph idx="12" type="sldNum"/>
          </p:nvPr>
        </p:nvSpPr>
        <p:spPr>
          <a:xfrm>
            <a:off x="9942434" y="6375679"/>
            <a:ext cx="1487566" cy="3457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sz="1200">
                <a:solidFill>
                  <a:schemeClr val="lt2"/>
                </a:solidFill>
                <a:latin typeface="Gill Sans"/>
                <a:ea typeface="Gill Sans"/>
                <a:cs typeface="Gill Sans"/>
                <a:sym typeface="Gill Sans"/>
              </a:defRPr>
            </a:lvl1pPr>
            <a:lvl2pPr indent="0" lvl="1" marL="0" algn="r">
              <a:spcBef>
                <a:spcPts val="0"/>
              </a:spcBef>
              <a:buNone/>
              <a:defRPr sz="1200">
                <a:solidFill>
                  <a:schemeClr val="lt2"/>
                </a:solidFill>
                <a:latin typeface="Gill Sans"/>
                <a:ea typeface="Gill Sans"/>
                <a:cs typeface="Gill Sans"/>
                <a:sym typeface="Gill Sans"/>
              </a:defRPr>
            </a:lvl2pPr>
            <a:lvl3pPr indent="0" lvl="2" marL="0" algn="r">
              <a:spcBef>
                <a:spcPts val="0"/>
              </a:spcBef>
              <a:buNone/>
              <a:defRPr sz="1200">
                <a:solidFill>
                  <a:schemeClr val="lt2"/>
                </a:solidFill>
                <a:latin typeface="Gill Sans"/>
                <a:ea typeface="Gill Sans"/>
                <a:cs typeface="Gill Sans"/>
                <a:sym typeface="Gill Sans"/>
              </a:defRPr>
            </a:lvl3pPr>
            <a:lvl4pPr indent="0" lvl="3" marL="0" algn="r">
              <a:spcBef>
                <a:spcPts val="0"/>
              </a:spcBef>
              <a:buNone/>
              <a:defRPr sz="1200">
                <a:solidFill>
                  <a:schemeClr val="lt2"/>
                </a:solidFill>
                <a:latin typeface="Gill Sans"/>
                <a:ea typeface="Gill Sans"/>
                <a:cs typeface="Gill Sans"/>
                <a:sym typeface="Gill Sans"/>
              </a:defRPr>
            </a:lvl4pPr>
            <a:lvl5pPr indent="0" lvl="4" marL="0" algn="r">
              <a:spcBef>
                <a:spcPts val="0"/>
              </a:spcBef>
              <a:buNone/>
              <a:defRPr sz="1200">
                <a:solidFill>
                  <a:schemeClr val="lt2"/>
                </a:solidFill>
                <a:latin typeface="Gill Sans"/>
                <a:ea typeface="Gill Sans"/>
                <a:cs typeface="Gill Sans"/>
                <a:sym typeface="Gill Sans"/>
              </a:defRPr>
            </a:lvl5pPr>
            <a:lvl6pPr indent="0" lvl="5" marL="0" algn="r">
              <a:spcBef>
                <a:spcPts val="0"/>
              </a:spcBef>
              <a:buNone/>
              <a:defRPr sz="1200">
                <a:solidFill>
                  <a:schemeClr val="lt2"/>
                </a:solidFill>
                <a:latin typeface="Gill Sans"/>
                <a:ea typeface="Gill Sans"/>
                <a:cs typeface="Gill Sans"/>
                <a:sym typeface="Gill Sans"/>
              </a:defRPr>
            </a:lvl6pPr>
            <a:lvl7pPr indent="0" lvl="6" marL="0" algn="r">
              <a:spcBef>
                <a:spcPts val="0"/>
              </a:spcBef>
              <a:buNone/>
              <a:defRPr sz="1200">
                <a:solidFill>
                  <a:schemeClr val="lt2"/>
                </a:solidFill>
                <a:latin typeface="Gill Sans"/>
                <a:ea typeface="Gill Sans"/>
                <a:cs typeface="Gill Sans"/>
                <a:sym typeface="Gill Sans"/>
              </a:defRPr>
            </a:lvl7pPr>
            <a:lvl8pPr indent="0" lvl="7" marL="0" algn="r">
              <a:spcBef>
                <a:spcPts val="0"/>
              </a:spcBef>
              <a:buNone/>
              <a:defRPr sz="1200">
                <a:solidFill>
                  <a:schemeClr val="lt2"/>
                </a:solidFill>
                <a:latin typeface="Gill Sans"/>
                <a:ea typeface="Gill Sans"/>
                <a:cs typeface="Gill Sans"/>
                <a:sym typeface="Gill Sans"/>
              </a:defRPr>
            </a:lvl8pPr>
            <a:lvl9pPr indent="0" lvl="8" marL="0" algn="r">
              <a:spcBef>
                <a:spcPts val="0"/>
              </a:spcBef>
              <a:buNone/>
              <a:defRPr sz="1200">
                <a:solidFill>
                  <a:schemeClr val="lt2"/>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grpSp>
        <p:nvGrpSpPr>
          <p:cNvPr id="33" name="Google Shape;33;p44" title="left scallop shape"/>
          <p:cNvGrpSpPr/>
          <p:nvPr/>
        </p:nvGrpSpPr>
        <p:grpSpPr>
          <a:xfrm>
            <a:off x="0" y="0"/>
            <a:ext cx="2814638" cy="6858000"/>
            <a:chOff x="0" y="0"/>
            <a:chExt cx="2814638" cy="6858000"/>
          </a:xfrm>
        </p:grpSpPr>
        <p:sp>
          <p:nvSpPr>
            <p:cNvPr id="34" name="Google Shape;34;p44" title="left scallop shape"/>
            <p:cNvSpPr/>
            <p:nvPr/>
          </p:nvSpPr>
          <p:spPr>
            <a:xfrm>
              <a:off x="0" y="0"/>
              <a:ext cx="2814638" cy="6858000"/>
            </a:xfrm>
            <a:custGeom>
              <a:rect b="b" l="l" r="r" t="t"/>
              <a:pathLst>
                <a:path extrusionOk="0" h="4320" w="1773">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lt2"/>
            </a:solidFill>
            <a:ln>
              <a:noFill/>
            </a:ln>
          </p:spPr>
        </p:sp>
        <p:sp>
          <p:nvSpPr>
            <p:cNvPr id="35" name="Google Shape;35;p44" title="left scallop inline"/>
            <p:cNvSpPr/>
            <p:nvPr/>
          </p:nvSpPr>
          <p:spPr>
            <a:xfrm>
              <a:off x="874382" y="0"/>
              <a:ext cx="1646238" cy="6858000"/>
            </a:xfrm>
            <a:custGeom>
              <a:rect b="b" l="l" r="r" t="t"/>
              <a:pathLst>
                <a:path extrusionOk="0" h="4320" w="1037">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a:noFill/>
            </a:ln>
          </p:spPr>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45"/>
          <p:cNvSpPr txBox="1"/>
          <p:nvPr>
            <p:ph type="title"/>
          </p:nvPr>
        </p:nvSpPr>
        <p:spPr>
          <a:xfrm>
            <a:off x="1251678" y="382385"/>
            <a:ext cx="10178322" cy="1492132"/>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45"/>
          <p:cNvSpPr txBox="1"/>
          <p:nvPr>
            <p:ph idx="1" type="body"/>
          </p:nvPr>
        </p:nvSpPr>
        <p:spPr>
          <a:xfrm>
            <a:off x="1257300" y="2286000"/>
            <a:ext cx="4800600" cy="3619500"/>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700"/>
              </a:spcBef>
              <a:spcAft>
                <a:spcPts val="0"/>
              </a:spcAft>
              <a:buSzPts val="1800"/>
              <a:buChar char="•"/>
              <a:defRPr/>
            </a:lvl1pPr>
            <a:lvl2pPr indent="-342900" lvl="1" marL="914400" algn="l">
              <a:lnSpc>
                <a:spcPct val="110000"/>
              </a:lnSpc>
              <a:spcBef>
                <a:spcPts val="700"/>
              </a:spcBef>
              <a:spcAft>
                <a:spcPts val="0"/>
              </a:spcAft>
              <a:buSzPts val="1800"/>
              <a:buChar char="–"/>
              <a:defRPr/>
            </a:lvl2pPr>
            <a:lvl3pPr indent="-342900" lvl="2" marL="1371600" algn="l">
              <a:lnSpc>
                <a:spcPct val="110000"/>
              </a:lnSpc>
              <a:spcBef>
                <a:spcPts val="700"/>
              </a:spcBef>
              <a:spcAft>
                <a:spcPts val="0"/>
              </a:spcAft>
              <a:buSzPts val="1800"/>
              <a:buChar char="•"/>
              <a:defRPr/>
            </a:lvl3pPr>
            <a:lvl4pPr indent="-342900" lvl="3" marL="1828800" algn="l">
              <a:lnSpc>
                <a:spcPct val="110000"/>
              </a:lnSpc>
              <a:spcBef>
                <a:spcPts val="700"/>
              </a:spcBef>
              <a:spcAft>
                <a:spcPts val="0"/>
              </a:spcAft>
              <a:buSzPts val="1800"/>
              <a:buChar char="–"/>
              <a:defRPr/>
            </a:lvl4pPr>
            <a:lvl5pPr indent="-342900" lvl="4" marL="2286000" algn="l">
              <a:lnSpc>
                <a:spcPct val="110000"/>
              </a:lnSpc>
              <a:spcBef>
                <a:spcPts val="700"/>
              </a:spcBef>
              <a:spcAft>
                <a:spcPts val="0"/>
              </a:spcAft>
              <a:buSzPts val="1800"/>
              <a:buChar char="•"/>
              <a:defRPr/>
            </a:lvl5pPr>
            <a:lvl6pPr indent="-342900" lvl="5" marL="2743200" algn="l">
              <a:lnSpc>
                <a:spcPct val="110000"/>
              </a:lnSpc>
              <a:spcBef>
                <a:spcPts val="700"/>
              </a:spcBef>
              <a:spcAft>
                <a:spcPts val="0"/>
              </a:spcAft>
              <a:buSzPts val="1800"/>
              <a:buChar char="–"/>
              <a:defRPr/>
            </a:lvl6pPr>
            <a:lvl7pPr indent="-342900" lvl="6" marL="3200400" algn="l">
              <a:lnSpc>
                <a:spcPct val="110000"/>
              </a:lnSpc>
              <a:spcBef>
                <a:spcPts val="700"/>
              </a:spcBef>
              <a:spcAft>
                <a:spcPts val="0"/>
              </a:spcAft>
              <a:buSzPts val="1800"/>
              <a:buChar char="•"/>
              <a:defRPr/>
            </a:lvl7pPr>
            <a:lvl8pPr indent="-342900" lvl="7" marL="3657600" algn="l">
              <a:lnSpc>
                <a:spcPct val="110000"/>
              </a:lnSpc>
              <a:spcBef>
                <a:spcPts val="700"/>
              </a:spcBef>
              <a:spcAft>
                <a:spcPts val="0"/>
              </a:spcAft>
              <a:buSzPts val="1800"/>
              <a:buChar char="–"/>
              <a:defRPr/>
            </a:lvl8pPr>
            <a:lvl9pPr indent="-342900" lvl="8" marL="4114800" algn="l">
              <a:lnSpc>
                <a:spcPct val="110000"/>
              </a:lnSpc>
              <a:spcBef>
                <a:spcPts val="700"/>
              </a:spcBef>
              <a:spcAft>
                <a:spcPts val="0"/>
              </a:spcAft>
              <a:buSzPts val="1800"/>
              <a:buChar char="•"/>
              <a:defRPr/>
            </a:lvl9pPr>
          </a:lstStyle>
          <a:p/>
        </p:txBody>
      </p:sp>
      <p:sp>
        <p:nvSpPr>
          <p:cNvPr id="39" name="Google Shape;39;p45"/>
          <p:cNvSpPr txBox="1"/>
          <p:nvPr>
            <p:ph idx="2" type="body"/>
          </p:nvPr>
        </p:nvSpPr>
        <p:spPr>
          <a:xfrm>
            <a:off x="6647796" y="2286000"/>
            <a:ext cx="4800600" cy="3619500"/>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700"/>
              </a:spcBef>
              <a:spcAft>
                <a:spcPts val="0"/>
              </a:spcAft>
              <a:buSzPts val="1800"/>
              <a:buChar char="•"/>
              <a:defRPr/>
            </a:lvl1pPr>
            <a:lvl2pPr indent="-342900" lvl="1" marL="914400" algn="l">
              <a:lnSpc>
                <a:spcPct val="110000"/>
              </a:lnSpc>
              <a:spcBef>
                <a:spcPts val="700"/>
              </a:spcBef>
              <a:spcAft>
                <a:spcPts val="0"/>
              </a:spcAft>
              <a:buSzPts val="1800"/>
              <a:buChar char="–"/>
              <a:defRPr/>
            </a:lvl2pPr>
            <a:lvl3pPr indent="-342900" lvl="2" marL="1371600" algn="l">
              <a:lnSpc>
                <a:spcPct val="110000"/>
              </a:lnSpc>
              <a:spcBef>
                <a:spcPts val="700"/>
              </a:spcBef>
              <a:spcAft>
                <a:spcPts val="0"/>
              </a:spcAft>
              <a:buSzPts val="1800"/>
              <a:buChar char="•"/>
              <a:defRPr/>
            </a:lvl3pPr>
            <a:lvl4pPr indent="-342900" lvl="3" marL="1828800" algn="l">
              <a:lnSpc>
                <a:spcPct val="110000"/>
              </a:lnSpc>
              <a:spcBef>
                <a:spcPts val="700"/>
              </a:spcBef>
              <a:spcAft>
                <a:spcPts val="0"/>
              </a:spcAft>
              <a:buSzPts val="1800"/>
              <a:buChar char="–"/>
              <a:defRPr/>
            </a:lvl4pPr>
            <a:lvl5pPr indent="-342900" lvl="4" marL="2286000" algn="l">
              <a:lnSpc>
                <a:spcPct val="110000"/>
              </a:lnSpc>
              <a:spcBef>
                <a:spcPts val="700"/>
              </a:spcBef>
              <a:spcAft>
                <a:spcPts val="0"/>
              </a:spcAft>
              <a:buSzPts val="1800"/>
              <a:buChar char="•"/>
              <a:defRPr/>
            </a:lvl5pPr>
            <a:lvl6pPr indent="-342900" lvl="5" marL="2743200" algn="l">
              <a:lnSpc>
                <a:spcPct val="110000"/>
              </a:lnSpc>
              <a:spcBef>
                <a:spcPts val="700"/>
              </a:spcBef>
              <a:spcAft>
                <a:spcPts val="0"/>
              </a:spcAft>
              <a:buSzPts val="1800"/>
              <a:buChar char="–"/>
              <a:defRPr/>
            </a:lvl6pPr>
            <a:lvl7pPr indent="-342900" lvl="6" marL="3200400" algn="l">
              <a:lnSpc>
                <a:spcPct val="110000"/>
              </a:lnSpc>
              <a:spcBef>
                <a:spcPts val="700"/>
              </a:spcBef>
              <a:spcAft>
                <a:spcPts val="0"/>
              </a:spcAft>
              <a:buSzPts val="1800"/>
              <a:buChar char="•"/>
              <a:defRPr/>
            </a:lvl7pPr>
            <a:lvl8pPr indent="-342900" lvl="7" marL="3657600" algn="l">
              <a:lnSpc>
                <a:spcPct val="110000"/>
              </a:lnSpc>
              <a:spcBef>
                <a:spcPts val="700"/>
              </a:spcBef>
              <a:spcAft>
                <a:spcPts val="0"/>
              </a:spcAft>
              <a:buSzPts val="1800"/>
              <a:buChar char="–"/>
              <a:defRPr/>
            </a:lvl8pPr>
            <a:lvl9pPr indent="-342900" lvl="8" marL="4114800" algn="l">
              <a:lnSpc>
                <a:spcPct val="110000"/>
              </a:lnSpc>
              <a:spcBef>
                <a:spcPts val="700"/>
              </a:spcBef>
              <a:spcAft>
                <a:spcPts val="0"/>
              </a:spcAft>
              <a:buSzPts val="1800"/>
              <a:buChar char="•"/>
              <a:defRPr/>
            </a:lvl9pPr>
          </a:lstStyle>
          <a:p/>
        </p:txBody>
      </p:sp>
      <p:sp>
        <p:nvSpPr>
          <p:cNvPr id="40" name="Google Shape;40;p45"/>
          <p:cNvSpPr txBox="1"/>
          <p:nvPr>
            <p:ph idx="10" type="dt"/>
          </p:nvPr>
        </p:nvSpPr>
        <p:spPr>
          <a:xfrm>
            <a:off x="1251678" y="6375679"/>
            <a:ext cx="2329722" cy="34846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5"/>
          <p:cNvSpPr txBox="1"/>
          <p:nvPr>
            <p:ph idx="11" type="ftr"/>
          </p:nvPr>
        </p:nvSpPr>
        <p:spPr>
          <a:xfrm>
            <a:off x="4038600" y="6375679"/>
            <a:ext cx="4114800" cy="345796"/>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5"/>
          <p:cNvSpPr txBox="1"/>
          <p:nvPr>
            <p:ph idx="12" type="sldNum"/>
          </p:nvPr>
        </p:nvSpPr>
        <p:spPr>
          <a:xfrm>
            <a:off x="8610601" y="6375679"/>
            <a:ext cx="2819399" cy="3457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46"/>
          <p:cNvSpPr txBox="1"/>
          <p:nvPr>
            <p:ph type="title"/>
          </p:nvPr>
        </p:nvSpPr>
        <p:spPr>
          <a:xfrm>
            <a:off x="1252728" y="381000"/>
            <a:ext cx="10172700" cy="1493517"/>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46"/>
          <p:cNvSpPr txBox="1"/>
          <p:nvPr>
            <p:ph idx="1" type="body"/>
          </p:nvPr>
        </p:nvSpPr>
        <p:spPr>
          <a:xfrm>
            <a:off x="1251678" y="2199633"/>
            <a:ext cx="4800600" cy="632529"/>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700"/>
              </a:spcBef>
              <a:spcAft>
                <a:spcPts val="0"/>
              </a:spcAft>
              <a:buSzPts val="1900"/>
              <a:buNone/>
              <a:defRPr b="1" sz="1900" cap="none">
                <a:solidFill>
                  <a:schemeClr val="dk2"/>
                </a:solidFill>
              </a:defRPr>
            </a:lvl1pPr>
            <a:lvl2pPr indent="-228600" lvl="1" marL="914400" algn="l">
              <a:lnSpc>
                <a:spcPct val="110000"/>
              </a:lnSpc>
              <a:spcBef>
                <a:spcPts val="700"/>
              </a:spcBef>
              <a:spcAft>
                <a:spcPts val="0"/>
              </a:spcAft>
              <a:buSzPts val="1900"/>
              <a:buNone/>
              <a:defRPr b="1" sz="1900"/>
            </a:lvl2pPr>
            <a:lvl3pPr indent="-228600" lvl="2" marL="1371600" algn="l">
              <a:lnSpc>
                <a:spcPct val="110000"/>
              </a:lnSpc>
              <a:spcBef>
                <a:spcPts val="700"/>
              </a:spcBef>
              <a:spcAft>
                <a:spcPts val="0"/>
              </a:spcAft>
              <a:buSzPts val="1800"/>
              <a:buNone/>
              <a:defRPr b="1" sz="1800"/>
            </a:lvl3pPr>
            <a:lvl4pPr indent="-228600" lvl="3" marL="1828800" algn="l">
              <a:lnSpc>
                <a:spcPct val="110000"/>
              </a:lnSpc>
              <a:spcBef>
                <a:spcPts val="700"/>
              </a:spcBef>
              <a:spcAft>
                <a:spcPts val="0"/>
              </a:spcAft>
              <a:buSzPts val="1600"/>
              <a:buNone/>
              <a:defRPr b="1" sz="1600"/>
            </a:lvl4pPr>
            <a:lvl5pPr indent="-228600" lvl="4" marL="2286000" algn="l">
              <a:lnSpc>
                <a:spcPct val="110000"/>
              </a:lnSpc>
              <a:spcBef>
                <a:spcPts val="700"/>
              </a:spcBef>
              <a:spcAft>
                <a:spcPts val="0"/>
              </a:spcAft>
              <a:buSzPts val="1600"/>
              <a:buNone/>
              <a:defRPr b="1" sz="1600"/>
            </a:lvl5pPr>
            <a:lvl6pPr indent="-228600" lvl="5" marL="2743200" algn="l">
              <a:lnSpc>
                <a:spcPct val="110000"/>
              </a:lnSpc>
              <a:spcBef>
                <a:spcPts val="700"/>
              </a:spcBef>
              <a:spcAft>
                <a:spcPts val="0"/>
              </a:spcAft>
              <a:buSzPts val="1600"/>
              <a:buNone/>
              <a:defRPr b="1" sz="1600"/>
            </a:lvl6pPr>
            <a:lvl7pPr indent="-228600" lvl="6" marL="3200400" algn="l">
              <a:lnSpc>
                <a:spcPct val="110000"/>
              </a:lnSpc>
              <a:spcBef>
                <a:spcPts val="700"/>
              </a:spcBef>
              <a:spcAft>
                <a:spcPts val="0"/>
              </a:spcAft>
              <a:buSzPts val="1600"/>
              <a:buNone/>
              <a:defRPr b="1" sz="1600"/>
            </a:lvl7pPr>
            <a:lvl8pPr indent="-228600" lvl="7" marL="3657600" algn="l">
              <a:lnSpc>
                <a:spcPct val="110000"/>
              </a:lnSpc>
              <a:spcBef>
                <a:spcPts val="700"/>
              </a:spcBef>
              <a:spcAft>
                <a:spcPts val="0"/>
              </a:spcAft>
              <a:buSzPts val="1600"/>
              <a:buNone/>
              <a:defRPr b="1" sz="1600"/>
            </a:lvl8pPr>
            <a:lvl9pPr indent="-228600" lvl="8" marL="4114800" algn="l">
              <a:lnSpc>
                <a:spcPct val="110000"/>
              </a:lnSpc>
              <a:spcBef>
                <a:spcPts val="700"/>
              </a:spcBef>
              <a:spcAft>
                <a:spcPts val="0"/>
              </a:spcAft>
              <a:buSzPts val="1600"/>
              <a:buNone/>
              <a:defRPr b="1" sz="1600"/>
            </a:lvl9pPr>
          </a:lstStyle>
          <a:p/>
        </p:txBody>
      </p:sp>
      <p:sp>
        <p:nvSpPr>
          <p:cNvPr id="46" name="Google Shape;46;p46"/>
          <p:cNvSpPr txBox="1"/>
          <p:nvPr>
            <p:ph idx="2" type="body"/>
          </p:nvPr>
        </p:nvSpPr>
        <p:spPr>
          <a:xfrm>
            <a:off x="1257300" y="2909102"/>
            <a:ext cx="4800600" cy="2996398"/>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700"/>
              </a:spcBef>
              <a:spcAft>
                <a:spcPts val="0"/>
              </a:spcAft>
              <a:buSzPts val="1800"/>
              <a:buChar char="•"/>
              <a:defRPr/>
            </a:lvl1pPr>
            <a:lvl2pPr indent="-342900" lvl="1" marL="914400" algn="l">
              <a:lnSpc>
                <a:spcPct val="110000"/>
              </a:lnSpc>
              <a:spcBef>
                <a:spcPts val="700"/>
              </a:spcBef>
              <a:spcAft>
                <a:spcPts val="0"/>
              </a:spcAft>
              <a:buSzPts val="1800"/>
              <a:buChar char="–"/>
              <a:defRPr/>
            </a:lvl2pPr>
            <a:lvl3pPr indent="-342900" lvl="2" marL="1371600" algn="l">
              <a:lnSpc>
                <a:spcPct val="110000"/>
              </a:lnSpc>
              <a:spcBef>
                <a:spcPts val="700"/>
              </a:spcBef>
              <a:spcAft>
                <a:spcPts val="0"/>
              </a:spcAft>
              <a:buSzPts val="1800"/>
              <a:buChar char="•"/>
              <a:defRPr/>
            </a:lvl3pPr>
            <a:lvl4pPr indent="-342900" lvl="3" marL="1828800" algn="l">
              <a:lnSpc>
                <a:spcPct val="110000"/>
              </a:lnSpc>
              <a:spcBef>
                <a:spcPts val="700"/>
              </a:spcBef>
              <a:spcAft>
                <a:spcPts val="0"/>
              </a:spcAft>
              <a:buSzPts val="1800"/>
              <a:buChar char="–"/>
              <a:defRPr/>
            </a:lvl4pPr>
            <a:lvl5pPr indent="-342900" lvl="4" marL="2286000" algn="l">
              <a:lnSpc>
                <a:spcPct val="110000"/>
              </a:lnSpc>
              <a:spcBef>
                <a:spcPts val="700"/>
              </a:spcBef>
              <a:spcAft>
                <a:spcPts val="0"/>
              </a:spcAft>
              <a:buSzPts val="1800"/>
              <a:buChar char="•"/>
              <a:defRPr/>
            </a:lvl5pPr>
            <a:lvl6pPr indent="-342900" lvl="5" marL="2743200" algn="l">
              <a:lnSpc>
                <a:spcPct val="110000"/>
              </a:lnSpc>
              <a:spcBef>
                <a:spcPts val="700"/>
              </a:spcBef>
              <a:spcAft>
                <a:spcPts val="0"/>
              </a:spcAft>
              <a:buSzPts val="1800"/>
              <a:buChar char="–"/>
              <a:defRPr/>
            </a:lvl6pPr>
            <a:lvl7pPr indent="-342900" lvl="6" marL="3200400" algn="l">
              <a:lnSpc>
                <a:spcPct val="110000"/>
              </a:lnSpc>
              <a:spcBef>
                <a:spcPts val="700"/>
              </a:spcBef>
              <a:spcAft>
                <a:spcPts val="0"/>
              </a:spcAft>
              <a:buSzPts val="1800"/>
              <a:buChar char="•"/>
              <a:defRPr/>
            </a:lvl7pPr>
            <a:lvl8pPr indent="-342900" lvl="7" marL="3657600" algn="l">
              <a:lnSpc>
                <a:spcPct val="110000"/>
              </a:lnSpc>
              <a:spcBef>
                <a:spcPts val="700"/>
              </a:spcBef>
              <a:spcAft>
                <a:spcPts val="0"/>
              </a:spcAft>
              <a:buSzPts val="1800"/>
              <a:buChar char="–"/>
              <a:defRPr/>
            </a:lvl8pPr>
            <a:lvl9pPr indent="-342900" lvl="8" marL="4114800" algn="l">
              <a:lnSpc>
                <a:spcPct val="110000"/>
              </a:lnSpc>
              <a:spcBef>
                <a:spcPts val="700"/>
              </a:spcBef>
              <a:spcAft>
                <a:spcPts val="0"/>
              </a:spcAft>
              <a:buSzPts val="1800"/>
              <a:buChar char="•"/>
              <a:defRPr/>
            </a:lvl9pPr>
          </a:lstStyle>
          <a:p/>
        </p:txBody>
      </p:sp>
      <p:sp>
        <p:nvSpPr>
          <p:cNvPr id="47" name="Google Shape;47;p46"/>
          <p:cNvSpPr txBox="1"/>
          <p:nvPr>
            <p:ph idx="3" type="body"/>
          </p:nvPr>
        </p:nvSpPr>
        <p:spPr>
          <a:xfrm>
            <a:off x="6633864" y="2199633"/>
            <a:ext cx="4800600" cy="632529"/>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700"/>
              </a:spcBef>
              <a:spcAft>
                <a:spcPts val="0"/>
              </a:spcAft>
              <a:buSzPts val="1900"/>
              <a:buNone/>
              <a:defRPr b="1" sz="1900" cap="none">
                <a:solidFill>
                  <a:schemeClr val="dk2"/>
                </a:solidFill>
              </a:defRPr>
            </a:lvl1pPr>
            <a:lvl2pPr indent="-228600" lvl="1" marL="914400" algn="l">
              <a:lnSpc>
                <a:spcPct val="110000"/>
              </a:lnSpc>
              <a:spcBef>
                <a:spcPts val="700"/>
              </a:spcBef>
              <a:spcAft>
                <a:spcPts val="0"/>
              </a:spcAft>
              <a:buSzPts val="1900"/>
              <a:buNone/>
              <a:defRPr b="1" sz="1900"/>
            </a:lvl2pPr>
            <a:lvl3pPr indent="-228600" lvl="2" marL="1371600" algn="l">
              <a:lnSpc>
                <a:spcPct val="110000"/>
              </a:lnSpc>
              <a:spcBef>
                <a:spcPts val="700"/>
              </a:spcBef>
              <a:spcAft>
                <a:spcPts val="0"/>
              </a:spcAft>
              <a:buSzPts val="1800"/>
              <a:buNone/>
              <a:defRPr b="1" sz="1800"/>
            </a:lvl3pPr>
            <a:lvl4pPr indent="-228600" lvl="3" marL="1828800" algn="l">
              <a:lnSpc>
                <a:spcPct val="110000"/>
              </a:lnSpc>
              <a:spcBef>
                <a:spcPts val="700"/>
              </a:spcBef>
              <a:spcAft>
                <a:spcPts val="0"/>
              </a:spcAft>
              <a:buSzPts val="1600"/>
              <a:buNone/>
              <a:defRPr b="1" sz="1600"/>
            </a:lvl4pPr>
            <a:lvl5pPr indent="-228600" lvl="4" marL="2286000" algn="l">
              <a:lnSpc>
                <a:spcPct val="110000"/>
              </a:lnSpc>
              <a:spcBef>
                <a:spcPts val="700"/>
              </a:spcBef>
              <a:spcAft>
                <a:spcPts val="0"/>
              </a:spcAft>
              <a:buSzPts val="1600"/>
              <a:buNone/>
              <a:defRPr b="1" sz="1600"/>
            </a:lvl5pPr>
            <a:lvl6pPr indent="-228600" lvl="5" marL="2743200" algn="l">
              <a:lnSpc>
                <a:spcPct val="110000"/>
              </a:lnSpc>
              <a:spcBef>
                <a:spcPts val="700"/>
              </a:spcBef>
              <a:spcAft>
                <a:spcPts val="0"/>
              </a:spcAft>
              <a:buSzPts val="1600"/>
              <a:buNone/>
              <a:defRPr b="1" sz="1600"/>
            </a:lvl6pPr>
            <a:lvl7pPr indent="-228600" lvl="6" marL="3200400" algn="l">
              <a:lnSpc>
                <a:spcPct val="110000"/>
              </a:lnSpc>
              <a:spcBef>
                <a:spcPts val="700"/>
              </a:spcBef>
              <a:spcAft>
                <a:spcPts val="0"/>
              </a:spcAft>
              <a:buSzPts val="1600"/>
              <a:buNone/>
              <a:defRPr b="1" sz="1600"/>
            </a:lvl7pPr>
            <a:lvl8pPr indent="-228600" lvl="7" marL="3657600" algn="l">
              <a:lnSpc>
                <a:spcPct val="110000"/>
              </a:lnSpc>
              <a:spcBef>
                <a:spcPts val="700"/>
              </a:spcBef>
              <a:spcAft>
                <a:spcPts val="0"/>
              </a:spcAft>
              <a:buSzPts val="1600"/>
              <a:buNone/>
              <a:defRPr b="1" sz="1600"/>
            </a:lvl8pPr>
            <a:lvl9pPr indent="-228600" lvl="8" marL="4114800" algn="l">
              <a:lnSpc>
                <a:spcPct val="110000"/>
              </a:lnSpc>
              <a:spcBef>
                <a:spcPts val="700"/>
              </a:spcBef>
              <a:spcAft>
                <a:spcPts val="0"/>
              </a:spcAft>
              <a:buSzPts val="1600"/>
              <a:buNone/>
              <a:defRPr b="1" sz="1600"/>
            </a:lvl9pPr>
          </a:lstStyle>
          <a:p/>
        </p:txBody>
      </p:sp>
      <p:sp>
        <p:nvSpPr>
          <p:cNvPr id="48" name="Google Shape;48;p46"/>
          <p:cNvSpPr txBox="1"/>
          <p:nvPr>
            <p:ph idx="4" type="body"/>
          </p:nvPr>
        </p:nvSpPr>
        <p:spPr>
          <a:xfrm>
            <a:off x="6633864" y="2909102"/>
            <a:ext cx="4800600" cy="2996398"/>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700"/>
              </a:spcBef>
              <a:spcAft>
                <a:spcPts val="0"/>
              </a:spcAft>
              <a:buSzPts val="1800"/>
              <a:buChar char="•"/>
              <a:defRPr/>
            </a:lvl1pPr>
            <a:lvl2pPr indent="-342900" lvl="1" marL="914400" algn="l">
              <a:lnSpc>
                <a:spcPct val="110000"/>
              </a:lnSpc>
              <a:spcBef>
                <a:spcPts val="700"/>
              </a:spcBef>
              <a:spcAft>
                <a:spcPts val="0"/>
              </a:spcAft>
              <a:buSzPts val="1800"/>
              <a:buChar char="–"/>
              <a:defRPr/>
            </a:lvl2pPr>
            <a:lvl3pPr indent="-342900" lvl="2" marL="1371600" algn="l">
              <a:lnSpc>
                <a:spcPct val="110000"/>
              </a:lnSpc>
              <a:spcBef>
                <a:spcPts val="700"/>
              </a:spcBef>
              <a:spcAft>
                <a:spcPts val="0"/>
              </a:spcAft>
              <a:buSzPts val="1800"/>
              <a:buChar char="•"/>
              <a:defRPr/>
            </a:lvl3pPr>
            <a:lvl4pPr indent="-342900" lvl="3" marL="1828800" algn="l">
              <a:lnSpc>
                <a:spcPct val="110000"/>
              </a:lnSpc>
              <a:spcBef>
                <a:spcPts val="700"/>
              </a:spcBef>
              <a:spcAft>
                <a:spcPts val="0"/>
              </a:spcAft>
              <a:buSzPts val="1800"/>
              <a:buChar char="–"/>
              <a:defRPr/>
            </a:lvl4pPr>
            <a:lvl5pPr indent="-342900" lvl="4" marL="2286000" algn="l">
              <a:lnSpc>
                <a:spcPct val="110000"/>
              </a:lnSpc>
              <a:spcBef>
                <a:spcPts val="700"/>
              </a:spcBef>
              <a:spcAft>
                <a:spcPts val="0"/>
              </a:spcAft>
              <a:buSzPts val="1800"/>
              <a:buChar char="•"/>
              <a:defRPr/>
            </a:lvl5pPr>
            <a:lvl6pPr indent="-342900" lvl="5" marL="2743200" algn="l">
              <a:lnSpc>
                <a:spcPct val="110000"/>
              </a:lnSpc>
              <a:spcBef>
                <a:spcPts val="700"/>
              </a:spcBef>
              <a:spcAft>
                <a:spcPts val="0"/>
              </a:spcAft>
              <a:buSzPts val="1800"/>
              <a:buChar char="–"/>
              <a:defRPr/>
            </a:lvl6pPr>
            <a:lvl7pPr indent="-342900" lvl="6" marL="3200400" algn="l">
              <a:lnSpc>
                <a:spcPct val="110000"/>
              </a:lnSpc>
              <a:spcBef>
                <a:spcPts val="700"/>
              </a:spcBef>
              <a:spcAft>
                <a:spcPts val="0"/>
              </a:spcAft>
              <a:buSzPts val="1800"/>
              <a:buChar char="•"/>
              <a:defRPr/>
            </a:lvl7pPr>
            <a:lvl8pPr indent="-342900" lvl="7" marL="3657600" algn="l">
              <a:lnSpc>
                <a:spcPct val="110000"/>
              </a:lnSpc>
              <a:spcBef>
                <a:spcPts val="700"/>
              </a:spcBef>
              <a:spcAft>
                <a:spcPts val="0"/>
              </a:spcAft>
              <a:buSzPts val="1800"/>
              <a:buChar char="–"/>
              <a:defRPr/>
            </a:lvl8pPr>
            <a:lvl9pPr indent="-342900" lvl="8" marL="4114800" algn="l">
              <a:lnSpc>
                <a:spcPct val="110000"/>
              </a:lnSpc>
              <a:spcBef>
                <a:spcPts val="700"/>
              </a:spcBef>
              <a:spcAft>
                <a:spcPts val="0"/>
              </a:spcAft>
              <a:buSzPts val="1800"/>
              <a:buChar char="•"/>
              <a:defRPr/>
            </a:lvl9pPr>
          </a:lstStyle>
          <a:p/>
        </p:txBody>
      </p:sp>
      <p:sp>
        <p:nvSpPr>
          <p:cNvPr id="49" name="Google Shape;49;p46"/>
          <p:cNvSpPr txBox="1"/>
          <p:nvPr>
            <p:ph idx="10" type="dt"/>
          </p:nvPr>
        </p:nvSpPr>
        <p:spPr>
          <a:xfrm>
            <a:off x="1251678" y="6375679"/>
            <a:ext cx="2329722" cy="34846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46"/>
          <p:cNvSpPr txBox="1"/>
          <p:nvPr>
            <p:ph idx="11" type="ftr"/>
          </p:nvPr>
        </p:nvSpPr>
        <p:spPr>
          <a:xfrm>
            <a:off x="4038600" y="6375679"/>
            <a:ext cx="4114800" cy="345796"/>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6"/>
          <p:cNvSpPr txBox="1"/>
          <p:nvPr>
            <p:ph idx="12" type="sldNum"/>
          </p:nvPr>
        </p:nvSpPr>
        <p:spPr>
          <a:xfrm>
            <a:off x="8610601" y="6375679"/>
            <a:ext cx="2819399" cy="3457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47"/>
          <p:cNvSpPr txBox="1"/>
          <p:nvPr>
            <p:ph type="title"/>
          </p:nvPr>
        </p:nvSpPr>
        <p:spPr>
          <a:xfrm>
            <a:off x="1251678" y="382385"/>
            <a:ext cx="10178322" cy="1492132"/>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47"/>
          <p:cNvSpPr txBox="1"/>
          <p:nvPr>
            <p:ph idx="10" type="dt"/>
          </p:nvPr>
        </p:nvSpPr>
        <p:spPr>
          <a:xfrm>
            <a:off x="1251678" y="6375679"/>
            <a:ext cx="2329722" cy="34846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7"/>
          <p:cNvSpPr txBox="1"/>
          <p:nvPr>
            <p:ph idx="11" type="ftr"/>
          </p:nvPr>
        </p:nvSpPr>
        <p:spPr>
          <a:xfrm>
            <a:off x="4038600" y="6375679"/>
            <a:ext cx="4114800" cy="345796"/>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7"/>
          <p:cNvSpPr txBox="1"/>
          <p:nvPr>
            <p:ph idx="12" type="sldNum"/>
          </p:nvPr>
        </p:nvSpPr>
        <p:spPr>
          <a:xfrm>
            <a:off x="8610601" y="6375679"/>
            <a:ext cx="2819399" cy="3457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7" name="Shape 57"/>
        <p:cNvGrpSpPr/>
        <p:nvPr/>
      </p:nvGrpSpPr>
      <p:grpSpPr>
        <a:xfrm>
          <a:off x="0" y="0"/>
          <a:ext cx="0" cy="0"/>
          <a:chOff x="0" y="0"/>
          <a:chExt cx="0" cy="0"/>
        </a:xfrm>
      </p:grpSpPr>
      <p:sp>
        <p:nvSpPr>
          <p:cNvPr id="58" name="Google Shape;58;p48"/>
          <p:cNvSpPr txBox="1"/>
          <p:nvPr>
            <p:ph idx="10" type="dt"/>
          </p:nvPr>
        </p:nvSpPr>
        <p:spPr>
          <a:xfrm>
            <a:off x="1251678" y="6375679"/>
            <a:ext cx="2329722" cy="34846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8"/>
          <p:cNvSpPr txBox="1"/>
          <p:nvPr>
            <p:ph idx="11" type="ftr"/>
          </p:nvPr>
        </p:nvSpPr>
        <p:spPr>
          <a:xfrm>
            <a:off x="4038600" y="6375679"/>
            <a:ext cx="4114800" cy="345796"/>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8"/>
          <p:cNvSpPr txBox="1"/>
          <p:nvPr>
            <p:ph idx="12" type="sldNum"/>
          </p:nvPr>
        </p:nvSpPr>
        <p:spPr>
          <a:xfrm>
            <a:off x="8610601" y="6375679"/>
            <a:ext cx="2819399" cy="3457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1" name="Shape 61"/>
        <p:cNvGrpSpPr/>
        <p:nvPr/>
      </p:nvGrpSpPr>
      <p:grpSpPr>
        <a:xfrm>
          <a:off x="0" y="0"/>
          <a:ext cx="0" cy="0"/>
          <a:chOff x="0" y="0"/>
          <a:chExt cx="0" cy="0"/>
        </a:xfrm>
      </p:grpSpPr>
      <p:sp>
        <p:nvSpPr>
          <p:cNvPr id="62" name="Google Shape;62;p49" title="right scallop background shape"/>
          <p:cNvSpPr/>
          <p:nvPr/>
        </p:nvSpPr>
        <p:spPr>
          <a:xfrm>
            <a:off x="7389812" y="0"/>
            <a:ext cx="4802188" cy="6858000"/>
          </a:xfrm>
          <a:custGeom>
            <a:rect b="b" l="l" r="r" t="t"/>
            <a:pathLst>
              <a:path extrusionOk="0" h="4320" w="3025">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dk2"/>
          </a:solidFill>
          <a:ln>
            <a:noFill/>
          </a:ln>
        </p:spPr>
      </p:sp>
      <p:sp>
        <p:nvSpPr>
          <p:cNvPr id="63" name="Google Shape;63;p49"/>
          <p:cNvSpPr txBox="1"/>
          <p:nvPr>
            <p:ph type="title"/>
          </p:nvPr>
        </p:nvSpPr>
        <p:spPr>
          <a:xfrm>
            <a:off x="8337884" y="457199"/>
            <a:ext cx="3092115" cy="1196671"/>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1900"/>
              <a:buFont typeface="Gill Sans"/>
              <a:buNone/>
              <a:defRPr b="1" i="0" sz="1900" cap="none">
                <a:solidFill>
                  <a:schemeClr val="accent1"/>
                </a:solidFill>
                <a:latin typeface="Gill Sans"/>
                <a:ea typeface="Gill Sans"/>
                <a:cs typeface="Gill Sans"/>
                <a:sym typeface="Gill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49"/>
          <p:cNvSpPr txBox="1"/>
          <p:nvPr>
            <p:ph idx="1" type="body"/>
          </p:nvPr>
        </p:nvSpPr>
        <p:spPr>
          <a:xfrm>
            <a:off x="765051" y="920377"/>
            <a:ext cx="6158418" cy="4985124"/>
          </a:xfrm>
          <a:prstGeom prst="rect">
            <a:avLst/>
          </a:prstGeom>
          <a:noFill/>
          <a:ln>
            <a:noFill/>
          </a:ln>
        </p:spPr>
        <p:txBody>
          <a:bodyPr anchorCtr="0" anchor="t" bIns="45700" lIns="91425" spcFirstLastPara="1" rIns="91425" wrap="square" tIns="45700">
            <a:normAutofit/>
          </a:bodyPr>
          <a:lstStyle>
            <a:lvl1pPr indent="-431800" lvl="0" marL="457200" algn="l">
              <a:lnSpc>
                <a:spcPct val="110000"/>
              </a:lnSpc>
              <a:spcBef>
                <a:spcPts val="700"/>
              </a:spcBef>
              <a:spcAft>
                <a:spcPts val="0"/>
              </a:spcAft>
              <a:buSzPts val="3200"/>
              <a:buChar char="•"/>
              <a:defRPr sz="3200"/>
            </a:lvl1pPr>
            <a:lvl2pPr indent="-406400" lvl="1" marL="914400" algn="l">
              <a:lnSpc>
                <a:spcPct val="110000"/>
              </a:lnSpc>
              <a:spcBef>
                <a:spcPts val="700"/>
              </a:spcBef>
              <a:spcAft>
                <a:spcPts val="0"/>
              </a:spcAft>
              <a:buSzPts val="2800"/>
              <a:buChar char="–"/>
              <a:defRPr sz="2800"/>
            </a:lvl2pPr>
            <a:lvl3pPr indent="-381000" lvl="2" marL="1371600" algn="l">
              <a:lnSpc>
                <a:spcPct val="110000"/>
              </a:lnSpc>
              <a:spcBef>
                <a:spcPts val="700"/>
              </a:spcBef>
              <a:spcAft>
                <a:spcPts val="0"/>
              </a:spcAft>
              <a:buSzPts val="2400"/>
              <a:buChar char="•"/>
              <a:defRPr sz="2400"/>
            </a:lvl3pPr>
            <a:lvl4pPr indent="-355600" lvl="3" marL="1828800" algn="l">
              <a:lnSpc>
                <a:spcPct val="110000"/>
              </a:lnSpc>
              <a:spcBef>
                <a:spcPts val="700"/>
              </a:spcBef>
              <a:spcAft>
                <a:spcPts val="0"/>
              </a:spcAft>
              <a:buSzPts val="2000"/>
              <a:buChar char="–"/>
              <a:defRPr sz="2000"/>
            </a:lvl4pPr>
            <a:lvl5pPr indent="-355600" lvl="4" marL="2286000" algn="l">
              <a:lnSpc>
                <a:spcPct val="110000"/>
              </a:lnSpc>
              <a:spcBef>
                <a:spcPts val="700"/>
              </a:spcBef>
              <a:spcAft>
                <a:spcPts val="0"/>
              </a:spcAft>
              <a:buSzPts val="2000"/>
              <a:buChar char="•"/>
              <a:defRPr sz="2000"/>
            </a:lvl5pPr>
            <a:lvl6pPr indent="-355600" lvl="5" marL="2743200" algn="l">
              <a:lnSpc>
                <a:spcPct val="110000"/>
              </a:lnSpc>
              <a:spcBef>
                <a:spcPts val="700"/>
              </a:spcBef>
              <a:spcAft>
                <a:spcPts val="0"/>
              </a:spcAft>
              <a:buSzPts val="2000"/>
              <a:buChar char="–"/>
              <a:defRPr sz="2000"/>
            </a:lvl6pPr>
            <a:lvl7pPr indent="-355600" lvl="6" marL="3200400" algn="l">
              <a:lnSpc>
                <a:spcPct val="110000"/>
              </a:lnSpc>
              <a:spcBef>
                <a:spcPts val="700"/>
              </a:spcBef>
              <a:spcAft>
                <a:spcPts val="0"/>
              </a:spcAft>
              <a:buSzPts val="2000"/>
              <a:buChar char="•"/>
              <a:defRPr sz="2000"/>
            </a:lvl7pPr>
            <a:lvl8pPr indent="-355600" lvl="7" marL="3657600" algn="l">
              <a:lnSpc>
                <a:spcPct val="110000"/>
              </a:lnSpc>
              <a:spcBef>
                <a:spcPts val="700"/>
              </a:spcBef>
              <a:spcAft>
                <a:spcPts val="0"/>
              </a:spcAft>
              <a:buSzPts val="2000"/>
              <a:buChar char="–"/>
              <a:defRPr sz="2000"/>
            </a:lvl8pPr>
            <a:lvl9pPr indent="-355600" lvl="8" marL="4114800" algn="l">
              <a:lnSpc>
                <a:spcPct val="110000"/>
              </a:lnSpc>
              <a:spcBef>
                <a:spcPts val="700"/>
              </a:spcBef>
              <a:spcAft>
                <a:spcPts val="0"/>
              </a:spcAft>
              <a:buSzPts val="2000"/>
              <a:buChar char="•"/>
              <a:defRPr sz="2000"/>
            </a:lvl9pPr>
          </a:lstStyle>
          <a:p/>
        </p:txBody>
      </p:sp>
      <p:sp>
        <p:nvSpPr>
          <p:cNvPr id="65" name="Google Shape;65;p49"/>
          <p:cNvSpPr txBox="1"/>
          <p:nvPr>
            <p:ph idx="2" type="body"/>
          </p:nvPr>
        </p:nvSpPr>
        <p:spPr>
          <a:xfrm>
            <a:off x="8337885" y="1741336"/>
            <a:ext cx="3092115" cy="416416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200"/>
              </a:spcBef>
              <a:spcAft>
                <a:spcPts val="0"/>
              </a:spcAft>
              <a:buSzPts val="1600"/>
              <a:buNone/>
              <a:defRPr sz="1600">
                <a:solidFill>
                  <a:schemeClr val="lt2"/>
                </a:solidFill>
              </a:defRPr>
            </a:lvl1pPr>
            <a:lvl2pPr indent="-228600" lvl="1" marL="914400" algn="l">
              <a:lnSpc>
                <a:spcPct val="110000"/>
              </a:lnSpc>
              <a:spcBef>
                <a:spcPts val="700"/>
              </a:spcBef>
              <a:spcAft>
                <a:spcPts val="0"/>
              </a:spcAft>
              <a:buSzPts val="1400"/>
              <a:buNone/>
              <a:defRPr sz="1400"/>
            </a:lvl2pPr>
            <a:lvl3pPr indent="-228600" lvl="2" marL="1371600" algn="l">
              <a:lnSpc>
                <a:spcPct val="110000"/>
              </a:lnSpc>
              <a:spcBef>
                <a:spcPts val="700"/>
              </a:spcBef>
              <a:spcAft>
                <a:spcPts val="0"/>
              </a:spcAft>
              <a:buSzPts val="1200"/>
              <a:buNone/>
              <a:defRPr sz="1200"/>
            </a:lvl3pPr>
            <a:lvl4pPr indent="-228600" lvl="3" marL="1828800" algn="l">
              <a:lnSpc>
                <a:spcPct val="110000"/>
              </a:lnSpc>
              <a:spcBef>
                <a:spcPts val="700"/>
              </a:spcBef>
              <a:spcAft>
                <a:spcPts val="0"/>
              </a:spcAft>
              <a:buSzPts val="1000"/>
              <a:buNone/>
              <a:defRPr sz="1000"/>
            </a:lvl4pPr>
            <a:lvl5pPr indent="-228600" lvl="4" marL="2286000" algn="l">
              <a:lnSpc>
                <a:spcPct val="110000"/>
              </a:lnSpc>
              <a:spcBef>
                <a:spcPts val="700"/>
              </a:spcBef>
              <a:spcAft>
                <a:spcPts val="0"/>
              </a:spcAft>
              <a:buSzPts val="1000"/>
              <a:buNone/>
              <a:defRPr sz="1000"/>
            </a:lvl5pPr>
            <a:lvl6pPr indent="-228600" lvl="5" marL="2743200" algn="l">
              <a:lnSpc>
                <a:spcPct val="110000"/>
              </a:lnSpc>
              <a:spcBef>
                <a:spcPts val="700"/>
              </a:spcBef>
              <a:spcAft>
                <a:spcPts val="0"/>
              </a:spcAft>
              <a:buSzPts val="1000"/>
              <a:buNone/>
              <a:defRPr sz="1000"/>
            </a:lvl6pPr>
            <a:lvl7pPr indent="-228600" lvl="6" marL="3200400" algn="l">
              <a:lnSpc>
                <a:spcPct val="110000"/>
              </a:lnSpc>
              <a:spcBef>
                <a:spcPts val="700"/>
              </a:spcBef>
              <a:spcAft>
                <a:spcPts val="0"/>
              </a:spcAft>
              <a:buSzPts val="1000"/>
              <a:buNone/>
              <a:defRPr sz="1000"/>
            </a:lvl7pPr>
            <a:lvl8pPr indent="-228600" lvl="7" marL="3657600" algn="l">
              <a:lnSpc>
                <a:spcPct val="110000"/>
              </a:lnSpc>
              <a:spcBef>
                <a:spcPts val="700"/>
              </a:spcBef>
              <a:spcAft>
                <a:spcPts val="0"/>
              </a:spcAft>
              <a:buSzPts val="1000"/>
              <a:buNone/>
              <a:defRPr sz="1000"/>
            </a:lvl8pPr>
            <a:lvl9pPr indent="-228600" lvl="8" marL="4114800" algn="l">
              <a:lnSpc>
                <a:spcPct val="110000"/>
              </a:lnSpc>
              <a:spcBef>
                <a:spcPts val="700"/>
              </a:spcBef>
              <a:spcAft>
                <a:spcPts val="0"/>
              </a:spcAft>
              <a:buSzPts val="1000"/>
              <a:buNone/>
              <a:defRPr sz="1000"/>
            </a:lvl9pPr>
          </a:lstStyle>
          <a:p/>
        </p:txBody>
      </p:sp>
      <p:sp>
        <p:nvSpPr>
          <p:cNvPr id="66" name="Google Shape;66;p49"/>
          <p:cNvSpPr txBox="1"/>
          <p:nvPr>
            <p:ph idx="10" type="dt"/>
          </p:nvPr>
        </p:nvSpPr>
        <p:spPr>
          <a:xfrm>
            <a:off x="765051" y="6375679"/>
            <a:ext cx="1233355" cy="34846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9"/>
          <p:cNvSpPr txBox="1"/>
          <p:nvPr>
            <p:ph idx="11" type="ftr"/>
          </p:nvPr>
        </p:nvSpPr>
        <p:spPr>
          <a:xfrm>
            <a:off x="2103620" y="6375679"/>
            <a:ext cx="3482179" cy="345796"/>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9"/>
          <p:cNvSpPr txBox="1"/>
          <p:nvPr>
            <p:ph idx="12" type="sldNum"/>
          </p:nvPr>
        </p:nvSpPr>
        <p:spPr>
          <a:xfrm>
            <a:off x="5691014" y="6375679"/>
            <a:ext cx="1232456" cy="3457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69" name="Google Shape;69;p49" title="left edge border"/>
          <p:cNvSpPr/>
          <p:nvPr/>
        </p:nvSpPr>
        <p:spPr>
          <a:xfrm>
            <a:off x="0" y="0"/>
            <a:ext cx="283464"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extLst>
    <p:ext uri="{DCECCB84-F9BA-43D5-87BE-67443E8EF086}">
      <p15:sldGuideLst>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0" name="Shape 70"/>
        <p:cNvGrpSpPr/>
        <p:nvPr/>
      </p:nvGrpSpPr>
      <p:grpSpPr>
        <a:xfrm>
          <a:off x="0" y="0"/>
          <a:ext cx="0" cy="0"/>
          <a:chOff x="0" y="0"/>
          <a:chExt cx="0" cy="0"/>
        </a:xfrm>
      </p:grpSpPr>
      <p:sp>
        <p:nvSpPr>
          <p:cNvPr id="71" name="Google Shape;71;p50"/>
          <p:cNvSpPr/>
          <p:nvPr>
            <p:ph idx="2" type="pic"/>
          </p:nvPr>
        </p:nvSpPr>
        <p:spPr>
          <a:xfrm>
            <a:off x="283464" y="0"/>
            <a:ext cx="7355585" cy="6857999"/>
          </a:xfrm>
          <a:prstGeom prst="rect">
            <a:avLst/>
          </a:prstGeom>
          <a:noFill/>
          <a:ln>
            <a:noFill/>
          </a:ln>
        </p:spPr>
      </p:sp>
      <p:sp>
        <p:nvSpPr>
          <p:cNvPr id="72" name="Google Shape;72;p50" title="right scallop background shape"/>
          <p:cNvSpPr/>
          <p:nvPr/>
        </p:nvSpPr>
        <p:spPr>
          <a:xfrm>
            <a:off x="7389812" y="0"/>
            <a:ext cx="4802188" cy="6858000"/>
          </a:xfrm>
          <a:custGeom>
            <a:rect b="b" l="l" r="r" t="t"/>
            <a:pathLst>
              <a:path extrusionOk="0" h="4320" w="3025">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dk2"/>
          </a:solidFill>
          <a:ln>
            <a:noFill/>
          </a:ln>
        </p:spPr>
      </p:sp>
      <p:sp>
        <p:nvSpPr>
          <p:cNvPr id="73" name="Google Shape;73;p50" title="left edge border"/>
          <p:cNvSpPr/>
          <p:nvPr/>
        </p:nvSpPr>
        <p:spPr>
          <a:xfrm>
            <a:off x="0" y="0"/>
            <a:ext cx="283464"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50"/>
          <p:cNvSpPr txBox="1"/>
          <p:nvPr>
            <p:ph type="title"/>
          </p:nvPr>
        </p:nvSpPr>
        <p:spPr>
          <a:xfrm>
            <a:off x="8337883" y="457200"/>
            <a:ext cx="3092117" cy="119667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accent1"/>
              </a:buClr>
              <a:buSzPts val="1900"/>
              <a:buFont typeface="Gill Sans"/>
              <a:buNone/>
              <a:defRPr b="1" i="0" sz="1900">
                <a:solidFill>
                  <a:schemeClr val="accent1"/>
                </a:solidFill>
                <a:latin typeface="Gill Sans"/>
                <a:ea typeface="Gill Sans"/>
                <a:cs typeface="Gill Sans"/>
                <a:sym typeface="Gill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0"/>
          <p:cNvSpPr txBox="1"/>
          <p:nvPr>
            <p:ph idx="1" type="body"/>
          </p:nvPr>
        </p:nvSpPr>
        <p:spPr>
          <a:xfrm>
            <a:off x="8337883" y="1741336"/>
            <a:ext cx="3092117" cy="416416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200"/>
              </a:spcBef>
              <a:spcAft>
                <a:spcPts val="0"/>
              </a:spcAft>
              <a:buSzPts val="1600"/>
              <a:buNone/>
              <a:defRPr sz="1600">
                <a:solidFill>
                  <a:schemeClr val="lt2"/>
                </a:solidFill>
              </a:defRPr>
            </a:lvl1pPr>
            <a:lvl2pPr indent="-228600" lvl="1" marL="914400" algn="l">
              <a:lnSpc>
                <a:spcPct val="110000"/>
              </a:lnSpc>
              <a:spcBef>
                <a:spcPts val="700"/>
              </a:spcBef>
              <a:spcAft>
                <a:spcPts val="0"/>
              </a:spcAft>
              <a:buSzPts val="1400"/>
              <a:buNone/>
              <a:defRPr sz="1400"/>
            </a:lvl2pPr>
            <a:lvl3pPr indent="-228600" lvl="2" marL="1371600" algn="l">
              <a:lnSpc>
                <a:spcPct val="110000"/>
              </a:lnSpc>
              <a:spcBef>
                <a:spcPts val="700"/>
              </a:spcBef>
              <a:spcAft>
                <a:spcPts val="0"/>
              </a:spcAft>
              <a:buSzPts val="1200"/>
              <a:buNone/>
              <a:defRPr sz="1200"/>
            </a:lvl3pPr>
            <a:lvl4pPr indent="-228600" lvl="3" marL="1828800" algn="l">
              <a:lnSpc>
                <a:spcPct val="110000"/>
              </a:lnSpc>
              <a:spcBef>
                <a:spcPts val="700"/>
              </a:spcBef>
              <a:spcAft>
                <a:spcPts val="0"/>
              </a:spcAft>
              <a:buSzPts val="1000"/>
              <a:buNone/>
              <a:defRPr sz="1000"/>
            </a:lvl4pPr>
            <a:lvl5pPr indent="-228600" lvl="4" marL="2286000" algn="l">
              <a:lnSpc>
                <a:spcPct val="110000"/>
              </a:lnSpc>
              <a:spcBef>
                <a:spcPts val="700"/>
              </a:spcBef>
              <a:spcAft>
                <a:spcPts val="0"/>
              </a:spcAft>
              <a:buSzPts val="1000"/>
              <a:buNone/>
              <a:defRPr sz="1000"/>
            </a:lvl5pPr>
            <a:lvl6pPr indent="-228600" lvl="5" marL="2743200" algn="l">
              <a:lnSpc>
                <a:spcPct val="110000"/>
              </a:lnSpc>
              <a:spcBef>
                <a:spcPts val="700"/>
              </a:spcBef>
              <a:spcAft>
                <a:spcPts val="0"/>
              </a:spcAft>
              <a:buSzPts val="1000"/>
              <a:buNone/>
              <a:defRPr sz="1000"/>
            </a:lvl6pPr>
            <a:lvl7pPr indent="-228600" lvl="6" marL="3200400" algn="l">
              <a:lnSpc>
                <a:spcPct val="110000"/>
              </a:lnSpc>
              <a:spcBef>
                <a:spcPts val="700"/>
              </a:spcBef>
              <a:spcAft>
                <a:spcPts val="0"/>
              </a:spcAft>
              <a:buSzPts val="1000"/>
              <a:buNone/>
              <a:defRPr sz="1000"/>
            </a:lvl7pPr>
            <a:lvl8pPr indent="-228600" lvl="7" marL="3657600" algn="l">
              <a:lnSpc>
                <a:spcPct val="110000"/>
              </a:lnSpc>
              <a:spcBef>
                <a:spcPts val="700"/>
              </a:spcBef>
              <a:spcAft>
                <a:spcPts val="0"/>
              </a:spcAft>
              <a:buSzPts val="1000"/>
              <a:buNone/>
              <a:defRPr sz="1000"/>
            </a:lvl8pPr>
            <a:lvl9pPr indent="-228600" lvl="8" marL="4114800" algn="l">
              <a:lnSpc>
                <a:spcPct val="110000"/>
              </a:lnSpc>
              <a:spcBef>
                <a:spcPts val="700"/>
              </a:spcBef>
              <a:spcAft>
                <a:spcPts val="0"/>
              </a:spcAft>
              <a:buSzPts val="1000"/>
              <a:buNone/>
              <a:defRPr sz="1000"/>
            </a:lvl9pPr>
          </a:lstStyle>
          <a:p/>
        </p:txBody>
      </p:sp>
      <p:sp>
        <p:nvSpPr>
          <p:cNvPr id="76" name="Google Shape;76;p50"/>
          <p:cNvSpPr txBox="1"/>
          <p:nvPr>
            <p:ph idx="10" type="dt"/>
          </p:nvPr>
        </p:nvSpPr>
        <p:spPr>
          <a:xfrm>
            <a:off x="765950" y="6375679"/>
            <a:ext cx="1232456" cy="34846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0"/>
          <p:cNvSpPr txBox="1"/>
          <p:nvPr>
            <p:ph idx="11" type="ftr"/>
          </p:nvPr>
        </p:nvSpPr>
        <p:spPr>
          <a:xfrm>
            <a:off x="2103621" y="6375679"/>
            <a:ext cx="3482178" cy="345796"/>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0"/>
          <p:cNvSpPr txBox="1"/>
          <p:nvPr>
            <p:ph idx="12" type="sldNum"/>
          </p:nvPr>
        </p:nvSpPr>
        <p:spPr>
          <a:xfrm>
            <a:off x="5687568" y="6375679"/>
            <a:ext cx="1234440" cy="3457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9" name="Shape 79"/>
        <p:cNvGrpSpPr/>
        <p:nvPr/>
      </p:nvGrpSpPr>
      <p:grpSpPr>
        <a:xfrm>
          <a:off x="0" y="0"/>
          <a:ext cx="0" cy="0"/>
          <a:chOff x="0" y="0"/>
          <a:chExt cx="0" cy="0"/>
        </a:xfrm>
      </p:grpSpPr>
      <p:sp>
        <p:nvSpPr>
          <p:cNvPr id="80" name="Google Shape;80;p51"/>
          <p:cNvSpPr txBox="1"/>
          <p:nvPr>
            <p:ph type="title"/>
          </p:nvPr>
        </p:nvSpPr>
        <p:spPr>
          <a:xfrm>
            <a:off x="1251678" y="382385"/>
            <a:ext cx="10178322" cy="1492132"/>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51"/>
          <p:cNvSpPr txBox="1"/>
          <p:nvPr>
            <p:ph idx="1" type="body"/>
          </p:nvPr>
        </p:nvSpPr>
        <p:spPr>
          <a:xfrm rot="5400000">
            <a:off x="4544044" y="-1006365"/>
            <a:ext cx="3593591" cy="10178322"/>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700"/>
              </a:spcBef>
              <a:spcAft>
                <a:spcPts val="0"/>
              </a:spcAft>
              <a:buSzPts val="1800"/>
              <a:buChar char="•"/>
              <a:defRPr/>
            </a:lvl1pPr>
            <a:lvl2pPr indent="-342900" lvl="1" marL="914400" algn="l">
              <a:lnSpc>
                <a:spcPct val="110000"/>
              </a:lnSpc>
              <a:spcBef>
                <a:spcPts val="700"/>
              </a:spcBef>
              <a:spcAft>
                <a:spcPts val="0"/>
              </a:spcAft>
              <a:buSzPts val="1800"/>
              <a:buChar char="–"/>
              <a:defRPr/>
            </a:lvl2pPr>
            <a:lvl3pPr indent="-342900" lvl="2" marL="1371600" algn="l">
              <a:lnSpc>
                <a:spcPct val="110000"/>
              </a:lnSpc>
              <a:spcBef>
                <a:spcPts val="700"/>
              </a:spcBef>
              <a:spcAft>
                <a:spcPts val="0"/>
              </a:spcAft>
              <a:buSzPts val="1800"/>
              <a:buChar char="•"/>
              <a:defRPr/>
            </a:lvl3pPr>
            <a:lvl4pPr indent="-342900" lvl="3" marL="1828800" algn="l">
              <a:lnSpc>
                <a:spcPct val="110000"/>
              </a:lnSpc>
              <a:spcBef>
                <a:spcPts val="700"/>
              </a:spcBef>
              <a:spcAft>
                <a:spcPts val="0"/>
              </a:spcAft>
              <a:buSzPts val="1800"/>
              <a:buChar char="–"/>
              <a:defRPr/>
            </a:lvl4pPr>
            <a:lvl5pPr indent="-342900" lvl="4" marL="2286000" algn="l">
              <a:lnSpc>
                <a:spcPct val="110000"/>
              </a:lnSpc>
              <a:spcBef>
                <a:spcPts val="700"/>
              </a:spcBef>
              <a:spcAft>
                <a:spcPts val="0"/>
              </a:spcAft>
              <a:buSzPts val="1800"/>
              <a:buChar char="•"/>
              <a:defRPr/>
            </a:lvl5pPr>
            <a:lvl6pPr indent="-342900" lvl="5" marL="2743200" algn="l">
              <a:lnSpc>
                <a:spcPct val="110000"/>
              </a:lnSpc>
              <a:spcBef>
                <a:spcPts val="700"/>
              </a:spcBef>
              <a:spcAft>
                <a:spcPts val="0"/>
              </a:spcAft>
              <a:buSzPts val="1800"/>
              <a:buChar char="–"/>
              <a:defRPr/>
            </a:lvl6pPr>
            <a:lvl7pPr indent="-342900" lvl="6" marL="3200400" algn="l">
              <a:lnSpc>
                <a:spcPct val="110000"/>
              </a:lnSpc>
              <a:spcBef>
                <a:spcPts val="700"/>
              </a:spcBef>
              <a:spcAft>
                <a:spcPts val="0"/>
              </a:spcAft>
              <a:buSzPts val="1800"/>
              <a:buChar char="•"/>
              <a:defRPr/>
            </a:lvl7pPr>
            <a:lvl8pPr indent="-342900" lvl="7" marL="3657600" algn="l">
              <a:lnSpc>
                <a:spcPct val="110000"/>
              </a:lnSpc>
              <a:spcBef>
                <a:spcPts val="700"/>
              </a:spcBef>
              <a:spcAft>
                <a:spcPts val="0"/>
              </a:spcAft>
              <a:buSzPts val="1800"/>
              <a:buChar char="–"/>
              <a:defRPr/>
            </a:lvl8pPr>
            <a:lvl9pPr indent="-342900" lvl="8" marL="4114800" algn="l">
              <a:lnSpc>
                <a:spcPct val="110000"/>
              </a:lnSpc>
              <a:spcBef>
                <a:spcPts val="700"/>
              </a:spcBef>
              <a:spcAft>
                <a:spcPts val="0"/>
              </a:spcAft>
              <a:buSzPts val="1800"/>
              <a:buChar char="•"/>
              <a:defRPr/>
            </a:lvl9pPr>
          </a:lstStyle>
          <a:p/>
        </p:txBody>
      </p:sp>
      <p:sp>
        <p:nvSpPr>
          <p:cNvPr id="82" name="Google Shape;82;p51"/>
          <p:cNvSpPr txBox="1"/>
          <p:nvPr>
            <p:ph idx="10" type="dt"/>
          </p:nvPr>
        </p:nvSpPr>
        <p:spPr>
          <a:xfrm>
            <a:off x="1251678" y="6375679"/>
            <a:ext cx="2329722" cy="34846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1"/>
          <p:cNvSpPr txBox="1"/>
          <p:nvPr>
            <p:ph idx="11" type="ftr"/>
          </p:nvPr>
        </p:nvSpPr>
        <p:spPr>
          <a:xfrm>
            <a:off x="4038600" y="6375679"/>
            <a:ext cx="4114800" cy="345796"/>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1"/>
          <p:cNvSpPr txBox="1"/>
          <p:nvPr>
            <p:ph idx="12" type="sldNum"/>
          </p:nvPr>
        </p:nvSpPr>
        <p:spPr>
          <a:xfrm>
            <a:off x="8610601" y="6375679"/>
            <a:ext cx="2819399" cy="3457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5" name="Shape 85"/>
        <p:cNvGrpSpPr/>
        <p:nvPr/>
      </p:nvGrpSpPr>
      <p:grpSpPr>
        <a:xfrm>
          <a:off x="0" y="0"/>
          <a:ext cx="0" cy="0"/>
          <a:chOff x="0" y="0"/>
          <a:chExt cx="0" cy="0"/>
        </a:xfrm>
      </p:grpSpPr>
      <p:sp>
        <p:nvSpPr>
          <p:cNvPr id="86" name="Google Shape;86;p52"/>
          <p:cNvSpPr txBox="1"/>
          <p:nvPr>
            <p:ph type="title"/>
          </p:nvPr>
        </p:nvSpPr>
        <p:spPr>
          <a:xfrm rot="5400000">
            <a:off x="8012185" y="2436522"/>
            <a:ext cx="5600404" cy="1492132"/>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 name="Google Shape;87;p52"/>
          <p:cNvSpPr txBox="1"/>
          <p:nvPr>
            <p:ph idx="1" type="body"/>
          </p:nvPr>
        </p:nvSpPr>
        <p:spPr>
          <a:xfrm rot="5400000">
            <a:off x="2653390" y="-1013705"/>
            <a:ext cx="5600405" cy="8392585"/>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700"/>
              </a:spcBef>
              <a:spcAft>
                <a:spcPts val="0"/>
              </a:spcAft>
              <a:buSzPts val="1800"/>
              <a:buChar char="•"/>
              <a:defRPr/>
            </a:lvl1pPr>
            <a:lvl2pPr indent="-342900" lvl="1" marL="914400" algn="l">
              <a:lnSpc>
                <a:spcPct val="110000"/>
              </a:lnSpc>
              <a:spcBef>
                <a:spcPts val="700"/>
              </a:spcBef>
              <a:spcAft>
                <a:spcPts val="0"/>
              </a:spcAft>
              <a:buSzPts val="1800"/>
              <a:buChar char="–"/>
              <a:defRPr/>
            </a:lvl2pPr>
            <a:lvl3pPr indent="-342900" lvl="2" marL="1371600" algn="l">
              <a:lnSpc>
                <a:spcPct val="110000"/>
              </a:lnSpc>
              <a:spcBef>
                <a:spcPts val="700"/>
              </a:spcBef>
              <a:spcAft>
                <a:spcPts val="0"/>
              </a:spcAft>
              <a:buSzPts val="1800"/>
              <a:buChar char="•"/>
              <a:defRPr/>
            </a:lvl3pPr>
            <a:lvl4pPr indent="-342900" lvl="3" marL="1828800" algn="l">
              <a:lnSpc>
                <a:spcPct val="110000"/>
              </a:lnSpc>
              <a:spcBef>
                <a:spcPts val="700"/>
              </a:spcBef>
              <a:spcAft>
                <a:spcPts val="0"/>
              </a:spcAft>
              <a:buSzPts val="1800"/>
              <a:buChar char="–"/>
              <a:defRPr/>
            </a:lvl4pPr>
            <a:lvl5pPr indent="-342900" lvl="4" marL="2286000" algn="l">
              <a:lnSpc>
                <a:spcPct val="110000"/>
              </a:lnSpc>
              <a:spcBef>
                <a:spcPts val="700"/>
              </a:spcBef>
              <a:spcAft>
                <a:spcPts val="0"/>
              </a:spcAft>
              <a:buSzPts val="1800"/>
              <a:buChar char="•"/>
              <a:defRPr/>
            </a:lvl5pPr>
            <a:lvl6pPr indent="-342900" lvl="5" marL="2743200" algn="l">
              <a:lnSpc>
                <a:spcPct val="110000"/>
              </a:lnSpc>
              <a:spcBef>
                <a:spcPts val="700"/>
              </a:spcBef>
              <a:spcAft>
                <a:spcPts val="0"/>
              </a:spcAft>
              <a:buSzPts val="1800"/>
              <a:buChar char="–"/>
              <a:defRPr/>
            </a:lvl6pPr>
            <a:lvl7pPr indent="-342900" lvl="6" marL="3200400" algn="l">
              <a:lnSpc>
                <a:spcPct val="110000"/>
              </a:lnSpc>
              <a:spcBef>
                <a:spcPts val="700"/>
              </a:spcBef>
              <a:spcAft>
                <a:spcPts val="0"/>
              </a:spcAft>
              <a:buSzPts val="1800"/>
              <a:buChar char="•"/>
              <a:defRPr/>
            </a:lvl7pPr>
            <a:lvl8pPr indent="-342900" lvl="7" marL="3657600" algn="l">
              <a:lnSpc>
                <a:spcPct val="110000"/>
              </a:lnSpc>
              <a:spcBef>
                <a:spcPts val="700"/>
              </a:spcBef>
              <a:spcAft>
                <a:spcPts val="0"/>
              </a:spcAft>
              <a:buSzPts val="1800"/>
              <a:buChar char="–"/>
              <a:defRPr/>
            </a:lvl8pPr>
            <a:lvl9pPr indent="-342900" lvl="8" marL="4114800" algn="l">
              <a:lnSpc>
                <a:spcPct val="110000"/>
              </a:lnSpc>
              <a:spcBef>
                <a:spcPts val="700"/>
              </a:spcBef>
              <a:spcAft>
                <a:spcPts val="0"/>
              </a:spcAft>
              <a:buSzPts val="1800"/>
              <a:buChar char="•"/>
              <a:defRPr/>
            </a:lvl9pPr>
          </a:lstStyle>
          <a:p/>
        </p:txBody>
      </p:sp>
      <p:sp>
        <p:nvSpPr>
          <p:cNvPr id="88" name="Google Shape;88;p52"/>
          <p:cNvSpPr txBox="1"/>
          <p:nvPr>
            <p:ph idx="10" type="dt"/>
          </p:nvPr>
        </p:nvSpPr>
        <p:spPr>
          <a:xfrm>
            <a:off x="1251678" y="6375679"/>
            <a:ext cx="2329722" cy="34846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52"/>
          <p:cNvSpPr txBox="1"/>
          <p:nvPr>
            <p:ph idx="11" type="ftr"/>
          </p:nvPr>
        </p:nvSpPr>
        <p:spPr>
          <a:xfrm>
            <a:off x="4038600" y="6375679"/>
            <a:ext cx="4114800" cy="345796"/>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52"/>
          <p:cNvSpPr txBox="1"/>
          <p:nvPr>
            <p:ph idx="12" type="sldNum"/>
          </p:nvPr>
        </p:nvSpPr>
        <p:spPr>
          <a:xfrm>
            <a:off x="8610601" y="6375679"/>
            <a:ext cx="2819399" cy="3457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5" name="Shape 5"/>
        <p:cNvGrpSpPr/>
        <p:nvPr/>
      </p:nvGrpSpPr>
      <p:grpSpPr>
        <a:xfrm>
          <a:off x="0" y="0"/>
          <a:ext cx="0" cy="0"/>
          <a:chOff x="0" y="0"/>
          <a:chExt cx="0" cy="0"/>
        </a:xfrm>
      </p:grpSpPr>
      <p:sp>
        <p:nvSpPr>
          <p:cNvPr id="6" name="Google Shape;6;p41"/>
          <p:cNvSpPr txBox="1"/>
          <p:nvPr>
            <p:ph type="title"/>
          </p:nvPr>
        </p:nvSpPr>
        <p:spPr>
          <a:xfrm>
            <a:off x="1251678" y="382385"/>
            <a:ext cx="10178322" cy="1492132"/>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chemeClr val="dk2"/>
              </a:buClr>
              <a:buSzPts val="5100"/>
              <a:buFont typeface="Impact"/>
              <a:buNone/>
              <a:defRPr b="0" i="0" sz="5100" u="none" cap="none" strike="noStrike">
                <a:solidFill>
                  <a:schemeClr val="dk2"/>
                </a:solidFill>
                <a:latin typeface="Impact"/>
                <a:ea typeface="Impact"/>
                <a:cs typeface="Impact"/>
                <a:sym typeface="Impact"/>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1"/>
          <p:cNvSpPr txBox="1"/>
          <p:nvPr>
            <p:ph idx="1" type="body"/>
          </p:nvPr>
        </p:nvSpPr>
        <p:spPr>
          <a:xfrm>
            <a:off x="1251678" y="2286001"/>
            <a:ext cx="10178322" cy="3593591"/>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10000"/>
              </a:lnSpc>
              <a:spcBef>
                <a:spcPts val="700"/>
              </a:spcBef>
              <a:spcAft>
                <a:spcPts val="0"/>
              </a:spcAft>
              <a:buClr>
                <a:schemeClr val="dk2"/>
              </a:buClr>
              <a:buSzPts val="2000"/>
              <a:buFont typeface="Arial"/>
              <a:buChar char="•"/>
              <a:defRPr b="0" i="0" sz="2000" u="none" cap="none" strike="noStrike">
                <a:solidFill>
                  <a:srgbClr val="595959"/>
                </a:solidFill>
                <a:latin typeface="Gill Sans"/>
                <a:ea typeface="Gill Sans"/>
                <a:cs typeface="Gill Sans"/>
                <a:sym typeface="Gill Sans"/>
              </a:defRPr>
            </a:lvl1pPr>
            <a:lvl2pPr indent="-342900" lvl="1" marL="914400" marR="0" rtl="0" algn="l">
              <a:lnSpc>
                <a:spcPct val="110000"/>
              </a:lnSpc>
              <a:spcBef>
                <a:spcPts val="700"/>
              </a:spcBef>
              <a:spcAft>
                <a:spcPts val="0"/>
              </a:spcAft>
              <a:buClr>
                <a:schemeClr val="dk2"/>
              </a:buClr>
              <a:buSzPts val="1800"/>
              <a:buFont typeface="Gill Sans"/>
              <a:buChar char="–"/>
              <a:defRPr b="0" i="0" sz="1800" u="none" cap="none" strike="noStrike">
                <a:solidFill>
                  <a:srgbClr val="595959"/>
                </a:solidFill>
                <a:latin typeface="Gill Sans"/>
                <a:ea typeface="Gill Sans"/>
                <a:cs typeface="Gill Sans"/>
                <a:sym typeface="Gill Sans"/>
              </a:defRPr>
            </a:lvl2pPr>
            <a:lvl3pPr indent="-330200" lvl="2" marL="1371600" marR="0" rtl="0" algn="l">
              <a:lnSpc>
                <a:spcPct val="110000"/>
              </a:lnSpc>
              <a:spcBef>
                <a:spcPts val="700"/>
              </a:spcBef>
              <a:spcAft>
                <a:spcPts val="0"/>
              </a:spcAft>
              <a:buClr>
                <a:schemeClr val="dk2"/>
              </a:buClr>
              <a:buSzPts val="1600"/>
              <a:buFont typeface="Arial"/>
              <a:buChar char="•"/>
              <a:defRPr b="0" i="0" sz="1600" u="none" cap="none" strike="noStrike">
                <a:solidFill>
                  <a:srgbClr val="595959"/>
                </a:solidFill>
                <a:latin typeface="Gill Sans"/>
                <a:ea typeface="Gill Sans"/>
                <a:cs typeface="Gill Sans"/>
                <a:sym typeface="Gill Sans"/>
              </a:defRPr>
            </a:lvl3pPr>
            <a:lvl4pPr indent="-317500" lvl="3" marL="1828800" marR="0" rtl="0" algn="l">
              <a:lnSpc>
                <a:spcPct val="110000"/>
              </a:lnSpc>
              <a:spcBef>
                <a:spcPts val="700"/>
              </a:spcBef>
              <a:spcAft>
                <a:spcPts val="0"/>
              </a:spcAft>
              <a:buClr>
                <a:schemeClr val="dk2"/>
              </a:buClr>
              <a:buSzPts val="1400"/>
              <a:buFont typeface="Gill Sans"/>
              <a:buChar char="–"/>
              <a:defRPr b="0" i="0" sz="1400" u="none" cap="none" strike="noStrike">
                <a:solidFill>
                  <a:srgbClr val="595959"/>
                </a:solidFill>
                <a:latin typeface="Gill Sans"/>
                <a:ea typeface="Gill Sans"/>
                <a:cs typeface="Gill Sans"/>
                <a:sym typeface="Gill Sans"/>
              </a:defRPr>
            </a:lvl4pPr>
            <a:lvl5pPr indent="-317500" lvl="4" marL="2286000" marR="0" rtl="0" algn="l">
              <a:lnSpc>
                <a:spcPct val="110000"/>
              </a:lnSpc>
              <a:spcBef>
                <a:spcPts val="700"/>
              </a:spcBef>
              <a:spcAft>
                <a:spcPts val="0"/>
              </a:spcAft>
              <a:buClr>
                <a:schemeClr val="dk2"/>
              </a:buClr>
              <a:buSzPts val="1400"/>
              <a:buFont typeface="Arial"/>
              <a:buChar char="•"/>
              <a:defRPr b="0" i="0" sz="1400" u="none" cap="none" strike="noStrike">
                <a:solidFill>
                  <a:srgbClr val="595959"/>
                </a:solidFill>
                <a:latin typeface="Gill Sans"/>
                <a:ea typeface="Gill Sans"/>
                <a:cs typeface="Gill Sans"/>
                <a:sym typeface="Gill Sans"/>
              </a:defRPr>
            </a:lvl5pPr>
            <a:lvl6pPr indent="-317500" lvl="5" marL="2743200" marR="0" rtl="0" algn="l">
              <a:lnSpc>
                <a:spcPct val="110000"/>
              </a:lnSpc>
              <a:spcBef>
                <a:spcPts val="700"/>
              </a:spcBef>
              <a:spcAft>
                <a:spcPts val="0"/>
              </a:spcAft>
              <a:buClr>
                <a:schemeClr val="dk2"/>
              </a:buClr>
              <a:buSzPts val="1400"/>
              <a:buFont typeface="Gill Sans"/>
              <a:buChar char="–"/>
              <a:defRPr b="0" i="0" sz="1400" u="none" cap="none" strike="noStrike">
                <a:solidFill>
                  <a:srgbClr val="595959"/>
                </a:solidFill>
                <a:latin typeface="Gill Sans"/>
                <a:ea typeface="Gill Sans"/>
                <a:cs typeface="Gill Sans"/>
                <a:sym typeface="Gill Sans"/>
              </a:defRPr>
            </a:lvl6pPr>
            <a:lvl7pPr indent="-317500" lvl="6" marL="3200400" marR="0" rtl="0" algn="l">
              <a:lnSpc>
                <a:spcPct val="110000"/>
              </a:lnSpc>
              <a:spcBef>
                <a:spcPts val="700"/>
              </a:spcBef>
              <a:spcAft>
                <a:spcPts val="0"/>
              </a:spcAft>
              <a:buClr>
                <a:schemeClr val="dk2"/>
              </a:buClr>
              <a:buSzPts val="1400"/>
              <a:buFont typeface="Arial"/>
              <a:buChar char="•"/>
              <a:defRPr b="0" i="0" sz="1400" u="none" cap="none" strike="noStrike">
                <a:solidFill>
                  <a:srgbClr val="595959"/>
                </a:solidFill>
                <a:latin typeface="Gill Sans"/>
                <a:ea typeface="Gill Sans"/>
                <a:cs typeface="Gill Sans"/>
                <a:sym typeface="Gill Sans"/>
              </a:defRPr>
            </a:lvl7pPr>
            <a:lvl8pPr indent="-317500" lvl="7" marL="3657600" marR="0" rtl="0" algn="l">
              <a:lnSpc>
                <a:spcPct val="110000"/>
              </a:lnSpc>
              <a:spcBef>
                <a:spcPts val="700"/>
              </a:spcBef>
              <a:spcAft>
                <a:spcPts val="0"/>
              </a:spcAft>
              <a:buClr>
                <a:schemeClr val="dk2"/>
              </a:buClr>
              <a:buSzPts val="1400"/>
              <a:buFont typeface="Gill Sans"/>
              <a:buChar char="–"/>
              <a:defRPr b="0" i="0" sz="1400" u="none" cap="none" strike="noStrike">
                <a:solidFill>
                  <a:srgbClr val="595959"/>
                </a:solidFill>
                <a:latin typeface="Gill Sans"/>
                <a:ea typeface="Gill Sans"/>
                <a:cs typeface="Gill Sans"/>
                <a:sym typeface="Gill Sans"/>
              </a:defRPr>
            </a:lvl8pPr>
            <a:lvl9pPr indent="-317500" lvl="8" marL="4114800" marR="0" rtl="0" algn="l">
              <a:lnSpc>
                <a:spcPct val="110000"/>
              </a:lnSpc>
              <a:spcBef>
                <a:spcPts val="700"/>
              </a:spcBef>
              <a:spcAft>
                <a:spcPts val="0"/>
              </a:spcAft>
              <a:buClr>
                <a:schemeClr val="dk2"/>
              </a:buClr>
              <a:buSzPts val="1400"/>
              <a:buFont typeface="Arial"/>
              <a:buChar char="•"/>
              <a:defRPr b="0" i="0" sz="1400" u="none" cap="none" strike="noStrike">
                <a:solidFill>
                  <a:srgbClr val="595959"/>
                </a:solidFill>
                <a:latin typeface="Gill Sans"/>
                <a:ea typeface="Gill Sans"/>
                <a:cs typeface="Gill Sans"/>
                <a:sym typeface="Gill Sans"/>
              </a:defRPr>
            </a:lvl9pPr>
          </a:lstStyle>
          <a:p/>
        </p:txBody>
      </p:sp>
      <p:sp>
        <p:nvSpPr>
          <p:cNvPr id="8" name="Google Shape;8;p41"/>
          <p:cNvSpPr txBox="1"/>
          <p:nvPr>
            <p:ph idx="10" type="dt"/>
          </p:nvPr>
        </p:nvSpPr>
        <p:spPr>
          <a:xfrm>
            <a:off x="1251678" y="6375679"/>
            <a:ext cx="2329722" cy="348462"/>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595959"/>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9" name="Google Shape;9;p41"/>
          <p:cNvSpPr txBox="1"/>
          <p:nvPr>
            <p:ph idx="11" type="ftr"/>
          </p:nvPr>
        </p:nvSpPr>
        <p:spPr>
          <a:xfrm>
            <a:off x="4038600" y="6375679"/>
            <a:ext cx="4114800" cy="345796"/>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595959"/>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0" name="Google Shape;10;p41"/>
          <p:cNvSpPr txBox="1"/>
          <p:nvPr>
            <p:ph idx="12" type="sldNum"/>
          </p:nvPr>
        </p:nvSpPr>
        <p:spPr>
          <a:xfrm>
            <a:off x="8610601" y="6375679"/>
            <a:ext cx="2819399" cy="345796"/>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595959"/>
                </a:solidFill>
                <a:latin typeface="Gill Sans"/>
                <a:ea typeface="Gill Sans"/>
                <a:cs typeface="Gill Sans"/>
                <a:sym typeface="Gill Sans"/>
              </a:defRPr>
            </a:lvl1pPr>
            <a:lvl2pPr indent="0" lvl="1" marL="0" marR="0" rtl="0" algn="r">
              <a:spcBef>
                <a:spcPts val="0"/>
              </a:spcBef>
              <a:buNone/>
              <a:defRPr b="0" i="0" sz="1200" u="none" cap="none" strike="noStrike">
                <a:solidFill>
                  <a:srgbClr val="595959"/>
                </a:solidFill>
                <a:latin typeface="Gill Sans"/>
                <a:ea typeface="Gill Sans"/>
                <a:cs typeface="Gill Sans"/>
                <a:sym typeface="Gill Sans"/>
              </a:defRPr>
            </a:lvl2pPr>
            <a:lvl3pPr indent="0" lvl="2" marL="0" marR="0" rtl="0" algn="r">
              <a:spcBef>
                <a:spcPts val="0"/>
              </a:spcBef>
              <a:buNone/>
              <a:defRPr b="0" i="0" sz="1200" u="none" cap="none" strike="noStrike">
                <a:solidFill>
                  <a:srgbClr val="595959"/>
                </a:solidFill>
                <a:latin typeface="Gill Sans"/>
                <a:ea typeface="Gill Sans"/>
                <a:cs typeface="Gill Sans"/>
                <a:sym typeface="Gill Sans"/>
              </a:defRPr>
            </a:lvl3pPr>
            <a:lvl4pPr indent="0" lvl="3" marL="0" marR="0" rtl="0" algn="r">
              <a:spcBef>
                <a:spcPts val="0"/>
              </a:spcBef>
              <a:buNone/>
              <a:defRPr b="0" i="0" sz="1200" u="none" cap="none" strike="noStrike">
                <a:solidFill>
                  <a:srgbClr val="595959"/>
                </a:solidFill>
                <a:latin typeface="Gill Sans"/>
                <a:ea typeface="Gill Sans"/>
                <a:cs typeface="Gill Sans"/>
                <a:sym typeface="Gill Sans"/>
              </a:defRPr>
            </a:lvl4pPr>
            <a:lvl5pPr indent="0" lvl="4" marL="0" marR="0" rtl="0" algn="r">
              <a:spcBef>
                <a:spcPts val="0"/>
              </a:spcBef>
              <a:buNone/>
              <a:defRPr b="0" i="0" sz="1200" u="none" cap="none" strike="noStrike">
                <a:solidFill>
                  <a:srgbClr val="595959"/>
                </a:solidFill>
                <a:latin typeface="Gill Sans"/>
                <a:ea typeface="Gill Sans"/>
                <a:cs typeface="Gill Sans"/>
                <a:sym typeface="Gill Sans"/>
              </a:defRPr>
            </a:lvl5pPr>
            <a:lvl6pPr indent="0" lvl="5" marL="0" marR="0" rtl="0" algn="r">
              <a:spcBef>
                <a:spcPts val="0"/>
              </a:spcBef>
              <a:buNone/>
              <a:defRPr b="0" i="0" sz="1200" u="none" cap="none" strike="noStrike">
                <a:solidFill>
                  <a:srgbClr val="595959"/>
                </a:solidFill>
                <a:latin typeface="Gill Sans"/>
                <a:ea typeface="Gill Sans"/>
                <a:cs typeface="Gill Sans"/>
                <a:sym typeface="Gill Sans"/>
              </a:defRPr>
            </a:lvl6pPr>
            <a:lvl7pPr indent="0" lvl="6" marL="0" marR="0" rtl="0" algn="r">
              <a:spcBef>
                <a:spcPts val="0"/>
              </a:spcBef>
              <a:buNone/>
              <a:defRPr b="0" i="0" sz="1200" u="none" cap="none" strike="noStrike">
                <a:solidFill>
                  <a:srgbClr val="595959"/>
                </a:solidFill>
                <a:latin typeface="Gill Sans"/>
                <a:ea typeface="Gill Sans"/>
                <a:cs typeface="Gill Sans"/>
                <a:sym typeface="Gill Sans"/>
              </a:defRPr>
            </a:lvl7pPr>
            <a:lvl8pPr indent="0" lvl="7" marL="0" marR="0" rtl="0" algn="r">
              <a:spcBef>
                <a:spcPts val="0"/>
              </a:spcBef>
              <a:buNone/>
              <a:defRPr b="0" i="0" sz="1200" u="none" cap="none" strike="noStrike">
                <a:solidFill>
                  <a:srgbClr val="595959"/>
                </a:solidFill>
                <a:latin typeface="Gill Sans"/>
                <a:ea typeface="Gill Sans"/>
                <a:cs typeface="Gill Sans"/>
                <a:sym typeface="Gill Sans"/>
              </a:defRPr>
            </a:lvl8pPr>
            <a:lvl9pPr indent="0" lvl="8" marL="0" marR="0" rtl="0" algn="r">
              <a:spcBef>
                <a:spcPts val="0"/>
              </a:spcBef>
              <a:buNone/>
              <a:defRPr b="0" i="0" sz="1200" u="none" cap="none" strike="noStrike">
                <a:solidFill>
                  <a:srgbClr val="59595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sp>
        <p:nvSpPr>
          <p:cNvPr id="11" name="Google Shape;11;p41" title="Left scallop edge"/>
          <p:cNvSpPr/>
          <p:nvPr/>
        </p:nvSpPr>
        <p:spPr>
          <a:xfrm>
            <a:off x="0" y="0"/>
            <a:ext cx="885825" cy="6858000"/>
          </a:xfrm>
          <a:custGeom>
            <a:rect b="b" l="l" r="r" t="t"/>
            <a:pathLst>
              <a:path extrusionOk="0" h="4320" w="558">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dk2"/>
          </a:solidFill>
          <a:ln>
            <a:noFill/>
          </a:ln>
        </p:spPr>
      </p:sp>
      <p:sp>
        <p:nvSpPr>
          <p:cNvPr id="12" name="Google Shape;12;p41" title="right edge border"/>
          <p:cNvSpPr/>
          <p:nvPr/>
        </p:nvSpPr>
        <p:spPr>
          <a:xfrm>
            <a:off x="11908536" y="0"/>
            <a:ext cx="283464"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7.png"/><Relationship Id="rId4" Type="http://schemas.openxmlformats.org/officeDocument/2006/relationships/image" Target="../media/image9.png"/><Relationship Id="rId5"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4.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hyperlink" Target="https://famous-mathematicians.org/srinivasa-ramanujan/"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
          <p:cNvSpPr txBox="1"/>
          <p:nvPr>
            <p:ph type="ctrTitle"/>
          </p:nvPr>
        </p:nvSpPr>
        <p:spPr>
          <a:xfrm>
            <a:off x="3030428" y="1851660"/>
            <a:ext cx="6414605" cy="282321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5000"/>
              <a:buFont typeface="Impact"/>
              <a:buNone/>
            </a:pPr>
            <a:r>
              <a:rPr lang="en-US" sz="5000">
                <a:solidFill>
                  <a:schemeClr val="dk1"/>
                </a:solidFill>
              </a:rPr>
              <a:t>ENGLISH </a:t>
            </a:r>
            <a:br>
              <a:rPr lang="en-US" sz="5000">
                <a:solidFill>
                  <a:schemeClr val="dk1"/>
                </a:solidFill>
              </a:rPr>
            </a:br>
            <a:r>
              <a:rPr lang="en-US" sz="5000">
                <a:solidFill>
                  <a:schemeClr val="dk1"/>
                </a:solidFill>
              </a:rPr>
              <a:t>FOR </a:t>
            </a:r>
            <a:br>
              <a:rPr lang="en-US" sz="5000">
                <a:solidFill>
                  <a:schemeClr val="dk1"/>
                </a:solidFill>
              </a:rPr>
            </a:br>
            <a:r>
              <a:rPr lang="en-US" sz="5000">
                <a:solidFill>
                  <a:schemeClr val="dk1"/>
                </a:solidFill>
              </a:rPr>
              <a:t>MATHEMATICS</a:t>
            </a:r>
            <a:endParaRPr/>
          </a:p>
        </p:txBody>
      </p:sp>
      <p:sp>
        <p:nvSpPr>
          <p:cNvPr id="96" name="Google Shape;96;p1"/>
          <p:cNvSpPr txBox="1"/>
          <p:nvPr/>
        </p:nvSpPr>
        <p:spPr>
          <a:xfrm>
            <a:off x="353834" y="5099774"/>
            <a:ext cx="6251918"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3000" u="none" cap="none" strike="noStrike">
                <a:solidFill>
                  <a:schemeClr val="dk1"/>
                </a:solidFill>
                <a:latin typeface="Cambria"/>
                <a:ea typeface="Cambria"/>
                <a:cs typeface="Cambria"/>
                <a:sym typeface="Cambria"/>
              </a:rPr>
              <a:t>Itha Priyastiti</a:t>
            </a:r>
            <a:endParaRPr/>
          </a:p>
          <a:p>
            <a:pPr indent="0" lvl="0" marL="0" marR="0" rtl="0" algn="l">
              <a:spcBef>
                <a:spcPts val="0"/>
              </a:spcBef>
              <a:spcAft>
                <a:spcPts val="0"/>
              </a:spcAft>
              <a:buNone/>
            </a:pPr>
            <a:r>
              <a:rPr lang="en-US" sz="3000">
                <a:solidFill>
                  <a:schemeClr val="dk1"/>
                </a:solidFill>
                <a:latin typeface="Cambria"/>
                <a:ea typeface="Cambria"/>
                <a:cs typeface="Cambria"/>
                <a:sym typeface="Cambria"/>
              </a:rPr>
              <a:t>Universitas Kristen Wira Wacana Sumba</a:t>
            </a:r>
            <a:endParaRPr/>
          </a:p>
        </p:txBody>
      </p:sp>
      <p:sp>
        <p:nvSpPr>
          <p:cNvPr id="97" name="Google Shape;97;p1"/>
          <p:cNvSpPr/>
          <p:nvPr/>
        </p:nvSpPr>
        <p:spPr>
          <a:xfrm>
            <a:off x="353834" y="60181"/>
            <a:ext cx="4872038" cy="1071563"/>
          </a:xfrm>
          <a:prstGeom prst="homePlate">
            <a:avLst>
              <a:gd fmla="val 50000" name="adj"/>
            </a:avLst>
          </a:prstGeom>
          <a:solidFill>
            <a:srgbClr val="716767"/>
          </a:solidFill>
          <a:ln cap="flat" cmpd="sng" w="12700">
            <a:solidFill>
              <a:srgbClr val="E9E7E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lang="en-US" sz="3000">
                <a:solidFill>
                  <a:schemeClr val="lt1"/>
                </a:solidFill>
                <a:latin typeface="Cambria"/>
                <a:ea typeface="Cambria"/>
                <a:cs typeface="Cambria"/>
                <a:sym typeface="Cambria"/>
              </a:rPr>
              <a:t>Lecture 6</a:t>
            </a:r>
            <a:endParaRPr/>
          </a:p>
          <a:p>
            <a:pPr indent="0" lvl="0" marL="0" marR="0" rtl="0" algn="l">
              <a:spcBef>
                <a:spcPts val="0"/>
              </a:spcBef>
              <a:spcAft>
                <a:spcPts val="0"/>
              </a:spcAft>
              <a:buNone/>
            </a:pPr>
            <a:r>
              <a:rPr b="1" lang="en-US" sz="3000">
                <a:solidFill>
                  <a:schemeClr val="lt1"/>
                </a:solidFill>
                <a:latin typeface="Cambria"/>
                <a:ea typeface="Cambria"/>
                <a:cs typeface="Cambria"/>
                <a:sym typeface="Cambria"/>
              </a:rPr>
              <a:t>Famous Mathematicians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2"/>
          <p:cNvSpPr txBox="1"/>
          <p:nvPr/>
        </p:nvSpPr>
        <p:spPr>
          <a:xfrm>
            <a:off x="953474" y="1178155"/>
            <a:ext cx="10739762" cy="1684323"/>
          </a:xfrm>
          <a:prstGeom prst="rect">
            <a:avLst/>
          </a:prstGeom>
          <a:noFill/>
          <a:ln>
            <a:noFill/>
          </a:ln>
        </p:spPr>
        <p:txBody>
          <a:bodyPr anchorCtr="0" anchor="t" bIns="45700" lIns="91425" spcFirstLastPara="1" rIns="91425" wrap="square" tIns="45700">
            <a:noAutofit/>
          </a:bodyPr>
          <a:lstStyle/>
          <a:p>
            <a:pPr indent="-354013" lvl="0" marL="366713" marR="0" rtl="0" algn="l">
              <a:lnSpc>
                <a:spcPct val="100000"/>
              </a:lnSpc>
              <a:spcBef>
                <a:spcPts val="0"/>
              </a:spcBef>
              <a:spcAft>
                <a:spcPts val="0"/>
              </a:spcAft>
              <a:buClr>
                <a:srgbClr val="548BB7"/>
              </a:buClr>
              <a:buSzPts val="1785"/>
              <a:buFont typeface="Arial"/>
              <a:buChar char="•"/>
            </a:pPr>
            <a:r>
              <a:rPr lang="en-US" sz="2100">
                <a:solidFill>
                  <a:schemeClr val="dk1"/>
                </a:solidFill>
                <a:latin typeface="Cambria"/>
                <a:ea typeface="Cambria"/>
                <a:cs typeface="Cambria"/>
                <a:sym typeface="Cambria"/>
              </a:rPr>
              <a:t>Being mathematics teachers, you will always be required to give instructions, commands, suggestions, and advice.</a:t>
            </a:r>
            <a:endParaRPr/>
          </a:p>
          <a:p>
            <a:pPr indent="-354013" lvl="0" marL="366713" marR="0" rtl="0" algn="l">
              <a:lnSpc>
                <a:spcPct val="100000"/>
              </a:lnSpc>
              <a:spcBef>
                <a:spcPts val="0"/>
              </a:spcBef>
              <a:spcAft>
                <a:spcPts val="0"/>
              </a:spcAft>
              <a:buClr>
                <a:srgbClr val="548BB7"/>
              </a:buClr>
              <a:buSzPts val="1785"/>
              <a:buFont typeface="Arial"/>
              <a:buChar char="•"/>
            </a:pPr>
            <a:r>
              <a:rPr lang="en-US" sz="2100">
                <a:solidFill>
                  <a:schemeClr val="dk1"/>
                </a:solidFill>
                <a:latin typeface="Cambria"/>
                <a:ea typeface="Cambria"/>
                <a:cs typeface="Cambria"/>
                <a:sym typeface="Cambria"/>
              </a:rPr>
              <a:t>In instructions and commands, you use </a:t>
            </a:r>
            <a:r>
              <a:rPr b="1" lang="en-US" sz="2100" u="sng">
                <a:solidFill>
                  <a:schemeClr val="dk1"/>
                </a:solidFill>
                <a:latin typeface="Cambria"/>
                <a:ea typeface="Cambria"/>
                <a:cs typeface="Cambria"/>
                <a:sym typeface="Cambria"/>
              </a:rPr>
              <a:t>imperatives, </a:t>
            </a:r>
            <a:r>
              <a:rPr lang="en-US" sz="2100">
                <a:solidFill>
                  <a:schemeClr val="dk1"/>
                </a:solidFill>
                <a:latin typeface="Cambria"/>
                <a:ea typeface="Cambria"/>
                <a:cs typeface="Cambria"/>
                <a:sym typeface="Cambria"/>
              </a:rPr>
              <a:t>which are are formed using the base form of the verb (the infinitive* </a:t>
            </a:r>
            <a:r>
              <a:rPr b="1" lang="en-US" sz="2100">
                <a:solidFill>
                  <a:schemeClr val="dk1"/>
                </a:solidFill>
                <a:latin typeface="Cambria"/>
                <a:ea typeface="Cambria"/>
                <a:cs typeface="Cambria"/>
                <a:sym typeface="Cambria"/>
              </a:rPr>
              <a:t>without “to”</a:t>
            </a:r>
            <a:r>
              <a:rPr lang="en-US" sz="2100">
                <a:solidFill>
                  <a:schemeClr val="dk1"/>
                </a:solidFill>
                <a:latin typeface="Cambria"/>
                <a:ea typeface="Cambria"/>
                <a:cs typeface="Cambria"/>
                <a:sym typeface="Cambria"/>
              </a:rPr>
              <a:t>). </a:t>
            </a:r>
            <a:endParaRPr/>
          </a:p>
          <a:p>
            <a:pPr indent="-354013" lvl="0" marL="366713" marR="0" rtl="0" algn="l">
              <a:lnSpc>
                <a:spcPct val="100000"/>
              </a:lnSpc>
              <a:spcBef>
                <a:spcPts val="0"/>
              </a:spcBef>
              <a:spcAft>
                <a:spcPts val="0"/>
              </a:spcAft>
              <a:buClr>
                <a:srgbClr val="548BB7"/>
              </a:buClr>
              <a:buSzPts val="1785"/>
              <a:buFont typeface="Arial"/>
              <a:buChar char="•"/>
            </a:pPr>
            <a:r>
              <a:rPr lang="en-US" sz="2100">
                <a:solidFill>
                  <a:schemeClr val="dk1"/>
                </a:solidFill>
                <a:latin typeface="Cambria"/>
                <a:ea typeface="Cambria"/>
                <a:cs typeface="Cambria"/>
                <a:sym typeface="Cambria"/>
              </a:rPr>
              <a:t>In giving suggestions and advice, you can use modals in English:</a:t>
            </a:r>
            <a:endParaRPr sz="2100">
              <a:solidFill>
                <a:schemeClr val="dk1"/>
              </a:solidFill>
              <a:latin typeface="Cambria"/>
              <a:ea typeface="Cambria"/>
              <a:cs typeface="Cambria"/>
              <a:sym typeface="Cambria"/>
            </a:endParaRPr>
          </a:p>
        </p:txBody>
      </p:sp>
      <p:sp>
        <p:nvSpPr>
          <p:cNvPr id="103" name="Google Shape;103;p2"/>
          <p:cNvSpPr txBox="1"/>
          <p:nvPr>
            <p:ph type="title"/>
          </p:nvPr>
        </p:nvSpPr>
        <p:spPr>
          <a:xfrm>
            <a:off x="3406006" y="309011"/>
            <a:ext cx="7517153" cy="8062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Cambria"/>
              <a:buNone/>
            </a:pPr>
            <a:r>
              <a:rPr lang="en-US" sz="3000">
                <a:solidFill>
                  <a:schemeClr val="dk1"/>
                </a:solidFill>
                <a:latin typeface="Cambria"/>
                <a:ea typeface="Cambria"/>
                <a:cs typeface="Cambria"/>
                <a:sym typeface="Cambria"/>
              </a:rPr>
              <a:t>BEING MATHEMATICS TEACHERS</a:t>
            </a:r>
            <a:endParaRPr/>
          </a:p>
        </p:txBody>
      </p:sp>
      <p:sp>
        <p:nvSpPr>
          <p:cNvPr id="104" name="Google Shape;104;p2"/>
          <p:cNvSpPr txBox="1"/>
          <p:nvPr/>
        </p:nvSpPr>
        <p:spPr>
          <a:xfrm>
            <a:off x="5897243" y="3470262"/>
            <a:ext cx="5795993" cy="1684323"/>
          </a:xfrm>
          <a:prstGeom prst="rect">
            <a:avLst/>
          </a:prstGeom>
          <a:noFill/>
          <a:ln>
            <a:noFill/>
          </a:ln>
        </p:spPr>
        <p:txBody>
          <a:bodyPr anchorCtr="0" anchor="t" bIns="45700" lIns="91425" spcFirstLastPara="1" rIns="91425" wrap="square" tIns="45700">
            <a:noAutofit/>
          </a:bodyPr>
          <a:lstStyle/>
          <a:p>
            <a:pPr indent="-229552" lvl="0" marL="566420" marR="0" rtl="0" algn="l">
              <a:lnSpc>
                <a:spcPct val="100000"/>
              </a:lnSpc>
              <a:spcBef>
                <a:spcPts val="0"/>
              </a:spcBef>
              <a:spcAft>
                <a:spcPts val="0"/>
              </a:spcAft>
              <a:buClr>
                <a:srgbClr val="548BB7"/>
              </a:buClr>
              <a:buSzPts val="1785"/>
              <a:buFont typeface="Arial"/>
              <a:buNone/>
            </a:pPr>
            <a:r>
              <a:t/>
            </a:r>
            <a:endParaRPr sz="2100">
              <a:solidFill>
                <a:schemeClr val="dk1"/>
              </a:solidFill>
              <a:latin typeface="Cambria"/>
              <a:ea typeface="Cambria"/>
              <a:cs typeface="Cambria"/>
              <a:sym typeface="Cambria"/>
            </a:endParaRPr>
          </a:p>
        </p:txBody>
      </p:sp>
      <p:sp>
        <p:nvSpPr>
          <p:cNvPr id="105" name="Google Shape;105;p2"/>
          <p:cNvSpPr txBox="1"/>
          <p:nvPr/>
        </p:nvSpPr>
        <p:spPr>
          <a:xfrm>
            <a:off x="1083921" y="283194"/>
            <a:ext cx="2516529" cy="83205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2"/>
              </a:buClr>
              <a:buSzPts val="5100"/>
              <a:buFont typeface="Impact"/>
              <a:buNone/>
            </a:pPr>
            <a:r>
              <a:rPr lang="en-US" sz="5100" cap="none">
                <a:solidFill>
                  <a:schemeClr val="dk2"/>
                </a:solidFill>
                <a:latin typeface="Impact"/>
                <a:ea typeface="Impact"/>
                <a:cs typeface="Impact"/>
                <a:sym typeface="Impact"/>
              </a:rPr>
              <a:t>REVIEW</a:t>
            </a:r>
            <a:endParaRPr/>
          </a:p>
        </p:txBody>
      </p:sp>
      <p:sp>
        <p:nvSpPr>
          <p:cNvPr id="106" name="Google Shape;106;p2"/>
          <p:cNvSpPr txBox="1"/>
          <p:nvPr/>
        </p:nvSpPr>
        <p:spPr>
          <a:xfrm>
            <a:off x="2833979" y="3032018"/>
            <a:ext cx="3159391" cy="3474107"/>
          </a:xfrm>
          <a:prstGeom prst="rect">
            <a:avLst/>
          </a:prstGeom>
          <a:solidFill>
            <a:srgbClr val="E9E7E7"/>
          </a:solidFill>
          <a:ln>
            <a:noFill/>
          </a:ln>
        </p:spPr>
        <p:txBody>
          <a:bodyPr anchorCtr="0" anchor="t" bIns="45700" lIns="91425" spcFirstLastPara="1" rIns="91425" wrap="square" tIns="45700">
            <a:normAutofit/>
          </a:bodyPr>
          <a:lstStyle/>
          <a:p>
            <a:pPr indent="-354013" lvl="0" marL="366713" marR="0" rtl="0" algn="l">
              <a:lnSpc>
                <a:spcPct val="90000"/>
              </a:lnSpc>
              <a:spcBef>
                <a:spcPts val="0"/>
              </a:spcBef>
              <a:spcAft>
                <a:spcPts val="0"/>
              </a:spcAft>
              <a:buClr>
                <a:srgbClr val="548BB7"/>
              </a:buClr>
              <a:buSzPts val="1700"/>
              <a:buFont typeface="Impact"/>
              <a:buAutoNum type="arabicParenR"/>
            </a:pPr>
            <a:r>
              <a:rPr lang="en-US" sz="2000">
                <a:solidFill>
                  <a:schemeClr val="dk1"/>
                </a:solidFill>
                <a:latin typeface="Cambria"/>
                <a:ea typeface="Cambria"/>
                <a:cs typeface="Cambria"/>
                <a:sym typeface="Cambria"/>
              </a:rPr>
              <a:t>should/ shouldn’t</a:t>
            </a:r>
            <a:endParaRPr/>
          </a:p>
          <a:p>
            <a:pPr indent="-354013" lvl="0" marL="366713" marR="0" rtl="0" algn="l">
              <a:lnSpc>
                <a:spcPct val="90000"/>
              </a:lnSpc>
              <a:spcBef>
                <a:spcPts val="600"/>
              </a:spcBef>
              <a:spcAft>
                <a:spcPts val="0"/>
              </a:spcAft>
              <a:buClr>
                <a:srgbClr val="548BB7"/>
              </a:buClr>
              <a:buSzPts val="1700"/>
              <a:buFont typeface="Impact"/>
              <a:buAutoNum type="arabicParenR"/>
            </a:pPr>
            <a:r>
              <a:rPr lang="en-US" sz="2000">
                <a:solidFill>
                  <a:schemeClr val="dk1"/>
                </a:solidFill>
                <a:latin typeface="Cambria"/>
                <a:ea typeface="Cambria"/>
                <a:cs typeface="Cambria"/>
                <a:sym typeface="Cambria"/>
              </a:rPr>
              <a:t>ought to</a:t>
            </a:r>
            <a:endParaRPr/>
          </a:p>
          <a:p>
            <a:pPr indent="-354013" lvl="0" marL="366713" marR="0" rtl="0" algn="l">
              <a:lnSpc>
                <a:spcPct val="90000"/>
              </a:lnSpc>
              <a:spcBef>
                <a:spcPts val="600"/>
              </a:spcBef>
              <a:spcAft>
                <a:spcPts val="0"/>
              </a:spcAft>
              <a:buClr>
                <a:srgbClr val="548BB7"/>
              </a:buClr>
              <a:buSzPts val="1700"/>
              <a:buFont typeface="Impact"/>
              <a:buAutoNum type="arabicParenR"/>
            </a:pPr>
            <a:r>
              <a:rPr lang="en-US" sz="2000">
                <a:solidFill>
                  <a:schemeClr val="dk1"/>
                </a:solidFill>
                <a:latin typeface="Cambria"/>
                <a:ea typeface="Cambria"/>
                <a:cs typeface="Cambria"/>
                <a:sym typeface="Cambria"/>
              </a:rPr>
              <a:t>had better/ had better not</a:t>
            </a:r>
            <a:endParaRPr/>
          </a:p>
          <a:p>
            <a:pPr indent="-354013" lvl="0" marL="366713" marR="0" rtl="0" algn="l">
              <a:lnSpc>
                <a:spcPct val="90000"/>
              </a:lnSpc>
              <a:spcBef>
                <a:spcPts val="600"/>
              </a:spcBef>
              <a:spcAft>
                <a:spcPts val="0"/>
              </a:spcAft>
              <a:buClr>
                <a:srgbClr val="548BB7"/>
              </a:buClr>
              <a:buSzPts val="1700"/>
              <a:buFont typeface="Impact"/>
              <a:buAutoNum type="arabicParenR"/>
            </a:pPr>
            <a:r>
              <a:rPr lang="en-US" sz="2000">
                <a:solidFill>
                  <a:schemeClr val="dk1"/>
                </a:solidFill>
                <a:latin typeface="Cambria"/>
                <a:ea typeface="Cambria"/>
                <a:cs typeface="Cambria"/>
                <a:sym typeface="Cambria"/>
              </a:rPr>
              <a:t>have to</a:t>
            </a:r>
            <a:endParaRPr/>
          </a:p>
          <a:p>
            <a:pPr indent="-354013" lvl="0" marL="366713" marR="0" rtl="0" algn="l">
              <a:lnSpc>
                <a:spcPct val="90000"/>
              </a:lnSpc>
              <a:spcBef>
                <a:spcPts val="600"/>
              </a:spcBef>
              <a:spcAft>
                <a:spcPts val="0"/>
              </a:spcAft>
              <a:buClr>
                <a:srgbClr val="548BB7"/>
              </a:buClr>
              <a:buSzPts val="1700"/>
              <a:buFont typeface="Impact"/>
              <a:buAutoNum type="arabicParenR"/>
            </a:pPr>
            <a:r>
              <a:rPr lang="en-US" sz="2000">
                <a:solidFill>
                  <a:schemeClr val="dk1"/>
                </a:solidFill>
                <a:latin typeface="Cambria"/>
                <a:ea typeface="Cambria"/>
                <a:cs typeface="Cambria"/>
                <a:sym typeface="Cambria"/>
              </a:rPr>
              <a:t>have got to</a:t>
            </a:r>
            <a:endParaRPr/>
          </a:p>
          <a:p>
            <a:pPr indent="-354013" lvl="0" marL="366713" marR="0" rtl="0" algn="l">
              <a:lnSpc>
                <a:spcPct val="90000"/>
              </a:lnSpc>
              <a:spcBef>
                <a:spcPts val="600"/>
              </a:spcBef>
              <a:spcAft>
                <a:spcPts val="0"/>
              </a:spcAft>
              <a:buClr>
                <a:srgbClr val="548BB7"/>
              </a:buClr>
              <a:buSzPts val="1700"/>
              <a:buFont typeface="Impact"/>
              <a:buAutoNum type="arabicParenR"/>
            </a:pPr>
            <a:r>
              <a:rPr lang="en-US" sz="2000">
                <a:solidFill>
                  <a:schemeClr val="dk1"/>
                </a:solidFill>
                <a:latin typeface="Cambria"/>
                <a:ea typeface="Cambria"/>
                <a:cs typeface="Cambria"/>
                <a:sym typeface="Cambria"/>
              </a:rPr>
              <a:t>must</a:t>
            </a:r>
            <a:endParaRPr/>
          </a:p>
          <a:p>
            <a:pPr indent="-354013" lvl="0" marL="366713" marR="0" rtl="0" algn="l">
              <a:lnSpc>
                <a:spcPct val="90000"/>
              </a:lnSpc>
              <a:spcBef>
                <a:spcPts val="600"/>
              </a:spcBef>
              <a:spcAft>
                <a:spcPts val="0"/>
              </a:spcAft>
              <a:buClr>
                <a:srgbClr val="548BB7"/>
              </a:buClr>
              <a:buSzPts val="1700"/>
              <a:buFont typeface="Impact"/>
              <a:buAutoNum type="arabicParenR"/>
            </a:pPr>
            <a:r>
              <a:rPr lang="en-US" sz="2000">
                <a:solidFill>
                  <a:schemeClr val="dk1"/>
                </a:solidFill>
                <a:latin typeface="Cambria"/>
                <a:ea typeface="Cambria"/>
                <a:cs typeface="Cambria"/>
                <a:sym typeface="Cambria"/>
              </a:rPr>
              <a:t>do not have to</a:t>
            </a:r>
            <a:endParaRPr/>
          </a:p>
          <a:p>
            <a:pPr indent="-354013" lvl="0" marL="366713" marR="0" rtl="0" algn="l">
              <a:lnSpc>
                <a:spcPct val="90000"/>
              </a:lnSpc>
              <a:spcBef>
                <a:spcPts val="600"/>
              </a:spcBef>
              <a:spcAft>
                <a:spcPts val="0"/>
              </a:spcAft>
              <a:buClr>
                <a:srgbClr val="548BB7"/>
              </a:buClr>
              <a:buSzPts val="1700"/>
              <a:buFont typeface="Impact"/>
              <a:buAutoNum type="arabicParenR"/>
            </a:pPr>
            <a:r>
              <a:rPr lang="en-US" sz="2000">
                <a:solidFill>
                  <a:schemeClr val="dk1"/>
                </a:solidFill>
                <a:latin typeface="Cambria"/>
                <a:ea typeface="Cambria"/>
                <a:cs typeface="Cambria"/>
                <a:sym typeface="Cambria"/>
              </a:rPr>
              <a:t>must not</a:t>
            </a:r>
            <a:endParaRPr/>
          </a:p>
          <a:p>
            <a:pPr indent="-354013" lvl="0" marL="366713" marR="0" rtl="0" algn="l">
              <a:lnSpc>
                <a:spcPct val="90000"/>
              </a:lnSpc>
              <a:spcBef>
                <a:spcPts val="600"/>
              </a:spcBef>
              <a:spcAft>
                <a:spcPts val="0"/>
              </a:spcAft>
              <a:buClr>
                <a:srgbClr val="548BB7"/>
              </a:buClr>
              <a:buSzPts val="1700"/>
              <a:buFont typeface="Impact"/>
              <a:buAutoNum type="arabicParenR"/>
            </a:pPr>
            <a:r>
              <a:rPr lang="en-US" sz="2000">
                <a:solidFill>
                  <a:schemeClr val="dk1"/>
                </a:solidFill>
                <a:latin typeface="Cambria"/>
                <a:ea typeface="Cambria"/>
                <a:cs typeface="Cambria"/>
                <a:sym typeface="Cambria"/>
              </a:rPr>
              <a:t>could</a:t>
            </a:r>
            <a:endParaRPr/>
          </a:p>
        </p:txBody>
      </p:sp>
      <p:sp>
        <p:nvSpPr>
          <p:cNvPr id="107" name="Google Shape;107;p2"/>
          <p:cNvSpPr txBox="1"/>
          <p:nvPr/>
        </p:nvSpPr>
        <p:spPr>
          <a:xfrm>
            <a:off x="7052797" y="4208212"/>
            <a:ext cx="2142363" cy="861774"/>
          </a:xfrm>
          <a:prstGeom prst="rect">
            <a:avLst/>
          </a:prstGeom>
          <a:solidFill>
            <a:srgbClr val="E4ECEB"/>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500">
                <a:solidFill>
                  <a:schemeClr val="dk1"/>
                </a:solidFill>
                <a:latin typeface="Cambria"/>
                <a:ea typeface="Cambria"/>
                <a:cs typeface="Cambria"/>
                <a:sym typeface="Cambria"/>
              </a:rPr>
              <a:t>simple/ base </a:t>
            </a:r>
            <a:endParaRPr/>
          </a:p>
          <a:p>
            <a:pPr indent="0" lvl="0" marL="0" marR="0" rtl="0" algn="l">
              <a:spcBef>
                <a:spcPts val="0"/>
              </a:spcBef>
              <a:spcAft>
                <a:spcPts val="0"/>
              </a:spcAft>
              <a:buNone/>
            </a:pPr>
            <a:r>
              <a:rPr lang="en-US" sz="2500">
                <a:solidFill>
                  <a:schemeClr val="dk1"/>
                </a:solidFill>
                <a:latin typeface="Cambria"/>
                <a:ea typeface="Cambria"/>
                <a:cs typeface="Cambria"/>
                <a:sym typeface="Cambria"/>
              </a:rPr>
              <a:t>form of a verb </a:t>
            </a:r>
            <a:endParaRPr sz="2500">
              <a:solidFill>
                <a:schemeClr val="dk1"/>
              </a:solidFill>
              <a:latin typeface="Gill Sans"/>
              <a:ea typeface="Gill Sans"/>
              <a:cs typeface="Gill Sans"/>
              <a:sym typeface="Gill Sans"/>
            </a:endParaRPr>
          </a:p>
        </p:txBody>
      </p:sp>
      <p:sp>
        <p:nvSpPr>
          <p:cNvPr id="108" name="Google Shape;108;p2"/>
          <p:cNvSpPr/>
          <p:nvPr/>
        </p:nvSpPr>
        <p:spPr>
          <a:xfrm>
            <a:off x="6211845" y="4330138"/>
            <a:ext cx="622477" cy="617923"/>
          </a:xfrm>
          <a:prstGeom prst="mathPlus">
            <a:avLst>
              <a:gd fmla="val 23520" name="adj1"/>
            </a:avLst>
          </a:prstGeom>
          <a:solidFill>
            <a:srgbClr val="548BB7"/>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6"/>
                                        </p:tgtEl>
                                        <p:attrNameLst>
                                          <p:attrName>style.visibility</p:attrName>
                                        </p:attrNameLst>
                                      </p:cBhvr>
                                      <p:to>
                                        <p:strVal val="visible"/>
                                      </p:to>
                                    </p:set>
                                    <p:animEffect filter="fade" transition="in">
                                      <p:cBhvr>
                                        <p:cTn dur="200"/>
                                        <p:tgtEl>
                                          <p:spTgt spid="10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8"/>
                                        </p:tgtEl>
                                        <p:attrNameLst>
                                          <p:attrName>style.visibility</p:attrName>
                                        </p:attrNameLst>
                                      </p:cBhvr>
                                      <p:to>
                                        <p:strVal val="visible"/>
                                      </p:to>
                                    </p:set>
                                    <p:animEffect filter="fade" transition="in">
                                      <p:cBhvr>
                                        <p:cTn dur="200"/>
                                        <p:tgtEl>
                                          <p:spTgt spid="10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2" name="Shape 112"/>
        <p:cNvGrpSpPr/>
        <p:nvPr/>
      </p:nvGrpSpPr>
      <p:grpSpPr>
        <a:xfrm>
          <a:off x="0" y="0"/>
          <a:ext cx="0" cy="0"/>
          <a:chOff x="0" y="0"/>
          <a:chExt cx="0" cy="0"/>
        </a:xfrm>
      </p:grpSpPr>
      <p:sp>
        <p:nvSpPr>
          <p:cNvPr id="113" name="Google Shape;113;p3"/>
          <p:cNvSpPr/>
          <p:nvPr/>
        </p:nvSpPr>
        <p:spPr>
          <a:xfrm>
            <a:off x="3557016" y="630936"/>
            <a:ext cx="5235575" cy="5229225"/>
          </a:xfrm>
          <a:custGeom>
            <a:rect b="b" l="l" r="r" t="t"/>
            <a:pathLst>
              <a:path extrusionOk="0" h="3294" w="3298">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Gill Sans"/>
              <a:ea typeface="Gill Sans"/>
              <a:cs typeface="Gill Sans"/>
              <a:sym typeface="Gill Sans"/>
            </a:endParaRPr>
          </a:p>
        </p:txBody>
      </p:sp>
      <p:sp>
        <p:nvSpPr>
          <p:cNvPr id="114" name="Google Shape;114;p3"/>
          <p:cNvSpPr/>
          <p:nvPr/>
        </p:nvSpPr>
        <p:spPr>
          <a:xfrm>
            <a:off x="0" y="0"/>
            <a:ext cx="283464"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115" name="Google Shape;115;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116" name="Google Shape;116;p3"/>
          <p:cNvSpPr/>
          <p:nvPr/>
        </p:nvSpPr>
        <p:spPr>
          <a:xfrm flipH="1">
            <a:off x="141730" y="0"/>
            <a:ext cx="7789615" cy="6858000"/>
          </a:xfrm>
          <a:custGeom>
            <a:rect b="b" l="l" r="r" t="t"/>
            <a:pathLst>
              <a:path extrusionOk="0" h="6858000" w="9807836">
                <a:moveTo>
                  <a:pt x="9807836" y="0"/>
                </a:moveTo>
                <a:lnTo>
                  <a:pt x="0" y="0"/>
                </a:lnTo>
                <a:lnTo>
                  <a:pt x="26987" y="87312"/>
                </a:lnTo>
                <a:lnTo>
                  <a:pt x="52387" y="174625"/>
                </a:lnTo>
                <a:lnTo>
                  <a:pt x="77787" y="263525"/>
                </a:lnTo>
                <a:lnTo>
                  <a:pt x="100012" y="354012"/>
                </a:lnTo>
                <a:lnTo>
                  <a:pt x="127000" y="441325"/>
                </a:lnTo>
                <a:lnTo>
                  <a:pt x="155575" y="525462"/>
                </a:lnTo>
                <a:lnTo>
                  <a:pt x="192087" y="604837"/>
                </a:lnTo>
                <a:lnTo>
                  <a:pt x="234950" y="677862"/>
                </a:lnTo>
                <a:lnTo>
                  <a:pt x="282575" y="739775"/>
                </a:lnTo>
                <a:lnTo>
                  <a:pt x="334962" y="798512"/>
                </a:lnTo>
                <a:lnTo>
                  <a:pt x="395287" y="852487"/>
                </a:lnTo>
                <a:lnTo>
                  <a:pt x="458787" y="906462"/>
                </a:lnTo>
                <a:lnTo>
                  <a:pt x="525462" y="957262"/>
                </a:lnTo>
                <a:lnTo>
                  <a:pt x="592137" y="1008062"/>
                </a:lnTo>
                <a:lnTo>
                  <a:pt x="660400" y="1060450"/>
                </a:lnTo>
                <a:lnTo>
                  <a:pt x="725487" y="1111250"/>
                </a:lnTo>
                <a:lnTo>
                  <a:pt x="787400" y="1165225"/>
                </a:lnTo>
                <a:lnTo>
                  <a:pt x="844550" y="1223962"/>
                </a:lnTo>
                <a:lnTo>
                  <a:pt x="896937" y="1282700"/>
                </a:lnTo>
                <a:lnTo>
                  <a:pt x="939800" y="1346200"/>
                </a:lnTo>
                <a:lnTo>
                  <a:pt x="976312" y="1417637"/>
                </a:lnTo>
                <a:lnTo>
                  <a:pt x="998537" y="1487487"/>
                </a:lnTo>
                <a:lnTo>
                  <a:pt x="1012825" y="1565275"/>
                </a:lnTo>
                <a:lnTo>
                  <a:pt x="1019175" y="1641475"/>
                </a:lnTo>
                <a:lnTo>
                  <a:pt x="1017587" y="1722437"/>
                </a:lnTo>
                <a:lnTo>
                  <a:pt x="1011237" y="1803400"/>
                </a:lnTo>
                <a:lnTo>
                  <a:pt x="1003300" y="1887537"/>
                </a:lnTo>
                <a:lnTo>
                  <a:pt x="992187" y="1971675"/>
                </a:lnTo>
                <a:lnTo>
                  <a:pt x="979487" y="2055812"/>
                </a:lnTo>
                <a:lnTo>
                  <a:pt x="969962" y="2139950"/>
                </a:lnTo>
                <a:lnTo>
                  <a:pt x="963612" y="2224087"/>
                </a:lnTo>
                <a:lnTo>
                  <a:pt x="958850" y="2305050"/>
                </a:lnTo>
                <a:lnTo>
                  <a:pt x="963612" y="2384425"/>
                </a:lnTo>
                <a:lnTo>
                  <a:pt x="973137" y="2462212"/>
                </a:lnTo>
                <a:lnTo>
                  <a:pt x="993775" y="2543175"/>
                </a:lnTo>
                <a:lnTo>
                  <a:pt x="1025525" y="2622550"/>
                </a:lnTo>
                <a:lnTo>
                  <a:pt x="1063625" y="2701925"/>
                </a:lnTo>
                <a:lnTo>
                  <a:pt x="1106487" y="2781300"/>
                </a:lnTo>
                <a:lnTo>
                  <a:pt x="1150937" y="2859087"/>
                </a:lnTo>
                <a:lnTo>
                  <a:pt x="1198562" y="2938462"/>
                </a:lnTo>
                <a:lnTo>
                  <a:pt x="1241425" y="3017837"/>
                </a:lnTo>
                <a:lnTo>
                  <a:pt x="1284288" y="3098800"/>
                </a:lnTo>
                <a:lnTo>
                  <a:pt x="1320800" y="3179762"/>
                </a:lnTo>
                <a:lnTo>
                  <a:pt x="1349375" y="3260725"/>
                </a:lnTo>
                <a:lnTo>
                  <a:pt x="1365250" y="3343275"/>
                </a:lnTo>
                <a:lnTo>
                  <a:pt x="1374775" y="3429000"/>
                </a:lnTo>
                <a:lnTo>
                  <a:pt x="1365250" y="3514725"/>
                </a:lnTo>
                <a:lnTo>
                  <a:pt x="1349375" y="3597275"/>
                </a:lnTo>
                <a:lnTo>
                  <a:pt x="1320800" y="3678237"/>
                </a:lnTo>
                <a:lnTo>
                  <a:pt x="1284288" y="3759200"/>
                </a:lnTo>
                <a:lnTo>
                  <a:pt x="1241425" y="3840162"/>
                </a:lnTo>
                <a:lnTo>
                  <a:pt x="1198562" y="3919537"/>
                </a:lnTo>
                <a:lnTo>
                  <a:pt x="1150937" y="3998912"/>
                </a:lnTo>
                <a:lnTo>
                  <a:pt x="1106487" y="4076700"/>
                </a:lnTo>
                <a:lnTo>
                  <a:pt x="1063625" y="4156075"/>
                </a:lnTo>
                <a:lnTo>
                  <a:pt x="1025525" y="4235450"/>
                </a:lnTo>
                <a:lnTo>
                  <a:pt x="993775" y="4314825"/>
                </a:lnTo>
                <a:lnTo>
                  <a:pt x="973137" y="4395787"/>
                </a:lnTo>
                <a:lnTo>
                  <a:pt x="963612" y="4473575"/>
                </a:lnTo>
                <a:lnTo>
                  <a:pt x="958850" y="4552950"/>
                </a:lnTo>
                <a:lnTo>
                  <a:pt x="963612" y="4633912"/>
                </a:lnTo>
                <a:lnTo>
                  <a:pt x="969962" y="4718050"/>
                </a:lnTo>
                <a:lnTo>
                  <a:pt x="979487" y="4802187"/>
                </a:lnTo>
                <a:lnTo>
                  <a:pt x="992187" y="4886325"/>
                </a:lnTo>
                <a:lnTo>
                  <a:pt x="1003300" y="4970462"/>
                </a:lnTo>
                <a:lnTo>
                  <a:pt x="1011237" y="5054600"/>
                </a:lnTo>
                <a:lnTo>
                  <a:pt x="1017587" y="5135562"/>
                </a:lnTo>
                <a:lnTo>
                  <a:pt x="1019175" y="5216525"/>
                </a:lnTo>
                <a:lnTo>
                  <a:pt x="1012825" y="5292725"/>
                </a:lnTo>
                <a:lnTo>
                  <a:pt x="998537" y="5370512"/>
                </a:lnTo>
                <a:lnTo>
                  <a:pt x="976312" y="5440362"/>
                </a:lnTo>
                <a:lnTo>
                  <a:pt x="939800" y="5511800"/>
                </a:lnTo>
                <a:lnTo>
                  <a:pt x="896937" y="5575300"/>
                </a:lnTo>
                <a:lnTo>
                  <a:pt x="844550" y="5634037"/>
                </a:lnTo>
                <a:lnTo>
                  <a:pt x="787400" y="5692775"/>
                </a:lnTo>
                <a:lnTo>
                  <a:pt x="725487" y="5746750"/>
                </a:lnTo>
                <a:lnTo>
                  <a:pt x="660400" y="5797550"/>
                </a:lnTo>
                <a:lnTo>
                  <a:pt x="592137" y="5849937"/>
                </a:lnTo>
                <a:lnTo>
                  <a:pt x="525462" y="5900737"/>
                </a:lnTo>
                <a:lnTo>
                  <a:pt x="458787" y="5951537"/>
                </a:lnTo>
                <a:lnTo>
                  <a:pt x="395287" y="6005512"/>
                </a:lnTo>
                <a:lnTo>
                  <a:pt x="334962" y="6059487"/>
                </a:lnTo>
                <a:lnTo>
                  <a:pt x="282575" y="6118225"/>
                </a:lnTo>
                <a:lnTo>
                  <a:pt x="234950" y="6180137"/>
                </a:lnTo>
                <a:lnTo>
                  <a:pt x="192087" y="6253162"/>
                </a:lnTo>
                <a:lnTo>
                  <a:pt x="155575" y="6332537"/>
                </a:lnTo>
                <a:lnTo>
                  <a:pt x="127000" y="6416675"/>
                </a:lnTo>
                <a:lnTo>
                  <a:pt x="100012" y="6503987"/>
                </a:lnTo>
                <a:lnTo>
                  <a:pt x="77787" y="6594475"/>
                </a:lnTo>
                <a:lnTo>
                  <a:pt x="52387" y="6683375"/>
                </a:lnTo>
                <a:lnTo>
                  <a:pt x="26987" y="6770687"/>
                </a:lnTo>
                <a:lnTo>
                  <a:pt x="0" y="6858000"/>
                </a:lnTo>
                <a:lnTo>
                  <a:pt x="9807836" y="6858000"/>
                </a:lnTo>
                <a:lnTo>
                  <a:pt x="9807836" y="0"/>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Gill Sans"/>
              <a:ea typeface="Gill Sans"/>
              <a:cs typeface="Gill Sans"/>
              <a:sym typeface="Gill Sans"/>
            </a:endParaRPr>
          </a:p>
        </p:txBody>
      </p:sp>
      <p:sp>
        <p:nvSpPr>
          <p:cNvPr id="117" name="Google Shape;117;p3"/>
          <p:cNvSpPr txBox="1"/>
          <p:nvPr>
            <p:ph type="title"/>
          </p:nvPr>
        </p:nvSpPr>
        <p:spPr>
          <a:xfrm>
            <a:off x="926927" y="1231895"/>
            <a:ext cx="5490143" cy="433917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10000"/>
              <a:buFont typeface="Impact"/>
              <a:buNone/>
            </a:pPr>
            <a:r>
              <a:rPr lang="en-US" sz="10000"/>
              <a:t>READING</a:t>
            </a:r>
            <a:endParaRPr/>
          </a:p>
        </p:txBody>
      </p:sp>
      <p:sp>
        <p:nvSpPr>
          <p:cNvPr id="118" name="Google Shape;118;p3"/>
          <p:cNvSpPr/>
          <p:nvPr/>
        </p:nvSpPr>
        <p:spPr>
          <a:xfrm>
            <a:off x="0" y="0"/>
            <a:ext cx="283464"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Gill Sans"/>
              <a:ea typeface="Gill Sans"/>
              <a:cs typeface="Gill Sans"/>
              <a:sym typeface="Gill Sans"/>
            </a:endParaRPr>
          </a:p>
        </p:txBody>
      </p:sp>
      <p:pic>
        <p:nvPicPr>
          <p:cNvPr descr="Books with solid fill" id="119" name="Google Shape;119;p3"/>
          <p:cNvPicPr preferRelativeResize="0"/>
          <p:nvPr/>
        </p:nvPicPr>
        <p:blipFill rotWithShape="1">
          <a:blip r:embed="rId3">
            <a:alphaModFix/>
          </a:blip>
          <a:srcRect b="0" l="0" r="0" t="0"/>
          <a:stretch/>
        </p:blipFill>
        <p:spPr>
          <a:xfrm>
            <a:off x="8504897" y="1788000"/>
            <a:ext cx="2700000" cy="27000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3" name="Shape 123"/>
        <p:cNvGrpSpPr/>
        <p:nvPr/>
      </p:nvGrpSpPr>
      <p:grpSpPr>
        <a:xfrm>
          <a:off x="0" y="0"/>
          <a:ext cx="0" cy="0"/>
          <a:chOff x="0" y="0"/>
          <a:chExt cx="0" cy="0"/>
        </a:xfrm>
      </p:grpSpPr>
      <p:sp>
        <p:nvSpPr>
          <p:cNvPr id="124" name="Google Shape;124;p4"/>
          <p:cNvSpPr txBox="1"/>
          <p:nvPr>
            <p:ph type="title"/>
          </p:nvPr>
        </p:nvSpPr>
        <p:spPr>
          <a:xfrm>
            <a:off x="1251677" y="345106"/>
            <a:ext cx="4357499" cy="132085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2"/>
              </a:buClr>
              <a:buSzPts val="4100"/>
              <a:buFont typeface="Impact"/>
              <a:buNone/>
            </a:pPr>
            <a:r>
              <a:rPr lang="en-US" sz="4100"/>
              <a:t>FAMOUS MATHEMATICIANS</a:t>
            </a:r>
            <a:endParaRPr/>
          </a:p>
        </p:txBody>
      </p:sp>
      <p:sp>
        <p:nvSpPr>
          <p:cNvPr id="125" name="Google Shape;125;p4"/>
          <p:cNvSpPr txBox="1"/>
          <p:nvPr>
            <p:ph idx="1" type="body"/>
          </p:nvPr>
        </p:nvSpPr>
        <p:spPr>
          <a:xfrm>
            <a:off x="1251678" y="2002841"/>
            <a:ext cx="5850724" cy="4223593"/>
          </a:xfrm>
          <a:prstGeom prst="rect">
            <a:avLst/>
          </a:prstGeom>
          <a:noFill/>
          <a:ln>
            <a:noFill/>
          </a:ln>
        </p:spPr>
        <p:txBody>
          <a:bodyPr anchorCtr="0" anchor="t" bIns="45700" lIns="91425" spcFirstLastPara="1" rIns="91425" wrap="square" tIns="45700">
            <a:normAutofit/>
          </a:bodyPr>
          <a:lstStyle/>
          <a:p>
            <a:pPr indent="-228600" lvl="0" marL="228600" rtl="0" algn="l">
              <a:lnSpc>
                <a:spcPct val="110000"/>
              </a:lnSpc>
              <a:spcBef>
                <a:spcPts val="0"/>
              </a:spcBef>
              <a:spcAft>
                <a:spcPts val="0"/>
              </a:spcAft>
              <a:buSzPts val="2200"/>
              <a:buChar char="•"/>
            </a:pPr>
            <a:r>
              <a:rPr lang="en-US" sz="2200">
                <a:solidFill>
                  <a:srgbClr val="000000"/>
                </a:solidFill>
                <a:latin typeface="Cambria"/>
                <a:ea typeface="Cambria"/>
                <a:cs typeface="Cambria"/>
                <a:sym typeface="Cambria"/>
              </a:rPr>
              <a:t>Do you have any </a:t>
            </a:r>
            <a:r>
              <a:rPr b="1" lang="en-US" sz="2200">
                <a:solidFill>
                  <a:srgbClr val="0070C0"/>
                </a:solidFill>
                <a:latin typeface="Cambria"/>
                <a:ea typeface="Cambria"/>
                <a:cs typeface="Cambria"/>
                <a:sym typeface="Cambria"/>
              </a:rPr>
              <a:t>mathematicians </a:t>
            </a:r>
            <a:r>
              <a:rPr lang="en-US" sz="2200">
                <a:solidFill>
                  <a:srgbClr val="000000"/>
                </a:solidFill>
                <a:latin typeface="Cambria"/>
                <a:ea typeface="Cambria"/>
                <a:cs typeface="Cambria"/>
                <a:sym typeface="Cambria"/>
              </a:rPr>
              <a:t>that you admire?</a:t>
            </a:r>
            <a:endParaRPr/>
          </a:p>
          <a:p>
            <a:pPr indent="-228600" lvl="0" marL="228600" rtl="0" algn="l">
              <a:lnSpc>
                <a:spcPct val="110000"/>
              </a:lnSpc>
              <a:spcBef>
                <a:spcPts val="700"/>
              </a:spcBef>
              <a:spcAft>
                <a:spcPts val="0"/>
              </a:spcAft>
              <a:buSzPts val="2200"/>
              <a:buChar char="•"/>
            </a:pPr>
            <a:r>
              <a:rPr lang="en-US" sz="2200">
                <a:solidFill>
                  <a:srgbClr val="000000"/>
                </a:solidFill>
                <a:latin typeface="Cambria"/>
                <a:ea typeface="Cambria"/>
                <a:cs typeface="Cambria"/>
                <a:sym typeface="Cambria"/>
              </a:rPr>
              <a:t>Who are famous mathematicians do you know?</a:t>
            </a:r>
            <a:endParaRPr/>
          </a:p>
          <a:p>
            <a:pPr indent="-228600" lvl="0" marL="228600" rtl="0" algn="l">
              <a:lnSpc>
                <a:spcPct val="110000"/>
              </a:lnSpc>
              <a:spcBef>
                <a:spcPts val="700"/>
              </a:spcBef>
              <a:spcAft>
                <a:spcPts val="0"/>
              </a:spcAft>
              <a:buSzPts val="2200"/>
              <a:buChar char="•"/>
            </a:pPr>
            <a:r>
              <a:rPr lang="en-US" sz="2200">
                <a:solidFill>
                  <a:srgbClr val="000000"/>
                </a:solidFill>
                <a:latin typeface="Cambria"/>
                <a:ea typeface="Cambria"/>
                <a:cs typeface="Cambria"/>
                <a:sym typeface="Cambria"/>
              </a:rPr>
              <a:t>Have you heard of </a:t>
            </a:r>
            <a:r>
              <a:rPr i="0" lang="en-US" sz="2200" u="none" strike="noStrike">
                <a:solidFill>
                  <a:srgbClr val="000000"/>
                </a:solidFill>
                <a:latin typeface="Cambria"/>
                <a:ea typeface="Cambria"/>
                <a:cs typeface="Cambria"/>
                <a:sym typeface="Cambria"/>
              </a:rPr>
              <a:t>Srinivasa Ramanujan</a:t>
            </a:r>
            <a:r>
              <a:rPr lang="en-US" sz="2200">
                <a:solidFill>
                  <a:srgbClr val="000000"/>
                </a:solidFill>
                <a:latin typeface="Cambria"/>
                <a:ea typeface="Cambria"/>
                <a:cs typeface="Cambria"/>
                <a:sym typeface="Cambria"/>
              </a:rPr>
              <a:t>? He is one of mathematicians who made important discoveries.</a:t>
            </a:r>
            <a:endParaRPr/>
          </a:p>
          <a:p>
            <a:pPr indent="-228600" lvl="0" marL="228600" rtl="0" algn="l">
              <a:lnSpc>
                <a:spcPct val="110000"/>
              </a:lnSpc>
              <a:spcBef>
                <a:spcPts val="700"/>
              </a:spcBef>
              <a:spcAft>
                <a:spcPts val="0"/>
              </a:spcAft>
              <a:buSzPts val="2200"/>
              <a:buChar char="•"/>
            </a:pPr>
            <a:r>
              <a:rPr lang="en-US" sz="2200">
                <a:solidFill>
                  <a:srgbClr val="000000"/>
                </a:solidFill>
                <a:latin typeface="Cambria"/>
                <a:ea typeface="Cambria"/>
                <a:cs typeface="Cambria"/>
                <a:sym typeface="Cambria"/>
              </a:rPr>
              <a:t>Let’s read his biography!</a:t>
            </a:r>
            <a:endParaRPr/>
          </a:p>
        </p:txBody>
      </p:sp>
      <p:pic>
        <p:nvPicPr>
          <p:cNvPr descr="Scientist" id="126" name="Google Shape;126;p4"/>
          <p:cNvPicPr preferRelativeResize="0"/>
          <p:nvPr/>
        </p:nvPicPr>
        <p:blipFill rotWithShape="1">
          <a:blip r:embed="rId3">
            <a:alphaModFix/>
          </a:blip>
          <a:srcRect b="6817" l="5900" r="11982" t="12007"/>
          <a:stretch/>
        </p:blipFill>
        <p:spPr>
          <a:xfrm>
            <a:off x="7102402" y="2286001"/>
            <a:ext cx="2949902" cy="2916000"/>
          </a:xfrm>
          <a:prstGeom prst="rect">
            <a:avLst/>
          </a:prstGeom>
          <a:noFill/>
          <a:ln>
            <a:noFill/>
          </a:ln>
        </p:spPr>
      </p:pic>
      <p:cxnSp>
        <p:nvCxnSpPr>
          <p:cNvPr id="127" name="Google Shape;127;p4"/>
          <p:cNvCxnSpPr/>
          <p:nvPr/>
        </p:nvCxnSpPr>
        <p:spPr>
          <a:xfrm flipH="1" rot="10800000">
            <a:off x="5308757" y="1344691"/>
            <a:ext cx="1116300" cy="642600"/>
          </a:xfrm>
          <a:prstGeom prst="curvedConnector2">
            <a:avLst/>
          </a:prstGeom>
          <a:noFill/>
          <a:ln cap="flat" cmpd="sng" w="38100">
            <a:solidFill>
              <a:srgbClr val="0070C0"/>
            </a:solidFill>
            <a:prstDash val="solid"/>
            <a:round/>
            <a:headEnd len="sm" w="sm" type="none"/>
            <a:tailEnd len="med" w="med" type="triangle"/>
          </a:ln>
        </p:spPr>
      </p:cxnSp>
      <p:sp>
        <p:nvSpPr>
          <p:cNvPr id="128" name="Google Shape;128;p4"/>
          <p:cNvSpPr txBox="1"/>
          <p:nvPr/>
        </p:nvSpPr>
        <p:spPr>
          <a:xfrm>
            <a:off x="6480387" y="1142484"/>
            <a:ext cx="5030200" cy="523476"/>
          </a:xfrm>
          <a:prstGeom prst="rect">
            <a:avLst/>
          </a:prstGeom>
          <a:noFill/>
          <a:ln>
            <a:noFill/>
          </a:ln>
        </p:spPr>
        <p:txBody>
          <a:bodyPr anchorCtr="0" anchor="t" bIns="45700" lIns="91425" spcFirstLastPara="1" rIns="91425" wrap="square" tIns="45700">
            <a:noAutofit/>
          </a:bodyPr>
          <a:lstStyle/>
          <a:p>
            <a:pPr indent="0" lvl="0" marL="0" marR="0" rtl="0" algn="l">
              <a:lnSpc>
                <a:spcPct val="110000"/>
              </a:lnSpc>
              <a:spcBef>
                <a:spcPts val="0"/>
              </a:spcBef>
              <a:spcAft>
                <a:spcPts val="0"/>
              </a:spcAft>
              <a:buClr>
                <a:schemeClr val="dk2"/>
              </a:buClr>
              <a:buSzPts val="2200"/>
              <a:buFont typeface="Arial"/>
              <a:buNone/>
            </a:pPr>
            <a:r>
              <a:rPr b="1" lang="en-US" sz="2200" u="none" strike="noStrike">
                <a:solidFill>
                  <a:srgbClr val="1F1F1F"/>
                </a:solidFill>
                <a:latin typeface="Arial"/>
                <a:ea typeface="Arial"/>
                <a:cs typeface="Arial"/>
                <a:sym typeface="Arial"/>
              </a:rPr>
              <a:t>an expert in or student of mathematics.</a:t>
            </a:r>
            <a:endParaRPr b="1" sz="2200">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7"/>
                                        </p:tgtEl>
                                        <p:attrNameLst>
                                          <p:attrName>style.visibility</p:attrName>
                                        </p:attrNameLst>
                                      </p:cBhvr>
                                      <p:to>
                                        <p:strVal val="visible"/>
                                      </p:to>
                                    </p:set>
                                    <p:animEffect filter="fade" transition="in">
                                      <p:cBhvr>
                                        <p:cTn dur="300"/>
                                        <p:tgtEl>
                                          <p:spTgt spid="12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2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2" name="Shape 132"/>
        <p:cNvGrpSpPr/>
        <p:nvPr/>
      </p:nvGrpSpPr>
      <p:grpSpPr>
        <a:xfrm>
          <a:off x="0" y="0"/>
          <a:ext cx="0" cy="0"/>
          <a:chOff x="0" y="0"/>
          <a:chExt cx="0" cy="0"/>
        </a:xfrm>
      </p:grpSpPr>
      <p:sp>
        <p:nvSpPr>
          <p:cNvPr id="133" name="Google Shape;133;p5"/>
          <p:cNvSpPr txBox="1"/>
          <p:nvPr>
            <p:ph type="title"/>
          </p:nvPr>
        </p:nvSpPr>
        <p:spPr>
          <a:xfrm>
            <a:off x="1236204" y="428787"/>
            <a:ext cx="4357499" cy="8258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4400"/>
              <a:buFont typeface="Impact"/>
              <a:buNone/>
            </a:pPr>
            <a:r>
              <a:rPr lang="en-US" sz="4400"/>
              <a:t>BIOGRAPHY </a:t>
            </a:r>
            <a:endParaRPr/>
          </a:p>
        </p:txBody>
      </p:sp>
      <p:sp>
        <p:nvSpPr>
          <p:cNvPr id="134" name="Google Shape;134;p5"/>
          <p:cNvSpPr txBox="1"/>
          <p:nvPr>
            <p:ph idx="1" type="body"/>
          </p:nvPr>
        </p:nvSpPr>
        <p:spPr>
          <a:xfrm>
            <a:off x="1236204" y="1845032"/>
            <a:ext cx="10207649" cy="3982345"/>
          </a:xfrm>
          <a:prstGeom prst="rect">
            <a:avLst/>
          </a:prstGeom>
          <a:noFill/>
          <a:ln>
            <a:noFill/>
          </a:ln>
        </p:spPr>
        <p:txBody>
          <a:bodyPr anchorCtr="0" anchor="t" bIns="45700" lIns="91425" spcFirstLastPara="1" rIns="91425" wrap="square" tIns="45700">
            <a:noAutofit/>
          </a:bodyPr>
          <a:lstStyle/>
          <a:p>
            <a:pPr indent="0" lvl="0" marL="0" rtl="0" algn="just">
              <a:lnSpc>
                <a:spcPct val="100000"/>
              </a:lnSpc>
              <a:spcBef>
                <a:spcPts val="0"/>
              </a:spcBef>
              <a:spcAft>
                <a:spcPts val="0"/>
              </a:spcAft>
              <a:buSzPts val="2200"/>
              <a:buNone/>
            </a:pPr>
            <a:r>
              <a:rPr b="1" lang="en-US" sz="2200">
                <a:solidFill>
                  <a:schemeClr val="dk1"/>
                </a:solidFill>
                <a:latin typeface="Cambria"/>
                <a:ea typeface="Cambria"/>
                <a:cs typeface="Cambria"/>
                <a:sym typeface="Cambria"/>
              </a:rPr>
              <a:t>Srinivasa Ramanujan</a:t>
            </a:r>
            <a:r>
              <a:rPr lang="en-US" sz="2200">
                <a:solidFill>
                  <a:schemeClr val="dk1"/>
                </a:solidFill>
                <a:latin typeface="Cambria"/>
                <a:ea typeface="Cambria"/>
                <a:cs typeface="Cambria"/>
                <a:sym typeface="Cambria"/>
              </a:rPr>
              <a:t> was a famous Indian mathematician who amazed the world with his talent. </a:t>
            </a:r>
            <a:r>
              <a:rPr lang="en-US" sz="2200">
                <a:solidFill>
                  <a:srgbClr val="000000"/>
                </a:solidFill>
                <a:latin typeface="Cambria"/>
                <a:ea typeface="Cambria"/>
                <a:cs typeface="Cambria"/>
                <a:sym typeface="Cambria"/>
              </a:rPr>
              <a:t>He was born in 1887 in Tamilnadu, India, and loved math from a young age. </a:t>
            </a:r>
            <a:r>
              <a:rPr lang="en-US" sz="2200">
                <a:solidFill>
                  <a:schemeClr val="dk1"/>
                </a:solidFill>
                <a:latin typeface="Cambria"/>
                <a:ea typeface="Cambria"/>
                <a:cs typeface="Cambria"/>
                <a:sym typeface="Cambria"/>
              </a:rPr>
              <a:t>Although he had no formal training, he made important discoveries in number theory and other fields. By the time he turned 17, he had already done his own research in mathematics. He had also read a book that changed his life, which led him to focus completely on math. Because of this, he failed his college exams and had to leave school. Later, he sent a letter to a British mathematician named Hardy, who saw Ramanujan’s talent and invited him to England. Ramanujan became well-known and received honors, but the weather and food in England made him sick. He returned to India in 1919, but he died a year later at the age of 32. </a:t>
            </a:r>
            <a:endParaRPr/>
          </a:p>
          <a:p>
            <a:pPr indent="0" lvl="0" marL="0" rtl="0" algn="r">
              <a:lnSpc>
                <a:spcPct val="100000"/>
              </a:lnSpc>
              <a:spcBef>
                <a:spcPts val="700"/>
              </a:spcBef>
              <a:spcAft>
                <a:spcPts val="0"/>
              </a:spcAft>
              <a:buSzPts val="2000"/>
              <a:buNone/>
            </a:pPr>
            <a:r>
              <a:rPr lang="en-US">
                <a:solidFill>
                  <a:schemeClr val="dk1"/>
                </a:solidFill>
                <a:latin typeface="Cambria"/>
                <a:ea typeface="Cambria"/>
                <a:cs typeface="Cambria"/>
                <a:sym typeface="Cambria"/>
              </a:rPr>
              <a:t>Source: modified from https://famous-mathematicians.org/srinivasa-ramanujan </a:t>
            </a:r>
            <a:endParaRPr>
              <a:solidFill>
                <a:schemeClr val="dk1"/>
              </a:solidFill>
              <a:latin typeface="Cambria"/>
              <a:ea typeface="Cambria"/>
              <a:cs typeface="Cambria"/>
              <a:sym typeface="Cambria"/>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8" name="Shape 138"/>
        <p:cNvGrpSpPr/>
        <p:nvPr/>
      </p:nvGrpSpPr>
      <p:grpSpPr>
        <a:xfrm>
          <a:off x="0" y="0"/>
          <a:ext cx="0" cy="0"/>
          <a:chOff x="0" y="0"/>
          <a:chExt cx="0" cy="0"/>
        </a:xfrm>
      </p:grpSpPr>
      <p:sp>
        <p:nvSpPr>
          <p:cNvPr id="139" name="Google Shape;139;p6"/>
          <p:cNvSpPr txBox="1"/>
          <p:nvPr>
            <p:ph type="title"/>
          </p:nvPr>
        </p:nvSpPr>
        <p:spPr>
          <a:xfrm>
            <a:off x="1251677" y="645106"/>
            <a:ext cx="6977923" cy="82588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2"/>
              </a:buClr>
              <a:buSzPts val="4400"/>
              <a:buFont typeface="Impact"/>
              <a:buNone/>
            </a:pPr>
            <a:r>
              <a:rPr lang="en-US" sz="4400"/>
              <a:t>COMPREHENSION</a:t>
            </a:r>
            <a:endParaRPr/>
          </a:p>
        </p:txBody>
      </p:sp>
      <p:sp>
        <p:nvSpPr>
          <p:cNvPr id="140" name="Google Shape;140;p6"/>
          <p:cNvSpPr txBox="1"/>
          <p:nvPr>
            <p:ph idx="1" type="body"/>
          </p:nvPr>
        </p:nvSpPr>
        <p:spPr>
          <a:xfrm>
            <a:off x="1251677" y="1632205"/>
            <a:ext cx="9681365" cy="2025396"/>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2200"/>
              <a:buNone/>
            </a:pPr>
            <a:r>
              <a:rPr i="0" lang="en-US" sz="2200" u="none" strike="noStrike">
                <a:solidFill>
                  <a:srgbClr val="000000"/>
                </a:solidFill>
                <a:latin typeface="Cambria"/>
                <a:ea typeface="Cambria"/>
                <a:cs typeface="Cambria"/>
                <a:sym typeface="Cambria"/>
              </a:rPr>
              <a:t>Now, can you answer the following questions based on the biography?</a:t>
            </a:r>
            <a:endParaRPr/>
          </a:p>
          <a:p>
            <a:pPr indent="-457200" lvl="0" marL="457200" rtl="0" algn="l">
              <a:lnSpc>
                <a:spcPct val="100000"/>
              </a:lnSpc>
              <a:spcBef>
                <a:spcPts val="700"/>
              </a:spcBef>
              <a:spcAft>
                <a:spcPts val="0"/>
              </a:spcAft>
              <a:buSzPts val="2200"/>
              <a:buAutoNum type="arabicPeriod"/>
            </a:pPr>
            <a:r>
              <a:rPr lang="en-US" sz="2200">
                <a:solidFill>
                  <a:srgbClr val="000000"/>
                </a:solidFill>
                <a:latin typeface="Cambria"/>
                <a:ea typeface="Cambria"/>
                <a:cs typeface="Cambria"/>
                <a:sym typeface="Cambria"/>
              </a:rPr>
              <a:t>Where was Ramanujan born?</a:t>
            </a:r>
            <a:endParaRPr/>
          </a:p>
          <a:p>
            <a:pPr indent="-457200" lvl="0" marL="457200" rtl="0" algn="l">
              <a:lnSpc>
                <a:spcPct val="100000"/>
              </a:lnSpc>
              <a:spcBef>
                <a:spcPts val="700"/>
              </a:spcBef>
              <a:spcAft>
                <a:spcPts val="0"/>
              </a:spcAft>
              <a:buSzPts val="2200"/>
              <a:buAutoNum type="arabicPeriod"/>
            </a:pPr>
            <a:r>
              <a:rPr lang="en-US" sz="2200">
                <a:solidFill>
                  <a:srgbClr val="000000"/>
                </a:solidFill>
                <a:latin typeface="Cambria"/>
                <a:ea typeface="Cambria"/>
                <a:cs typeface="Cambria"/>
                <a:sym typeface="Cambria"/>
              </a:rPr>
              <a:t>Who invited Ramanujan to England?</a:t>
            </a:r>
            <a:endParaRPr/>
          </a:p>
          <a:p>
            <a:pPr indent="-457200" lvl="0" marL="457200" rtl="0" algn="l">
              <a:lnSpc>
                <a:spcPct val="100000"/>
              </a:lnSpc>
              <a:spcBef>
                <a:spcPts val="700"/>
              </a:spcBef>
              <a:spcAft>
                <a:spcPts val="0"/>
              </a:spcAft>
              <a:buSzPts val="2200"/>
              <a:buAutoNum type="arabicPeriod"/>
            </a:pPr>
            <a:r>
              <a:rPr lang="en-US" sz="2200">
                <a:solidFill>
                  <a:srgbClr val="000000"/>
                </a:solidFill>
                <a:latin typeface="Cambria"/>
                <a:ea typeface="Cambria"/>
                <a:cs typeface="Cambria"/>
                <a:sym typeface="Cambria"/>
              </a:rPr>
              <a:t>When did Ramanujan go back to India?</a:t>
            </a:r>
            <a:endParaRPr/>
          </a:p>
          <a:p>
            <a:pPr indent="-317500" lvl="0" marL="457200" rtl="0" algn="l">
              <a:lnSpc>
                <a:spcPct val="100000"/>
              </a:lnSpc>
              <a:spcBef>
                <a:spcPts val="700"/>
              </a:spcBef>
              <a:spcAft>
                <a:spcPts val="0"/>
              </a:spcAft>
              <a:buSzPts val="2200"/>
              <a:buNone/>
            </a:pPr>
            <a:r>
              <a:t/>
            </a:r>
            <a:endParaRPr sz="2200">
              <a:solidFill>
                <a:srgbClr val="000000"/>
              </a:solidFill>
              <a:latin typeface="Cambria"/>
              <a:ea typeface="Cambria"/>
              <a:cs typeface="Cambria"/>
              <a:sym typeface="Cambria"/>
            </a:endParaRPr>
          </a:p>
          <a:p>
            <a:pPr indent="0" lvl="0" marL="0" rtl="0" algn="l">
              <a:lnSpc>
                <a:spcPct val="100000"/>
              </a:lnSpc>
              <a:spcBef>
                <a:spcPts val="700"/>
              </a:spcBef>
              <a:spcAft>
                <a:spcPts val="0"/>
              </a:spcAft>
              <a:buSzPts val="2200"/>
              <a:buNone/>
            </a:pPr>
            <a:r>
              <a:t/>
            </a:r>
            <a:endParaRPr sz="2200">
              <a:solidFill>
                <a:srgbClr val="000000"/>
              </a:solidFill>
              <a:latin typeface="Cambria"/>
              <a:ea typeface="Cambria"/>
              <a:cs typeface="Cambria"/>
              <a:sym typeface="Cambria"/>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7"/>
          <p:cNvSpPr txBox="1"/>
          <p:nvPr>
            <p:ph type="title"/>
          </p:nvPr>
        </p:nvSpPr>
        <p:spPr>
          <a:xfrm>
            <a:off x="1335563" y="402628"/>
            <a:ext cx="6335338" cy="86452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3500"/>
              <a:buFont typeface="Impact"/>
              <a:buNone/>
            </a:pPr>
            <a:r>
              <a:rPr lang="en-US" sz="3500"/>
              <a:t>READING SKILLS</a:t>
            </a:r>
            <a:endParaRPr/>
          </a:p>
        </p:txBody>
      </p:sp>
      <p:sp>
        <p:nvSpPr>
          <p:cNvPr id="146" name="Google Shape;146;p7"/>
          <p:cNvSpPr txBox="1"/>
          <p:nvPr/>
        </p:nvSpPr>
        <p:spPr>
          <a:xfrm>
            <a:off x="4503232" y="1288828"/>
            <a:ext cx="6335338" cy="1842654"/>
          </a:xfrm>
          <a:prstGeom prst="rect">
            <a:avLst/>
          </a:prstGeom>
          <a:noFill/>
          <a:ln>
            <a:noFill/>
          </a:ln>
        </p:spPr>
        <p:txBody>
          <a:bodyPr anchorCtr="0" anchor="t" bIns="45700" lIns="91425" spcFirstLastPara="1" rIns="91425" wrap="square" tIns="45700">
            <a:normAutofit/>
          </a:bodyPr>
          <a:lstStyle/>
          <a:p>
            <a:pPr indent="-228600" lvl="0" marL="228600" marR="0" rtl="0" algn="l">
              <a:lnSpc>
                <a:spcPct val="110000"/>
              </a:lnSpc>
              <a:spcBef>
                <a:spcPts val="0"/>
              </a:spcBef>
              <a:spcAft>
                <a:spcPts val="0"/>
              </a:spcAft>
              <a:buClr>
                <a:schemeClr val="dk2"/>
              </a:buClr>
              <a:buSzPts val="2200"/>
              <a:buFont typeface="Arial"/>
              <a:buChar char="•"/>
            </a:pPr>
            <a:r>
              <a:rPr lang="en-US" sz="2200">
                <a:solidFill>
                  <a:schemeClr val="dk1"/>
                </a:solidFill>
                <a:latin typeface="Cambria"/>
                <a:ea typeface="Cambria"/>
                <a:cs typeface="Cambria"/>
                <a:sym typeface="Cambria"/>
              </a:rPr>
              <a:t>Let’s discuss how you answer the comprehension questions.</a:t>
            </a:r>
            <a:endParaRPr/>
          </a:p>
          <a:p>
            <a:pPr indent="-228600" lvl="0" marL="228600" marR="0" rtl="0" algn="l">
              <a:lnSpc>
                <a:spcPct val="110000"/>
              </a:lnSpc>
              <a:spcBef>
                <a:spcPts val="700"/>
              </a:spcBef>
              <a:spcAft>
                <a:spcPts val="0"/>
              </a:spcAft>
              <a:buClr>
                <a:schemeClr val="dk2"/>
              </a:buClr>
              <a:buSzPts val="2200"/>
              <a:buFont typeface="Arial"/>
              <a:buChar char="•"/>
            </a:pPr>
            <a:r>
              <a:rPr lang="en-US" sz="2200">
                <a:solidFill>
                  <a:schemeClr val="dk1"/>
                </a:solidFill>
                <a:latin typeface="Cambria"/>
                <a:ea typeface="Cambria"/>
                <a:cs typeface="Cambria"/>
                <a:sym typeface="Cambria"/>
              </a:rPr>
              <a:t>How did you answer them?</a:t>
            </a:r>
            <a:endParaRPr/>
          </a:p>
          <a:p>
            <a:pPr indent="-228600" lvl="0" marL="228600" marR="0" rtl="0" algn="l">
              <a:lnSpc>
                <a:spcPct val="110000"/>
              </a:lnSpc>
              <a:spcBef>
                <a:spcPts val="700"/>
              </a:spcBef>
              <a:spcAft>
                <a:spcPts val="0"/>
              </a:spcAft>
              <a:buClr>
                <a:schemeClr val="dk2"/>
              </a:buClr>
              <a:buSzPts val="2200"/>
              <a:buFont typeface="Arial"/>
              <a:buChar char="•"/>
            </a:pPr>
            <a:r>
              <a:rPr lang="en-US" sz="2200">
                <a:solidFill>
                  <a:schemeClr val="dk1"/>
                </a:solidFill>
                <a:latin typeface="Cambria"/>
                <a:ea typeface="Cambria"/>
                <a:cs typeface="Cambria"/>
                <a:sym typeface="Cambria"/>
              </a:rPr>
              <a:t>What strategy did you use?</a:t>
            </a:r>
            <a:endParaRPr/>
          </a:p>
        </p:txBody>
      </p:sp>
      <p:sp>
        <p:nvSpPr>
          <p:cNvPr id="147" name="Google Shape;147;p7"/>
          <p:cNvSpPr txBox="1"/>
          <p:nvPr/>
        </p:nvSpPr>
        <p:spPr>
          <a:xfrm>
            <a:off x="3214283" y="3270212"/>
            <a:ext cx="6823086" cy="2320636"/>
          </a:xfrm>
          <a:prstGeom prst="rect">
            <a:avLst/>
          </a:prstGeom>
          <a:noFill/>
          <a:ln>
            <a:noFill/>
          </a:ln>
        </p:spPr>
        <p:txBody>
          <a:bodyPr anchorCtr="0" anchor="ctr" bIns="45700" lIns="91425" spcFirstLastPara="1" rIns="91425" wrap="square" tIns="45700">
            <a:noAutofit/>
          </a:bodyPr>
          <a:lstStyle/>
          <a:p>
            <a:pPr indent="-228600" lvl="0" marL="228600" marR="0" rtl="0" algn="l">
              <a:lnSpc>
                <a:spcPct val="100000"/>
              </a:lnSpc>
              <a:spcBef>
                <a:spcPts val="0"/>
              </a:spcBef>
              <a:spcAft>
                <a:spcPts val="0"/>
              </a:spcAft>
              <a:buClr>
                <a:schemeClr val="dk2"/>
              </a:buClr>
              <a:buSzPts val="2200"/>
              <a:buFont typeface="Arial"/>
              <a:buChar char="•"/>
            </a:pPr>
            <a:r>
              <a:rPr lang="en-US" sz="2200">
                <a:solidFill>
                  <a:srgbClr val="000000"/>
                </a:solidFill>
                <a:latin typeface="Cambria"/>
                <a:ea typeface="Cambria"/>
                <a:cs typeface="Cambria"/>
                <a:sym typeface="Cambria"/>
              </a:rPr>
              <a:t>First thing that you should know in answering reading comprehension questions are the questions! ☺ </a:t>
            </a:r>
            <a:endParaRPr/>
          </a:p>
          <a:p>
            <a:pPr indent="-228600" lvl="0" marL="228600" marR="0" rtl="0" algn="l">
              <a:lnSpc>
                <a:spcPct val="100000"/>
              </a:lnSpc>
              <a:spcBef>
                <a:spcPts val="700"/>
              </a:spcBef>
              <a:spcAft>
                <a:spcPts val="0"/>
              </a:spcAft>
              <a:buClr>
                <a:schemeClr val="dk2"/>
              </a:buClr>
              <a:buSzPts val="2200"/>
              <a:buFont typeface="Arial"/>
              <a:buChar char="•"/>
            </a:pPr>
            <a:r>
              <a:rPr lang="en-US" sz="2200">
                <a:solidFill>
                  <a:srgbClr val="000000"/>
                </a:solidFill>
                <a:latin typeface="Cambria"/>
                <a:ea typeface="Cambria"/>
                <a:cs typeface="Cambria"/>
                <a:sym typeface="Cambria"/>
              </a:rPr>
              <a:t>Make sure you understand what is being asked.</a:t>
            </a:r>
            <a:endParaRPr/>
          </a:p>
          <a:p>
            <a:pPr indent="-228600" lvl="0" marL="228600" marR="0" rtl="0" algn="l">
              <a:lnSpc>
                <a:spcPct val="100000"/>
              </a:lnSpc>
              <a:spcBef>
                <a:spcPts val="700"/>
              </a:spcBef>
              <a:spcAft>
                <a:spcPts val="0"/>
              </a:spcAft>
              <a:buClr>
                <a:schemeClr val="dk2"/>
              </a:buClr>
              <a:buSzPts val="2200"/>
              <a:buFont typeface="Arial"/>
              <a:buChar char="•"/>
            </a:pPr>
            <a:r>
              <a:rPr lang="en-US" sz="2200">
                <a:solidFill>
                  <a:srgbClr val="000000"/>
                </a:solidFill>
                <a:latin typeface="Cambria"/>
                <a:ea typeface="Cambria"/>
                <a:cs typeface="Cambria"/>
                <a:sym typeface="Cambria"/>
              </a:rPr>
              <a:t>What are the steps?</a:t>
            </a:r>
            <a:endParaRPr/>
          </a:p>
        </p:txBody>
      </p:sp>
      <p:pic>
        <p:nvPicPr>
          <p:cNvPr descr="Caroler in Hoodie" id="148" name="Google Shape;148;p7"/>
          <p:cNvPicPr preferRelativeResize="0"/>
          <p:nvPr/>
        </p:nvPicPr>
        <p:blipFill rotWithShape="1">
          <a:blip r:embed="rId3">
            <a:alphaModFix/>
          </a:blip>
          <a:srcRect b="0" l="0" r="0" t="0"/>
          <a:stretch/>
        </p:blipFill>
        <p:spPr>
          <a:xfrm>
            <a:off x="1335563" y="1146737"/>
            <a:ext cx="1602403" cy="54720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2" name="Shape 152"/>
        <p:cNvGrpSpPr/>
        <p:nvPr/>
      </p:nvGrpSpPr>
      <p:grpSpPr>
        <a:xfrm>
          <a:off x="0" y="0"/>
          <a:ext cx="0" cy="0"/>
          <a:chOff x="0" y="0"/>
          <a:chExt cx="0" cy="0"/>
        </a:xfrm>
      </p:grpSpPr>
      <p:sp>
        <p:nvSpPr>
          <p:cNvPr id="153" name="Google Shape;153;p8"/>
          <p:cNvSpPr txBox="1"/>
          <p:nvPr>
            <p:ph type="title"/>
          </p:nvPr>
        </p:nvSpPr>
        <p:spPr>
          <a:xfrm>
            <a:off x="8008883" y="187467"/>
            <a:ext cx="3722843" cy="690085"/>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READING SKILLS</a:t>
            </a:r>
            <a:endParaRPr/>
          </a:p>
        </p:txBody>
      </p:sp>
      <p:sp>
        <p:nvSpPr>
          <p:cNvPr id="154" name="Google Shape;154;p8"/>
          <p:cNvSpPr txBox="1"/>
          <p:nvPr>
            <p:ph idx="1" type="body"/>
          </p:nvPr>
        </p:nvSpPr>
        <p:spPr>
          <a:xfrm>
            <a:off x="857537" y="503072"/>
            <a:ext cx="7151346" cy="542834"/>
          </a:xfrm>
          <a:prstGeom prst="rect">
            <a:avLst/>
          </a:prstGeom>
          <a:noFill/>
          <a:ln>
            <a:noFill/>
          </a:ln>
        </p:spPr>
        <p:txBody>
          <a:bodyPr anchorCtr="0" anchor="ctr" bIns="45700" lIns="91425" spcFirstLastPara="1" rIns="91425" wrap="square" tIns="45700">
            <a:noAutofit/>
          </a:bodyPr>
          <a:lstStyle/>
          <a:p>
            <a:pPr indent="-457200" lvl="0" marL="457200" rtl="0" algn="l">
              <a:lnSpc>
                <a:spcPct val="100000"/>
              </a:lnSpc>
              <a:spcBef>
                <a:spcPts val="0"/>
              </a:spcBef>
              <a:spcAft>
                <a:spcPts val="0"/>
              </a:spcAft>
              <a:buSzPts val="2200"/>
              <a:buFont typeface="Impact"/>
              <a:buAutoNum type="arabicPeriod"/>
            </a:pPr>
            <a:r>
              <a:rPr i="0" lang="en-US" sz="2200" u="none" strike="noStrike">
                <a:solidFill>
                  <a:srgbClr val="000000"/>
                </a:solidFill>
                <a:latin typeface="Cambria"/>
                <a:ea typeface="Cambria"/>
                <a:cs typeface="Cambria"/>
                <a:sym typeface="Cambria"/>
              </a:rPr>
              <a:t>Identify  the </a:t>
            </a:r>
            <a:r>
              <a:rPr b="1" i="0" lang="en-US" sz="2200" u="none" strike="noStrike">
                <a:solidFill>
                  <a:srgbClr val="040C28"/>
                </a:solidFill>
                <a:latin typeface="Cambria"/>
                <a:ea typeface="Cambria"/>
                <a:cs typeface="Cambria"/>
                <a:sym typeface="Cambria"/>
              </a:rPr>
              <a:t>interrogative word </a:t>
            </a:r>
            <a:r>
              <a:rPr b="0" i="0" lang="en-US" sz="2200" u="none" strike="noStrike">
                <a:solidFill>
                  <a:srgbClr val="040C28"/>
                </a:solidFill>
                <a:latin typeface="Cambria"/>
                <a:ea typeface="Cambria"/>
                <a:cs typeface="Cambria"/>
                <a:sym typeface="Cambria"/>
              </a:rPr>
              <a:t>or </a:t>
            </a:r>
            <a:r>
              <a:rPr b="1" i="0" lang="en-US" sz="2200" u="none" strike="noStrike">
                <a:solidFill>
                  <a:srgbClr val="040C28"/>
                </a:solidFill>
                <a:latin typeface="Cambria"/>
                <a:ea typeface="Cambria"/>
                <a:cs typeface="Cambria"/>
                <a:sym typeface="Cambria"/>
              </a:rPr>
              <a:t>question word!</a:t>
            </a:r>
            <a:endParaRPr b="1" sz="2200">
              <a:solidFill>
                <a:srgbClr val="000000"/>
              </a:solidFill>
              <a:latin typeface="Cambria"/>
              <a:ea typeface="Cambria"/>
              <a:cs typeface="Cambria"/>
              <a:sym typeface="Cambria"/>
            </a:endParaRPr>
          </a:p>
        </p:txBody>
      </p:sp>
      <p:sp>
        <p:nvSpPr>
          <p:cNvPr id="155" name="Google Shape;155;p8"/>
          <p:cNvSpPr/>
          <p:nvPr/>
        </p:nvSpPr>
        <p:spPr>
          <a:xfrm>
            <a:off x="1048554" y="1093547"/>
            <a:ext cx="1666461" cy="457200"/>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dk1"/>
                </a:solidFill>
                <a:latin typeface="Cambria"/>
                <a:ea typeface="Cambria"/>
                <a:cs typeface="Cambria"/>
                <a:sym typeface="Cambria"/>
              </a:rPr>
              <a:t>What</a:t>
            </a:r>
            <a:endParaRPr/>
          </a:p>
        </p:txBody>
      </p:sp>
      <p:sp>
        <p:nvSpPr>
          <p:cNvPr id="156" name="Google Shape;156;p8"/>
          <p:cNvSpPr/>
          <p:nvPr/>
        </p:nvSpPr>
        <p:spPr>
          <a:xfrm>
            <a:off x="2889615" y="1050728"/>
            <a:ext cx="623456" cy="449628"/>
          </a:xfrm>
          <a:prstGeom prst="rightArrow">
            <a:avLst>
              <a:gd fmla="val 50000" name="adj1"/>
              <a:gd fmla="val 50000" name="adj2"/>
            </a:avLst>
          </a:prstGeom>
          <a:solidFill>
            <a:srgbClr val="EAB28F"/>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157" name="Google Shape;157;p8"/>
          <p:cNvSpPr/>
          <p:nvPr/>
        </p:nvSpPr>
        <p:spPr>
          <a:xfrm>
            <a:off x="3673074" y="1093547"/>
            <a:ext cx="5352620" cy="453595"/>
          </a:xfrm>
          <a:prstGeom prst="roundRect">
            <a:avLst>
              <a:gd fmla="val 16667" name="adj"/>
            </a:avLst>
          </a:prstGeom>
          <a:solidFill>
            <a:srgbClr val="F7EFDC"/>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US" sz="2100" u="none" strike="noStrike">
                <a:solidFill>
                  <a:srgbClr val="001D35"/>
                </a:solidFill>
                <a:latin typeface="Cambria"/>
                <a:ea typeface="Cambria"/>
                <a:cs typeface="Cambria"/>
                <a:sym typeface="Cambria"/>
              </a:rPr>
              <a:t>information about things, ideas, or actions</a:t>
            </a:r>
            <a:endParaRPr sz="2100">
              <a:solidFill>
                <a:schemeClr val="dk1"/>
              </a:solidFill>
              <a:latin typeface="Cambria"/>
              <a:ea typeface="Cambria"/>
              <a:cs typeface="Cambria"/>
              <a:sym typeface="Cambria"/>
            </a:endParaRPr>
          </a:p>
        </p:txBody>
      </p:sp>
      <p:sp>
        <p:nvSpPr>
          <p:cNvPr id="158" name="Google Shape;158;p8"/>
          <p:cNvSpPr/>
          <p:nvPr/>
        </p:nvSpPr>
        <p:spPr>
          <a:xfrm>
            <a:off x="1068076" y="1639305"/>
            <a:ext cx="1666461" cy="457200"/>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dk1"/>
                </a:solidFill>
                <a:latin typeface="Cambria"/>
                <a:ea typeface="Cambria"/>
                <a:cs typeface="Cambria"/>
                <a:sym typeface="Cambria"/>
              </a:rPr>
              <a:t>Where</a:t>
            </a:r>
            <a:endParaRPr/>
          </a:p>
        </p:txBody>
      </p:sp>
      <p:sp>
        <p:nvSpPr>
          <p:cNvPr id="159" name="Google Shape;159;p8"/>
          <p:cNvSpPr/>
          <p:nvPr/>
        </p:nvSpPr>
        <p:spPr>
          <a:xfrm>
            <a:off x="1068076" y="2185063"/>
            <a:ext cx="1666461" cy="457200"/>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dk1"/>
                </a:solidFill>
                <a:latin typeface="Cambria"/>
                <a:ea typeface="Cambria"/>
                <a:cs typeface="Cambria"/>
                <a:sym typeface="Cambria"/>
              </a:rPr>
              <a:t>When </a:t>
            </a:r>
            <a:endParaRPr/>
          </a:p>
        </p:txBody>
      </p:sp>
      <p:sp>
        <p:nvSpPr>
          <p:cNvPr id="160" name="Google Shape;160;p8"/>
          <p:cNvSpPr/>
          <p:nvPr/>
        </p:nvSpPr>
        <p:spPr>
          <a:xfrm>
            <a:off x="1068076" y="2749291"/>
            <a:ext cx="1666461" cy="457200"/>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dk1"/>
                </a:solidFill>
                <a:latin typeface="Cambria"/>
                <a:ea typeface="Cambria"/>
                <a:cs typeface="Cambria"/>
                <a:sym typeface="Cambria"/>
              </a:rPr>
              <a:t>Who </a:t>
            </a:r>
            <a:endParaRPr/>
          </a:p>
        </p:txBody>
      </p:sp>
      <p:sp>
        <p:nvSpPr>
          <p:cNvPr id="161" name="Google Shape;161;p8"/>
          <p:cNvSpPr/>
          <p:nvPr/>
        </p:nvSpPr>
        <p:spPr>
          <a:xfrm>
            <a:off x="1068076" y="3313519"/>
            <a:ext cx="1666461" cy="457200"/>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dk1"/>
                </a:solidFill>
                <a:latin typeface="Cambria"/>
                <a:ea typeface="Cambria"/>
                <a:cs typeface="Cambria"/>
                <a:sym typeface="Cambria"/>
              </a:rPr>
              <a:t>Why </a:t>
            </a:r>
            <a:endParaRPr/>
          </a:p>
        </p:txBody>
      </p:sp>
      <p:sp>
        <p:nvSpPr>
          <p:cNvPr id="162" name="Google Shape;162;p8"/>
          <p:cNvSpPr/>
          <p:nvPr/>
        </p:nvSpPr>
        <p:spPr>
          <a:xfrm>
            <a:off x="1068076" y="3877747"/>
            <a:ext cx="1666461" cy="457200"/>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dk1"/>
                </a:solidFill>
                <a:latin typeface="Cambria"/>
                <a:ea typeface="Cambria"/>
                <a:cs typeface="Cambria"/>
                <a:sym typeface="Cambria"/>
              </a:rPr>
              <a:t>Which </a:t>
            </a:r>
            <a:endParaRPr/>
          </a:p>
        </p:txBody>
      </p:sp>
      <p:sp>
        <p:nvSpPr>
          <p:cNvPr id="163" name="Google Shape;163;p8"/>
          <p:cNvSpPr/>
          <p:nvPr/>
        </p:nvSpPr>
        <p:spPr>
          <a:xfrm>
            <a:off x="1068076" y="4441975"/>
            <a:ext cx="1666461" cy="457200"/>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dk1"/>
                </a:solidFill>
                <a:latin typeface="Cambria"/>
                <a:ea typeface="Cambria"/>
                <a:cs typeface="Cambria"/>
                <a:sym typeface="Cambria"/>
              </a:rPr>
              <a:t>How</a:t>
            </a:r>
            <a:endParaRPr/>
          </a:p>
        </p:txBody>
      </p:sp>
      <p:sp>
        <p:nvSpPr>
          <p:cNvPr id="164" name="Google Shape;164;p8"/>
          <p:cNvSpPr/>
          <p:nvPr/>
        </p:nvSpPr>
        <p:spPr>
          <a:xfrm>
            <a:off x="1040528" y="5006202"/>
            <a:ext cx="1694009" cy="753857"/>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dk1"/>
                </a:solidFill>
                <a:latin typeface="Cambria"/>
                <a:ea typeface="Cambria"/>
                <a:cs typeface="Cambria"/>
                <a:sym typeface="Cambria"/>
              </a:rPr>
              <a:t>How much/ many</a:t>
            </a:r>
            <a:endParaRPr/>
          </a:p>
        </p:txBody>
      </p:sp>
      <p:sp>
        <p:nvSpPr>
          <p:cNvPr id="165" name="Google Shape;165;p8"/>
          <p:cNvSpPr/>
          <p:nvPr/>
        </p:nvSpPr>
        <p:spPr>
          <a:xfrm>
            <a:off x="1068076" y="5867086"/>
            <a:ext cx="1666461" cy="753856"/>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100" u="none" strike="noStrike">
                <a:solidFill>
                  <a:srgbClr val="001D35"/>
                </a:solidFill>
                <a:latin typeface="Cambria"/>
                <a:ea typeface="Cambria"/>
                <a:cs typeface="Cambria"/>
                <a:sym typeface="Cambria"/>
              </a:rPr>
              <a:t>auxiliary verbs</a:t>
            </a:r>
            <a:endParaRPr sz="2100">
              <a:solidFill>
                <a:schemeClr val="dk1"/>
              </a:solidFill>
              <a:latin typeface="Cambria"/>
              <a:ea typeface="Cambria"/>
              <a:cs typeface="Cambria"/>
              <a:sym typeface="Cambria"/>
            </a:endParaRPr>
          </a:p>
        </p:txBody>
      </p:sp>
      <p:sp>
        <p:nvSpPr>
          <p:cNvPr id="166" name="Google Shape;166;p8"/>
          <p:cNvSpPr/>
          <p:nvPr/>
        </p:nvSpPr>
        <p:spPr>
          <a:xfrm>
            <a:off x="3673074" y="1647494"/>
            <a:ext cx="5352620" cy="453595"/>
          </a:xfrm>
          <a:prstGeom prst="roundRect">
            <a:avLst>
              <a:gd fmla="val 16667" name="adj"/>
            </a:avLst>
          </a:prstGeom>
          <a:solidFill>
            <a:srgbClr val="F7EFDC"/>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US" sz="2100" u="none" strike="noStrike">
                <a:solidFill>
                  <a:srgbClr val="001D35"/>
                </a:solidFill>
                <a:latin typeface="Cambria"/>
                <a:ea typeface="Cambria"/>
                <a:cs typeface="Cambria"/>
                <a:sym typeface="Cambria"/>
              </a:rPr>
              <a:t>information about a place/ location</a:t>
            </a:r>
            <a:endParaRPr sz="2100">
              <a:solidFill>
                <a:schemeClr val="dk1"/>
              </a:solidFill>
              <a:latin typeface="Cambria"/>
              <a:ea typeface="Cambria"/>
              <a:cs typeface="Cambria"/>
              <a:sym typeface="Cambria"/>
            </a:endParaRPr>
          </a:p>
        </p:txBody>
      </p:sp>
      <p:sp>
        <p:nvSpPr>
          <p:cNvPr id="167" name="Google Shape;167;p8"/>
          <p:cNvSpPr/>
          <p:nvPr/>
        </p:nvSpPr>
        <p:spPr>
          <a:xfrm>
            <a:off x="3673074" y="2188668"/>
            <a:ext cx="5352620" cy="453595"/>
          </a:xfrm>
          <a:prstGeom prst="roundRect">
            <a:avLst>
              <a:gd fmla="val 16667" name="adj"/>
            </a:avLst>
          </a:prstGeom>
          <a:solidFill>
            <a:srgbClr val="F7EFDC"/>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US" sz="2100" u="none" strike="noStrike">
                <a:solidFill>
                  <a:srgbClr val="001D35"/>
                </a:solidFill>
                <a:latin typeface="Cambria"/>
                <a:ea typeface="Cambria"/>
                <a:cs typeface="Cambria"/>
                <a:sym typeface="Cambria"/>
              </a:rPr>
              <a:t>information about time</a:t>
            </a:r>
            <a:endParaRPr sz="2100">
              <a:solidFill>
                <a:schemeClr val="dk1"/>
              </a:solidFill>
              <a:latin typeface="Cambria"/>
              <a:ea typeface="Cambria"/>
              <a:cs typeface="Cambria"/>
              <a:sym typeface="Cambria"/>
            </a:endParaRPr>
          </a:p>
        </p:txBody>
      </p:sp>
      <p:sp>
        <p:nvSpPr>
          <p:cNvPr id="168" name="Google Shape;168;p8"/>
          <p:cNvSpPr/>
          <p:nvPr/>
        </p:nvSpPr>
        <p:spPr>
          <a:xfrm>
            <a:off x="3673074" y="2743625"/>
            <a:ext cx="5352620" cy="453595"/>
          </a:xfrm>
          <a:prstGeom prst="roundRect">
            <a:avLst>
              <a:gd fmla="val 16667" name="adj"/>
            </a:avLst>
          </a:prstGeom>
          <a:solidFill>
            <a:srgbClr val="F7EFDC"/>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US" sz="2100" u="none" strike="noStrike">
                <a:solidFill>
                  <a:srgbClr val="001D35"/>
                </a:solidFill>
                <a:latin typeface="Cambria"/>
                <a:ea typeface="Cambria"/>
                <a:cs typeface="Cambria"/>
                <a:sym typeface="Cambria"/>
              </a:rPr>
              <a:t>information about a person</a:t>
            </a:r>
            <a:endParaRPr sz="2100">
              <a:solidFill>
                <a:schemeClr val="dk1"/>
              </a:solidFill>
              <a:latin typeface="Cambria"/>
              <a:ea typeface="Cambria"/>
              <a:cs typeface="Cambria"/>
              <a:sym typeface="Cambria"/>
            </a:endParaRPr>
          </a:p>
        </p:txBody>
      </p:sp>
      <p:sp>
        <p:nvSpPr>
          <p:cNvPr id="169" name="Google Shape;169;p8"/>
          <p:cNvSpPr/>
          <p:nvPr/>
        </p:nvSpPr>
        <p:spPr>
          <a:xfrm>
            <a:off x="3673074" y="3298582"/>
            <a:ext cx="5352620" cy="453595"/>
          </a:xfrm>
          <a:prstGeom prst="roundRect">
            <a:avLst>
              <a:gd fmla="val 16667" name="adj"/>
            </a:avLst>
          </a:prstGeom>
          <a:solidFill>
            <a:srgbClr val="F7EFDC"/>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100">
                <a:solidFill>
                  <a:srgbClr val="001D35"/>
                </a:solidFill>
                <a:latin typeface="Cambria"/>
                <a:ea typeface="Cambria"/>
                <a:cs typeface="Cambria"/>
                <a:sym typeface="Cambria"/>
              </a:rPr>
              <a:t>t</a:t>
            </a:r>
            <a:r>
              <a:rPr b="0" i="0" lang="en-US" sz="2100" u="none" strike="noStrike">
                <a:solidFill>
                  <a:srgbClr val="001D35"/>
                </a:solidFill>
                <a:latin typeface="Cambria"/>
                <a:ea typeface="Cambria"/>
                <a:cs typeface="Cambria"/>
                <a:sym typeface="Cambria"/>
              </a:rPr>
              <a:t>o ask for the reason/ explanation</a:t>
            </a:r>
            <a:endParaRPr sz="2100">
              <a:solidFill>
                <a:schemeClr val="dk1"/>
              </a:solidFill>
              <a:latin typeface="Cambria"/>
              <a:ea typeface="Cambria"/>
              <a:cs typeface="Cambria"/>
              <a:sym typeface="Cambria"/>
            </a:endParaRPr>
          </a:p>
        </p:txBody>
      </p:sp>
      <p:sp>
        <p:nvSpPr>
          <p:cNvPr id="170" name="Google Shape;170;p8"/>
          <p:cNvSpPr/>
          <p:nvPr/>
        </p:nvSpPr>
        <p:spPr>
          <a:xfrm>
            <a:off x="3673073" y="3853539"/>
            <a:ext cx="6470071" cy="453595"/>
          </a:xfrm>
          <a:prstGeom prst="roundRect">
            <a:avLst>
              <a:gd fmla="val 16667" name="adj"/>
            </a:avLst>
          </a:prstGeom>
          <a:solidFill>
            <a:srgbClr val="F7EFDC"/>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100">
                <a:solidFill>
                  <a:srgbClr val="001D35"/>
                </a:solidFill>
                <a:latin typeface="Cambria"/>
                <a:ea typeface="Cambria"/>
                <a:cs typeface="Cambria"/>
                <a:sym typeface="Cambria"/>
              </a:rPr>
              <a:t>t</a:t>
            </a:r>
            <a:r>
              <a:rPr b="0" i="0" lang="en-US" sz="2100" u="none" strike="noStrike">
                <a:solidFill>
                  <a:srgbClr val="001D35"/>
                </a:solidFill>
                <a:latin typeface="Cambria"/>
                <a:ea typeface="Cambria"/>
                <a:cs typeface="Cambria"/>
                <a:sym typeface="Cambria"/>
              </a:rPr>
              <a:t>o ask for a choice/ selection among a group of actions</a:t>
            </a:r>
            <a:endParaRPr sz="2100">
              <a:solidFill>
                <a:schemeClr val="dk1"/>
              </a:solidFill>
              <a:latin typeface="Cambria"/>
              <a:ea typeface="Cambria"/>
              <a:cs typeface="Cambria"/>
              <a:sym typeface="Cambria"/>
            </a:endParaRPr>
          </a:p>
        </p:txBody>
      </p:sp>
      <p:sp>
        <p:nvSpPr>
          <p:cNvPr id="171" name="Google Shape;171;p8"/>
          <p:cNvSpPr/>
          <p:nvPr/>
        </p:nvSpPr>
        <p:spPr>
          <a:xfrm>
            <a:off x="3673073" y="4430478"/>
            <a:ext cx="6470071" cy="532975"/>
          </a:xfrm>
          <a:prstGeom prst="roundRect">
            <a:avLst>
              <a:gd fmla="val 16667" name="adj"/>
            </a:avLst>
          </a:prstGeom>
          <a:solidFill>
            <a:srgbClr val="F7EFDC"/>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b="0" i="0" lang="en-US" sz="2000" u="none" strike="noStrike">
                <a:solidFill>
                  <a:srgbClr val="001D35"/>
                </a:solidFill>
                <a:latin typeface="Cambria"/>
                <a:ea typeface="Cambria"/>
                <a:cs typeface="Cambria"/>
                <a:sym typeface="Cambria"/>
              </a:rPr>
              <a:t>details about the manner/ method/ process of something</a:t>
            </a:r>
            <a:endParaRPr sz="2000">
              <a:solidFill>
                <a:schemeClr val="dk1"/>
              </a:solidFill>
              <a:latin typeface="Cambria"/>
              <a:ea typeface="Cambria"/>
              <a:cs typeface="Cambria"/>
              <a:sym typeface="Cambria"/>
            </a:endParaRPr>
          </a:p>
        </p:txBody>
      </p:sp>
      <p:sp>
        <p:nvSpPr>
          <p:cNvPr id="172" name="Google Shape;172;p8"/>
          <p:cNvSpPr/>
          <p:nvPr/>
        </p:nvSpPr>
        <p:spPr>
          <a:xfrm>
            <a:off x="3673073" y="5214029"/>
            <a:ext cx="5333099" cy="532975"/>
          </a:xfrm>
          <a:prstGeom prst="roundRect">
            <a:avLst>
              <a:gd fmla="val 16667" name="adj"/>
            </a:avLst>
          </a:prstGeom>
          <a:solidFill>
            <a:srgbClr val="F7EFDC"/>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000">
                <a:solidFill>
                  <a:srgbClr val="001D35"/>
                </a:solidFill>
                <a:latin typeface="Cambria"/>
                <a:ea typeface="Cambria"/>
                <a:cs typeface="Cambria"/>
                <a:sym typeface="Cambria"/>
              </a:rPr>
              <a:t>q</a:t>
            </a:r>
            <a:r>
              <a:rPr b="0" i="0" lang="en-US" sz="2000" u="none" strike="noStrike">
                <a:solidFill>
                  <a:srgbClr val="001D35"/>
                </a:solidFill>
                <a:latin typeface="Cambria"/>
                <a:ea typeface="Cambria"/>
                <a:cs typeface="Cambria"/>
                <a:sym typeface="Cambria"/>
              </a:rPr>
              <a:t>uantity/ number of something</a:t>
            </a:r>
            <a:endParaRPr sz="2000">
              <a:solidFill>
                <a:schemeClr val="dk1"/>
              </a:solidFill>
              <a:latin typeface="Cambria"/>
              <a:ea typeface="Cambria"/>
              <a:cs typeface="Cambria"/>
              <a:sym typeface="Cambria"/>
            </a:endParaRPr>
          </a:p>
        </p:txBody>
      </p:sp>
      <p:sp>
        <p:nvSpPr>
          <p:cNvPr id="173" name="Google Shape;173;p8"/>
          <p:cNvSpPr/>
          <p:nvPr/>
        </p:nvSpPr>
        <p:spPr>
          <a:xfrm>
            <a:off x="3673073" y="5995665"/>
            <a:ext cx="5333099" cy="532975"/>
          </a:xfrm>
          <a:prstGeom prst="roundRect">
            <a:avLst>
              <a:gd fmla="val 16667" name="adj"/>
            </a:avLst>
          </a:prstGeom>
          <a:solidFill>
            <a:srgbClr val="F7EFDC"/>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000">
                <a:solidFill>
                  <a:srgbClr val="001D35"/>
                </a:solidFill>
                <a:latin typeface="Cambria"/>
                <a:ea typeface="Cambria"/>
                <a:cs typeface="Cambria"/>
                <a:sym typeface="Cambria"/>
              </a:rPr>
              <a:t>yes/ no answer</a:t>
            </a:r>
            <a:endParaRPr sz="2000">
              <a:solidFill>
                <a:schemeClr val="dk1"/>
              </a:solidFill>
              <a:latin typeface="Cambria"/>
              <a:ea typeface="Cambria"/>
              <a:cs typeface="Cambria"/>
              <a:sym typeface="Cambria"/>
            </a:endParaRPr>
          </a:p>
        </p:txBody>
      </p:sp>
      <p:sp>
        <p:nvSpPr>
          <p:cNvPr id="174" name="Google Shape;174;p8"/>
          <p:cNvSpPr/>
          <p:nvPr/>
        </p:nvSpPr>
        <p:spPr>
          <a:xfrm>
            <a:off x="2907498" y="1647495"/>
            <a:ext cx="623456" cy="449628"/>
          </a:xfrm>
          <a:prstGeom prst="rightArrow">
            <a:avLst>
              <a:gd fmla="val 50000" name="adj1"/>
              <a:gd fmla="val 50000" name="adj2"/>
            </a:avLst>
          </a:prstGeom>
          <a:solidFill>
            <a:srgbClr val="EAB28F"/>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175" name="Google Shape;175;p8"/>
          <p:cNvSpPr/>
          <p:nvPr/>
        </p:nvSpPr>
        <p:spPr>
          <a:xfrm>
            <a:off x="2907498" y="2226048"/>
            <a:ext cx="623456" cy="449628"/>
          </a:xfrm>
          <a:prstGeom prst="rightArrow">
            <a:avLst>
              <a:gd fmla="val 50000" name="adj1"/>
              <a:gd fmla="val 50000" name="adj2"/>
            </a:avLst>
          </a:prstGeom>
          <a:solidFill>
            <a:srgbClr val="EAB28F"/>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176" name="Google Shape;176;p8"/>
          <p:cNvSpPr/>
          <p:nvPr/>
        </p:nvSpPr>
        <p:spPr>
          <a:xfrm>
            <a:off x="2889615" y="2776150"/>
            <a:ext cx="623456" cy="449628"/>
          </a:xfrm>
          <a:prstGeom prst="rightArrow">
            <a:avLst>
              <a:gd fmla="val 50000" name="adj1"/>
              <a:gd fmla="val 50000" name="adj2"/>
            </a:avLst>
          </a:prstGeom>
          <a:solidFill>
            <a:srgbClr val="EAB28F"/>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177" name="Google Shape;177;p8"/>
          <p:cNvSpPr/>
          <p:nvPr/>
        </p:nvSpPr>
        <p:spPr>
          <a:xfrm>
            <a:off x="2889615" y="3327172"/>
            <a:ext cx="623456" cy="449628"/>
          </a:xfrm>
          <a:prstGeom prst="rightArrow">
            <a:avLst>
              <a:gd fmla="val 50000" name="adj1"/>
              <a:gd fmla="val 50000" name="adj2"/>
            </a:avLst>
          </a:prstGeom>
          <a:solidFill>
            <a:srgbClr val="EAB28F"/>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178" name="Google Shape;178;p8"/>
          <p:cNvSpPr/>
          <p:nvPr/>
        </p:nvSpPr>
        <p:spPr>
          <a:xfrm>
            <a:off x="2889615" y="3920571"/>
            <a:ext cx="623456" cy="449628"/>
          </a:xfrm>
          <a:prstGeom prst="rightArrow">
            <a:avLst>
              <a:gd fmla="val 50000" name="adj1"/>
              <a:gd fmla="val 50000" name="adj2"/>
            </a:avLst>
          </a:prstGeom>
          <a:solidFill>
            <a:srgbClr val="EAB28F"/>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179" name="Google Shape;179;p8"/>
          <p:cNvSpPr/>
          <p:nvPr/>
        </p:nvSpPr>
        <p:spPr>
          <a:xfrm>
            <a:off x="2907498" y="4513970"/>
            <a:ext cx="623456" cy="449628"/>
          </a:xfrm>
          <a:prstGeom prst="rightArrow">
            <a:avLst>
              <a:gd fmla="val 50000" name="adj1"/>
              <a:gd fmla="val 50000" name="adj2"/>
            </a:avLst>
          </a:prstGeom>
          <a:solidFill>
            <a:srgbClr val="EAB28F"/>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180" name="Google Shape;180;p8"/>
          <p:cNvSpPr/>
          <p:nvPr/>
        </p:nvSpPr>
        <p:spPr>
          <a:xfrm>
            <a:off x="2909614" y="5211721"/>
            <a:ext cx="623456" cy="449628"/>
          </a:xfrm>
          <a:prstGeom prst="rightArrow">
            <a:avLst>
              <a:gd fmla="val 50000" name="adj1"/>
              <a:gd fmla="val 50000" name="adj2"/>
            </a:avLst>
          </a:prstGeom>
          <a:solidFill>
            <a:srgbClr val="EAB28F"/>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181" name="Google Shape;181;p8"/>
          <p:cNvSpPr/>
          <p:nvPr/>
        </p:nvSpPr>
        <p:spPr>
          <a:xfrm>
            <a:off x="2908441" y="6037338"/>
            <a:ext cx="623456" cy="449628"/>
          </a:xfrm>
          <a:prstGeom prst="rightArrow">
            <a:avLst>
              <a:gd fmla="val 50000" name="adj1"/>
              <a:gd fmla="val 50000" name="adj2"/>
            </a:avLst>
          </a:prstGeom>
          <a:solidFill>
            <a:srgbClr val="EAB28F"/>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6"/>
                                        </p:tgtEl>
                                        <p:attrNameLst>
                                          <p:attrName>style.visibility</p:attrName>
                                        </p:attrNameLst>
                                      </p:cBhvr>
                                      <p:to>
                                        <p:strVal val="visible"/>
                                      </p:to>
                                    </p:set>
                                    <p:animEffect filter="fade" transition="in">
                                      <p:cBhvr>
                                        <p:cTn dur="200"/>
                                        <p:tgtEl>
                                          <p:spTgt spid="15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4"/>
                                        </p:tgtEl>
                                        <p:attrNameLst>
                                          <p:attrName>style.visibility</p:attrName>
                                        </p:attrNameLst>
                                      </p:cBhvr>
                                      <p:to>
                                        <p:strVal val="visible"/>
                                      </p:to>
                                    </p:set>
                                    <p:animEffect filter="fade" transition="in">
                                      <p:cBhvr>
                                        <p:cTn dur="200"/>
                                        <p:tgtEl>
                                          <p:spTgt spid="17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5"/>
                                        </p:tgtEl>
                                        <p:attrNameLst>
                                          <p:attrName>style.visibility</p:attrName>
                                        </p:attrNameLst>
                                      </p:cBhvr>
                                      <p:to>
                                        <p:strVal val="visible"/>
                                      </p:to>
                                    </p:set>
                                    <p:animEffect filter="fade" transition="in">
                                      <p:cBhvr>
                                        <p:cTn dur="200"/>
                                        <p:tgtEl>
                                          <p:spTgt spid="17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6"/>
                                        </p:tgtEl>
                                        <p:attrNameLst>
                                          <p:attrName>style.visibility</p:attrName>
                                        </p:attrNameLst>
                                      </p:cBhvr>
                                      <p:to>
                                        <p:strVal val="visible"/>
                                      </p:to>
                                    </p:set>
                                    <p:animEffect filter="fade" transition="in">
                                      <p:cBhvr>
                                        <p:cTn dur="200"/>
                                        <p:tgtEl>
                                          <p:spTgt spid="1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7"/>
                                        </p:tgtEl>
                                        <p:attrNameLst>
                                          <p:attrName>style.visibility</p:attrName>
                                        </p:attrNameLst>
                                      </p:cBhvr>
                                      <p:to>
                                        <p:strVal val="visible"/>
                                      </p:to>
                                    </p:set>
                                    <p:animEffect filter="fade" transition="in">
                                      <p:cBhvr>
                                        <p:cTn dur="200"/>
                                        <p:tgtEl>
                                          <p:spTgt spid="1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8"/>
                                        </p:tgtEl>
                                        <p:attrNameLst>
                                          <p:attrName>style.visibility</p:attrName>
                                        </p:attrNameLst>
                                      </p:cBhvr>
                                      <p:to>
                                        <p:strVal val="visible"/>
                                      </p:to>
                                    </p:set>
                                    <p:animEffect filter="fade" transition="in">
                                      <p:cBhvr>
                                        <p:cTn dur="200"/>
                                        <p:tgtEl>
                                          <p:spTgt spid="17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9"/>
                                        </p:tgtEl>
                                        <p:attrNameLst>
                                          <p:attrName>style.visibility</p:attrName>
                                        </p:attrNameLst>
                                      </p:cBhvr>
                                      <p:to>
                                        <p:strVal val="visible"/>
                                      </p:to>
                                    </p:set>
                                    <p:animEffect filter="fade" transition="in">
                                      <p:cBhvr>
                                        <p:cTn dur="200"/>
                                        <p:tgtEl>
                                          <p:spTgt spid="17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0"/>
                                        </p:tgtEl>
                                        <p:attrNameLst>
                                          <p:attrName>style.visibility</p:attrName>
                                        </p:attrNameLst>
                                      </p:cBhvr>
                                      <p:to>
                                        <p:strVal val="visible"/>
                                      </p:to>
                                    </p:set>
                                    <p:animEffect filter="fade" transition="in">
                                      <p:cBhvr>
                                        <p:cTn dur="200"/>
                                        <p:tgtEl>
                                          <p:spTgt spid="18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1"/>
                                        </p:tgtEl>
                                        <p:attrNameLst>
                                          <p:attrName>style.visibility</p:attrName>
                                        </p:attrNameLst>
                                      </p:cBhvr>
                                      <p:to>
                                        <p:strVal val="visible"/>
                                      </p:to>
                                    </p:set>
                                    <p:animEffect filter="fade" transition="in">
                                      <p:cBhvr>
                                        <p:cTn dur="200"/>
                                        <p:tgtEl>
                                          <p:spTgt spid="1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5" name="Shape 185"/>
        <p:cNvGrpSpPr/>
        <p:nvPr/>
      </p:nvGrpSpPr>
      <p:grpSpPr>
        <a:xfrm>
          <a:off x="0" y="0"/>
          <a:ext cx="0" cy="0"/>
          <a:chOff x="0" y="0"/>
          <a:chExt cx="0" cy="0"/>
        </a:xfrm>
      </p:grpSpPr>
      <p:sp>
        <p:nvSpPr>
          <p:cNvPr id="186" name="Google Shape;186;p9"/>
          <p:cNvSpPr txBox="1"/>
          <p:nvPr>
            <p:ph type="title"/>
          </p:nvPr>
        </p:nvSpPr>
        <p:spPr>
          <a:xfrm>
            <a:off x="1251676" y="253586"/>
            <a:ext cx="8004865" cy="78550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3500"/>
              <a:buFont typeface="Impact"/>
              <a:buNone/>
            </a:pPr>
            <a:r>
              <a:rPr lang="en-US" sz="3500"/>
              <a:t>READING SKILLS</a:t>
            </a:r>
            <a:endParaRPr/>
          </a:p>
        </p:txBody>
      </p:sp>
      <p:sp>
        <p:nvSpPr>
          <p:cNvPr id="187" name="Google Shape;187;p9"/>
          <p:cNvSpPr txBox="1"/>
          <p:nvPr>
            <p:ph idx="1" type="body"/>
          </p:nvPr>
        </p:nvSpPr>
        <p:spPr>
          <a:xfrm>
            <a:off x="1251676" y="1023187"/>
            <a:ext cx="9681365" cy="566623"/>
          </a:xfrm>
          <a:prstGeom prst="rect">
            <a:avLst/>
          </a:prstGeom>
          <a:noFill/>
          <a:ln>
            <a:noFill/>
          </a:ln>
        </p:spPr>
        <p:txBody>
          <a:bodyPr anchorCtr="0" anchor="ctr" bIns="45700" lIns="91425" spcFirstLastPara="1" rIns="91425" wrap="square" tIns="45700">
            <a:noAutofit/>
          </a:bodyPr>
          <a:lstStyle/>
          <a:p>
            <a:pPr indent="-457200" lvl="0" marL="457200" rtl="0" algn="l">
              <a:lnSpc>
                <a:spcPct val="100000"/>
              </a:lnSpc>
              <a:spcBef>
                <a:spcPts val="0"/>
              </a:spcBef>
              <a:spcAft>
                <a:spcPts val="0"/>
              </a:spcAft>
              <a:buSzPts val="2200"/>
              <a:buFont typeface="Impact"/>
              <a:buAutoNum type="arabicPeriod" startAt="2"/>
            </a:pPr>
            <a:r>
              <a:rPr lang="en-US" sz="2200">
                <a:solidFill>
                  <a:srgbClr val="000000"/>
                </a:solidFill>
                <a:latin typeface="Cambria"/>
                <a:ea typeface="Cambria"/>
                <a:cs typeface="Cambria"/>
                <a:sym typeface="Cambria"/>
              </a:rPr>
              <a:t>Find the keywords in from the questions.</a:t>
            </a:r>
            <a:endParaRPr/>
          </a:p>
        </p:txBody>
      </p:sp>
      <p:sp>
        <p:nvSpPr>
          <p:cNvPr id="188" name="Google Shape;188;p9"/>
          <p:cNvSpPr/>
          <p:nvPr/>
        </p:nvSpPr>
        <p:spPr>
          <a:xfrm>
            <a:off x="1858068" y="1642561"/>
            <a:ext cx="4016259" cy="589461"/>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200">
                <a:solidFill>
                  <a:schemeClr val="dk1"/>
                </a:solidFill>
                <a:latin typeface="Cambria"/>
                <a:ea typeface="Cambria"/>
                <a:cs typeface="Cambria"/>
                <a:sym typeface="Cambria"/>
              </a:rPr>
              <a:t>Where was Ramanujan born?</a:t>
            </a:r>
            <a:endParaRPr/>
          </a:p>
        </p:txBody>
      </p:sp>
      <p:sp>
        <p:nvSpPr>
          <p:cNvPr id="189" name="Google Shape;189;p9"/>
          <p:cNvSpPr txBox="1"/>
          <p:nvPr/>
        </p:nvSpPr>
        <p:spPr>
          <a:xfrm>
            <a:off x="8141220" y="1609935"/>
            <a:ext cx="1219200"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US" sz="2100">
                <a:solidFill>
                  <a:srgbClr val="000000"/>
                </a:solidFill>
                <a:latin typeface="Cambria"/>
                <a:ea typeface="Cambria"/>
                <a:cs typeface="Cambria"/>
                <a:sym typeface="Cambria"/>
              </a:rPr>
              <a:t>keyword</a:t>
            </a:r>
            <a:endParaRPr/>
          </a:p>
        </p:txBody>
      </p:sp>
      <p:sp>
        <p:nvSpPr>
          <p:cNvPr id="190" name="Google Shape;190;p9"/>
          <p:cNvSpPr/>
          <p:nvPr/>
        </p:nvSpPr>
        <p:spPr>
          <a:xfrm>
            <a:off x="4734561" y="1751944"/>
            <a:ext cx="955963" cy="387926"/>
          </a:xfrm>
          <a:prstGeom prst="ellipse">
            <a:avLst/>
          </a:prstGeom>
          <a:noFill/>
          <a:ln cap="flat" cmpd="sng" w="12700">
            <a:solidFill>
              <a:srgbClr val="00B05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191" name="Google Shape;191;p9"/>
          <p:cNvSpPr txBox="1"/>
          <p:nvPr/>
        </p:nvSpPr>
        <p:spPr>
          <a:xfrm>
            <a:off x="1251676" y="2445513"/>
            <a:ext cx="7310433" cy="832833"/>
          </a:xfrm>
          <a:prstGeom prst="rect">
            <a:avLst/>
          </a:prstGeom>
          <a:noFill/>
          <a:ln>
            <a:noFill/>
          </a:ln>
        </p:spPr>
        <p:txBody>
          <a:bodyPr anchorCtr="0" anchor="ctr" bIns="45700" lIns="91425" spcFirstLastPara="1" rIns="91425" wrap="square" tIns="45700">
            <a:noAutofit/>
          </a:bodyPr>
          <a:lstStyle/>
          <a:p>
            <a:pPr indent="-457200" lvl="0" marL="457200" marR="0" rtl="0" algn="l">
              <a:lnSpc>
                <a:spcPct val="100000"/>
              </a:lnSpc>
              <a:spcBef>
                <a:spcPts val="0"/>
              </a:spcBef>
              <a:spcAft>
                <a:spcPts val="0"/>
              </a:spcAft>
              <a:buClr>
                <a:schemeClr val="dk2"/>
              </a:buClr>
              <a:buSzPts val="2200"/>
              <a:buFont typeface="Impact"/>
              <a:buAutoNum type="arabicPeriod" startAt="3"/>
            </a:pPr>
            <a:r>
              <a:rPr lang="en-US" sz="2200">
                <a:solidFill>
                  <a:srgbClr val="000000"/>
                </a:solidFill>
                <a:latin typeface="Cambria"/>
                <a:ea typeface="Cambria"/>
                <a:cs typeface="Cambria"/>
                <a:sym typeface="Cambria"/>
              </a:rPr>
              <a:t>Find the keywords in the passage.</a:t>
            </a:r>
            <a:endParaRPr/>
          </a:p>
          <a:p>
            <a:pPr indent="-457200" lvl="0" marL="457200" marR="0" rtl="0" algn="l">
              <a:lnSpc>
                <a:spcPct val="100000"/>
              </a:lnSpc>
              <a:spcBef>
                <a:spcPts val="700"/>
              </a:spcBef>
              <a:spcAft>
                <a:spcPts val="0"/>
              </a:spcAft>
              <a:buClr>
                <a:schemeClr val="dk2"/>
              </a:buClr>
              <a:buSzPts val="2200"/>
              <a:buFont typeface="Impact"/>
              <a:buAutoNum type="arabicPeriod" startAt="3"/>
            </a:pPr>
            <a:r>
              <a:rPr lang="en-US" sz="2200">
                <a:solidFill>
                  <a:srgbClr val="000000"/>
                </a:solidFill>
                <a:latin typeface="Cambria"/>
                <a:ea typeface="Cambria"/>
                <a:cs typeface="Cambria"/>
                <a:sym typeface="Cambria"/>
              </a:rPr>
              <a:t>The answer is usually located around the keyword(s).</a:t>
            </a:r>
            <a:endParaRPr/>
          </a:p>
        </p:txBody>
      </p:sp>
      <p:sp>
        <p:nvSpPr>
          <p:cNvPr id="192" name="Google Shape;192;p9"/>
          <p:cNvSpPr txBox="1"/>
          <p:nvPr/>
        </p:nvSpPr>
        <p:spPr>
          <a:xfrm>
            <a:off x="1346669" y="3390524"/>
            <a:ext cx="7850760" cy="1469021"/>
          </a:xfrm>
          <a:prstGeom prst="rect">
            <a:avLst/>
          </a:prstGeom>
          <a:solidFill>
            <a:srgbClr val="EA736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b="1" lang="en-US" sz="2200">
                <a:solidFill>
                  <a:schemeClr val="lt1"/>
                </a:solidFill>
                <a:latin typeface="Cambria"/>
                <a:ea typeface="Cambria"/>
                <a:cs typeface="Cambria"/>
                <a:sym typeface="Cambria"/>
              </a:rPr>
              <a:t>Challenge 1</a:t>
            </a:r>
            <a:endParaRPr/>
          </a:p>
          <a:p>
            <a:pPr indent="-228600" lvl="0" marL="228600" marR="0" rtl="0" algn="l">
              <a:lnSpc>
                <a:spcPct val="100000"/>
              </a:lnSpc>
              <a:spcBef>
                <a:spcPts val="100"/>
              </a:spcBef>
              <a:spcAft>
                <a:spcPts val="0"/>
              </a:spcAft>
              <a:buClr>
                <a:schemeClr val="dk2"/>
              </a:buClr>
              <a:buSzPts val="2200"/>
              <a:buFont typeface="Arial"/>
              <a:buChar char="•"/>
            </a:pPr>
            <a:r>
              <a:rPr lang="en-US" sz="2200">
                <a:solidFill>
                  <a:schemeClr val="lt1"/>
                </a:solidFill>
                <a:latin typeface="Cambria"/>
                <a:ea typeface="Cambria"/>
                <a:cs typeface="Cambria"/>
                <a:sym typeface="Cambria"/>
              </a:rPr>
              <a:t>You only have a limited time to answer all the questions!</a:t>
            </a:r>
            <a:endParaRPr/>
          </a:p>
          <a:p>
            <a:pPr indent="-228600" lvl="0" marL="228600" marR="0" rtl="0" algn="l">
              <a:lnSpc>
                <a:spcPct val="100000"/>
              </a:lnSpc>
              <a:spcBef>
                <a:spcPts val="100"/>
              </a:spcBef>
              <a:spcAft>
                <a:spcPts val="0"/>
              </a:spcAft>
              <a:buClr>
                <a:schemeClr val="dk2"/>
              </a:buClr>
              <a:buSzPts val="2200"/>
              <a:buFont typeface="Arial"/>
              <a:buChar char="•"/>
            </a:pPr>
            <a:r>
              <a:rPr lang="en-US" sz="2200">
                <a:solidFill>
                  <a:schemeClr val="lt1"/>
                </a:solidFill>
                <a:latin typeface="Cambria"/>
                <a:ea typeface="Cambria"/>
                <a:cs typeface="Cambria"/>
                <a:sym typeface="Cambria"/>
              </a:rPr>
              <a:t>Do you have to read the whole passage? </a:t>
            </a:r>
            <a:endParaRPr/>
          </a:p>
          <a:p>
            <a:pPr indent="-228600" lvl="0" marL="228600" marR="0" rtl="0" algn="l">
              <a:lnSpc>
                <a:spcPct val="100000"/>
              </a:lnSpc>
              <a:spcBef>
                <a:spcPts val="100"/>
              </a:spcBef>
              <a:spcAft>
                <a:spcPts val="0"/>
              </a:spcAft>
              <a:buClr>
                <a:schemeClr val="dk2"/>
              </a:buClr>
              <a:buSzPts val="2200"/>
              <a:buFont typeface="Arial"/>
              <a:buChar char="•"/>
            </a:pPr>
            <a:r>
              <a:rPr lang="en-US" sz="2200">
                <a:solidFill>
                  <a:schemeClr val="lt1"/>
                </a:solidFill>
                <a:latin typeface="Cambria"/>
                <a:ea typeface="Cambria"/>
                <a:cs typeface="Cambria"/>
                <a:sym typeface="Cambria"/>
              </a:rPr>
              <a:t>Do you have to read sentence by sentence? Phrase by phrase?</a:t>
            </a:r>
            <a:endParaRPr/>
          </a:p>
        </p:txBody>
      </p:sp>
      <p:sp>
        <p:nvSpPr>
          <p:cNvPr id="193" name="Google Shape;193;p9"/>
          <p:cNvSpPr txBox="1"/>
          <p:nvPr/>
        </p:nvSpPr>
        <p:spPr>
          <a:xfrm>
            <a:off x="1251675" y="5052516"/>
            <a:ext cx="8571197" cy="1388975"/>
          </a:xfrm>
          <a:prstGeom prst="rect">
            <a:avLst/>
          </a:prstGeom>
          <a:solidFill>
            <a:srgbClr val="568278"/>
          </a:solidFill>
          <a:ln>
            <a:noFill/>
          </a:ln>
        </p:spPr>
        <p:txBody>
          <a:bodyPr anchorCtr="0" anchor="ctr" bIns="45700" lIns="91425" spcFirstLastPara="1" rIns="91425" wrap="square" tIns="45700">
            <a:noAutofit/>
          </a:bodyPr>
          <a:lstStyle/>
          <a:p>
            <a:pPr indent="-228600" lvl="0" marL="228600" marR="0" rtl="0" algn="just">
              <a:lnSpc>
                <a:spcPct val="100000"/>
              </a:lnSpc>
              <a:spcBef>
                <a:spcPts val="0"/>
              </a:spcBef>
              <a:spcAft>
                <a:spcPts val="0"/>
              </a:spcAft>
              <a:buClr>
                <a:schemeClr val="dk2"/>
              </a:buClr>
              <a:buSzPts val="2100"/>
              <a:buFont typeface="Arial"/>
              <a:buChar char="•"/>
            </a:pPr>
            <a:r>
              <a:rPr lang="en-US" sz="2100">
                <a:solidFill>
                  <a:schemeClr val="lt1"/>
                </a:solidFill>
                <a:latin typeface="Cambria"/>
                <a:ea typeface="Cambria"/>
                <a:cs typeface="Cambria"/>
                <a:sym typeface="Cambria"/>
              </a:rPr>
              <a:t>No. You can save your time by NOT reading the whole passage/ sentence by sentence/ phrase by phrase</a:t>
            </a:r>
            <a:endParaRPr/>
          </a:p>
          <a:p>
            <a:pPr indent="-228600" lvl="0" marL="228600" marR="0" rtl="0" algn="just">
              <a:lnSpc>
                <a:spcPct val="100000"/>
              </a:lnSpc>
              <a:spcBef>
                <a:spcPts val="100"/>
              </a:spcBef>
              <a:spcAft>
                <a:spcPts val="0"/>
              </a:spcAft>
              <a:buClr>
                <a:schemeClr val="dk2"/>
              </a:buClr>
              <a:buSzPts val="2100"/>
              <a:buFont typeface="Arial"/>
              <a:buChar char="•"/>
            </a:pPr>
            <a:r>
              <a:rPr lang="en-US" sz="2100">
                <a:solidFill>
                  <a:schemeClr val="lt1"/>
                </a:solidFill>
                <a:latin typeface="Cambria"/>
                <a:ea typeface="Cambria"/>
                <a:cs typeface="Cambria"/>
                <a:sym typeface="Cambria"/>
              </a:rPr>
              <a:t>Have you heard of skimming and scanning?</a:t>
            </a:r>
            <a:endParaRPr/>
          </a:p>
        </p:txBody>
      </p:sp>
      <p:cxnSp>
        <p:nvCxnSpPr>
          <p:cNvPr id="194" name="Google Shape;194;p9"/>
          <p:cNvCxnSpPr/>
          <p:nvPr/>
        </p:nvCxnSpPr>
        <p:spPr>
          <a:xfrm flipH="1" rot="10800000">
            <a:off x="5690524" y="1894991"/>
            <a:ext cx="2490900" cy="42300"/>
          </a:xfrm>
          <a:prstGeom prst="curvedConnector3">
            <a:avLst>
              <a:gd fmla="val 0" name="adj1"/>
            </a:avLst>
          </a:prstGeom>
          <a:noFill/>
          <a:ln cap="flat" cmpd="sng" w="38100">
            <a:solidFill>
              <a:srgbClr val="00B050"/>
            </a:solidFill>
            <a:prstDash val="solid"/>
            <a:round/>
            <a:headEnd len="sm" w="sm" type="none"/>
            <a:tailEnd len="med" w="med" type="triangl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0"/>
                                        </p:tgtEl>
                                        <p:attrNameLst>
                                          <p:attrName>style.visibility</p:attrName>
                                        </p:attrNameLst>
                                      </p:cBhvr>
                                      <p:to>
                                        <p:strVal val="visible"/>
                                      </p:to>
                                    </p:set>
                                    <p:animEffect filter="fade" transition="in">
                                      <p:cBhvr>
                                        <p:cTn dur="200"/>
                                        <p:tgtEl>
                                          <p:spTgt spid="19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4"/>
                                        </p:tgtEl>
                                        <p:attrNameLst>
                                          <p:attrName>style.visibility</p:attrName>
                                        </p:attrNameLst>
                                      </p:cBhvr>
                                      <p:to>
                                        <p:strVal val="visible"/>
                                      </p:to>
                                    </p:set>
                                    <p:animEffect filter="fade" transition="in">
                                      <p:cBhvr>
                                        <p:cTn dur="300"/>
                                        <p:tgtEl>
                                          <p:spTgt spid="19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8" name="Shape 198"/>
        <p:cNvGrpSpPr/>
        <p:nvPr/>
      </p:nvGrpSpPr>
      <p:grpSpPr>
        <a:xfrm>
          <a:off x="0" y="0"/>
          <a:ext cx="0" cy="0"/>
          <a:chOff x="0" y="0"/>
          <a:chExt cx="0" cy="0"/>
        </a:xfrm>
      </p:grpSpPr>
      <p:sp>
        <p:nvSpPr>
          <p:cNvPr id="199" name="Google Shape;199;p10"/>
          <p:cNvSpPr txBox="1"/>
          <p:nvPr/>
        </p:nvSpPr>
        <p:spPr>
          <a:xfrm>
            <a:off x="1753794" y="2118055"/>
            <a:ext cx="9620788" cy="2384672"/>
          </a:xfrm>
          <a:prstGeom prst="rect">
            <a:avLst/>
          </a:prstGeom>
          <a:no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2"/>
              </a:buClr>
              <a:buSzPts val="2200"/>
              <a:buFont typeface="Arial"/>
              <a:buNone/>
            </a:pPr>
            <a:r>
              <a:rPr b="1" i="0" lang="en-US" sz="2200" u="none" strike="noStrike">
                <a:solidFill>
                  <a:srgbClr val="000000"/>
                </a:solidFill>
                <a:latin typeface="Cambria"/>
                <a:ea typeface="Cambria"/>
                <a:cs typeface="Cambria"/>
                <a:sym typeface="Cambria"/>
              </a:rPr>
              <a:t>Skimming</a:t>
            </a:r>
            <a:r>
              <a:rPr b="0" i="0" lang="en-US" sz="2200" u="none" strike="noStrike">
                <a:solidFill>
                  <a:srgbClr val="000000"/>
                </a:solidFill>
                <a:latin typeface="Cambria"/>
                <a:ea typeface="Cambria"/>
                <a:cs typeface="Cambria"/>
                <a:sym typeface="Cambria"/>
              </a:rPr>
              <a:t> and </a:t>
            </a:r>
            <a:r>
              <a:rPr b="1" i="0" lang="en-US" sz="2200" u="none" strike="noStrike">
                <a:solidFill>
                  <a:srgbClr val="000000"/>
                </a:solidFill>
                <a:latin typeface="Cambria"/>
                <a:ea typeface="Cambria"/>
                <a:cs typeface="Cambria"/>
                <a:sym typeface="Cambria"/>
              </a:rPr>
              <a:t>scanning</a:t>
            </a:r>
            <a:r>
              <a:rPr b="0" i="0" lang="en-US" sz="2200" u="none" strike="noStrike">
                <a:solidFill>
                  <a:srgbClr val="000000"/>
                </a:solidFill>
                <a:latin typeface="Cambria"/>
                <a:ea typeface="Cambria"/>
                <a:cs typeface="Cambria"/>
                <a:sym typeface="Cambria"/>
              </a:rPr>
              <a:t> are two </a:t>
            </a:r>
            <a:r>
              <a:rPr b="0" i="1" lang="en-US" sz="2200" u="none" strike="noStrike">
                <a:solidFill>
                  <a:srgbClr val="000000"/>
                </a:solidFill>
                <a:latin typeface="Cambria"/>
                <a:ea typeface="Cambria"/>
                <a:cs typeface="Cambria"/>
                <a:sym typeface="Cambria"/>
              </a:rPr>
              <a:t>reading techniques</a:t>
            </a:r>
            <a:r>
              <a:rPr b="0" i="0" lang="en-US" sz="2200" u="none" strike="noStrike">
                <a:solidFill>
                  <a:srgbClr val="000000"/>
                </a:solidFill>
                <a:latin typeface="Cambria"/>
                <a:ea typeface="Cambria"/>
                <a:cs typeface="Cambria"/>
                <a:sym typeface="Cambria"/>
              </a:rPr>
              <a:t> that help readers find information quickly and efficiently — especially useful for students when reading longer texts or in short durations.</a:t>
            </a:r>
            <a:endParaRPr sz="2200">
              <a:solidFill>
                <a:srgbClr val="000000"/>
              </a:solidFill>
              <a:latin typeface="Cambria"/>
              <a:ea typeface="Cambria"/>
              <a:cs typeface="Cambria"/>
              <a:sym typeface="Cambria"/>
            </a:endParaRPr>
          </a:p>
        </p:txBody>
      </p:sp>
      <p:sp>
        <p:nvSpPr>
          <p:cNvPr id="200" name="Google Shape;200;p10"/>
          <p:cNvSpPr txBox="1"/>
          <p:nvPr>
            <p:ph type="title"/>
          </p:nvPr>
        </p:nvSpPr>
        <p:spPr>
          <a:xfrm>
            <a:off x="7331302" y="374073"/>
            <a:ext cx="4181825" cy="1127049"/>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SKIMMING &amp; SCANNING</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4" name="Shape 204"/>
        <p:cNvGrpSpPr/>
        <p:nvPr/>
      </p:nvGrpSpPr>
      <p:grpSpPr>
        <a:xfrm>
          <a:off x="0" y="0"/>
          <a:ext cx="0" cy="0"/>
          <a:chOff x="0" y="0"/>
          <a:chExt cx="0" cy="0"/>
        </a:xfrm>
      </p:grpSpPr>
      <p:grpSp>
        <p:nvGrpSpPr>
          <p:cNvPr id="205" name="Google Shape;205;p11"/>
          <p:cNvGrpSpPr/>
          <p:nvPr/>
        </p:nvGrpSpPr>
        <p:grpSpPr>
          <a:xfrm>
            <a:off x="6511636" y="415636"/>
            <a:ext cx="5472542" cy="6311586"/>
            <a:chOff x="6289963" y="232163"/>
            <a:chExt cx="5417128" cy="4422657"/>
          </a:xfrm>
        </p:grpSpPr>
        <p:sp>
          <p:nvSpPr>
            <p:cNvPr id="206" name="Google Shape;206;p11"/>
            <p:cNvSpPr/>
            <p:nvPr/>
          </p:nvSpPr>
          <p:spPr>
            <a:xfrm>
              <a:off x="6289964" y="328838"/>
              <a:ext cx="5417127" cy="4325982"/>
            </a:xfrm>
            <a:prstGeom prst="rect">
              <a:avLst/>
            </a:prstGeom>
            <a:solidFill>
              <a:schemeClr val="lt2"/>
            </a:solidFill>
            <a:ln cap="flat" cmpd="sng" w="12700">
              <a:solidFill>
                <a:srgbClr val="F7EFDC"/>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b="1" i="0" sz="2000" u="none" strike="noStrike">
                <a:solidFill>
                  <a:srgbClr val="000000"/>
                </a:solidFill>
                <a:latin typeface="Cambria"/>
                <a:ea typeface="Cambria"/>
                <a:cs typeface="Cambria"/>
                <a:sym typeface="Cambria"/>
              </a:endParaRPr>
            </a:p>
            <a:p>
              <a:pPr indent="-273050" lvl="0" marL="273050" marR="0" rtl="0" algn="l">
                <a:spcBef>
                  <a:spcPts val="0"/>
                </a:spcBef>
                <a:spcAft>
                  <a:spcPts val="0"/>
                </a:spcAft>
                <a:buClr>
                  <a:srgbClr val="000000"/>
                </a:buClr>
                <a:buSzPts val="2000"/>
                <a:buFont typeface="Arial"/>
                <a:buChar char="•"/>
              </a:pPr>
              <a:r>
                <a:rPr b="1" i="0" lang="en-US" sz="2000" u="none" strike="noStrike">
                  <a:solidFill>
                    <a:srgbClr val="000000"/>
                  </a:solidFill>
                  <a:latin typeface="Cambria"/>
                  <a:ea typeface="Cambria"/>
                  <a:cs typeface="Cambria"/>
                  <a:sym typeface="Cambria"/>
                </a:rPr>
                <a:t>Purpose</a:t>
              </a:r>
              <a:r>
                <a:rPr b="0" i="0" lang="en-US" sz="2000" u="none" strike="noStrike">
                  <a:solidFill>
                    <a:srgbClr val="000000"/>
                  </a:solidFill>
                  <a:latin typeface="Cambria"/>
                  <a:ea typeface="Cambria"/>
                  <a:cs typeface="Cambria"/>
                  <a:sym typeface="Cambria"/>
                </a:rPr>
                <a:t>: </a:t>
              </a:r>
              <a:endParaRPr/>
            </a:p>
            <a:p>
              <a:pPr indent="0" lvl="0" marL="273050" marR="0" rtl="0" algn="l">
                <a:spcBef>
                  <a:spcPts val="0"/>
                </a:spcBef>
                <a:spcAft>
                  <a:spcPts val="0"/>
                </a:spcAft>
                <a:buNone/>
              </a:pPr>
              <a:r>
                <a:rPr b="0" i="0" lang="en-US" sz="2000" u="none" strike="noStrike">
                  <a:solidFill>
                    <a:srgbClr val="000000"/>
                  </a:solidFill>
                  <a:latin typeface="Cambria"/>
                  <a:ea typeface="Cambria"/>
                  <a:cs typeface="Cambria"/>
                  <a:sym typeface="Cambria"/>
                </a:rPr>
                <a:t>To find </a:t>
              </a:r>
              <a:r>
                <a:rPr b="0" i="1" lang="en-US" sz="2000" u="none" strike="noStrike">
                  <a:solidFill>
                    <a:srgbClr val="000000"/>
                  </a:solidFill>
                  <a:latin typeface="Cambria"/>
                  <a:ea typeface="Cambria"/>
                  <a:cs typeface="Cambria"/>
                  <a:sym typeface="Cambria"/>
                </a:rPr>
                <a:t>specific information</a:t>
              </a:r>
              <a:r>
                <a:rPr b="0" i="0" lang="en-US" sz="2000" u="none" strike="noStrike">
                  <a:solidFill>
                    <a:srgbClr val="000000"/>
                  </a:solidFill>
                  <a:latin typeface="Cambria"/>
                  <a:ea typeface="Cambria"/>
                  <a:cs typeface="Cambria"/>
                  <a:sym typeface="Cambria"/>
                </a:rPr>
                <a:t> (facts, numbers, names, dates).</a:t>
              </a:r>
              <a:endParaRPr/>
            </a:p>
            <a:p>
              <a:pPr indent="-273050" lvl="0" marL="273050" marR="0" rtl="0" algn="l">
                <a:spcBef>
                  <a:spcPts val="0"/>
                </a:spcBef>
                <a:spcAft>
                  <a:spcPts val="0"/>
                </a:spcAft>
                <a:buClr>
                  <a:srgbClr val="000000"/>
                </a:buClr>
                <a:buSzPts val="2000"/>
                <a:buFont typeface="Arial"/>
                <a:buChar char="•"/>
              </a:pPr>
              <a:r>
                <a:rPr b="1" i="0" lang="en-US" sz="2000" u="none" strike="noStrike">
                  <a:solidFill>
                    <a:srgbClr val="000000"/>
                  </a:solidFill>
                  <a:latin typeface="Cambria"/>
                  <a:ea typeface="Cambria"/>
                  <a:cs typeface="Cambria"/>
                  <a:sym typeface="Cambria"/>
                </a:rPr>
                <a:t>How</a:t>
              </a:r>
              <a:r>
                <a:rPr b="0" i="0" lang="en-US" sz="2000" u="none" strike="noStrike">
                  <a:solidFill>
                    <a:srgbClr val="000000"/>
                  </a:solidFill>
                  <a:latin typeface="Cambria"/>
                  <a:ea typeface="Cambria"/>
                  <a:cs typeface="Cambria"/>
                  <a:sym typeface="Cambria"/>
                </a:rPr>
                <a:t>: </a:t>
              </a:r>
              <a:endParaRPr/>
            </a:p>
            <a:p>
              <a:pPr indent="0" lvl="0" marL="273050" marR="0" rtl="0" algn="l">
                <a:spcBef>
                  <a:spcPts val="0"/>
                </a:spcBef>
                <a:spcAft>
                  <a:spcPts val="0"/>
                </a:spcAft>
                <a:buNone/>
              </a:pPr>
              <a:r>
                <a:rPr b="0" i="0" lang="en-US" sz="2000" u="none" strike="noStrike">
                  <a:solidFill>
                    <a:srgbClr val="000000"/>
                  </a:solidFill>
                  <a:latin typeface="Cambria"/>
                  <a:ea typeface="Cambria"/>
                  <a:cs typeface="Cambria"/>
                  <a:sym typeface="Cambria"/>
                </a:rPr>
                <a:t>Move your eyes </a:t>
              </a:r>
              <a:r>
                <a:rPr b="1" i="0" lang="en-US" sz="2000" u="none" strike="noStrike">
                  <a:solidFill>
                    <a:srgbClr val="FF0000"/>
                  </a:solidFill>
                  <a:latin typeface="Cambria"/>
                  <a:ea typeface="Cambria"/>
                  <a:cs typeface="Cambria"/>
                  <a:sym typeface="Cambria"/>
                </a:rPr>
                <a:t>quickly</a:t>
              </a:r>
              <a:r>
                <a:rPr b="0" i="0" lang="en-US" sz="2000" u="none" strike="noStrike">
                  <a:solidFill>
                    <a:srgbClr val="000000"/>
                  </a:solidFill>
                  <a:latin typeface="Cambria"/>
                  <a:ea typeface="Cambria"/>
                  <a:cs typeface="Cambria"/>
                  <a:sym typeface="Cambria"/>
                </a:rPr>
                <a:t> over the text looking for a keyword or phrase.</a:t>
              </a:r>
              <a:endParaRPr/>
            </a:p>
            <a:p>
              <a:pPr indent="-273050" lvl="0" marL="273050" marR="0" rtl="0" algn="l">
                <a:spcBef>
                  <a:spcPts val="0"/>
                </a:spcBef>
                <a:spcAft>
                  <a:spcPts val="0"/>
                </a:spcAft>
                <a:buClr>
                  <a:srgbClr val="000000"/>
                </a:buClr>
                <a:buSzPts val="2000"/>
                <a:buFont typeface="Arial"/>
                <a:buChar char="•"/>
              </a:pPr>
              <a:r>
                <a:rPr b="1" i="0" lang="en-US" sz="2000" u="none" strike="noStrike">
                  <a:solidFill>
                    <a:srgbClr val="000000"/>
                  </a:solidFill>
                  <a:latin typeface="Cambria"/>
                  <a:ea typeface="Cambria"/>
                  <a:cs typeface="Cambria"/>
                  <a:sym typeface="Cambria"/>
                </a:rPr>
                <a:t>Used when</a:t>
              </a:r>
              <a:r>
                <a:rPr b="0" i="0" lang="en-US" sz="2000" u="none" strike="noStrike">
                  <a:solidFill>
                    <a:srgbClr val="000000"/>
                  </a:solidFill>
                  <a:latin typeface="Cambria"/>
                  <a:ea typeface="Cambria"/>
                  <a:cs typeface="Cambria"/>
                  <a:sym typeface="Cambria"/>
                </a:rPr>
                <a:t>:</a:t>
              </a:r>
              <a:endParaRPr/>
            </a:p>
            <a:p>
              <a:pPr indent="-457200" lvl="0" marL="730250" marR="0" rtl="0" algn="l">
                <a:spcBef>
                  <a:spcPts val="0"/>
                </a:spcBef>
                <a:spcAft>
                  <a:spcPts val="0"/>
                </a:spcAft>
                <a:buClr>
                  <a:srgbClr val="000000"/>
                </a:buClr>
                <a:buSzPts val="2000"/>
                <a:buFont typeface="Cambria"/>
                <a:buAutoNum type="arabicParenR"/>
              </a:pPr>
              <a:r>
                <a:rPr b="0" i="0" lang="en-US" sz="2000" u="none" strike="noStrike">
                  <a:solidFill>
                    <a:srgbClr val="000000"/>
                  </a:solidFill>
                  <a:latin typeface="Cambria"/>
                  <a:ea typeface="Cambria"/>
                  <a:cs typeface="Cambria"/>
                  <a:sym typeface="Cambria"/>
                </a:rPr>
                <a:t>You’re answering a question or 2) You’re looking for a definition, date, or name.</a:t>
              </a:r>
              <a:endParaRPr/>
            </a:p>
            <a:p>
              <a:pPr indent="-273050" lvl="0" marL="273050" marR="0" rtl="0" algn="l">
                <a:spcBef>
                  <a:spcPts val="0"/>
                </a:spcBef>
                <a:spcAft>
                  <a:spcPts val="0"/>
                </a:spcAft>
                <a:buClr>
                  <a:srgbClr val="000000"/>
                </a:buClr>
                <a:buSzPts val="2000"/>
                <a:buFont typeface="Arial"/>
                <a:buChar char="•"/>
              </a:pPr>
              <a:r>
                <a:rPr b="1" i="0" lang="en-US" sz="2000" u="none" strike="noStrike">
                  <a:solidFill>
                    <a:srgbClr val="000000"/>
                  </a:solidFill>
                  <a:latin typeface="Cambria"/>
                  <a:ea typeface="Cambria"/>
                  <a:cs typeface="Cambria"/>
                  <a:sym typeface="Cambria"/>
                </a:rPr>
                <a:t>Example</a:t>
              </a:r>
              <a:r>
                <a:rPr b="0" i="0" lang="en-US" sz="2000" u="none" strike="noStrike">
                  <a:solidFill>
                    <a:srgbClr val="000000"/>
                  </a:solidFill>
                  <a:latin typeface="Cambria"/>
                  <a:ea typeface="Cambria"/>
                  <a:cs typeface="Cambria"/>
                  <a:sym typeface="Cambria"/>
                </a:rPr>
                <a:t>: </a:t>
              </a:r>
              <a:endParaRPr/>
            </a:p>
            <a:p>
              <a:pPr indent="0" lvl="0" marL="273050" marR="0" rtl="0" algn="l">
                <a:spcBef>
                  <a:spcPts val="0"/>
                </a:spcBef>
                <a:spcAft>
                  <a:spcPts val="0"/>
                </a:spcAft>
                <a:buNone/>
              </a:pPr>
              <a:r>
                <a:rPr b="0" i="0" lang="en-US" sz="2000" u="none" strike="noStrike">
                  <a:solidFill>
                    <a:srgbClr val="000000"/>
                  </a:solidFill>
                  <a:latin typeface="Cambria"/>
                  <a:ea typeface="Cambria"/>
                  <a:cs typeface="Cambria"/>
                  <a:sym typeface="Cambria"/>
                </a:rPr>
                <a:t>When you want to know what year Ramanujan died, you scan the text to find the number </a:t>
              </a:r>
              <a:r>
                <a:rPr b="1" i="0" lang="en-US" sz="2000" u="none" strike="noStrike">
                  <a:solidFill>
                    <a:srgbClr val="000000"/>
                  </a:solidFill>
                  <a:latin typeface="Cambria"/>
                  <a:ea typeface="Cambria"/>
                  <a:cs typeface="Cambria"/>
                  <a:sym typeface="Cambria"/>
                </a:rPr>
                <a:t>1920</a:t>
              </a:r>
              <a:r>
                <a:rPr b="0" i="0" lang="en-US" sz="2000" u="none" strike="noStrike">
                  <a:solidFill>
                    <a:srgbClr val="000000"/>
                  </a:solidFill>
                  <a:latin typeface="Cambria"/>
                  <a:ea typeface="Cambria"/>
                  <a:cs typeface="Cambria"/>
                  <a:sym typeface="Cambria"/>
                </a:rPr>
                <a:t>.</a:t>
              </a:r>
              <a:endParaRPr sz="2000">
                <a:solidFill>
                  <a:schemeClr val="lt1"/>
                </a:solidFill>
                <a:latin typeface="Cambria"/>
                <a:ea typeface="Cambria"/>
                <a:cs typeface="Cambria"/>
                <a:sym typeface="Cambria"/>
              </a:endParaRPr>
            </a:p>
          </p:txBody>
        </p:sp>
        <p:sp>
          <p:nvSpPr>
            <p:cNvPr id="207" name="Google Shape;207;p11"/>
            <p:cNvSpPr/>
            <p:nvPr/>
          </p:nvSpPr>
          <p:spPr>
            <a:xfrm>
              <a:off x="6289963" y="232163"/>
              <a:ext cx="5417127" cy="472904"/>
            </a:xfrm>
            <a:prstGeom prst="rect">
              <a:avLst/>
            </a:prstGeom>
            <a:solidFill>
              <a:srgbClr val="E0CAA2"/>
            </a:solidFill>
            <a:ln cap="flat" cmpd="sng" w="12700">
              <a:solidFill>
                <a:srgbClr val="EFE0BC"/>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US" sz="2500" u="none" strike="noStrike">
                  <a:solidFill>
                    <a:srgbClr val="000000"/>
                  </a:solidFill>
                  <a:latin typeface="Cambria"/>
                  <a:ea typeface="Cambria"/>
                  <a:cs typeface="Cambria"/>
                  <a:sym typeface="Cambria"/>
                </a:rPr>
                <a:t>scanning</a:t>
              </a:r>
              <a:endParaRPr sz="2500">
                <a:solidFill>
                  <a:schemeClr val="lt1"/>
                </a:solidFill>
                <a:latin typeface="Cambria"/>
                <a:ea typeface="Cambria"/>
                <a:cs typeface="Cambria"/>
                <a:sym typeface="Cambria"/>
              </a:endParaRPr>
            </a:p>
          </p:txBody>
        </p:sp>
      </p:grpSp>
      <p:grpSp>
        <p:nvGrpSpPr>
          <p:cNvPr id="208" name="Google Shape;208;p11"/>
          <p:cNvGrpSpPr/>
          <p:nvPr/>
        </p:nvGrpSpPr>
        <p:grpSpPr>
          <a:xfrm>
            <a:off x="872834" y="415636"/>
            <a:ext cx="5472541" cy="6319363"/>
            <a:chOff x="1057713" y="971274"/>
            <a:chExt cx="5234428" cy="4679997"/>
          </a:xfrm>
        </p:grpSpPr>
        <p:sp>
          <p:nvSpPr>
            <p:cNvPr id="209" name="Google Shape;209;p11"/>
            <p:cNvSpPr/>
            <p:nvPr/>
          </p:nvSpPr>
          <p:spPr>
            <a:xfrm>
              <a:off x="1057713" y="971274"/>
              <a:ext cx="5234428" cy="4679997"/>
            </a:xfrm>
            <a:prstGeom prst="rect">
              <a:avLst/>
            </a:prstGeom>
            <a:solidFill>
              <a:srgbClr val="E4ECEB"/>
            </a:solidFill>
            <a:ln cap="flat" cmpd="sng" w="12700">
              <a:solidFill>
                <a:srgbClr val="AFC9C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b="1" sz="2000">
                <a:solidFill>
                  <a:srgbClr val="000000"/>
                </a:solidFill>
                <a:latin typeface="Cambria"/>
                <a:ea typeface="Cambria"/>
                <a:cs typeface="Cambria"/>
                <a:sym typeface="Cambria"/>
              </a:endParaRPr>
            </a:p>
            <a:p>
              <a:pPr indent="-104775" lvl="0" marL="231775" marR="0" rtl="0" algn="l">
                <a:spcBef>
                  <a:spcPts val="0"/>
                </a:spcBef>
                <a:spcAft>
                  <a:spcPts val="0"/>
                </a:spcAft>
                <a:buClr>
                  <a:schemeClr val="dk1"/>
                </a:buClr>
                <a:buSzPts val="2000"/>
                <a:buFont typeface="Arial"/>
                <a:buNone/>
              </a:pPr>
              <a:r>
                <a:t/>
              </a:r>
              <a:endParaRPr b="1" i="0" sz="2000" u="none" strike="noStrike">
                <a:solidFill>
                  <a:srgbClr val="000000"/>
                </a:solidFill>
                <a:latin typeface="Cambria"/>
                <a:ea typeface="Cambria"/>
                <a:cs typeface="Cambria"/>
                <a:sym typeface="Cambria"/>
              </a:endParaRPr>
            </a:p>
            <a:p>
              <a:pPr indent="-231775" lvl="0" marL="231775" marR="0" rtl="0" algn="l">
                <a:spcBef>
                  <a:spcPts val="0"/>
                </a:spcBef>
                <a:spcAft>
                  <a:spcPts val="0"/>
                </a:spcAft>
                <a:buClr>
                  <a:srgbClr val="000000"/>
                </a:buClr>
                <a:buSzPts val="2000"/>
                <a:buFont typeface="Arial"/>
                <a:buChar char="•"/>
              </a:pPr>
              <a:r>
                <a:rPr b="1" i="0" lang="en-US" sz="2000" u="none" strike="noStrike">
                  <a:solidFill>
                    <a:srgbClr val="000000"/>
                  </a:solidFill>
                  <a:latin typeface="Cambria"/>
                  <a:ea typeface="Cambria"/>
                  <a:cs typeface="Cambria"/>
                  <a:sym typeface="Cambria"/>
                </a:rPr>
                <a:t>Purpose</a:t>
              </a:r>
              <a:r>
                <a:rPr b="0" i="0" lang="en-US" sz="2000" u="none" strike="noStrike">
                  <a:solidFill>
                    <a:srgbClr val="000000"/>
                  </a:solidFill>
                  <a:latin typeface="Cambria"/>
                  <a:ea typeface="Cambria"/>
                  <a:cs typeface="Cambria"/>
                  <a:sym typeface="Cambria"/>
                </a:rPr>
                <a:t>: </a:t>
              </a:r>
              <a:endParaRPr/>
            </a:p>
            <a:p>
              <a:pPr indent="0" lvl="0" marL="273050" marR="0" rtl="0" algn="l">
                <a:spcBef>
                  <a:spcPts val="0"/>
                </a:spcBef>
                <a:spcAft>
                  <a:spcPts val="0"/>
                </a:spcAft>
                <a:buNone/>
              </a:pPr>
              <a:r>
                <a:rPr b="0" i="0" lang="en-US" sz="2000" u="none" strike="noStrike">
                  <a:solidFill>
                    <a:srgbClr val="000000"/>
                  </a:solidFill>
                  <a:latin typeface="Cambria"/>
                  <a:ea typeface="Cambria"/>
                  <a:cs typeface="Cambria"/>
                  <a:sym typeface="Cambria"/>
                </a:rPr>
                <a:t>To get the general idea or the </a:t>
              </a:r>
              <a:r>
                <a:rPr b="0" i="1" lang="en-US" sz="2000" u="none" strike="noStrike">
                  <a:solidFill>
                    <a:srgbClr val="000000"/>
                  </a:solidFill>
                  <a:latin typeface="Cambria"/>
                  <a:ea typeface="Cambria"/>
                  <a:cs typeface="Cambria"/>
                  <a:sym typeface="Cambria"/>
                </a:rPr>
                <a:t>main points</a:t>
              </a:r>
              <a:r>
                <a:rPr b="0" i="0" lang="en-US" sz="2000" u="none" strike="noStrike">
                  <a:solidFill>
                    <a:srgbClr val="000000"/>
                  </a:solidFill>
                  <a:latin typeface="Cambria"/>
                  <a:ea typeface="Cambria"/>
                  <a:cs typeface="Cambria"/>
                  <a:sym typeface="Cambria"/>
                </a:rPr>
                <a:t> of a text.</a:t>
              </a:r>
              <a:endParaRPr/>
            </a:p>
            <a:p>
              <a:pPr indent="-273050" lvl="0" marL="273050" marR="0" rtl="0" algn="l">
                <a:spcBef>
                  <a:spcPts val="0"/>
                </a:spcBef>
                <a:spcAft>
                  <a:spcPts val="0"/>
                </a:spcAft>
                <a:buClr>
                  <a:srgbClr val="000000"/>
                </a:buClr>
                <a:buSzPts val="2000"/>
                <a:buFont typeface="Arial"/>
                <a:buChar char="•"/>
              </a:pPr>
              <a:r>
                <a:rPr b="1" i="0" lang="en-US" sz="2000" u="none" strike="noStrike">
                  <a:solidFill>
                    <a:srgbClr val="000000"/>
                  </a:solidFill>
                  <a:latin typeface="Cambria"/>
                  <a:ea typeface="Cambria"/>
                  <a:cs typeface="Cambria"/>
                  <a:sym typeface="Cambria"/>
                </a:rPr>
                <a:t>How</a:t>
              </a:r>
              <a:r>
                <a:rPr b="0" i="0" lang="en-US" sz="2000" u="none" strike="noStrike">
                  <a:solidFill>
                    <a:srgbClr val="000000"/>
                  </a:solidFill>
                  <a:latin typeface="Cambria"/>
                  <a:ea typeface="Cambria"/>
                  <a:cs typeface="Cambria"/>
                  <a:sym typeface="Cambria"/>
                </a:rPr>
                <a:t>: </a:t>
              </a:r>
              <a:endParaRPr/>
            </a:p>
            <a:p>
              <a:pPr indent="0" lvl="0" marL="273050" marR="0" rtl="0" algn="l">
                <a:spcBef>
                  <a:spcPts val="0"/>
                </a:spcBef>
                <a:spcAft>
                  <a:spcPts val="0"/>
                </a:spcAft>
                <a:buNone/>
              </a:pPr>
              <a:r>
                <a:rPr i="0" lang="en-US" sz="2000" u="none" strike="noStrike">
                  <a:solidFill>
                    <a:schemeClr val="dk1"/>
                  </a:solidFill>
                  <a:latin typeface="Cambria"/>
                  <a:ea typeface="Cambria"/>
                  <a:cs typeface="Cambria"/>
                  <a:sym typeface="Cambria"/>
                </a:rPr>
                <a:t>Read </a:t>
              </a:r>
              <a:r>
                <a:rPr b="1" i="0" lang="en-US" sz="2000" u="none" strike="noStrike">
                  <a:solidFill>
                    <a:srgbClr val="FF0000"/>
                  </a:solidFill>
                  <a:latin typeface="Cambria"/>
                  <a:ea typeface="Cambria"/>
                  <a:cs typeface="Cambria"/>
                  <a:sym typeface="Cambria"/>
                </a:rPr>
                <a:t>quickly,</a:t>
              </a:r>
              <a:r>
                <a:rPr i="0" lang="en-US" sz="2000" u="none" strike="noStrike">
                  <a:solidFill>
                    <a:schemeClr val="dk1"/>
                  </a:solidFill>
                  <a:latin typeface="Cambria"/>
                  <a:ea typeface="Cambria"/>
                  <a:cs typeface="Cambria"/>
                  <a:sym typeface="Cambria"/>
                </a:rPr>
                <a:t> focusing on headings, first sentences, keywords, and summaries.</a:t>
              </a:r>
              <a:endParaRPr/>
            </a:p>
            <a:p>
              <a:pPr indent="-231775" lvl="0" marL="231775" marR="0" rtl="0" algn="l">
                <a:spcBef>
                  <a:spcPts val="0"/>
                </a:spcBef>
                <a:spcAft>
                  <a:spcPts val="0"/>
                </a:spcAft>
                <a:buClr>
                  <a:srgbClr val="000000"/>
                </a:buClr>
                <a:buSzPts val="2000"/>
                <a:buFont typeface="Arial"/>
                <a:buChar char="•"/>
              </a:pPr>
              <a:r>
                <a:rPr b="1" i="0" lang="en-US" sz="2000" u="none" strike="noStrike">
                  <a:solidFill>
                    <a:srgbClr val="000000"/>
                  </a:solidFill>
                  <a:latin typeface="Cambria"/>
                  <a:ea typeface="Cambria"/>
                  <a:cs typeface="Cambria"/>
                  <a:sym typeface="Cambria"/>
                </a:rPr>
                <a:t>Used when</a:t>
              </a:r>
              <a:r>
                <a:rPr b="0" i="0" lang="en-US" sz="2000" u="none" strike="noStrike">
                  <a:solidFill>
                    <a:srgbClr val="000000"/>
                  </a:solidFill>
                  <a:latin typeface="Cambria"/>
                  <a:ea typeface="Cambria"/>
                  <a:cs typeface="Cambria"/>
                  <a:sym typeface="Cambria"/>
                </a:rPr>
                <a:t>:</a:t>
              </a:r>
              <a:endParaRPr/>
            </a:p>
            <a:p>
              <a:pPr indent="0" lvl="0" marL="231775" marR="0" rtl="0" algn="l">
                <a:spcBef>
                  <a:spcPts val="0"/>
                </a:spcBef>
                <a:spcAft>
                  <a:spcPts val="0"/>
                </a:spcAft>
                <a:buNone/>
              </a:pPr>
              <a:r>
                <a:rPr b="0" i="0" lang="en-US" sz="2000" u="none" strike="noStrike">
                  <a:solidFill>
                    <a:srgbClr val="000000"/>
                  </a:solidFill>
                  <a:latin typeface="Cambria"/>
                  <a:ea typeface="Cambria"/>
                  <a:cs typeface="Cambria"/>
                  <a:sym typeface="Cambria"/>
                </a:rPr>
                <a:t>1) You want to understand the overall topic or 2) You’re deciding if the text is worth reading in detail.</a:t>
              </a:r>
              <a:endParaRPr/>
            </a:p>
            <a:p>
              <a:pPr indent="-231775" lvl="0" marL="231775" marR="0" rtl="0" algn="l">
                <a:spcBef>
                  <a:spcPts val="0"/>
                </a:spcBef>
                <a:spcAft>
                  <a:spcPts val="0"/>
                </a:spcAft>
                <a:buClr>
                  <a:srgbClr val="000000"/>
                </a:buClr>
                <a:buSzPts val="2000"/>
                <a:buFont typeface="Arial"/>
                <a:buChar char="•"/>
              </a:pPr>
              <a:r>
                <a:rPr b="1" i="0" lang="en-US" sz="2000" u="none" strike="noStrike">
                  <a:solidFill>
                    <a:srgbClr val="000000"/>
                  </a:solidFill>
                  <a:latin typeface="Cambria"/>
                  <a:ea typeface="Cambria"/>
                  <a:cs typeface="Cambria"/>
                  <a:sym typeface="Cambria"/>
                </a:rPr>
                <a:t>Example</a:t>
              </a:r>
              <a:r>
                <a:rPr b="0" i="0" lang="en-US" sz="2000" u="none" strike="noStrike">
                  <a:solidFill>
                    <a:srgbClr val="000000"/>
                  </a:solidFill>
                  <a:latin typeface="Cambria"/>
                  <a:ea typeface="Cambria"/>
                  <a:cs typeface="Cambria"/>
                  <a:sym typeface="Cambria"/>
                </a:rPr>
                <a:t>: </a:t>
              </a:r>
              <a:endParaRPr/>
            </a:p>
            <a:p>
              <a:pPr indent="0" lvl="0" marL="231775" marR="0" rtl="0" algn="l">
                <a:spcBef>
                  <a:spcPts val="0"/>
                </a:spcBef>
                <a:spcAft>
                  <a:spcPts val="0"/>
                </a:spcAft>
                <a:buNone/>
              </a:pPr>
              <a:r>
                <a:rPr b="0" i="0" lang="en-US" sz="2000" u="none" strike="noStrike">
                  <a:solidFill>
                    <a:srgbClr val="000000"/>
                  </a:solidFill>
                  <a:latin typeface="Cambria"/>
                  <a:ea typeface="Cambria"/>
                  <a:cs typeface="Cambria"/>
                  <a:sym typeface="Cambria"/>
                </a:rPr>
                <a:t>When you open a long article about Ramanujan and want to know what it's generally about, you skim the introduction and subheadings.</a:t>
              </a:r>
              <a:endParaRPr sz="2000">
                <a:solidFill>
                  <a:schemeClr val="lt1"/>
                </a:solidFill>
                <a:latin typeface="Cambria"/>
                <a:ea typeface="Cambria"/>
                <a:cs typeface="Cambria"/>
                <a:sym typeface="Cambria"/>
              </a:endParaRPr>
            </a:p>
          </p:txBody>
        </p:sp>
        <p:sp>
          <p:nvSpPr>
            <p:cNvPr id="210" name="Google Shape;210;p11"/>
            <p:cNvSpPr/>
            <p:nvPr/>
          </p:nvSpPr>
          <p:spPr>
            <a:xfrm>
              <a:off x="1057713" y="971274"/>
              <a:ext cx="5234427" cy="469599"/>
            </a:xfrm>
            <a:prstGeom prst="rect">
              <a:avLst/>
            </a:prstGeom>
            <a:solidFill>
              <a:srgbClr val="AFC9C3"/>
            </a:solidFill>
            <a:ln cap="flat" cmpd="sng" w="12700">
              <a:solidFill>
                <a:srgbClr val="AFC9C3"/>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500">
                  <a:solidFill>
                    <a:srgbClr val="000000"/>
                  </a:solidFill>
                  <a:latin typeface="Cambria"/>
                  <a:ea typeface="Cambria"/>
                  <a:cs typeface="Cambria"/>
                  <a:sym typeface="Cambria"/>
                </a:rPr>
                <a:t>s</a:t>
              </a:r>
              <a:r>
                <a:rPr b="1" i="0" lang="en-US" sz="2500" u="none" strike="noStrike">
                  <a:solidFill>
                    <a:srgbClr val="000000"/>
                  </a:solidFill>
                  <a:latin typeface="Cambria"/>
                  <a:ea typeface="Cambria"/>
                  <a:cs typeface="Cambria"/>
                  <a:sym typeface="Cambria"/>
                </a:rPr>
                <a:t>kimming</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4" name="Shape 214"/>
        <p:cNvGrpSpPr/>
        <p:nvPr/>
      </p:nvGrpSpPr>
      <p:grpSpPr>
        <a:xfrm>
          <a:off x="0" y="0"/>
          <a:ext cx="0" cy="0"/>
          <a:chOff x="0" y="0"/>
          <a:chExt cx="0" cy="0"/>
        </a:xfrm>
      </p:grpSpPr>
      <p:sp>
        <p:nvSpPr>
          <p:cNvPr id="215" name="Google Shape;215;p12"/>
          <p:cNvSpPr txBox="1"/>
          <p:nvPr>
            <p:ph type="title"/>
          </p:nvPr>
        </p:nvSpPr>
        <p:spPr>
          <a:xfrm>
            <a:off x="7345157" y="189144"/>
            <a:ext cx="4417491" cy="785505"/>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READING SKILLS</a:t>
            </a:r>
            <a:endParaRPr/>
          </a:p>
        </p:txBody>
      </p:sp>
      <p:sp>
        <p:nvSpPr>
          <p:cNvPr id="216" name="Google Shape;216;p12"/>
          <p:cNvSpPr txBox="1"/>
          <p:nvPr>
            <p:ph idx="1" type="body"/>
          </p:nvPr>
        </p:nvSpPr>
        <p:spPr>
          <a:xfrm>
            <a:off x="1328728" y="1992168"/>
            <a:ext cx="7939941" cy="566623"/>
          </a:xfrm>
          <a:prstGeom prst="rect">
            <a:avLst/>
          </a:prstGeom>
          <a:noFill/>
          <a:ln>
            <a:noFill/>
          </a:ln>
        </p:spPr>
        <p:txBody>
          <a:bodyPr anchorCtr="0" anchor="ctr" bIns="45700" lIns="91425" spcFirstLastPara="1" rIns="91425" wrap="square" tIns="45700">
            <a:noAutofit/>
          </a:bodyPr>
          <a:lstStyle/>
          <a:p>
            <a:pPr indent="-457200" lvl="0" marL="457200" rtl="0" algn="l">
              <a:lnSpc>
                <a:spcPct val="100000"/>
              </a:lnSpc>
              <a:spcBef>
                <a:spcPts val="0"/>
              </a:spcBef>
              <a:spcAft>
                <a:spcPts val="0"/>
              </a:spcAft>
              <a:buSzPts val="2200"/>
              <a:buFont typeface="Impact"/>
              <a:buAutoNum type="arabicPeriod" startAt="5"/>
            </a:pPr>
            <a:r>
              <a:rPr lang="en-US" sz="2200">
                <a:solidFill>
                  <a:srgbClr val="000000"/>
                </a:solidFill>
                <a:latin typeface="Cambria"/>
                <a:ea typeface="Cambria"/>
                <a:cs typeface="Cambria"/>
                <a:sym typeface="Cambria"/>
              </a:rPr>
              <a:t>Find the words/ phrases that have similar meaning</a:t>
            </a:r>
            <a:endParaRPr/>
          </a:p>
        </p:txBody>
      </p:sp>
      <p:sp>
        <p:nvSpPr>
          <p:cNvPr id="217" name="Google Shape;217;p12"/>
          <p:cNvSpPr/>
          <p:nvPr/>
        </p:nvSpPr>
        <p:spPr>
          <a:xfrm>
            <a:off x="1895672" y="2629991"/>
            <a:ext cx="5876728" cy="589461"/>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rPr lang="en-US" sz="2400">
                <a:solidFill>
                  <a:srgbClr val="000000"/>
                </a:solidFill>
                <a:latin typeface="Cambria"/>
                <a:ea typeface="Cambria"/>
                <a:cs typeface="Cambria"/>
                <a:sym typeface="Cambria"/>
              </a:rPr>
              <a:t>When did Ramanujan go back to India?</a:t>
            </a:r>
            <a:endParaRPr/>
          </a:p>
        </p:txBody>
      </p:sp>
      <p:sp>
        <p:nvSpPr>
          <p:cNvPr id="218" name="Google Shape;218;p12"/>
          <p:cNvSpPr txBox="1"/>
          <p:nvPr/>
        </p:nvSpPr>
        <p:spPr>
          <a:xfrm>
            <a:off x="8924259" y="2403214"/>
            <a:ext cx="1644048"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US" sz="2100">
                <a:solidFill>
                  <a:srgbClr val="000000"/>
                </a:solidFill>
                <a:latin typeface="Cambria"/>
                <a:ea typeface="Cambria"/>
                <a:cs typeface="Cambria"/>
                <a:sym typeface="Cambria"/>
              </a:rPr>
              <a:t>keywords</a:t>
            </a:r>
            <a:endParaRPr/>
          </a:p>
        </p:txBody>
      </p:sp>
      <p:sp>
        <p:nvSpPr>
          <p:cNvPr id="219" name="Google Shape;219;p12"/>
          <p:cNvSpPr/>
          <p:nvPr/>
        </p:nvSpPr>
        <p:spPr>
          <a:xfrm>
            <a:off x="4803697" y="2684790"/>
            <a:ext cx="1139903" cy="575182"/>
          </a:xfrm>
          <a:prstGeom prst="ellipse">
            <a:avLst/>
          </a:prstGeom>
          <a:noFill/>
          <a:ln cap="flat" cmpd="sng" w="12700">
            <a:solidFill>
              <a:srgbClr val="00B05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220" name="Google Shape;220;p12"/>
          <p:cNvSpPr txBox="1"/>
          <p:nvPr/>
        </p:nvSpPr>
        <p:spPr>
          <a:xfrm>
            <a:off x="1053743" y="734561"/>
            <a:ext cx="7106326" cy="1084777"/>
          </a:xfrm>
          <a:prstGeom prst="rect">
            <a:avLst/>
          </a:prstGeom>
          <a:solidFill>
            <a:srgbClr val="EA736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b="1" lang="en-US" sz="2200">
                <a:solidFill>
                  <a:schemeClr val="lt1"/>
                </a:solidFill>
                <a:latin typeface="Cambria"/>
                <a:ea typeface="Cambria"/>
                <a:cs typeface="Cambria"/>
                <a:sym typeface="Cambria"/>
              </a:rPr>
              <a:t>Challenge 2 </a:t>
            </a:r>
            <a:endParaRPr/>
          </a:p>
          <a:p>
            <a:pPr indent="-228600" lvl="0" marL="228600" marR="0" rtl="0" algn="l">
              <a:lnSpc>
                <a:spcPct val="100000"/>
              </a:lnSpc>
              <a:spcBef>
                <a:spcPts val="100"/>
              </a:spcBef>
              <a:spcAft>
                <a:spcPts val="0"/>
              </a:spcAft>
              <a:buClr>
                <a:schemeClr val="dk2"/>
              </a:buClr>
              <a:buSzPts val="2200"/>
              <a:buFont typeface="Arial"/>
              <a:buChar char="•"/>
            </a:pPr>
            <a:r>
              <a:rPr lang="en-US" sz="2200">
                <a:solidFill>
                  <a:schemeClr val="lt1"/>
                </a:solidFill>
                <a:latin typeface="Cambria"/>
                <a:ea typeface="Cambria"/>
                <a:cs typeface="Cambria"/>
                <a:sym typeface="Cambria"/>
              </a:rPr>
              <a:t>What if I cannot find the keywords in the passage?</a:t>
            </a:r>
            <a:endParaRPr/>
          </a:p>
        </p:txBody>
      </p:sp>
      <p:sp>
        <p:nvSpPr>
          <p:cNvPr id="221" name="Google Shape;221;p12"/>
          <p:cNvSpPr txBox="1"/>
          <p:nvPr/>
        </p:nvSpPr>
        <p:spPr>
          <a:xfrm>
            <a:off x="1053743" y="3598029"/>
            <a:ext cx="8225175" cy="1197327"/>
          </a:xfrm>
          <a:prstGeom prst="rect">
            <a:avLst/>
          </a:prstGeom>
          <a:solidFill>
            <a:srgbClr val="568278"/>
          </a:solidFill>
          <a:ln>
            <a:noFill/>
          </a:ln>
        </p:spPr>
        <p:txBody>
          <a:bodyPr anchorCtr="0" anchor="ctr" bIns="45700" lIns="91425" spcFirstLastPara="1" rIns="91425" wrap="square" tIns="45700">
            <a:noAutofit/>
          </a:bodyPr>
          <a:lstStyle/>
          <a:p>
            <a:pPr indent="-228600" lvl="0" marL="228600" marR="0" rtl="0" algn="just">
              <a:lnSpc>
                <a:spcPct val="100000"/>
              </a:lnSpc>
              <a:spcBef>
                <a:spcPts val="0"/>
              </a:spcBef>
              <a:spcAft>
                <a:spcPts val="0"/>
              </a:spcAft>
              <a:buClr>
                <a:schemeClr val="dk2"/>
              </a:buClr>
              <a:buSzPts val="2200"/>
              <a:buFont typeface="Arial"/>
              <a:buChar char="•"/>
            </a:pPr>
            <a:r>
              <a:rPr lang="en-US" sz="2200">
                <a:solidFill>
                  <a:schemeClr val="lt1"/>
                </a:solidFill>
                <a:latin typeface="Cambria"/>
                <a:ea typeface="Cambria"/>
                <a:cs typeface="Cambria"/>
                <a:sym typeface="Cambria"/>
              </a:rPr>
              <a:t>What’s the possible synonym of go back?</a:t>
            </a:r>
            <a:endParaRPr/>
          </a:p>
          <a:p>
            <a:pPr indent="-228600" lvl="0" marL="228600" marR="0" rtl="0" algn="just">
              <a:lnSpc>
                <a:spcPct val="100000"/>
              </a:lnSpc>
              <a:spcBef>
                <a:spcPts val="100"/>
              </a:spcBef>
              <a:spcAft>
                <a:spcPts val="0"/>
              </a:spcAft>
              <a:buClr>
                <a:schemeClr val="dk2"/>
              </a:buClr>
              <a:buSzPts val="2200"/>
              <a:buFont typeface="Arial"/>
              <a:buChar char="•"/>
            </a:pPr>
            <a:r>
              <a:rPr lang="en-US" sz="2200">
                <a:solidFill>
                  <a:schemeClr val="lt1"/>
                </a:solidFill>
                <a:latin typeface="Cambria"/>
                <a:ea typeface="Cambria"/>
                <a:cs typeface="Cambria"/>
                <a:sym typeface="Cambria"/>
              </a:rPr>
              <a:t>It can be </a:t>
            </a:r>
            <a:r>
              <a:rPr i="1" lang="en-US" sz="2200">
                <a:solidFill>
                  <a:schemeClr val="lt1"/>
                </a:solidFill>
                <a:latin typeface="Cambria"/>
                <a:ea typeface="Cambria"/>
                <a:cs typeface="Cambria"/>
                <a:sym typeface="Cambria"/>
              </a:rPr>
              <a:t>come back, return, come home</a:t>
            </a:r>
            <a:r>
              <a:rPr lang="en-US" sz="2200">
                <a:solidFill>
                  <a:schemeClr val="lt1"/>
                </a:solidFill>
                <a:latin typeface="Cambria"/>
                <a:ea typeface="Cambria"/>
                <a:cs typeface="Cambria"/>
                <a:sym typeface="Cambria"/>
              </a:rPr>
              <a:t>. </a:t>
            </a:r>
            <a:endParaRPr/>
          </a:p>
          <a:p>
            <a:pPr indent="-228600" lvl="0" marL="228600" marR="0" rtl="0" algn="just">
              <a:lnSpc>
                <a:spcPct val="100000"/>
              </a:lnSpc>
              <a:spcBef>
                <a:spcPts val="100"/>
              </a:spcBef>
              <a:spcAft>
                <a:spcPts val="0"/>
              </a:spcAft>
              <a:buClr>
                <a:schemeClr val="dk2"/>
              </a:buClr>
              <a:buSzPts val="2200"/>
              <a:buFont typeface="Arial"/>
              <a:buChar char="•"/>
            </a:pPr>
            <a:r>
              <a:rPr lang="en-US" sz="2200">
                <a:solidFill>
                  <a:schemeClr val="lt1"/>
                </a:solidFill>
                <a:latin typeface="Cambria"/>
                <a:ea typeface="Cambria"/>
                <a:cs typeface="Cambria"/>
                <a:sym typeface="Cambria"/>
              </a:rPr>
              <a:t>Find one of the synonyms in the passage. </a:t>
            </a:r>
            <a:endParaRPr/>
          </a:p>
        </p:txBody>
      </p:sp>
      <p:cxnSp>
        <p:nvCxnSpPr>
          <p:cNvPr id="222" name="Google Shape;222;p12"/>
          <p:cNvCxnSpPr>
            <a:stCxn id="219" idx="4"/>
            <a:endCxn id="218" idx="2"/>
          </p:cNvCxnSpPr>
          <p:nvPr/>
        </p:nvCxnSpPr>
        <p:spPr>
          <a:xfrm rot="-5400000">
            <a:off x="7339249" y="853072"/>
            <a:ext cx="441300" cy="4372500"/>
          </a:xfrm>
          <a:prstGeom prst="curvedConnector3">
            <a:avLst>
              <a:gd fmla="val -51801" name="adj1"/>
            </a:avLst>
          </a:prstGeom>
          <a:noFill/>
          <a:ln cap="flat" cmpd="sng" w="38100">
            <a:solidFill>
              <a:srgbClr val="FF0000"/>
            </a:solidFill>
            <a:prstDash val="solid"/>
            <a:round/>
            <a:headEnd len="sm" w="sm" type="none"/>
            <a:tailEnd len="med" w="med" type="triangle"/>
          </a:ln>
        </p:spPr>
      </p:cxnSp>
      <p:sp>
        <p:nvSpPr>
          <p:cNvPr id="223" name="Google Shape;223;p12"/>
          <p:cNvSpPr/>
          <p:nvPr/>
        </p:nvSpPr>
        <p:spPr>
          <a:xfrm>
            <a:off x="6216870" y="2663301"/>
            <a:ext cx="987971" cy="575182"/>
          </a:xfrm>
          <a:prstGeom prst="ellipse">
            <a:avLst/>
          </a:prstGeom>
          <a:noFill/>
          <a:ln cap="flat" cmpd="sng" w="12700">
            <a:solidFill>
              <a:srgbClr val="00B05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cxnSp>
        <p:nvCxnSpPr>
          <p:cNvPr id="224" name="Google Shape;224;p12"/>
          <p:cNvCxnSpPr/>
          <p:nvPr/>
        </p:nvCxnSpPr>
        <p:spPr>
          <a:xfrm flipH="1" rot="10800000">
            <a:off x="7204841" y="2829391"/>
            <a:ext cx="2490900" cy="42300"/>
          </a:xfrm>
          <a:prstGeom prst="curvedConnector3">
            <a:avLst>
              <a:gd fmla="val 0" name="adj1"/>
            </a:avLst>
          </a:prstGeom>
          <a:noFill/>
          <a:ln cap="flat" cmpd="sng" w="38100">
            <a:solidFill>
              <a:srgbClr val="008F00"/>
            </a:solidFill>
            <a:prstDash val="solid"/>
            <a:round/>
            <a:headEnd len="sm" w="sm" type="none"/>
            <a:tailEnd len="med" w="med" type="triangle"/>
          </a:ln>
        </p:spPr>
      </p:cxnSp>
      <p:sp>
        <p:nvSpPr>
          <p:cNvPr id="225" name="Google Shape;225;p12"/>
          <p:cNvSpPr txBox="1"/>
          <p:nvPr/>
        </p:nvSpPr>
        <p:spPr>
          <a:xfrm>
            <a:off x="1328728" y="5017174"/>
            <a:ext cx="8225175" cy="1608417"/>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2"/>
              </a:buClr>
              <a:buSzPts val="2200"/>
              <a:buFont typeface="Arial"/>
              <a:buNone/>
            </a:pPr>
            <a:r>
              <a:rPr b="1" lang="en-US" sz="2200">
                <a:solidFill>
                  <a:schemeClr val="dk1"/>
                </a:solidFill>
                <a:latin typeface="Cambria"/>
                <a:ea typeface="Cambria"/>
                <a:cs typeface="Cambria"/>
                <a:sym typeface="Cambria"/>
              </a:rPr>
              <a:t>Suggestion</a:t>
            </a:r>
            <a:endParaRPr/>
          </a:p>
          <a:p>
            <a:pPr indent="-228600" lvl="0" marL="228600" marR="0" rtl="0" algn="just">
              <a:lnSpc>
                <a:spcPct val="100000"/>
              </a:lnSpc>
              <a:spcBef>
                <a:spcPts val="100"/>
              </a:spcBef>
              <a:spcAft>
                <a:spcPts val="0"/>
              </a:spcAft>
              <a:buClr>
                <a:schemeClr val="dk2"/>
              </a:buClr>
              <a:buSzPts val="2200"/>
              <a:buFont typeface="Arial"/>
              <a:buChar char="•"/>
            </a:pPr>
            <a:r>
              <a:rPr lang="en-US" sz="2200">
                <a:solidFill>
                  <a:schemeClr val="dk1"/>
                </a:solidFill>
                <a:latin typeface="Cambria"/>
                <a:ea typeface="Cambria"/>
                <a:cs typeface="Cambria"/>
                <a:sym typeface="Cambria"/>
              </a:rPr>
              <a:t>Use more than one keywords.</a:t>
            </a:r>
            <a:endParaRPr/>
          </a:p>
          <a:p>
            <a:pPr indent="-228600" lvl="0" marL="228600" marR="0" rtl="0" algn="just">
              <a:lnSpc>
                <a:spcPct val="100000"/>
              </a:lnSpc>
              <a:spcBef>
                <a:spcPts val="100"/>
              </a:spcBef>
              <a:spcAft>
                <a:spcPts val="0"/>
              </a:spcAft>
              <a:buClr>
                <a:schemeClr val="dk2"/>
              </a:buClr>
              <a:buSzPts val="2200"/>
              <a:buFont typeface="Arial"/>
              <a:buChar char="•"/>
            </a:pPr>
            <a:r>
              <a:rPr lang="en-US" sz="2200">
                <a:solidFill>
                  <a:schemeClr val="dk1"/>
                </a:solidFill>
                <a:latin typeface="Cambria"/>
                <a:ea typeface="Cambria"/>
                <a:cs typeface="Cambria"/>
                <a:sym typeface="Cambria"/>
              </a:rPr>
              <a:t>Do not use auxiliary verbs as your keywords.</a:t>
            </a:r>
            <a:endParaRPr/>
          </a:p>
          <a:p>
            <a:pPr indent="-228600" lvl="0" marL="228600" marR="0" rtl="0" algn="just">
              <a:lnSpc>
                <a:spcPct val="100000"/>
              </a:lnSpc>
              <a:spcBef>
                <a:spcPts val="100"/>
              </a:spcBef>
              <a:spcAft>
                <a:spcPts val="0"/>
              </a:spcAft>
              <a:buClr>
                <a:schemeClr val="dk2"/>
              </a:buClr>
              <a:buSzPts val="2200"/>
              <a:buFont typeface="Arial"/>
              <a:buChar char="•"/>
            </a:pPr>
            <a:r>
              <a:rPr lang="en-US" sz="2200">
                <a:solidFill>
                  <a:schemeClr val="dk1"/>
                </a:solidFill>
                <a:latin typeface="Cambria"/>
                <a:ea typeface="Cambria"/>
                <a:cs typeface="Cambria"/>
                <a:sym typeface="Cambria"/>
              </a:rPr>
              <a:t>They appear frequent and everywhere in the passage! ☺ </a:t>
            </a:r>
            <a:endParaRPr sz="2200">
              <a:solidFill>
                <a:schemeClr val="dk1"/>
              </a:solidFill>
              <a:latin typeface="Cambria"/>
              <a:ea typeface="Cambria"/>
              <a:cs typeface="Cambria"/>
              <a:sym typeface="Cambri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9"/>
                                        </p:tgtEl>
                                        <p:attrNameLst>
                                          <p:attrName>style.visibility</p:attrName>
                                        </p:attrNameLst>
                                      </p:cBhvr>
                                      <p:to>
                                        <p:strVal val="visible"/>
                                      </p:to>
                                    </p:set>
                                    <p:animEffect filter="fade" transition="in">
                                      <p:cBhvr>
                                        <p:cTn dur="200"/>
                                        <p:tgtEl>
                                          <p:spTgt spid="21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2"/>
                                        </p:tgtEl>
                                        <p:attrNameLst>
                                          <p:attrName>style.visibility</p:attrName>
                                        </p:attrNameLst>
                                      </p:cBhvr>
                                      <p:to>
                                        <p:strVal val="visible"/>
                                      </p:to>
                                    </p:set>
                                    <p:animEffect filter="fade" transition="in">
                                      <p:cBhvr>
                                        <p:cTn dur="300"/>
                                        <p:tgtEl>
                                          <p:spTgt spid="22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3"/>
                                        </p:tgtEl>
                                        <p:attrNameLst>
                                          <p:attrName>style.visibility</p:attrName>
                                        </p:attrNameLst>
                                      </p:cBhvr>
                                      <p:to>
                                        <p:strVal val="visible"/>
                                      </p:to>
                                    </p:set>
                                    <p:animEffect filter="fade" transition="in">
                                      <p:cBhvr>
                                        <p:cTn dur="200"/>
                                        <p:tgtEl>
                                          <p:spTgt spid="22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4"/>
                                        </p:tgtEl>
                                        <p:attrNameLst>
                                          <p:attrName>style.visibility</p:attrName>
                                        </p:attrNameLst>
                                      </p:cBhvr>
                                      <p:to>
                                        <p:strVal val="visible"/>
                                      </p:to>
                                    </p:set>
                                    <p:animEffect filter="fade" transition="in">
                                      <p:cBhvr>
                                        <p:cTn dur="300"/>
                                        <p:tgtEl>
                                          <p:spTgt spid="22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9" name="Shape 229"/>
        <p:cNvGrpSpPr/>
        <p:nvPr/>
      </p:nvGrpSpPr>
      <p:grpSpPr>
        <a:xfrm>
          <a:off x="0" y="0"/>
          <a:ext cx="0" cy="0"/>
          <a:chOff x="0" y="0"/>
          <a:chExt cx="0" cy="0"/>
        </a:xfrm>
      </p:grpSpPr>
      <p:sp>
        <p:nvSpPr>
          <p:cNvPr id="230" name="Google Shape;230;p13"/>
          <p:cNvSpPr txBox="1"/>
          <p:nvPr>
            <p:ph type="title"/>
          </p:nvPr>
        </p:nvSpPr>
        <p:spPr>
          <a:xfrm>
            <a:off x="1251677" y="645106"/>
            <a:ext cx="8004865" cy="82588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2"/>
              </a:buClr>
              <a:buSzPts val="4400"/>
              <a:buFont typeface="Impact"/>
              <a:buNone/>
            </a:pPr>
            <a:r>
              <a:rPr lang="en-US" sz="4400"/>
              <a:t>READING SKILLS</a:t>
            </a:r>
            <a:endParaRPr/>
          </a:p>
        </p:txBody>
      </p:sp>
      <p:sp>
        <p:nvSpPr>
          <p:cNvPr id="231" name="Google Shape;231;p13"/>
          <p:cNvSpPr txBox="1"/>
          <p:nvPr>
            <p:ph idx="1" type="body"/>
          </p:nvPr>
        </p:nvSpPr>
        <p:spPr>
          <a:xfrm>
            <a:off x="1251677" y="1632203"/>
            <a:ext cx="10225620" cy="2797907"/>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SzPts val="2200"/>
              <a:buChar char="•"/>
            </a:pPr>
            <a:r>
              <a:rPr i="0" lang="en-US" sz="2200" u="none" strike="noStrike">
                <a:solidFill>
                  <a:srgbClr val="000000"/>
                </a:solidFill>
                <a:latin typeface="Cambria"/>
                <a:ea typeface="Cambria"/>
                <a:cs typeface="Cambria"/>
                <a:sym typeface="Cambria"/>
              </a:rPr>
              <a:t>Let’s see again the questions</a:t>
            </a:r>
            <a:endParaRPr/>
          </a:p>
          <a:p>
            <a:pPr indent="-228600" lvl="0" marL="228600" rtl="0" algn="l">
              <a:lnSpc>
                <a:spcPct val="100000"/>
              </a:lnSpc>
              <a:spcBef>
                <a:spcPts val="1300"/>
              </a:spcBef>
              <a:spcAft>
                <a:spcPts val="0"/>
              </a:spcAft>
              <a:buSzPts val="2200"/>
              <a:buChar char="•"/>
            </a:pPr>
            <a:r>
              <a:rPr i="0" lang="en-US" sz="2200" u="none" strike="noStrike">
                <a:solidFill>
                  <a:srgbClr val="000000"/>
                </a:solidFill>
                <a:latin typeface="Cambria"/>
                <a:ea typeface="Cambria"/>
                <a:cs typeface="Cambria"/>
                <a:sym typeface="Cambria"/>
              </a:rPr>
              <a:t>See how all the strategies </a:t>
            </a:r>
            <a:r>
              <a:rPr lang="en-US" sz="2200">
                <a:solidFill>
                  <a:srgbClr val="000000"/>
                </a:solidFill>
                <a:latin typeface="Cambria"/>
                <a:ea typeface="Cambria"/>
                <a:cs typeface="Cambria"/>
                <a:sym typeface="Cambria"/>
              </a:rPr>
              <a:t>you’ve learned </a:t>
            </a:r>
            <a:r>
              <a:rPr i="0" lang="en-US" sz="2200" u="none" strike="noStrike">
                <a:solidFill>
                  <a:srgbClr val="000000"/>
                </a:solidFill>
                <a:latin typeface="Cambria"/>
                <a:ea typeface="Cambria"/>
                <a:cs typeface="Cambria"/>
                <a:sym typeface="Cambria"/>
              </a:rPr>
              <a:t>can be used to answer the questions.</a:t>
            </a:r>
            <a:endParaRPr/>
          </a:p>
          <a:p>
            <a:pPr indent="-228600" lvl="0" marL="228600" rtl="0" algn="l">
              <a:lnSpc>
                <a:spcPct val="100000"/>
              </a:lnSpc>
              <a:spcBef>
                <a:spcPts val="1300"/>
              </a:spcBef>
              <a:spcAft>
                <a:spcPts val="0"/>
              </a:spcAft>
              <a:buSzPts val="2200"/>
              <a:buChar char="•"/>
            </a:pPr>
            <a:r>
              <a:rPr lang="en-US" sz="2200">
                <a:solidFill>
                  <a:srgbClr val="000000"/>
                </a:solidFill>
                <a:latin typeface="Cambria"/>
                <a:ea typeface="Cambria"/>
                <a:cs typeface="Cambria"/>
                <a:sym typeface="Cambria"/>
              </a:rPr>
              <a:t>Remember to comprehend what’s being asked by:</a:t>
            </a:r>
            <a:endParaRPr/>
          </a:p>
          <a:p>
            <a:pPr indent="-438150" lvl="0" marL="1033463" rtl="0" algn="l">
              <a:lnSpc>
                <a:spcPct val="100000"/>
              </a:lnSpc>
              <a:spcBef>
                <a:spcPts val="1300"/>
              </a:spcBef>
              <a:spcAft>
                <a:spcPts val="0"/>
              </a:spcAft>
              <a:buSzPts val="2200"/>
              <a:buAutoNum type="arabicParenR"/>
            </a:pPr>
            <a:r>
              <a:rPr lang="en-US" sz="2200">
                <a:solidFill>
                  <a:srgbClr val="000000"/>
                </a:solidFill>
                <a:latin typeface="Cambria"/>
                <a:ea typeface="Cambria"/>
                <a:cs typeface="Cambria"/>
                <a:sym typeface="Cambria"/>
              </a:rPr>
              <a:t>identifying the question words and keywords; and </a:t>
            </a:r>
            <a:endParaRPr/>
          </a:p>
          <a:p>
            <a:pPr indent="-438150" lvl="0" marL="1033463" rtl="0" algn="l">
              <a:lnSpc>
                <a:spcPct val="100000"/>
              </a:lnSpc>
              <a:spcBef>
                <a:spcPts val="1300"/>
              </a:spcBef>
              <a:spcAft>
                <a:spcPts val="0"/>
              </a:spcAft>
              <a:buSzPts val="2200"/>
              <a:buAutoNum type="arabicParenR"/>
            </a:pPr>
            <a:r>
              <a:rPr lang="en-US" sz="2200">
                <a:solidFill>
                  <a:srgbClr val="000000"/>
                </a:solidFill>
                <a:latin typeface="Cambria"/>
                <a:ea typeface="Cambria"/>
                <a:cs typeface="Cambria"/>
                <a:sym typeface="Cambria"/>
              </a:rPr>
              <a:t>finding the answer in the passage by scanning!</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5" name="Shape 235"/>
        <p:cNvGrpSpPr/>
        <p:nvPr/>
      </p:nvGrpSpPr>
      <p:grpSpPr>
        <a:xfrm>
          <a:off x="0" y="0"/>
          <a:ext cx="0" cy="0"/>
          <a:chOff x="0" y="0"/>
          <a:chExt cx="0" cy="0"/>
        </a:xfrm>
      </p:grpSpPr>
      <p:sp>
        <p:nvSpPr>
          <p:cNvPr id="236" name="Google Shape;236;p14"/>
          <p:cNvSpPr txBox="1"/>
          <p:nvPr>
            <p:ph type="title"/>
          </p:nvPr>
        </p:nvSpPr>
        <p:spPr>
          <a:xfrm>
            <a:off x="999430" y="263720"/>
            <a:ext cx="4357499" cy="8258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3500"/>
              <a:buFont typeface="Impact"/>
              <a:buNone/>
            </a:pPr>
            <a:r>
              <a:rPr lang="en-US" sz="3500"/>
              <a:t>DISCUSSION</a:t>
            </a:r>
            <a:endParaRPr/>
          </a:p>
        </p:txBody>
      </p:sp>
      <p:sp>
        <p:nvSpPr>
          <p:cNvPr id="237" name="Google Shape;237;p14"/>
          <p:cNvSpPr txBox="1"/>
          <p:nvPr>
            <p:ph idx="1" type="body"/>
          </p:nvPr>
        </p:nvSpPr>
        <p:spPr>
          <a:xfrm>
            <a:off x="999430" y="1089606"/>
            <a:ext cx="6196044" cy="5504674"/>
          </a:xfrm>
          <a:prstGeom prst="rect">
            <a:avLst/>
          </a:prstGeom>
          <a:noFill/>
          <a:ln>
            <a:noFill/>
          </a:ln>
        </p:spPr>
        <p:txBody>
          <a:bodyPr anchorCtr="0" anchor="t" bIns="45700" lIns="91425" spcFirstLastPara="1" rIns="91425" wrap="square" tIns="45700">
            <a:noAutofit/>
          </a:bodyPr>
          <a:lstStyle/>
          <a:p>
            <a:pPr indent="0" lvl="0" marL="0" rtl="0" algn="just">
              <a:lnSpc>
                <a:spcPct val="100000"/>
              </a:lnSpc>
              <a:spcBef>
                <a:spcPts val="0"/>
              </a:spcBef>
              <a:spcAft>
                <a:spcPts val="0"/>
              </a:spcAft>
              <a:buSzPts val="2100"/>
              <a:buNone/>
            </a:pPr>
            <a:r>
              <a:rPr b="1" lang="en-US" sz="2100">
                <a:solidFill>
                  <a:schemeClr val="dk1"/>
                </a:solidFill>
                <a:latin typeface="Cambria"/>
                <a:ea typeface="Cambria"/>
                <a:cs typeface="Cambria"/>
                <a:sym typeface="Cambria"/>
              </a:rPr>
              <a:t>Srinivasa Ramanujan</a:t>
            </a:r>
            <a:r>
              <a:rPr lang="en-US" sz="2100">
                <a:solidFill>
                  <a:schemeClr val="dk1"/>
                </a:solidFill>
                <a:latin typeface="Cambria"/>
                <a:ea typeface="Cambria"/>
                <a:cs typeface="Cambria"/>
                <a:sym typeface="Cambria"/>
              </a:rPr>
              <a:t> was a famous Indian mathematician who amazed the world with his talent. </a:t>
            </a:r>
            <a:r>
              <a:rPr lang="en-US" sz="2100">
                <a:solidFill>
                  <a:srgbClr val="000000"/>
                </a:solidFill>
                <a:latin typeface="Cambria"/>
                <a:ea typeface="Cambria"/>
                <a:cs typeface="Cambria"/>
                <a:sym typeface="Cambria"/>
              </a:rPr>
              <a:t>He was born in 1887 in Tamilnadu, India, and loved math from a young age. </a:t>
            </a:r>
            <a:r>
              <a:rPr lang="en-US" sz="2100">
                <a:solidFill>
                  <a:schemeClr val="dk1"/>
                </a:solidFill>
                <a:latin typeface="Cambria"/>
                <a:ea typeface="Cambria"/>
                <a:cs typeface="Cambria"/>
                <a:sym typeface="Cambria"/>
              </a:rPr>
              <a:t>Although he had no formal training, he made important discoveries in number theory and other fields. By the time he turned 17, he had already done his own research in mathematics. He had also read a book that changed his life, which led him to focus completely on math. Because of this, he failed his college exams and had to leave school. Later, he sent a letter to a British mathematician named G. H. Hardy, who saw Ramanujan’s talent and invited him to England. Ramanujan became well-known and received honors, but the weather and food in England made him sick. He returned to India in 1919, but he died a year later at the age of 32. </a:t>
            </a:r>
            <a:endParaRPr/>
          </a:p>
        </p:txBody>
      </p:sp>
      <p:sp>
        <p:nvSpPr>
          <p:cNvPr id="238" name="Google Shape;238;p14"/>
          <p:cNvSpPr/>
          <p:nvPr/>
        </p:nvSpPr>
        <p:spPr>
          <a:xfrm>
            <a:off x="7568741" y="2479660"/>
            <a:ext cx="4280974" cy="589461"/>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200">
                <a:solidFill>
                  <a:schemeClr val="dk1"/>
                </a:solidFill>
                <a:latin typeface="Cambria"/>
                <a:ea typeface="Cambria"/>
                <a:cs typeface="Cambria"/>
                <a:sym typeface="Cambria"/>
              </a:rPr>
              <a:t>1. Where was Ramanujan born?</a:t>
            </a:r>
            <a:endParaRPr/>
          </a:p>
        </p:txBody>
      </p:sp>
      <p:sp>
        <p:nvSpPr>
          <p:cNvPr id="239" name="Google Shape;239;p14"/>
          <p:cNvSpPr txBox="1"/>
          <p:nvPr/>
        </p:nvSpPr>
        <p:spPr>
          <a:xfrm>
            <a:off x="8670672" y="3393675"/>
            <a:ext cx="1219200"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US" sz="2100">
                <a:solidFill>
                  <a:srgbClr val="000000"/>
                </a:solidFill>
                <a:latin typeface="Cambria"/>
                <a:ea typeface="Cambria"/>
                <a:cs typeface="Cambria"/>
                <a:sym typeface="Cambria"/>
              </a:rPr>
              <a:t>keyword</a:t>
            </a:r>
            <a:endParaRPr/>
          </a:p>
        </p:txBody>
      </p:sp>
      <p:sp>
        <p:nvSpPr>
          <p:cNvPr id="240" name="Google Shape;240;p14"/>
          <p:cNvSpPr/>
          <p:nvPr/>
        </p:nvSpPr>
        <p:spPr>
          <a:xfrm>
            <a:off x="10714588" y="2564661"/>
            <a:ext cx="955963" cy="387926"/>
          </a:xfrm>
          <a:prstGeom prst="ellipse">
            <a:avLst/>
          </a:prstGeom>
          <a:noFill/>
          <a:ln cap="flat" cmpd="sng" w="127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cxnSp>
        <p:nvCxnSpPr>
          <p:cNvPr id="241" name="Google Shape;241;p14"/>
          <p:cNvCxnSpPr>
            <a:stCxn id="240" idx="4"/>
          </p:cNvCxnSpPr>
          <p:nvPr/>
        </p:nvCxnSpPr>
        <p:spPr>
          <a:xfrm rot="5400000">
            <a:off x="10227770" y="2614787"/>
            <a:ext cx="627000" cy="1302600"/>
          </a:xfrm>
          <a:prstGeom prst="curvedConnector2">
            <a:avLst/>
          </a:prstGeom>
          <a:noFill/>
          <a:ln cap="flat" cmpd="sng" w="38100">
            <a:solidFill>
              <a:srgbClr val="00B050"/>
            </a:solidFill>
            <a:prstDash val="solid"/>
            <a:round/>
            <a:headEnd len="sm" w="sm" type="none"/>
            <a:tailEnd len="med" w="med" type="triangle"/>
          </a:ln>
        </p:spPr>
      </p:cxnSp>
      <p:sp>
        <p:nvSpPr>
          <p:cNvPr id="242" name="Google Shape;242;p14"/>
          <p:cNvSpPr/>
          <p:nvPr/>
        </p:nvSpPr>
        <p:spPr>
          <a:xfrm>
            <a:off x="2760432" y="1774827"/>
            <a:ext cx="615201" cy="387926"/>
          </a:xfrm>
          <a:prstGeom prst="ellipse">
            <a:avLst/>
          </a:prstGeom>
          <a:noFill/>
          <a:ln cap="flat" cmpd="sng" w="127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243" name="Google Shape;243;p14"/>
          <p:cNvSpPr/>
          <p:nvPr/>
        </p:nvSpPr>
        <p:spPr>
          <a:xfrm>
            <a:off x="7871176" y="2564661"/>
            <a:ext cx="955963" cy="387926"/>
          </a:xfrm>
          <a:prstGeom prst="ellipse">
            <a:avLst/>
          </a:prstGeom>
          <a:noFill/>
          <a:ln cap="flat" cmpd="sng" w="127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cxnSp>
        <p:nvCxnSpPr>
          <p:cNvPr id="244" name="Google Shape;244;p14"/>
          <p:cNvCxnSpPr/>
          <p:nvPr/>
        </p:nvCxnSpPr>
        <p:spPr>
          <a:xfrm flipH="1" rot="10800000">
            <a:off x="8417131" y="1887774"/>
            <a:ext cx="1116300" cy="642600"/>
          </a:xfrm>
          <a:prstGeom prst="curvedConnector2">
            <a:avLst/>
          </a:prstGeom>
          <a:noFill/>
          <a:ln cap="flat" cmpd="sng" w="38100">
            <a:solidFill>
              <a:srgbClr val="00B050"/>
            </a:solidFill>
            <a:prstDash val="solid"/>
            <a:round/>
            <a:headEnd len="sm" w="sm" type="none"/>
            <a:tailEnd len="med" w="med" type="triangle"/>
          </a:ln>
        </p:spPr>
      </p:cxnSp>
      <p:sp>
        <p:nvSpPr>
          <p:cNvPr id="245" name="Google Shape;245;p14"/>
          <p:cNvSpPr txBox="1"/>
          <p:nvPr/>
        </p:nvSpPr>
        <p:spPr>
          <a:xfrm>
            <a:off x="9780801" y="1650572"/>
            <a:ext cx="2089640"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US" sz="2100">
                <a:solidFill>
                  <a:srgbClr val="000000"/>
                </a:solidFill>
                <a:latin typeface="Cambria"/>
                <a:ea typeface="Cambria"/>
                <a:cs typeface="Cambria"/>
                <a:sym typeface="Cambria"/>
              </a:rPr>
              <a:t>location/ place</a:t>
            </a:r>
            <a:endParaRPr/>
          </a:p>
        </p:txBody>
      </p:sp>
      <p:sp>
        <p:nvSpPr>
          <p:cNvPr id="246" name="Google Shape;246;p14"/>
          <p:cNvSpPr/>
          <p:nvPr/>
        </p:nvSpPr>
        <p:spPr>
          <a:xfrm>
            <a:off x="4647881" y="1822049"/>
            <a:ext cx="1876096" cy="332830"/>
          </a:xfrm>
          <a:prstGeom prst="roundRect">
            <a:avLst>
              <a:gd fmla="val 16667" name="adj"/>
            </a:avLst>
          </a:prstGeom>
          <a:noFill/>
          <a:ln cap="flat" cmpd="sng" w="19050">
            <a:solidFill>
              <a:srgbClr val="008F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247" name="Google Shape;247;p14"/>
          <p:cNvSpPr/>
          <p:nvPr/>
        </p:nvSpPr>
        <p:spPr>
          <a:xfrm>
            <a:off x="8417131" y="4366408"/>
            <a:ext cx="3138993" cy="943924"/>
          </a:xfrm>
          <a:prstGeom prst="flowChartTerminator">
            <a:avLst/>
          </a:prstGeom>
          <a:solidFill>
            <a:srgbClr val="00B050"/>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100">
                <a:solidFill>
                  <a:schemeClr val="lt1"/>
                </a:solidFill>
                <a:latin typeface="Cambria"/>
                <a:ea typeface="Cambria"/>
                <a:cs typeface="Cambria"/>
                <a:sym typeface="Cambria"/>
              </a:rPr>
              <a:t>ANSWER:</a:t>
            </a:r>
            <a:endParaRPr/>
          </a:p>
          <a:p>
            <a:pPr indent="0" lvl="0" marL="0" marR="0" rtl="0" algn="ctr">
              <a:spcBef>
                <a:spcPts val="0"/>
              </a:spcBef>
              <a:spcAft>
                <a:spcPts val="0"/>
              </a:spcAft>
              <a:buNone/>
            </a:pPr>
            <a:r>
              <a:rPr b="1" lang="en-US" sz="2100">
                <a:solidFill>
                  <a:schemeClr val="lt1"/>
                </a:solidFill>
                <a:latin typeface="Cambria"/>
                <a:ea typeface="Cambria"/>
                <a:cs typeface="Cambria"/>
                <a:sym typeface="Cambria"/>
              </a:rPr>
              <a:t>Tamilnadu, India</a:t>
            </a:r>
            <a:endParaRPr/>
          </a:p>
        </p:txBody>
      </p:sp>
      <p:cxnSp>
        <p:nvCxnSpPr>
          <p:cNvPr id="248" name="Google Shape;248;p14"/>
          <p:cNvCxnSpPr>
            <a:endCxn id="247" idx="1"/>
          </p:cNvCxnSpPr>
          <p:nvPr/>
        </p:nvCxnSpPr>
        <p:spPr>
          <a:xfrm flipH="1" rot="-5400000">
            <a:off x="6084331" y="2505570"/>
            <a:ext cx="2772300" cy="1893300"/>
          </a:xfrm>
          <a:prstGeom prst="curvedConnector2">
            <a:avLst/>
          </a:prstGeom>
          <a:noFill/>
          <a:ln cap="flat" cmpd="sng" w="38100">
            <a:solidFill>
              <a:srgbClr val="00B050"/>
            </a:solidFill>
            <a:prstDash val="solid"/>
            <a:round/>
            <a:headEnd len="sm" w="sm" type="none"/>
            <a:tailEnd len="med" w="med" type="triangl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3"/>
                                        </p:tgtEl>
                                        <p:attrNameLst>
                                          <p:attrName>style.visibility</p:attrName>
                                        </p:attrNameLst>
                                      </p:cBhvr>
                                      <p:to>
                                        <p:strVal val="visible"/>
                                      </p:to>
                                    </p:set>
                                    <p:animEffect filter="fade" transition="in">
                                      <p:cBhvr>
                                        <p:cTn dur="200"/>
                                        <p:tgtEl>
                                          <p:spTgt spid="24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4"/>
                                        </p:tgtEl>
                                        <p:attrNameLst>
                                          <p:attrName>style.visibility</p:attrName>
                                        </p:attrNameLst>
                                      </p:cBhvr>
                                      <p:to>
                                        <p:strVal val="visible"/>
                                      </p:to>
                                    </p:set>
                                    <p:animEffect filter="fade" transition="in">
                                      <p:cBhvr>
                                        <p:cTn dur="300"/>
                                        <p:tgtEl>
                                          <p:spTgt spid="24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4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0"/>
                                        </p:tgtEl>
                                        <p:attrNameLst>
                                          <p:attrName>style.visibility</p:attrName>
                                        </p:attrNameLst>
                                      </p:cBhvr>
                                      <p:to>
                                        <p:strVal val="visible"/>
                                      </p:to>
                                    </p:set>
                                    <p:animEffect filter="fade" transition="in">
                                      <p:cBhvr>
                                        <p:cTn dur="200"/>
                                        <p:tgtEl>
                                          <p:spTgt spid="24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1"/>
                                        </p:tgtEl>
                                        <p:attrNameLst>
                                          <p:attrName>style.visibility</p:attrName>
                                        </p:attrNameLst>
                                      </p:cBhvr>
                                      <p:to>
                                        <p:strVal val="visible"/>
                                      </p:to>
                                    </p:set>
                                    <p:animEffect filter="fade" transition="in">
                                      <p:cBhvr>
                                        <p:cTn dur="300"/>
                                        <p:tgtEl>
                                          <p:spTgt spid="24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2"/>
                                        </p:tgtEl>
                                        <p:attrNameLst>
                                          <p:attrName>style.visibility</p:attrName>
                                        </p:attrNameLst>
                                      </p:cBhvr>
                                      <p:to>
                                        <p:strVal val="visible"/>
                                      </p:to>
                                    </p:set>
                                    <p:animEffect filter="fade" transition="in">
                                      <p:cBhvr>
                                        <p:cTn dur="200"/>
                                        <p:tgtEl>
                                          <p:spTgt spid="24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6"/>
                                        </p:tgtEl>
                                        <p:attrNameLst>
                                          <p:attrName>style.visibility</p:attrName>
                                        </p:attrNameLst>
                                      </p:cBhvr>
                                      <p:to>
                                        <p:strVal val="visible"/>
                                      </p:to>
                                    </p:set>
                                    <p:animEffect filter="fade" transition="in">
                                      <p:cBhvr>
                                        <p:cTn dur="200"/>
                                        <p:tgtEl>
                                          <p:spTgt spid="24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8"/>
                                        </p:tgtEl>
                                        <p:attrNameLst>
                                          <p:attrName>style.visibility</p:attrName>
                                        </p:attrNameLst>
                                      </p:cBhvr>
                                      <p:to>
                                        <p:strVal val="visible"/>
                                      </p:to>
                                    </p:set>
                                    <p:animEffect filter="fade" transition="in">
                                      <p:cBhvr>
                                        <p:cTn dur="300"/>
                                        <p:tgtEl>
                                          <p:spTgt spid="24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7"/>
                                        </p:tgtEl>
                                        <p:attrNameLst>
                                          <p:attrName>style.visibility</p:attrName>
                                        </p:attrNameLst>
                                      </p:cBhvr>
                                      <p:to>
                                        <p:strVal val="visible"/>
                                      </p:to>
                                    </p:set>
                                    <p:animEffect filter="fade" transition="in">
                                      <p:cBhvr>
                                        <p:cTn dur="200"/>
                                        <p:tgtEl>
                                          <p:spTgt spid="2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2" name="Shape 252"/>
        <p:cNvGrpSpPr/>
        <p:nvPr/>
      </p:nvGrpSpPr>
      <p:grpSpPr>
        <a:xfrm>
          <a:off x="0" y="0"/>
          <a:ext cx="0" cy="0"/>
          <a:chOff x="0" y="0"/>
          <a:chExt cx="0" cy="0"/>
        </a:xfrm>
      </p:grpSpPr>
      <p:sp>
        <p:nvSpPr>
          <p:cNvPr id="253" name="Google Shape;253;p15"/>
          <p:cNvSpPr txBox="1"/>
          <p:nvPr>
            <p:ph type="title"/>
          </p:nvPr>
        </p:nvSpPr>
        <p:spPr>
          <a:xfrm>
            <a:off x="999430" y="263720"/>
            <a:ext cx="4357499" cy="8258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3500"/>
              <a:buFont typeface="Impact"/>
              <a:buNone/>
            </a:pPr>
            <a:r>
              <a:rPr lang="en-US" sz="3500"/>
              <a:t>DISCUSSION</a:t>
            </a:r>
            <a:endParaRPr/>
          </a:p>
        </p:txBody>
      </p:sp>
      <p:sp>
        <p:nvSpPr>
          <p:cNvPr id="254" name="Google Shape;254;p15"/>
          <p:cNvSpPr txBox="1"/>
          <p:nvPr>
            <p:ph idx="1" type="body"/>
          </p:nvPr>
        </p:nvSpPr>
        <p:spPr>
          <a:xfrm>
            <a:off x="999430" y="1089607"/>
            <a:ext cx="6196044" cy="5504674"/>
          </a:xfrm>
          <a:prstGeom prst="rect">
            <a:avLst/>
          </a:prstGeom>
          <a:noFill/>
          <a:ln>
            <a:noFill/>
          </a:ln>
        </p:spPr>
        <p:txBody>
          <a:bodyPr anchorCtr="0" anchor="t" bIns="45700" lIns="91425" spcFirstLastPara="1" rIns="91425" wrap="square" tIns="45700">
            <a:noAutofit/>
          </a:bodyPr>
          <a:lstStyle/>
          <a:p>
            <a:pPr indent="0" lvl="0" marL="0" rtl="0" algn="just">
              <a:lnSpc>
                <a:spcPct val="100000"/>
              </a:lnSpc>
              <a:spcBef>
                <a:spcPts val="0"/>
              </a:spcBef>
              <a:spcAft>
                <a:spcPts val="0"/>
              </a:spcAft>
              <a:buSzPts val="2100"/>
              <a:buNone/>
            </a:pPr>
            <a:r>
              <a:rPr b="1" lang="en-US" sz="2100">
                <a:solidFill>
                  <a:schemeClr val="dk1"/>
                </a:solidFill>
                <a:latin typeface="Cambria"/>
                <a:ea typeface="Cambria"/>
                <a:cs typeface="Cambria"/>
                <a:sym typeface="Cambria"/>
              </a:rPr>
              <a:t>Srinivasa Ramanujan</a:t>
            </a:r>
            <a:r>
              <a:rPr lang="en-US" sz="2100">
                <a:solidFill>
                  <a:schemeClr val="dk1"/>
                </a:solidFill>
                <a:latin typeface="Cambria"/>
                <a:ea typeface="Cambria"/>
                <a:cs typeface="Cambria"/>
                <a:sym typeface="Cambria"/>
              </a:rPr>
              <a:t> was a famous Indian mathematician who amazed the world with his talent. </a:t>
            </a:r>
            <a:r>
              <a:rPr lang="en-US" sz="2100">
                <a:solidFill>
                  <a:srgbClr val="000000"/>
                </a:solidFill>
                <a:latin typeface="Cambria"/>
                <a:ea typeface="Cambria"/>
                <a:cs typeface="Cambria"/>
                <a:sym typeface="Cambria"/>
              </a:rPr>
              <a:t>He was born in 1887 in Tamilnadu, India, and loved math from a young age. </a:t>
            </a:r>
            <a:r>
              <a:rPr lang="en-US" sz="2100">
                <a:solidFill>
                  <a:schemeClr val="dk1"/>
                </a:solidFill>
                <a:latin typeface="Cambria"/>
                <a:ea typeface="Cambria"/>
                <a:cs typeface="Cambria"/>
                <a:sym typeface="Cambria"/>
              </a:rPr>
              <a:t>Although he had no formal training, he made important discoveries in number theory and other fields. By the time he turned 17, he had already done his own research in mathematics. He had also read a book that changed his life, which led him to focus completely on math. Because of this, he failed his college exams and had to leave school. Later, he sent a letter to a British mathematician named G. H. Hardy, who saw Ramanujan’s talent and invited him to England. Ramanujan became well-known and received honors, but the weather and food in England made him sick. He returned to India in 1919, but he died a year later at the age of 32. </a:t>
            </a:r>
            <a:endParaRPr/>
          </a:p>
        </p:txBody>
      </p:sp>
      <p:sp>
        <p:nvSpPr>
          <p:cNvPr id="255" name="Google Shape;255;p15"/>
          <p:cNvSpPr/>
          <p:nvPr/>
        </p:nvSpPr>
        <p:spPr>
          <a:xfrm>
            <a:off x="7276393" y="1888388"/>
            <a:ext cx="4547745" cy="841827"/>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200">
                <a:solidFill>
                  <a:schemeClr val="dk1"/>
                </a:solidFill>
                <a:latin typeface="Cambria"/>
                <a:ea typeface="Cambria"/>
                <a:cs typeface="Cambria"/>
                <a:sym typeface="Cambria"/>
              </a:rPr>
              <a:t>2. </a:t>
            </a:r>
            <a:r>
              <a:rPr lang="en-US" sz="2200">
                <a:solidFill>
                  <a:srgbClr val="000000"/>
                </a:solidFill>
                <a:latin typeface="Cambria"/>
                <a:ea typeface="Cambria"/>
                <a:cs typeface="Cambria"/>
                <a:sym typeface="Cambria"/>
              </a:rPr>
              <a:t>Who invited Ramanujan to England?</a:t>
            </a:r>
            <a:endParaRPr/>
          </a:p>
        </p:txBody>
      </p:sp>
      <p:sp>
        <p:nvSpPr>
          <p:cNvPr id="256" name="Google Shape;256;p15"/>
          <p:cNvSpPr txBox="1"/>
          <p:nvPr/>
        </p:nvSpPr>
        <p:spPr>
          <a:xfrm>
            <a:off x="10093521" y="2963376"/>
            <a:ext cx="1219200"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US" sz="2100">
                <a:solidFill>
                  <a:srgbClr val="000000"/>
                </a:solidFill>
                <a:latin typeface="Cambria"/>
                <a:ea typeface="Cambria"/>
                <a:cs typeface="Cambria"/>
                <a:sym typeface="Cambria"/>
              </a:rPr>
              <a:t>keyword</a:t>
            </a:r>
            <a:endParaRPr/>
          </a:p>
        </p:txBody>
      </p:sp>
      <p:sp>
        <p:nvSpPr>
          <p:cNvPr id="257" name="Google Shape;257;p15"/>
          <p:cNvSpPr/>
          <p:nvPr/>
        </p:nvSpPr>
        <p:spPr>
          <a:xfrm>
            <a:off x="8538279" y="1930113"/>
            <a:ext cx="1102538" cy="387926"/>
          </a:xfrm>
          <a:prstGeom prst="ellipse">
            <a:avLst/>
          </a:prstGeom>
          <a:noFill/>
          <a:ln cap="flat" cmpd="sng" w="127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cxnSp>
        <p:nvCxnSpPr>
          <p:cNvPr id="258" name="Google Shape;258;p15"/>
          <p:cNvCxnSpPr>
            <a:endCxn id="256" idx="0"/>
          </p:cNvCxnSpPr>
          <p:nvPr/>
        </p:nvCxnSpPr>
        <p:spPr>
          <a:xfrm>
            <a:off x="8825121" y="2289576"/>
            <a:ext cx="1878000" cy="673800"/>
          </a:xfrm>
          <a:prstGeom prst="curvedConnector2">
            <a:avLst/>
          </a:prstGeom>
          <a:noFill/>
          <a:ln cap="flat" cmpd="sng" w="38100">
            <a:solidFill>
              <a:srgbClr val="00B050"/>
            </a:solidFill>
            <a:prstDash val="solid"/>
            <a:round/>
            <a:headEnd len="sm" w="sm" type="none"/>
            <a:tailEnd len="med" w="med" type="triangle"/>
          </a:ln>
        </p:spPr>
      </p:cxnSp>
      <p:sp>
        <p:nvSpPr>
          <p:cNvPr id="259" name="Google Shape;259;p15"/>
          <p:cNvSpPr/>
          <p:nvPr/>
        </p:nvSpPr>
        <p:spPr>
          <a:xfrm>
            <a:off x="4097452" y="4977987"/>
            <a:ext cx="895119" cy="387926"/>
          </a:xfrm>
          <a:prstGeom prst="ellipse">
            <a:avLst/>
          </a:prstGeom>
          <a:noFill/>
          <a:ln cap="flat" cmpd="sng" w="127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260" name="Google Shape;260;p15"/>
          <p:cNvSpPr/>
          <p:nvPr/>
        </p:nvSpPr>
        <p:spPr>
          <a:xfrm>
            <a:off x="8417131" y="4588802"/>
            <a:ext cx="3138993" cy="943924"/>
          </a:xfrm>
          <a:prstGeom prst="flowChartTerminator">
            <a:avLst/>
          </a:prstGeom>
          <a:solidFill>
            <a:srgbClr val="00B050"/>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100">
                <a:solidFill>
                  <a:schemeClr val="lt1"/>
                </a:solidFill>
                <a:latin typeface="Cambria"/>
                <a:ea typeface="Cambria"/>
                <a:cs typeface="Cambria"/>
                <a:sym typeface="Cambria"/>
              </a:rPr>
              <a:t>ANSWER:</a:t>
            </a:r>
            <a:endParaRPr/>
          </a:p>
          <a:p>
            <a:pPr indent="0" lvl="0" marL="0" marR="0" rtl="0" algn="ctr">
              <a:spcBef>
                <a:spcPts val="0"/>
              </a:spcBef>
              <a:spcAft>
                <a:spcPts val="0"/>
              </a:spcAft>
              <a:buNone/>
            </a:pPr>
            <a:r>
              <a:rPr b="1" lang="en-US" sz="2100">
                <a:solidFill>
                  <a:schemeClr val="lt1"/>
                </a:solidFill>
                <a:latin typeface="Cambria"/>
                <a:ea typeface="Cambria"/>
                <a:cs typeface="Cambria"/>
                <a:sym typeface="Cambria"/>
              </a:rPr>
              <a:t>G. H. Hardy</a:t>
            </a:r>
            <a:endParaRPr/>
          </a:p>
        </p:txBody>
      </p:sp>
      <p:cxnSp>
        <p:nvCxnSpPr>
          <p:cNvPr id="261" name="Google Shape;261;p15"/>
          <p:cNvCxnSpPr>
            <a:stCxn id="262" idx="3"/>
            <a:endCxn id="260" idx="1"/>
          </p:cNvCxnSpPr>
          <p:nvPr/>
        </p:nvCxnSpPr>
        <p:spPr>
          <a:xfrm>
            <a:off x="5675586" y="4783395"/>
            <a:ext cx="2741400" cy="277500"/>
          </a:xfrm>
          <a:prstGeom prst="curvedConnector3">
            <a:avLst>
              <a:gd fmla="val 50003" name="adj1"/>
            </a:avLst>
          </a:prstGeom>
          <a:noFill/>
          <a:ln cap="flat" cmpd="sng" w="38100">
            <a:solidFill>
              <a:srgbClr val="00B050"/>
            </a:solidFill>
            <a:prstDash val="solid"/>
            <a:round/>
            <a:headEnd len="sm" w="sm" type="none"/>
            <a:tailEnd len="med" w="med" type="triangle"/>
          </a:ln>
        </p:spPr>
      </p:cxnSp>
      <p:sp>
        <p:nvSpPr>
          <p:cNvPr id="263" name="Google Shape;263;p15"/>
          <p:cNvSpPr/>
          <p:nvPr/>
        </p:nvSpPr>
        <p:spPr>
          <a:xfrm>
            <a:off x="7704156" y="1911152"/>
            <a:ext cx="793663" cy="466856"/>
          </a:xfrm>
          <a:prstGeom prst="ellipse">
            <a:avLst/>
          </a:prstGeom>
          <a:noFill/>
          <a:ln cap="flat" cmpd="sng" w="127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cxnSp>
        <p:nvCxnSpPr>
          <p:cNvPr id="264" name="Google Shape;264;p15"/>
          <p:cNvCxnSpPr/>
          <p:nvPr/>
        </p:nvCxnSpPr>
        <p:spPr>
          <a:xfrm flipH="1" rot="10800000">
            <a:off x="7872480" y="1262122"/>
            <a:ext cx="1116300" cy="642600"/>
          </a:xfrm>
          <a:prstGeom prst="curvedConnector2">
            <a:avLst/>
          </a:prstGeom>
          <a:noFill/>
          <a:ln cap="flat" cmpd="sng" w="38100">
            <a:solidFill>
              <a:srgbClr val="00B050"/>
            </a:solidFill>
            <a:prstDash val="solid"/>
            <a:round/>
            <a:headEnd len="sm" w="sm" type="none"/>
            <a:tailEnd len="med" w="med" type="triangle"/>
          </a:ln>
        </p:spPr>
      </p:cxnSp>
      <p:sp>
        <p:nvSpPr>
          <p:cNvPr id="265" name="Google Shape;265;p15"/>
          <p:cNvSpPr txBox="1"/>
          <p:nvPr/>
        </p:nvSpPr>
        <p:spPr>
          <a:xfrm>
            <a:off x="9131007" y="1189866"/>
            <a:ext cx="2425117"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US" sz="2100">
                <a:solidFill>
                  <a:srgbClr val="000000"/>
                </a:solidFill>
                <a:latin typeface="Cambria"/>
                <a:ea typeface="Cambria"/>
                <a:cs typeface="Cambria"/>
                <a:sym typeface="Cambria"/>
              </a:rPr>
              <a:t>identity/ person(s)</a:t>
            </a:r>
            <a:endParaRPr/>
          </a:p>
        </p:txBody>
      </p:sp>
      <p:sp>
        <p:nvSpPr>
          <p:cNvPr id="262" name="Google Shape;262;p15"/>
          <p:cNvSpPr/>
          <p:nvPr/>
        </p:nvSpPr>
        <p:spPr>
          <a:xfrm>
            <a:off x="3957145" y="4588802"/>
            <a:ext cx="1718441" cy="389185"/>
          </a:xfrm>
          <a:prstGeom prst="roundRect">
            <a:avLst>
              <a:gd fmla="val 16667" name="adj"/>
            </a:avLst>
          </a:prstGeom>
          <a:noFill/>
          <a:ln cap="flat" cmpd="sng" w="19050">
            <a:solidFill>
              <a:srgbClr val="008F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266" name="Google Shape;266;p15"/>
          <p:cNvSpPr txBox="1"/>
          <p:nvPr/>
        </p:nvSpPr>
        <p:spPr>
          <a:xfrm>
            <a:off x="8560676" y="5659821"/>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Gill Sans"/>
              <a:ea typeface="Gill Sans"/>
              <a:cs typeface="Gill Sans"/>
              <a:sym typeface="Gill Sans"/>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3"/>
                                        </p:tgtEl>
                                        <p:attrNameLst>
                                          <p:attrName>style.visibility</p:attrName>
                                        </p:attrNameLst>
                                      </p:cBhvr>
                                      <p:to>
                                        <p:strVal val="visible"/>
                                      </p:to>
                                    </p:set>
                                    <p:animEffect filter="fade" transition="in">
                                      <p:cBhvr>
                                        <p:cTn dur="200"/>
                                        <p:tgtEl>
                                          <p:spTgt spid="26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4"/>
                                        </p:tgtEl>
                                        <p:attrNameLst>
                                          <p:attrName>style.visibility</p:attrName>
                                        </p:attrNameLst>
                                      </p:cBhvr>
                                      <p:to>
                                        <p:strVal val="visible"/>
                                      </p:to>
                                    </p:set>
                                    <p:animEffect filter="fade" transition="in">
                                      <p:cBhvr>
                                        <p:cTn dur="300"/>
                                        <p:tgtEl>
                                          <p:spTgt spid="26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7"/>
                                        </p:tgtEl>
                                        <p:attrNameLst>
                                          <p:attrName>style.visibility</p:attrName>
                                        </p:attrNameLst>
                                      </p:cBhvr>
                                      <p:to>
                                        <p:strVal val="visible"/>
                                      </p:to>
                                    </p:set>
                                    <p:animEffect filter="fade" transition="in">
                                      <p:cBhvr>
                                        <p:cTn dur="200"/>
                                        <p:tgtEl>
                                          <p:spTgt spid="25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8"/>
                                        </p:tgtEl>
                                        <p:attrNameLst>
                                          <p:attrName>style.visibility</p:attrName>
                                        </p:attrNameLst>
                                      </p:cBhvr>
                                      <p:to>
                                        <p:strVal val="visible"/>
                                      </p:to>
                                    </p:set>
                                    <p:animEffect filter="fade" transition="in">
                                      <p:cBhvr>
                                        <p:cTn dur="300"/>
                                        <p:tgtEl>
                                          <p:spTgt spid="25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9"/>
                                        </p:tgtEl>
                                        <p:attrNameLst>
                                          <p:attrName>style.visibility</p:attrName>
                                        </p:attrNameLst>
                                      </p:cBhvr>
                                      <p:to>
                                        <p:strVal val="visible"/>
                                      </p:to>
                                    </p:set>
                                    <p:animEffect filter="fade" transition="in">
                                      <p:cBhvr>
                                        <p:cTn dur="200"/>
                                        <p:tgtEl>
                                          <p:spTgt spid="25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2"/>
                                        </p:tgtEl>
                                        <p:attrNameLst>
                                          <p:attrName>style.visibility</p:attrName>
                                        </p:attrNameLst>
                                      </p:cBhvr>
                                      <p:to>
                                        <p:strVal val="visible"/>
                                      </p:to>
                                    </p:set>
                                    <p:animEffect filter="fade" transition="in">
                                      <p:cBhvr>
                                        <p:cTn dur="200"/>
                                        <p:tgtEl>
                                          <p:spTgt spid="26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1"/>
                                        </p:tgtEl>
                                        <p:attrNameLst>
                                          <p:attrName>style.visibility</p:attrName>
                                        </p:attrNameLst>
                                      </p:cBhvr>
                                      <p:to>
                                        <p:strVal val="visible"/>
                                      </p:to>
                                    </p:set>
                                    <p:animEffect filter="fade" transition="in">
                                      <p:cBhvr>
                                        <p:cTn dur="300"/>
                                        <p:tgtEl>
                                          <p:spTgt spid="26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0"/>
                                        </p:tgtEl>
                                        <p:attrNameLst>
                                          <p:attrName>style.visibility</p:attrName>
                                        </p:attrNameLst>
                                      </p:cBhvr>
                                      <p:to>
                                        <p:strVal val="visible"/>
                                      </p:to>
                                    </p:set>
                                    <p:animEffect filter="fade" transition="in">
                                      <p:cBhvr>
                                        <p:cTn dur="200"/>
                                        <p:tgtEl>
                                          <p:spTgt spid="26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0" name="Shape 270"/>
        <p:cNvGrpSpPr/>
        <p:nvPr/>
      </p:nvGrpSpPr>
      <p:grpSpPr>
        <a:xfrm>
          <a:off x="0" y="0"/>
          <a:ext cx="0" cy="0"/>
          <a:chOff x="0" y="0"/>
          <a:chExt cx="0" cy="0"/>
        </a:xfrm>
      </p:grpSpPr>
      <p:sp>
        <p:nvSpPr>
          <p:cNvPr id="271" name="Google Shape;271;p16"/>
          <p:cNvSpPr txBox="1"/>
          <p:nvPr>
            <p:ph type="title"/>
          </p:nvPr>
        </p:nvSpPr>
        <p:spPr>
          <a:xfrm>
            <a:off x="999430" y="263720"/>
            <a:ext cx="4357499" cy="8258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3500"/>
              <a:buFont typeface="Impact"/>
              <a:buNone/>
            </a:pPr>
            <a:r>
              <a:rPr lang="en-US" sz="3500"/>
              <a:t>DISCUSSION</a:t>
            </a:r>
            <a:endParaRPr/>
          </a:p>
        </p:txBody>
      </p:sp>
      <p:sp>
        <p:nvSpPr>
          <p:cNvPr id="272" name="Google Shape;272;p16"/>
          <p:cNvSpPr txBox="1"/>
          <p:nvPr>
            <p:ph idx="1" type="body"/>
          </p:nvPr>
        </p:nvSpPr>
        <p:spPr>
          <a:xfrm>
            <a:off x="999430" y="1089607"/>
            <a:ext cx="6196044" cy="5504674"/>
          </a:xfrm>
          <a:prstGeom prst="rect">
            <a:avLst/>
          </a:prstGeom>
          <a:noFill/>
          <a:ln>
            <a:noFill/>
          </a:ln>
        </p:spPr>
        <p:txBody>
          <a:bodyPr anchorCtr="0" anchor="t" bIns="45700" lIns="91425" spcFirstLastPara="1" rIns="91425" wrap="square" tIns="45700">
            <a:noAutofit/>
          </a:bodyPr>
          <a:lstStyle/>
          <a:p>
            <a:pPr indent="0" lvl="0" marL="0" rtl="0" algn="just">
              <a:lnSpc>
                <a:spcPct val="100000"/>
              </a:lnSpc>
              <a:spcBef>
                <a:spcPts val="0"/>
              </a:spcBef>
              <a:spcAft>
                <a:spcPts val="0"/>
              </a:spcAft>
              <a:buSzPts val="2100"/>
              <a:buNone/>
            </a:pPr>
            <a:r>
              <a:rPr b="1" lang="en-US" sz="2100">
                <a:solidFill>
                  <a:schemeClr val="dk1"/>
                </a:solidFill>
                <a:latin typeface="Cambria"/>
                <a:ea typeface="Cambria"/>
                <a:cs typeface="Cambria"/>
                <a:sym typeface="Cambria"/>
              </a:rPr>
              <a:t>Srinivasa Ramanujan</a:t>
            </a:r>
            <a:r>
              <a:rPr lang="en-US" sz="2100">
                <a:solidFill>
                  <a:schemeClr val="dk1"/>
                </a:solidFill>
                <a:latin typeface="Cambria"/>
                <a:ea typeface="Cambria"/>
                <a:cs typeface="Cambria"/>
                <a:sym typeface="Cambria"/>
              </a:rPr>
              <a:t> was a famous Indian mathematician who amazed the world with his talent. </a:t>
            </a:r>
            <a:r>
              <a:rPr lang="en-US" sz="2100">
                <a:solidFill>
                  <a:srgbClr val="000000"/>
                </a:solidFill>
                <a:latin typeface="Cambria"/>
                <a:ea typeface="Cambria"/>
                <a:cs typeface="Cambria"/>
                <a:sym typeface="Cambria"/>
              </a:rPr>
              <a:t>He was born in 1887 in Tamilnadu, India, and loved math from a young age. </a:t>
            </a:r>
            <a:r>
              <a:rPr lang="en-US" sz="2100">
                <a:solidFill>
                  <a:schemeClr val="dk1"/>
                </a:solidFill>
                <a:latin typeface="Cambria"/>
                <a:ea typeface="Cambria"/>
                <a:cs typeface="Cambria"/>
                <a:sym typeface="Cambria"/>
              </a:rPr>
              <a:t>Although he had no formal training, he made important discoveries in number theory and other fields. By the time he turned 17, he had already done his own research in mathematics. He had also read a book that changed his life, which led him to focus completely on math. Because of this, he failed his college exams and had to leave school. Later, he sent a letter to a British mathematician named G. H. Hardy, who saw Ramanujan’s talent and invited him to England. Ramanujan became well-known and received honors, but the weather and food in England made him sick. He returned to India in 1919, but he died a year later at the age of 32. </a:t>
            </a:r>
            <a:endParaRPr/>
          </a:p>
        </p:txBody>
      </p:sp>
      <p:sp>
        <p:nvSpPr>
          <p:cNvPr id="273" name="Google Shape;273;p16"/>
          <p:cNvSpPr/>
          <p:nvPr/>
        </p:nvSpPr>
        <p:spPr>
          <a:xfrm>
            <a:off x="7195474" y="1782866"/>
            <a:ext cx="4518305" cy="967242"/>
          </a:xfrm>
          <a:prstGeom prst="roundRect">
            <a:avLst>
              <a:gd fmla="val 16667" name="adj"/>
            </a:avLst>
          </a:prstGeom>
          <a:solidFill>
            <a:srgbClr val="E4ECEB"/>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just">
              <a:spcBef>
                <a:spcPts val="0"/>
              </a:spcBef>
              <a:spcAft>
                <a:spcPts val="0"/>
              </a:spcAft>
              <a:buNone/>
            </a:pPr>
            <a:r>
              <a:rPr lang="en-US" sz="2200">
                <a:solidFill>
                  <a:schemeClr val="dk1"/>
                </a:solidFill>
                <a:latin typeface="Cambria"/>
                <a:ea typeface="Cambria"/>
                <a:cs typeface="Cambria"/>
                <a:sym typeface="Cambria"/>
              </a:rPr>
              <a:t>3. </a:t>
            </a:r>
            <a:r>
              <a:rPr lang="en-US" sz="2200">
                <a:solidFill>
                  <a:srgbClr val="000000"/>
                </a:solidFill>
                <a:latin typeface="Cambria"/>
                <a:ea typeface="Cambria"/>
                <a:cs typeface="Cambria"/>
                <a:sym typeface="Cambria"/>
              </a:rPr>
              <a:t>When did Ramanujan go back to India?</a:t>
            </a:r>
            <a:endParaRPr/>
          </a:p>
        </p:txBody>
      </p:sp>
      <p:sp>
        <p:nvSpPr>
          <p:cNvPr id="274" name="Google Shape;274;p16"/>
          <p:cNvSpPr txBox="1"/>
          <p:nvPr/>
        </p:nvSpPr>
        <p:spPr>
          <a:xfrm>
            <a:off x="9986628" y="2957858"/>
            <a:ext cx="1459137"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US" sz="2100">
                <a:solidFill>
                  <a:srgbClr val="000000"/>
                </a:solidFill>
                <a:latin typeface="Cambria"/>
                <a:ea typeface="Cambria"/>
                <a:cs typeface="Cambria"/>
                <a:sym typeface="Cambria"/>
              </a:rPr>
              <a:t>keywords</a:t>
            </a:r>
            <a:endParaRPr/>
          </a:p>
        </p:txBody>
      </p:sp>
      <p:sp>
        <p:nvSpPr>
          <p:cNvPr id="275" name="Google Shape;275;p16"/>
          <p:cNvSpPr/>
          <p:nvPr/>
        </p:nvSpPr>
        <p:spPr>
          <a:xfrm>
            <a:off x="10230337" y="1892072"/>
            <a:ext cx="1102538" cy="387926"/>
          </a:xfrm>
          <a:prstGeom prst="ellipse">
            <a:avLst/>
          </a:prstGeom>
          <a:noFill/>
          <a:ln cap="flat" cmpd="sng" w="127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cxnSp>
        <p:nvCxnSpPr>
          <p:cNvPr id="276" name="Google Shape;276;p16"/>
          <p:cNvCxnSpPr>
            <a:stCxn id="275" idx="4"/>
            <a:endCxn id="274" idx="3"/>
          </p:cNvCxnSpPr>
          <p:nvPr/>
        </p:nvCxnSpPr>
        <p:spPr>
          <a:xfrm flipH="1" rot="-5400000">
            <a:off x="10670906" y="2390698"/>
            <a:ext cx="885600" cy="664200"/>
          </a:xfrm>
          <a:prstGeom prst="curvedConnector4">
            <a:avLst>
              <a:gd fmla="val 38271" name="adj1"/>
              <a:gd fmla="val 134411" name="adj2"/>
            </a:avLst>
          </a:prstGeom>
          <a:noFill/>
          <a:ln cap="flat" cmpd="sng" w="38100">
            <a:solidFill>
              <a:srgbClr val="00B050"/>
            </a:solidFill>
            <a:prstDash val="solid"/>
            <a:round/>
            <a:headEnd len="sm" w="sm" type="none"/>
            <a:tailEnd len="med" w="med" type="triangle"/>
          </a:ln>
        </p:spPr>
      </p:cxnSp>
      <p:sp>
        <p:nvSpPr>
          <p:cNvPr id="277" name="Google Shape;277;p16"/>
          <p:cNvSpPr/>
          <p:nvPr/>
        </p:nvSpPr>
        <p:spPr>
          <a:xfrm>
            <a:off x="3870187" y="5912191"/>
            <a:ext cx="701813" cy="387926"/>
          </a:xfrm>
          <a:prstGeom prst="ellipse">
            <a:avLst/>
          </a:prstGeom>
          <a:noFill/>
          <a:ln cap="flat" cmpd="sng" w="127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278" name="Google Shape;278;p16"/>
          <p:cNvSpPr/>
          <p:nvPr/>
        </p:nvSpPr>
        <p:spPr>
          <a:xfrm>
            <a:off x="8006934" y="5019996"/>
            <a:ext cx="2134514" cy="973026"/>
          </a:xfrm>
          <a:prstGeom prst="flowChartTerminator">
            <a:avLst/>
          </a:prstGeom>
          <a:solidFill>
            <a:srgbClr val="00B050"/>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100">
                <a:solidFill>
                  <a:schemeClr val="lt1"/>
                </a:solidFill>
                <a:latin typeface="Cambria"/>
                <a:ea typeface="Cambria"/>
                <a:cs typeface="Cambria"/>
                <a:sym typeface="Cambria"/>
              </a:rPr>
              <a:t>ANSWER:</a:t>
            </a:r>
            <a:endParaRPr/>
          </a:p>
          <a:p>
            <a:pPr indent="0" lvl="0" marL="0" marR="0" rtl="0" algn="ctr">
              <a:spcBef>
                <a:spcPts val="0"/>
              </a:spcBef>
              <a:spcAft>
                <a:spcPts val="0"/>
              </a:spcAft>
              <a:buNone/>
            </a:pPr>
            <a:r>
              <a:rPr b="1" lang="en-US" sz="2100">
                <a:solidFill>
                  <a:schemeClr val="lt1"/>
                </a:solidFill>
                <a:latin typeface="Cambria"/>
                <a:ea typeface="Cambria"/>
                <a:cs typeface="Cambria"/>
                <a:sym typeface="Cambria"/>
              </a:rPr>
              <a:t>In 1919</a:t>
            </a:r>
            <a:endParaRPr/>
          </a:p>
        </p:txBody>
      </p:sp>
      <p:cxnSp>
        <p:nvCxnSpPr>
          <p:cNvPr id="279" name="Google Shape;279;p16"/>
          <p:cNvCxnSpPr>
            <a:endCxn id="278" idx="2"/>
          </p:cNvCxnSpPr>
          <p:nvPr/>
        </p:nvCxnSpPr>
        <p:spPr>
          <a:xfrm flipH="1" rot="10800000">
            <a:off x="5549491" y="5993022"/>
            <a:ext cx="3524700" cy="307200"/>
          </a:xfrm>
          <a:prstGeom prst="curvedConnector2">
            <a:avLst/>
          </a:prstGeom>
          <a:noFill/>
          <a:ln cap="flat" cmpd="sng" w="38100">
            <a:solidFill>
              <a:srgbClr val="00B050"/>
            </a:solidFill>
            <a:prstDash val="solid"/>
            <a:round/>
            <a:headEnd len="sm" w="sm" type="none"/>
            <a:tailEnd len="med" w="med" type="triangle"/>
          </a:ln>
        </p:spPr>
      </p:cxnSp>
      <p:sp>
        <p:nvSpPr>
          <p:cNvPr id="280" name="Google Shape;280;p16"/>
          <p:cNvSpPr/>
          <p:nvPr/>
        </p:nvSpPr>
        <p:spPr>
          <a:xfrm>
            <a:off x="7543894" y="1790823"/>
            <a:ext cx="926081" cy="466856"/>
          </a:xfrm>
          <a:prstGeom prst="ellipse">
            <a:avLst/>
          </a:prstGeom>
          <a:noFill/>
          <a:ln cap="flat" cmpd="sng" w="127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cxnSp>
        <p:nvCxnSpPr>
          <p:cNvPr id="281" name="Google Shape;281;p16"/>
          <p:cNvCxnSpPr/>
          <p:nvPr/>
        </p:nvCxnSpPr>
        <p:spPr>
          <a:xfrm flipH="1" rot="10800000">
            <a:off x="8006934" y="1205127"/>
            <a:ext cx="1116300" cy="642600"/>
          </a:xfrm>
          <a:prstGeom prst="curvedConnector2">
            <a:avLst/>
          </a:prstGeom>
          <a:noFill/>
          <a:ln cap="flat" cmpd="sng" w="38100">
            <a:solidFill>
              <a:srgbClr val="00B050"/>
            </a:solidFill>
            <a:prstDash val="solid"/>
            <a:round/>
            <a:headEnd len="sm" w="sm" type="none"/>
            <a:tailEnd len="med" w="med" type="triangle"/>
          </a:ln>
        </p:spPr>
      </p:cxnSp>
      <p:sp>
        <p:nvSpPr>
          <p:cNvPr id="282" name="Google Shape;282;p16"/>
          <p:cNvSpPr txBox="1"/>
          <p:nvPr/>
        </p:nvSpPr>
        <p:spPr>
          <a:xfrm>
            <a:off x="9131008" y="990654"/>
            <a:ext cx="1226938"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lang="en-US" sz="2100">
                <a:solidFill>
                  <a:srgbClr val="000000"/>
                </a:solidFill>
                <a:latin typeface="Cambria"/>
                <a:ea typeface="Cambria"/>
                <a:cs typeface="Cambria"/>
                <a:sym typeface="Cambria"/>
              </a:rPr>
              <a:t>time</a:t>
            </a:r>
            <a:endParaRPr/>
          </a:p>
        </p:txBody>
      </p:sp>
      <p:sp>
        <p:nvSpPr>
          <p:cNvPr id="283" name="Google Shape;283;p16"/>
          <p:cNvSpPr/>
          <p:nvPr/>
        </p:nvSpPr>
        <p:spPr>
          <a:xfrm>
            <a:off x="4572001" y="5912191"/>
            <a:ext cx="977462" cy="333122"/>
          </a:xfrm>
          <a:prstGeom prst="roundRect">
            <a:avLst>
              <a:gd fmla="val 16667" name="adj"/>
            </a:avLst>
          </a:prstGeom>
          <a:noFill/>
          <a:ln cap="flat" cmpd="sng" w="19050">
            <a:solidFill>
              <a:srgbClr val="008F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284" name="Google Shape;284;p16"/>
          <p:cNvSpPr/>
          <p:nvPr/>
        </p:nvSpPr>
        <p:spPr>
          <a:xfrm>
            <a:off x="7183419" y="2257680"/>
            <a:ext cx="1102538" cy="387926"/>
          </a:xfrm>
          <a:prstGeom prst="ellipse">
            <a:avLst/>
          </a:prstGeom>
          <a:noFill/>
          <a:ln cap="flat" cmpd="sng" w="127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cxnSp>
        <p:nvCxnSpPr>
          <p:cNvPr id="285" name="Google Shape;285;p16"/>
          <p:cNvCxnSpPr/>
          <p:nvPr/>
        </p:nvCxnSpPr>
        <p:spPr>
          <a:xfrm>
            <a:off x="8108680" y="2455954"/>
            <a:ext cx="1878000" cy="673800"/>
          </a:xfrm>
          <a:prstGeom prst="curvedConnector2">
            <a:avLst/>
          </a:prstGeom>
          <a:noFill/>
          <a:ln cap="flat" cmpd="sng" w="38100">
            <a:solidFill>
              <a:srgbClr val="00B050"/>
            </a:solidFill>
            <a:prstDash val="solid"/>
            <a:round/>
            <a:headEnd len="sm" w="sm" type="none"/>
            <a:tailEnd len="med" w="med" type="triangle"/>
          </a:ln>
        </p:spPr>
      </p:cxnSp>
      <p:sp>
        <p:nvSpPr>
          <p:cNvPr id="286" name="Google Shape;286;p16"/>
          <p:cNvSpPr/>
          <p:nvPr/>
        </p:nvSpPr>
        <p:spPr>
          <a:xfrm>
            <a:off x="2548291" y="5912191"/>
            <a:ext cx="1078966" cy="387926"/>
          </a:xfrm>
          <a:prstGeom prst="ellipse">
            <a:avLst/>
          </a:prstGeom>
          <a:noFill/>
          <a:ln cap="flat" cmpd="sng" w="127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287" name="Google Shape;287;p16"/>
          <p:cNvSpPr txBox="1"/>
          <p:nvPr/>
        </p:nvSpPr>
        <p:spPr>
          <a:xfrm>
            <a:off x="7404502" y="3859276"/>
            <a:ext cx="3788068" cy="738664"/>
          </a:xfrm>
          <a:prstGeom prst="rect">
            <a:avLst/>
          </a:prstGeom>
          <a:solidFill>
            <a:srgbClr val="E9F0F5"/>
          </a:solid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lang="en-US" sz="2100">
                <a:solidFill>
                  <a:schemeClr val="dk1"/>
                </a:solidFill>
                <a:latin typeface="Cambria"/>
                <a:ea typeface="Cambria"/>
                <a:cs typeface="Cambria"/>
                <a:sym typeface="Cambria"/>
              </a:rPr>
              <a:t>go back = come back, return, come home</a:t>
            </a:r>
            <a:endParaRPr/>
          </a:p>
        </p:txBody>
      </p:sp>
      <p:cxnSp>
        <p:nvCxnSpPr>
          <p:cNvPr id="288" name="Google Shape;288;p16"/>
          <p:cNvCxnSpPr>
            <a:stCxn id="274" idx="2"/>
          </p:cNvCxnSpPr>
          <p:nvPr/>
        </p:nvCxnSpPr>
        <p:spPr>
          <a:xfrm rot="5400000">
            <a:off x="9973997" y="3143856"/>
            <a:ext cx="512700" cy="971700"/>
          </a:xfrm>
          <a:prstGeom prst="curvedConnector2">
            <a:avLst/>
          </a:prstGeom>
          <a:noFill/>
          <a:ln cap="flat" cmpd="sng" w="38100">
            <a:solidFill>
              <a:srgbClr val="00B050"/>
            </a:solidFill>
            <a:prstDash val="solid"/>
            <a:round/>
            <a:headEnd len="sm" w="sm" type="none"/>
            <a:tailEnd len="med" w="med" type="triangl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0"/>
                                        </p:tgtEl>
                                        <p:attrNameLst>
                                          <p:attrName>style.visibility</p:attrName>
                                        </p:attrNameLst>
                                      </p:cBhvr>
                                      <p:to>
                                        <p:strVal val="visible"/>
                                      </p:to>
                                    </p:set>
                                    <p:animEffect filter="fade" transition="in">
                                      <p:cBhvr>
                                        <p:cTn dur="200"/>
                                        <p:tgtEl>
                                          <p:spTgt spid="28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1"/>
                                        </p:tgtEl>
                                        <p:attrNameLst>
                                          <p:attrName>style.visibility</p:attrName>
                                        </p:attrNameLst>
                                      </p:cBhvr>
                                      <p:to>
                                        <p:strVal val="visible"/>
                                      </p:to>
                                    </p:set>
                                    <p:animEffect filter="fade" transition="in">
                                      <p:cBhvr>
                                        <p:cTn dur="300"/>
                                        <p:tgtEl>
                                          <p:spTgt spid="28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8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5"/>
                                        </p:tgtEl>
                                        <p:attrNameLst>
                                          <p:attrName>style.visibility</p:attrName>
                                        </p:attrNameLst>
                                      </p:cBhvr>
                                      <p:to>
                                        <p:strVal val="visible"/>
                                      </p:to>
                                    </p:set>
                                    <p:animEffect filter="fade" transition="in">
                                      <p:cBhvr>
                                        <p:cTn dur="200"/>
                                        <p:tgtEl>
                                          <p:spTgt spid="27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6"/>
                                        </p:tgtEl>
                                        <p:attrNameLst>
                                          <p:attrName>style.visibility</p:attrName>
                                        </p:attrNameLst>
                                      </p:cBhvr>
                                      <p:to>
                                        <p:strVal val="visible"/>
                                      </p:to>
                                    </p:set>
                                    <p:animEffect filter="fade" transition="in">
                                      <p:cBhvr>
                                        <p:cTn dur="300"/>
                                        <p:tgtEl>
                                          <p:spTgt spid="2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4"/>
                                        </p:tgtEl>
                                        <p:attrNameLst>
                                          <p:attrName>style.visibility</p:attrName>
                                        </p:attrNameLst>
                                      </p:cBhvr>
                                      <p:to>
                                        <p:strVal val="visible"/>
                                      </p:to>
                                    </p:set>
                                    <p:animEffect filter="fade" transition="in">
                                      <p:cBhvr>
                                        <p:cTn dur="200"/>
                                        <p:tgtEl>
                                          <p:spTgt spid="28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5"/>
                                        </p:tgtEl>
                                        <p:attrNameLst>
                                          <p:attrName>style.visibility</p:attrName>
                                        </p:attrNameLst>
                                      </p:cBhvr>
                                      <p:to>
                                        <p:strVal val="visible"/>
                                      </p:to>
                                    </p:set>
                                    <p:animEffect filter="fade" transition="in">
                                      <p:cBhvr>
                                        <p:cTn dur="300"/>
                                        <p:tgtEl>
                                          <p:spTgt spid="2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7"/>
                                        </p:tgtEl>
                                        <p:attrNameLst>
                                          <p:attrName>style.visibility</p:attrName>
                                        </p:attrNameLst>
                                      </p:cBhvr>
                                      <p:to>
                                        <p:strVal val="visible"/>
                                      </p:to>
                                    </p:set>
                                    <p:animEffect filter="fade" transition="in">
                                      <p:cBhvr>
                                        <p:cTn dur="200"/>
                                        <p:tgtEl>
                                          <p:spTgt spid="2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7"/>
                                        </p:tgtEl>
                                        <p:attrNameLst>
                                          <p:attrName>style.visibility</p:attrName>
                                        </p:attrNameLst>
                                      </p:cBhvr>
                                      <p:to>
                                        <p:strVal val="visible"/>
                                      </p:to>
                                    </p:set>
                                    <p:animEffect filter="fade" transition="in">
                                      <p:cBhvr>
                                        <p:cTn dur="200"/>
                                        <p:tgtEl>
                                          <p:spTgt spid="28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6"/>
                                        </p:tgtEl>
                                        <p:attrNameLst>
                                          <p:attrName>style.visibility</p:attrName>
                                        </p:attrNameLst>
                                      </p:cBhvr>
                                      <p:to>
                                        <p:strVal val="visible"/>
                                      </p:to>
                                    </p:set>
                                    <p:animEffect filter="fade" transition="in">
                                      <p:cBhvr>
                                        <p:cTn dur="200"/>
                                        <p:tgtEl>
                                          <p:spTgt spid="28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8"/>
                                        </p:tgtEl>
                                        <p:attrNameLst>
                                          <p:attrName>style.visibility</p:attrName>
                                        </p:attrNameLst>
                                      </p:cBhvr>
                                      <p:to>
                                        <p:strVal val="visible"/>
                                      </p:to>
                                    </p:set>
                                    <p:animEffect filter="fade" transition="in">
                                      <p:cBhvr>
                                        <p:cTn dur="300"/>
                                        <p:tgtEl>
                                          <p:spTgt spid="28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3"/>
                                        </p:tgtEl>
                                        <p:attrNameLst>
                                          <p:attrName>style.visibility</p:attrName>
                                        </p:attrNameLst>
                                      </p:cBhvr>
                                      <p:to>
                                        <p:strVal val="visible"/>
                                      </p:to>
                                    </p:set>
                                    <p:animEffect filter="fade" transition="in">
                                      <p:cBhvr>
                                        <p:cTn dur="200"/>
                                        <p:tgtEl>
                                          <p:spTgt spid="28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9"/>
                                        </p:tgtEl>
                                        <p:attrNameLst>
                                          <p:attrName>style.visibility</p:attrName>
                                        </p:attrNameLst>
                                      </p:cBhvr>
                                      <p:to>
                                        <p:strVal val="visible"/>
                                      </p:to>
                                    </p:set>
                                    <p:animEffect filter="fade" transition="in">
                                      <p:cBhvr>
                                        <p:cTn dur="300"/>
                                        <p:tgtEl>
                                          <p:spTgt spid="27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8"/>
                                        </p:tgtEl>
                                        <p:attrNameLst>
                                          <p:attrName>style.visibility</p:attrName>
                                        </p:attrNameLst>
                                      </p:cBhvr>
                                      <p:to>
                                        <p:strVal val="visible"/>
                                      </p:to>
                                    </p:set>
                                    <p:animEffect filter="fade" transition="in">
                                      <p:cBhvr>
                                        <p:cTn dur="200"/>
                                        <p:tgtEl>
                                          <p:spTgt spid="2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2" name="Shape 292"/>
        <p:cNvGrpSpPr/>
        <p:nvPr/>
      </p:nvGrpSpPr>
      <p:grpSpPr>
        <a:xfrm>
          <a:off x="0" y="0"/>
          <a:ext cx="0" cy="0"/>
          <a:chOff x="0" y="0"/>
          <a:chExt cx="0" cy="0"/>
        </a:xfrm>
      </p:grpSpPr>
      <p:sp>
        <p:nvSpPr>
          <p:cNvPr id="293" name="Google Shape;293;p17"/>
          <p:cNvSpPr txBox="1"/>
          <p:nvPr>
            <p:ph type="title"/>
          </p:nvPr>
        </p:nvSpPr>
        <p:spPr>
          <a:xfrm>
            <a:off x="1058436" y="610535"/>
            <a:ext cx="4660392" cy="825886"/>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dk2"/>
              </a:buClr>
              <a:buSzPts val="4400"/>
              <a:buFont typeface="Impact"/>
              <a:buNone/>
            </a:pPr>
            <a:r>
              <a:rPr lang="en-US" sz="4400"/>
              <a:t>LANGUAGE FOCUS</a:t>
            </a:r>
            <a:endParaRPr/>
          </a:p>
        </p:txBody>
      </p:sp>
      <p:sp>
        <p:nvSpPr>
          <p:cNvPr id="294" name="Google Shape;294;p17"/>
          <p:cNvSpPr txBox="1"/>
          <p:nvPr>
            <p:ph idx="1" type="body"/>
          </p:nvPr>
        </p:nvSpPr>
        <p:spPr>
          <a:xfrm>
            <a:off x="1213940" y="2151993"/>
            <a:ext cx="10431045" cy="2554014"/>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SzPts val="2200"/>
              <a:buChar char="•"/>
            </a:pPr>
            <a:r>
              <a:rPr i="0" lang="en-US" sz="2200" u="none" strike="noStrike">
                <a:solidFill>
                  <a:srgbClr val="000000"/>
                </a:solidFill>
                <a:latin typeface="Cambria"/>
                <a:ea typeface="Cambria"/>
                <a:cs typeface="Cambria"/>
                <a:sym typeface="Cambria"/>
              </a:rPr>
              <a:t>Now, that we have read the biography of Srinivasa Ramanujan, let’s talk more about how the biography is written.</a:t>
            </a:r>
            <a:endParaRPr/>
          </a:p>
          <a:p>
            <a:pPr indent="-228600" lvl="0" marL="228600" rtl="0" algn="l">
              <a:lnSpc>
                <a:spcPct val="100000"/>
              </a:lnSpc>
              <a:spcBef>
                <a:spcPts val="1300"/>
              </a:spcBef>
              <a:spcAft>
                <a:spcPts val="0"/>
              </a:spcAft>
              <a:buSzPts val="2200"/>
              <a:buChar char="•"/>
            </a:pPr>
            <a:r>
              <a:rPr b="0" i="0" lang="en-US" sz="2200" u="none" strike="noStrike">
                <a:solidFill>
                  <a:srgbClr val="000000"/>
                </a:solidFill>
                <a:latin typeface="Cambria"/>
                <a:ea typeface="Cambria"/>
                <a:cs typeface="Cambria"/>
                <a:sym typeface="Cambria"/>
              </a:rPr>
              <a:t>What is a biography? It is an account of someone's life written by someone else.</a:t>
            </a:r>
            <a:endParaRPr/>
          </a:p>
          <a:p>
            <a:pPr indent="-228600" lvl="0" marL="228600" rtl="0" algn="l">
              <a:lnSpc>
                <a:spcPct val="100000"/>
              </a:lnSpc>
              <a:spcBef>
                <a:spcPts val="1300"/>
              </a:spcBef>
              <a:spcAft>
                <a:spcPts val="0"/>
              </a:spcAft>
              <a:buSzPts val="2200"/>
              <a:buChar char="•"/>
            </a:pPr>
            <a:r>
              <a:rPr i="0" lang="en-US" sz="2200" u="none" strike="noStrike">
                <a:solidFill>
                  <a:srgbClr val="000000"/>
                </a:solidFill>
                <a:latin typeface="Cambria"/>
                <a:ea typeface="Cambria"/>
                <a:cs typeface="Cambria"/>
                <a:sym typeface="Cambria"/>
              </a:rPr>
              <a:t>When you talk about biography,</a:t>
            </a:r>
            <a:r>
              <a:rPr lang="en-US" sz="2200">
                <a:solidFill>
                  <a:srgbClr val="000000"/>
                </a:solidFill>
                <a:latin typeface="Cambria"/>
                <a:ea typeface="Cambria"/>
                <a:cs typeface="Cambria"/>
                <a:sym typeface="Cambria"/>
              </a:rPr>
              <a:t> the events or stories are usually </a:t>
            </a:r>
            <a:r>
              <a:rPr b="1" lang="en-US" sz="2200">
                <a:solidFill>
                  <a:srgbClr val="0096FF"/>
                </a:solidFill>
                <a:latin typeface="Cambria"/>
                <a:ea typeface="Cambria"/>
                <a:cs typeface="Cambria"/>
                <a:sym typeface="Cambria"/>
              </a:rPr>
              <a:t>in the past</a:t>
            </a:r>
            <a:r>
              <a:rPr lang="en-US" sz="2200">
                <a:solidFill>
                  <a:srgbClr val="000000"/>
                </a:solidFill>
                <a:latin typeface="Cambria"/>
                <a:ea typeface="Cambria"/>
                <a:cs typeface="Cambria"/>
                <a:sym typeface="Cambria"/>
              </a:rPr>
              <a:t>.</a:t>
            </a:r>
            <a:endParaRPr/>
          </a:p>
          <a:p>
            <a:pPr indent="-228600" lvl="0" marL="228600" rtl="0" algn="l">
              <a:lnSpc>
                <a:spcPct val="100000"/>
              </a:lnSpc>
              <a:spcBef>
                <a:spcPts val="1300"/>
              </a:spcBef>
              <a:spcAft>
                <a:spcPts val="0"/>
              </a:spcAft>
              <a:buSzPts val="2200"/>
              <a:buChar char="•"/>
            </a:pPr>
            <a:r>
              <a:rPr lang="en-US" sz="2200">
                <a:solidFill>
                  <a:srgbClr val="000000"/>
                </a:solidFill>
                <a:latin typeface="Cambria"/>
                <a:ea typeface="Cambria"/>
                <a:cs typeface="Cambria"/>
                <a:sym typeface="Cambria"/>
              </a:rPr>
              <a:t>What tense is used to talk about </a:t>
            </a:r>
            <a:r>
              <a:rPr b="1" lang="en-US" sz="2200">
                <a:solidFill>
                  <a:srgbClr val="0096FF"/>
                </a:solidFill>
                <a:latin typeface="Cambria"/>
                <a:ea typeface="Cambria"/>
                <a:cs typeface="Cambria"/>
                <a:sym typeface="Cambria"/>
              </a:rPr>
              <a:t>past events</a:t>
            </a:r>
            <a:r>
              <a:rPr lang="en-US" sz="2200">
                <a:solidFill>
                  <a:srgbClr val="000000"/>
                </a:solidFill>
                <a:latin typeface="Cambria"/>
                <a:ea typeface="Cambria"/>
                <a:cs typeface="Cambria"/>
                <a:sym typeface="Cambria"/>
              </a:rPr>
              <a:t>?</a:t>
            </a:r>
            <a:endParaRPr sz="2200">
              <a:solidFill>
                <a:srgbClr val="000000"/>
              </a:solidFill>
              <a:latin typeface="Cambria"/>
              <a:ea typeface="Cambria"/>
              <a:cs typeface="Cambria"/>
              <a:sym typeface="Cambria"/>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8" name="Shape 298"/>
        <p:cNvGrpSpPr/>
        <p:nvPr/>
      </p:nvGrpSpPr>
      <p:grpSpPr>
        <a:xfrm>
          <a:off x="0" y="0"/>
          <a:ext cx="0" cy="0"/>
          <a:chOff x="0" y="0"/>
          <a:chExt cx="0" cy="0"/>
        </a:xfrm>
      </p:grpSpPr>
      <p:sp>
        <p:nvSpPr>
          <p:cNvPr id="299" name="Google Shape;299;p18"/>
          <p:cNvSpPr/>
          <p:nvPr/>
        </p:nvSpPr>
        <p:spPr>
          <a:xfrm>
            <a:off x="3557016" y="630936"/>
            <a:ext cx="5235575" cy="5229225"/>
          </a:xfrm>
          <a:custGeom>
            <a:rect b="b" l="l" r="r" t="t"/>
            <a:pathLst>
              <a:path extrusionOk="0" h="3294" w="3298">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Gill Sans"/>
              <a:ea typeface="Gill Sans"/>
              <a:cs typeface="Gill Sans"/>
              <a:sym typeface="Gill Sans"/>
            </a:endParaRPr>
          </a:p>
        </p:txBody>
      </p:sp>
      <p:sp>
        <p:nvSpPr>
          <p:cNvPr id="300" name="Google Shape;300;p18"/>
          <p:cNvSpPr/>
          <p:nvPr/>
        </p:nvSpPr>
        <p:spPr>
          <a:xfrm>
            <a:off x="0" y="0"/>
            <a:ext cx="283464"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301" name="Google Shape;301;p1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302" name="Google Shape;302;p18"/>
          <p:cNvSpPr/>
          <p:nvPr/>
        </p:nvSpPr>
        <p:spPr>
          <a:xfrm flipH="1">
            <a:off x="141730" y="0"/>
            <a:ext cx="7789615" cy="6858000"/>
          </a:xfrm>
          <a:custGeom>
            <a:rect b="b" l="l" r="r" t="t"/>
            <a:pathLst>
              <a:path extrusionOk="0" h="6858000" w="9807836">
                <a:moveTo>
                  <a:pt x="9807836" y="0"/>
                </a:moveTo>
                <a:lnTo>
                  <a:pt x="0" y="0"/>
                </a:lnTo>
                <a:lnTo>
                  <a:pt x="26987" y="87312"/>
                </a:lnTo>
                <a:lnTo>
                  <a:pt x="52387" y="174625"/>
                </a:lnTo>
                <a:lnTo>
                  <a:pt x="77787" y="263525"/>
                </a:lnTo>
                <a:lnTo>
                  <a:pt x="100012" y="354012"/>
                </a:lnTo>
                <a:lnTo>
                  <a:pt x="127000" y="441325"/>
                </a:lnTo>
                <a:lnTo>
                  <a:pt x="155575" y="525462"/>
                </a:lnTo>
                <a:lnTo>
                  <a:pt x="192087" y="604837"/>
                </a:lnTo>
                <a:lnTo>
                  <a:pt x="234950" y="677862"/>
                </a:lnTo>
                <a:lnTo>
                  <a:pt x="282575" y="739775"/>
                </a:lnTo>
                <a:lnTo>
                  <a:pt x="334962" y="798512"/>
                </a:lnTo>
                <a:lnTo>
                  <a:pt x="395287" y="852487"/>
                </a:lnTo>
                <a:lnTo>
                  <a:pt x="458787" y="906462"/>
                </a:lnTo>
                <a:lnTo>
                  <a:pt x="525462" y="957262"/>
                </a:lnTo>
                <a:lnTo>
                  <a:pt x="592137" y="1008062"/>
                </a:lnTo>
                <a:lnTo>
                  <a:pt x="660400" y="1060450"/>
                </a:lnTo>
                <a:lnTo>
                  <a:pt x="725487" y="1111250"/>
                </a:lnTo>
                <a:lnTo>
                  <a:pt x="787400" y="1165225"/>
                </a:lnTo>
                <a:lnTo>
                  <a:pt x="844550" y="1223962"/>
                </a:lnTo>
                <a:lnTo>
                  <a:pt x="896937" y="1282700"/>
                </a:lnTo>
                <a:lnTo>
                  <a:pt x="939800" y="1346200"/>
                </a:lnTo>
                <a:lnTo>
                  <a:pt x="976312" y="1417637"/>
                </a:lnTo>
                <a:lnTo>
                  <a:pt x="998537" y="1487487"/>
                </a:lnTo>
                <a:lnTo>
                  <a:pt x="1012825" y="1565275"/>
                </a:lnTo>
                <a:lnTo>
                  <a:pt x="1019175" y="1641475"/>
                </a:lnTo>
                <a:lnTo>
                  <a:pt x="1017587" y="1722437"/>
                </a:lnTo>
                <a:lnTo>
                  <a:pt x="1011237" y="1803400"/>
                </a:lnTo>
                <a:lnTo>
                  <a:pt x="1003300" y="1887537"/>
                </a:lnTo>
                <a:lnTo>
                  <a:pt x="992187" y="1971675"/>
                </a:lnTo>
                <a:lnTo>
                  <a:pt x="979487" y="2055812"/>
                </a:lnTo>
                <a:lnTo>
                  <a:pt x="969962" y="2139950"/>
                </a:lnTo>
                <a:lnTo>
                  <a:pt x="963612" y="2224087"/>
                </a:lnTo>
                <a:lnTo>
                  <a:pt x="958850" y="2305050"/>
                </a:lnTo>
                <a:lnTo>
                  <a:pt x="963612" y="2384425"/>
                </a:lnTo>
                <a:lnTo>
                  <a:pt x="973137" y="2462212"/>
                </a:lnTo>
                <a:lnTo>
                  <a:pt x="993775" y="2543175"/>
                </a:lnTo>
                <a:lnTo>
                  <a:pt x="1025525" y="2622550"/>
                </a:lnTo>
                <a:lnTo>
                  <a:pt x="1063625" y="2701925"/>
                </a:lnTo>
                <a:lnTo>
                  <a:pt x="1106487" y="2781300"/>
                </a:lnTo>
                <a:lnTo>
                  <a:pt x="1150937" y="2859087"/>
                </a:lnTo>
                <a:lnTo>
                  <a:pt x="1198562" y="2938462"/>
                </a:lnTo>
                <a:lnTo>
                  <a:pt x="1241425" y="3017837"/>
                </a:lnTo>
                <a:lnTo>
                  <a:pt x="1284288" y="3098800"/>
                </a:lnTo>
                <a:lnTo>
                  <a:pt x="1320800" y="3179762"/>
                </a:lnTo>
                <a:lnTo>
                  <a:pt x="1349375" y="3260725"/>
                </a:lnTo>
                <a:lnTo>
                  <a:pt x="1365250" y="3343275"/>
                </a:lnTo>
                <a:lnTo>
                  <a:pt x="1374775" y="3429000"/>
                </a:lnTo>
                <a:lnTo>
                  <a:pt x="1365250" y="3514725"/>
                </a:lnTo>
                <a:lnTo>
                  <a:pt x="1349375" y="3597275"/>
                </a:lnTo>
                <a:lnTo>
                  <a:pt x="1320800" y="3678237"/>
                </a:lnTo>
                <a:lnTo>
                  <a:pt x="1284288" y="3759200"/>
                </a:lnTo>
                <a:lnTo>
                  <a:pt x="1241425" y="3840162"/>
                </a:lnTo>
                <a:lnTo>
                  <a:pt x="1198562" y="3919537"/>
                </a:lnTo>
                <a:lnTo>
                  <a:pt x="1150937" y="3998912"/>
                </a:lnTo>
                <a:lnTo>
                  <a:pt x="1106487" y="4076700"/>
                </a:lnTo>
                <a:lnTo>
                  <a:pt x="1063625" y="4156075"/>
                </a:lnTo>
                <a:lnTo>
                  <a:pt x="1025525" y="4235450"/>
                </a:lnTo>
                <a:lnTo>
                  <a:pt x="993775" y="4314825"/>
                </a:lnTo>
                <a:lnTo>
                  <a:pt x="973137" y="4395787"/>
                </a:lnTo>
                <a:lnTo>
                  <a:pt x="963612" y="4473575"/>
                </a:lnTo>
                <a:lnTo>
                  <a:pt x="958850" y="4552950"/>
                </a:lnTo>
                <a:lnTo>
                  <a:pt x="963612" y="4633912"/>
                </a:lnTo>
                <a:lnTo>
                  <a:pt x="969962" y="4718050"/>
                </a:lnTo>
                <a:lnTo>
                  <a:pt x="979487" y="4802187"/>
                </a:lnTo>
                <a:lnTo>
                  <a:pt x="992187" y="4886325"/>
                </a:lnTo>
                <a:lnTo>
                  <a:pt x="1003300" y="4970462"/>
                </a:lnTo>
                <a:lnTo>
                  <a:pt x="1011237" y="5054600"/>
                </a:lnTo>
                <a:lnTo>
                  <a:pt x="1017587" y="5135562"/>
                </a:lnTo>
                <a:lnTo>
                  <a:pt x="1019175" y="5216525"/>
                </a:lnTo>
                <a:lnTo>
                  <a:pt x="1012825" y="5292725"/>
                </a:lnTo>
                <a:lnTo>
                  <a:pt x="998537" y="5370512"/>
                </a:lnTo>
                <a:lnTo>
                  <a:pt x="976312" y="5440362"/>
                </a:lnTo>
                <a:lnTo>
                  <a:pt x="939800" y="5511800"/>
                </a:lnTo>
                <a:lnTo>
                  <a:pt x="896937" y="5575300"/>
                </a:lnTo>
                <a:lnTo>
                  <a:pt x="844550" y="5634037"/>
                </a:lnTo>
                <a:lnTo>
                  <a:pt x="787400" y="5692775"/>
                </a:lnTo>
                <a:lnTo>
                  <a:pt x="725487" y="5746750"/>
                </a:lnTo>
                <a:lnTo>
                  <a:pt x="660400" y="5797550"/>
                </a:lnTo>
                <a:lnTo>
                  <a:pt x="592137" y="5849937"/>
                </a:lnTo>
                <a:lnTo>
                  <a:pt x="525462" y="5900737"/>
                </a:lnTo>
                <a:lnTo>
                  <a:pt x="458787" y="5951537"/>
                </a:lnTo>
                <a:lnTo>
                  <a:pt x="395287" y="6005512"/>
                </a:lnTo>
                <a:lnTo>
                  <a:pt x="334962" y="6059487"/>
                </a:lnTo>
                <a:lnTo>
                  <a:pt x="282575" y="6118225"/>
                </a:lnTo>
                <a:lnTo>
                  <a:pt x="234950" y="6180137"/>
                </a:lnTo>
                <a:lnTo>
                  <a:pt x="192087" y="6253162"/>
                </a:lnTo>
                <a:lnTo>
                  <a:pt x="155575" y="6332537"/>
                </a:lnTo>
                <a:lnTo>
                  <a:pt x="127000" y="6416675"/>
                </a:lnTo>
                <a:lnTo>
                  <a:pt x="100012" y="6503987"/>
                </a:lnTo>
                <a:lnTo>
                  <a:pt x="77787" y="6594475"/>
                </a:lnTo>
                <a:lnTo>
                  <a:pt x="52387" y="6683375"/>
                </a:lnTo>
                <a:lnTo>
                  <a:pt x="26987" y="6770687"/>
                </a:lnTo>
                <a:lnTo>
                  <a:pt x="0" y="6858000"/>
                </a:lnTo>
                <a:lnTo>
                  <a:pt x="9807836" y="6858000"/>
                </a:lnTo>
                <a:lnTo>
                  <a:pt x="9807836" y="0"/>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Gill Sans"/>
              <a:ea typeface="Gill Sans"/>
              <a:cs typeface="Gill Sans"/>
              <a:sym typeface="Gill Sans"/>
            </a:endParaRPr>
          </a:p>
        </p:txBody>
      </p:sp>
      <p:sp>
        <p:nvSpPr>
          <p:cNvPr id="303" name="Google Shape;303;p18"/>
          <p:cNvSpPr txBox="1"/>
          <p:nvPr>
            <p:ph type="title"/>
          </p:nvPr>
        </p:nvSpPr>
        <p:spPr>
          <a:xfrm>
            <a:off x="926927" y="1231895"/>
            <a:ext cx="5490143" cy="433917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10000"/>
              <a:buFont typeface="Impact"/>
              <a:buNone/>
            </a:pPr>
            <a:r>
              <a:rPr lang="en-US" sz="10000"/>
              <a:t>SIMPLE PAST TENSE</a:t>
            </a:r>
            <a:endParaRPr/>
          </a:p>
        </p:txBody>
      </p:sp>
      <p:sp>
        <p:nvSpPr>
          <p:cNvPr id="304" name="Google Shape;304;p18"/>
          <p:cNvSpPr/>
          <p:nvPr/>
        </p:nvSpPr>
        <p:spPr>
          <a:xfrm>
            <a:off x="0" y="0"/>
            <a:ext cx="283464"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Gill Sans"/>
              <a:ea typeface="Gill Sans"/>
              <a:cs typeface="Gill Sans"/>
              <a:sym typeface="Gill Sans"/>
            </a:endParaRPr>
          </a:p>
        </p:txBody>
      </p:sp>
      <p:pic>
        <p:nvPicPr>
          <p:cNvPr descr="Books with solid fill" id="305" name="Google Shape;305;p18"/>
          <p:cNvPicPr preferRelativeResize="0"/>
          <p:nvPr/>
        </p:nvPicPr>
        <p:blipFill rotWithShape="1">
          <a:blip r:embed="rId3">
            <a:alphaModFix/>
          </a:blip>
          <a:srcRect b="0" l="0" r="0" t="0"/>
          <a:stretch/>
        </p:blipFill>
        <p:spPr>
          <a:xfrm>
            <a:off x="8504897" y="1788000"/>
            <a:ext cx="2700000" cy="27000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9" name="Shape 309"/>
        <p:cNvGrpSpPr/>
        <p:nvPr/>
      </p:nvGrpSpPr>
      <p:grpSpPr>
        <a:xfrm>
          <a:off x="0" y="0"/>
          <a:ext cx="0" cy="0"/>
          <a:chOff x="0" y="0"/>
          <a:chExt cx="0" cy="0"/>
        </a:xfrm>
      </p:grpSpPr>
      <p:sp>
        <p:nvSpPr>
          <p:cNvPr id="310" name="Google Shape;310;p19"/>
          <p:cNvSpPr txBox="1"/>
          <p:nvPr>
            <p:ph type="title"/>
          </p:nvPr>
        </p:nvSpPr>
        <p:spPr>
          <a:xfrm>
            <a:off x="8592207" y="263694"/>
            <a:ext cx="3164814" cy="1123672"/>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LANGUAGE FOCUS</a:t>
            </a:r>
            <a:endParaRPr/>
          </a:p>
        </p:txBody>
      </p:sp>
      <p:sp>
        <p:nvSpPr>
          <p:cNvPr id="311" name="Google Shape;311;p19"/>
          <p:cNvSpPr txBox="1"/>
          <p:nvPr>
            <p:ph idx="1" type="body"/>
          </p:nvPr>
        </p:nvSpPr>
        <p:spPr>
          <a:xfrm>
            <a:off x="1062017" y="974422"/>
            <a:ext cx="6741913" cy="825887"/>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SzPts val="2200"/>
              <a:buChar char="•"/>
            </a:pPr>
            <a:r>
              <a:rPr i="0" lang="en-US" sz="2200" u="none" strike="noStrike">
                <a:solidFill>
                  <a:srgbClr val="000000"/>
                </a:solidFill>
                <a:latin typeface="Cambria"/>
                <a:ea typeface="Cambria"/>
                <a:cs typeface="Cambria"/>
                <a:sym typeface="Cambria"/>
              </a:rPr>
              <a:t>Let’s revisit the biography.</a:t>
            </a:r>
            <a:endParaRPr/>
          </a:p>
          <a:p>
            <a:pPr indent="-228600" lvl="0" marL="228600" rtl="0" algn="l">
              <a:lnSpc>
                <a:spcPct val="100000"/>
              </a:lnSpc>
              <a:spcBef>
                <a:spcPts val="100"/>
              </a:spcBef>
              <a:spcAft>
                <a:spcPts val="0"/>
              </a:spcAft>
              <a:buSzPts val="2200"/>
              <a:buChar char="•"/>
            </a:pPr>
            <a:r>
              <a:rPr lang="en-US" sz="2200">
                <a:solidFill>
                  <a:srgbClr val="000000"/>
                </a:solidFill>
                <a:latin typeface="Cambria"/>
                <a:ea typeface="Cambria"/>
                <a:cs typeface="Cambria"/>
                <a:sym typeface="Cambria"/>
              </a:rPr>
              <a:t>This time, pay attention to the </a:t>
            </a:r>
            <a:r>
              <a:rPr b="1" lang="en-US" sz="2200">
                <a:solidFill>
                  <a:srgbClr val="0096FF"/>
                </a:solidFill>
                <a:latin typeface="Cambria"/>
                <a:ea typeface="Cambria"/>
                <a:cs typeface="Cambria"/>
                <a:sym typeface="Cambria"/>
              </a:rPr>
              <a:t>blue bolded </a:t>
            </a:r>
            <a:r>
              <a:rPr lang="en-US" sz="2200">
                <a:solidFill>
                  <a:srgbClr val="000000"/>
                </a:solidFill>
                <a:latin typeface="Cambria"/>
                <a:ea typeface="Cambria"/>
                <a:cs typeface="Cambria"/>
                <a:sym typeface="Cambria"/>
              </a:rPr>
              <a:t>words.</a:t>
            </a:r>
            <a:endParaRPr/>
          </a:p>
        </p:txBody>
      </p:sp>
      <p:sp>
        <p:nvSpPr>
          <p:cNvPr id="312" name="Google Shape;312;p19"/>
          <p:cNvSpPr txBox="1"/>
          <p:nvPr/>
        </p:nvSpPr>
        <p:spPr>
          <a:xfrm>
            <a:off x="1062017" y="2036618"/>
            <a:ext cx="10695003" cy="4408796"/>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Srinivasa Ramanujan </a:t>
            </a:r>
            <a:r>
              <a:rPr b="1" lang="en-US" sz="2200">
                <a:solidFill>
                  <a:srgbClr val="0096FF"/>
                </a:solidFill>
                <a:latin typeface="Cambria"/>
                <a:ea typeface="Cambria"/>
                <a:cs typeface="Cambria"/>
                <a:sym typeface="Cambria"/>
              </a:rPr>
              <a:t>was</a:t>
            </a:r>
            <a:r>
              <a:rPr lang="en-US" sz="2200">
                <a:solidFill>
                  <a:schemeClr val="dk1"/>
                </a:solidFill>
                <a:latin typeface="Cambria"/>
                <a:ea typeface="Cambria"/>
                <a:cs typeface="Cambria"/>
                <a:sym typeface="Cambria"/>
              </a:rPr>
              <a:t> a famous Indian mathematician who </a:t>
            </a:r>
            <a:r>
              <a:rPr b="1" lang="en-US" sz="2200">
                <a:solidFill>
                  <a:srgbClr val="0096FF"/>
                </a:solidFill>
                <a:latin typeface="Cambria"/>
                <a:ea typeface="Cambria"/>
                <a:cs typeface="Cambria"/>
                <a:sym typeface="Cambria"/>
              </a:rPr>
              <a:t>amazed </a:t>
            </a:r>
            <a:r>
              <a:rPr lang="en-US" sz="2200">
                <a:solidFill>
                  <a:schemeClr val="dk1"/>
                </a:solidFill>
                <a:latin typeface="Cambria"/>
                <a:ea typeface="Cambria"/>
                <a:cs typeface="Cambria"/>
                <a:sym typeface="Cambria"/>
              </a:rPr>
              <a:t>the world with his talent. He </a:t>
            </a:r>
            <a:r>
              <a:rPr b="1" lang="en-US" sz="2200">
                <a:solidFill>
                  <a:srgbClr val="0096FF"/>
                </a:solidFill>
                <a:latin typeface="Cambria"/>
                <a:ea typeface="Cambria"/>
                <a:cs typeface="Cambria"/>
                <a:sym typeface="Cambria"/>
              </a:rPr>
              <a:t>was</a:t>
            </a:r>
            <a:r>
              <a:rPr lang="en-US" sz="2200">
                <a:solidFill>
                  <a:schemeClr val="dk1"/>
                </a:solidFill>
                <a:latin typeface="Cambria"/>
                <a:ea typeface="Cambria"/>
                <a:cs typeface="Cambria"/>
                <a:sym typeface="Cambria"/>
              </a:rPr>
              <a:t> born in 1887 in Tamilnadu, India, and </a:t>
            </a:r>
            <a:r>
              <a:rPr b="1" lang="en-US" sz="2200">
                <a:solidFill>
                  <a:srgbClr val="0096FF"/>
                </a:solidFill>
                <a:latin typeface="Cambria"/>
                <a:ea typeface="Cambria"/>
                <a:cs typeface="Cambria"/>
                <a:sym typeface="Cambria"/>
              </a:rPr>
              <a:t>loved</a:t>
            </a:r>
            <a:r>
              <a:rPr lang="en-US" sz="2200">
                <a:solidFill>
                  <a:schemeClr val="dk1"/>
                </a:solidFill>
                <a:latin typeface="Cambria"/>
                <a:ea typeface="Cambria"/>
                <a:cs typeface="Cambria"/>
                <a:sym typeface="Cambria"/>
              </a:rPr>
              <a:t> math from a young age. Although he </a:t>
            </a:r>
            <a:r>
              <a:rPr b="1" lang="en-US" sz="2200">
                <a:solidFill>
                  <a:srgbClr val="0096FF"/>
                </a:solidFill>
                <a:latin typeface="Cambria"/>
                <a:ea typeface="Cambria"/>
                <a:cs typeface="Cambria"/>
                <a:sym typeface="Cambria"/>
              </a:rPr>
              <a:t>had </a:t>
            </a:r>
            <a:r>
              <a:rPr lang="en-US" sz="2200">
                <a:solidFill>
                  <a:schemeClr val="dk1"/>
                </a:solidFill>
                <a:latin typeface="Cambria"/>
                <a:ea typeface="Cambria"/>
                <a:cs typeface="Cambria"/>
                <a:sym typeface="Cambria"/>
              </a:rPr>
              <a:t>no formal training, he </a:t>
            </a:r>
            <a:r>
              <a:rPr b="1" lang="en-US" sz="2200">
                <a:solidFill>
                  <a:srgbClr val="0096FF"/>
                </a:solidFill>
                <a:latin typeface="Cambria"/>
                <a:ea typeface="Cambria"/>
                <a:cs typeface="Cambria"/>
                <a:sym typeface="Cambria"/>
              </a:rPr>
              <a:t>made</a:t>
            </a:r>
            <a:r>
              <a:rPr lang="en-US" sz="2200">
                <a:solidFill>
                  <a:schemeClr val="dk1"/>
                </a:solidFill>
                <a:latin typeface="Cambria"/>
                <a:ea typeface="Cambria"/>
                <a:cs typeface="Cambria"/>
                <a:sym typeface="Cambria"/>
              </a:rPr>
              <a:t> important discoveries in number theory and other fields. By the time he </a:t>
            </a:r>
            <a:r>
              <a:rPr b="1" lang="en-US" sz="2200">
                <a:solidFill>
                  <a:srgbClr val="0096FF"/>
                </a:solidFill>
                <a:latin typeface="Cambria"/>
                <a:ea typeface="Cambria"/>
                <a:cs typeface="Cambria"/>
                <a:sym typeface="Cambria"/>
              </a:rPr>
              <a:t>turned</a:t>
            </a:r>
            <a:r>
              <a:rPr lang="en-US" sz="2200">
                <a:solidFill>
                  <a:schemeClr val="dk1"/>
                </a:solidFill>
                <a:latin typeface="Cambria"/>
                <a:ea typeface="Cambria"/>
                <a:cs typeface="Cambria"/>
                <a:sym typeface="Cambria"/>
              </a:rPr>
              <a:t> 17, he </a:t>
            </a:r>
            <a:r>
              <a:rPr b="1" lang="en-US" sz="2200">
                <a:solidFill>
                  <a:srgbClr val="FF2F92"/>
                </a:solidFill>
                <a:latin typeface="Cambria"/>
                <a:ea typeface="Cambria"/>
                <a:cs typeface="Cambria"/>
                <a:sym typeface="Cambria"/>
              </a:rPr>
              <a:t>had</a:t>
            </a:r>
            <a:r>
              <a:rPr lang="en-US" sz="2200">
                <a:solidFill>
                  <a:schemeClr val="dk1"/>
                </a:solidFill>
                <a:latin typeface="Cambria"/>
                <a:ea typeface="Cambria"/>
                <a:cs typeface="Cambria"/>
                <a:sym typeface="Cambria"/>
              </a:rPr>
              <a:t> already </a:t>
            </a:r>
            <a:r>
              <a:rPr b="1" lang="en-US" sz="2200">
                <a:solidFill>
                  <a:srgbClr val="FF2F92"/>
                </a:solidFill>
                <a:latin typeface="Cambria"/>
                <a:ea typeface="Cambria"/>
                <a:cs typeface="Cambria"/>
                <a:sym typeface="Cambria"/>
              </a:rPr>
              <a:t>done</a:t>
            </a:r>
            <a:r>
              <a:rPr lang="en-US" sz="2200">
                <a:solidFill>
                  <a:schemeClr val="dk1"/>
                </a:solidFill>
                <a:latin typeface="Cambria"/>
                <a:ea typeface="Cambria"/>
                <a:cs typeface="Cambria"/>
                <a:sym typeface="Cambria"/>
              </a:rPr>
              <a:t> his own research in mathematics. He also </a:t>
            </a:r>
            <a:r>
              <a:rPr b="1" lang="en-US" sz="2200">
                <a:solidFill>
                  <a:srgbClr val="FF2F92"/>
                </a:solidFill>
                <a:latin typeface="Cambria"/>
                <a:ea typeface="Cambria"/>
                <a:cs typeface="Cambria"/>
                <a:sym typeface="Cambria"/>
              </a:rPr>
              <a:t>had read </a:t>
            </a:r>
            <a:r>
              <a:rPr lang="en-US" sz="2200">
                <a:solidFill>
                  <a:schemeClr val="dk1"/>
                </a:solidFill>
                <a:latin typeface="Cambria"/>
                <a:ea typeface="Cambria"/>
                <a:cs typeface="Cambria"/>
                <a:sym typeface="Cambria"/>
              </a:rPr>
              <a:t>a book that </a:t>
            </a:r>
            <a:r>
              <a:rPr b="1" lang="en-US" sz="2200">
                <a:solidFill>
                  <a:srgbClr val="0096FF"/>
                </a:solidFill>
                <a:latin typeface="Cambria"/>
                <a:ea typeface="Cambria"/>
                <a:cs typeface="Cambria"/>
                <a:sym typeface="Cambria"/>
              </a:rPr>
              <a:t>changed</a:t>
            </a:r>
            <a:r>
              <a:rPr lang="en-US" sz="2200">
                <a:solidFill>
                  <a:schemeClr val="dk1"/>
                </a:solidFill>
                <a:latin typeface="Cambria"/>
                <a:ea typeface="Cambria"/>
                <a:cs typeface="Cambria"/>
                <a:sym typeface="Cambria"/>
              </a:rPr>
              <a:t> his life, which </a:t>
            </a:r>
            <a:r>
              <a:rPr b="1" lang="en-US" sz="2200">
                <a:solidFill>
                  <a:srgbClr val="0096FF"/>
                </a:solidFill>
                <a:latin typeface="Cambria"/>
                <a:ea typeface="Cambria"/>
                <a:cs typeface="Cambria"/>
                <a:sym typeface="Cambria"/>
              </a:rPr>
              <a:t>led</a:t>
            </a:r>
            <a:r>
              <a:rPr lang="en-US" sz="2200">
                <a:solidFill>
                  <a:schemeClr val="dk1"/>
                </a:solidFill>
                <a:latin typeface="Cambria"/>
                <a:ea typeface="Cambria"/>
                <a:cs typeface="Cambria"/>
                <a:sym typeface="Cambria"/>
              </a:rPr>
              <a:t> him to focus completely on math. Because of this, he </a:t>
            </a:r>
            <a:r>
              <a:rPr b="1" lang="en-US" sz="2200">
                <a:solidFill>
                  <a:srgbClr val="0096FF"/>
                </a:solidFill>
                <a:latin typeface="Cambria"/>
                <a:ea typeface="Cambria"/>
                <a:cs typeface="Cambria"/>
                <a:sym typeface="Cambria"/>
              </a:rPr>
              <a:t>failed </a:t>
            </a:r>
            <a:r>
              <a:rPr lang="en-US" sz="2200">
                <a:solidFill>
                  <a:schemeClr val="dk1"/>
                </a:solidFill>
                <a:latin typeface="Cambria"/>
                <a:ea typeface="Cambria"/>
                <a:cs typeface="Cambria"/>
                <a:sym typeface="Cambria"/>
              </a:rPr>
              <a:t>his college exams and</a:t>
            </a:r>
            <a:r>
              <a:rPr b="1" lang="en-US" sz="2200">
                <a:solidFill>
                  <a:srgbClr val="0096FF"/>
                </a:solidFill>
                <a:latin typeface="Cambria"/>
                <a:ea typeface="Cambria"/>
                <a:cs typeface="Cambria"/>
                <a:sym typeface="Cambria"/>
              </a:rPr>
              <a:t> had </a:t>
            </a:r>
            <a:r>
              <a:rPr lang="en-US" sz="2200">
                <a:solidFill>
                  <a:schemeClr val="dk1"/>
                </a:solidFill>
                <a:latin typeface="Cambria"/>
                <a:ea typeface="Cambria"/>
                <a:cs typeface="Cambria"/>
                <a:sym typeface="Cambria"/>
              </a:rPr>
              <a:t>to leave school. Later, he </a:t>
            </a:r>
            <a:r>
              <a:rPr b="1" lang="en-US" sz="2200">
                <a:solidFill>
                  <a:srgbClr val="0096FF"/>
                </a:solidFill>
                <a:latin typeface="Cambria"/>
                <a:ea typeface="Cambria"/>
                <a:cs typeface="Cambria"/>
                <a:sym typeface="Cambria"/>
              </a:rPr>
              <a:t>sent</a:t>
            </a:r>
            <a:r>
              <a:rPr lang="en-US" sz="2200">
                <a:solidFill>
                  <a:schemeClr val="dk1"/>
                </a:solidFill>
                <a:latin typeface="Cambria"/>
                <a:ea typeface="Cambria"/>
                <a:cs typeface="Cambria"/>
                <a:sym typeface="Cambria"/>
              </a:rPr>
              <a:t> a letter to a British mathematician named Hardy, who</a:t>
            </a:r>
            <a:r>
              <a:rPr b="1" lang="en-US" sz="2200">
                <a:solidFill>
                  <a:srgbClr val="0096FF"/>
                </a:solidFill>
                <a:latin typeface="Cambria"/>
                <a:ea typeface="Cambria"/>
                <a:cs typeface="Cambria"/>
                <a:sym typeface="Cambria"/>
              </a:rPr>
              <a:t> saw </a:t>
            </a:r>
            <a:r>
              <a:rPr lang="en-US" sz="2200">
                <a:solidFill>
                  <a:schemeClr val="dk1"/>
                </a:solidFill>
                <a:latin typeface="Cambria"/>
                <a:ea typeface="Cambria"/>
                <a:cs typeface="Cambria"/>
                <a:sym typeface="Cambria"/>
              </a:rPr>
              <a:t>Ramanujan’s talent and </a:t>
            </a:r>
            <a:r>
              <a:rPr b="1" lang="en-US" sz="2200">
                <a:solidFill>
                  <a:srgbClr val="0096FF"/>
                </a:solidFill>
                <a:latin typeface="Cambria"/>
                <a:ea typeface="Cambria"/>
                <a:cs typeface="Cambria"/>
                <a:sym typeface="Cambria"/>
              </a:rPr>
              <a:t>invited</a:t>
            </a:r>
            <a:r>
              <a:rPr lang="en-US" sz="2200">
                <a:solidFill>
                  <a:schemeClr val="dk1"/>
                </a:solidFill>
                <a:latin typeface="Cambria"/>
                <a:ea typeface="Cambria"/>
                <a:cs typeface="Cambria"/>
                <a:sym typeface="Cambria"/>
              </a:rPr>
              <a:t> him to England. Ramanujan </a:t>
            </a:r>
            <a:r>
              <a:rPr b="1" lang="en-US" sz="2200">
                <a:solidFill>
                  <a:srgbClr val="0096FF"/>
                </a:solidFill>
                <a:latin typeface="Cambria"/>
                <a:ea typeface="Cambria"/>
                <a:cs typeface="Cambria"/>
                <a:sym typeface="Cambria"/>
              </a:rPr>
              <a:t>became</a:t>
            </a:r>
            <a:r>
              <a:rPr lang="en-US" sz="2200">
                <a:solidFill>
                  <a:schemeClr val="dk1"/>
                </a:solidFill>
                <a:latin typeface="Cambria"/>
                <a:ea typeface="Cambria"/>
                <a:cs typeface="Cambria"/>
                <a:sym typeface="Cambria"/>
              </a:rPr>
              <a:t> well-known and </a:t>
            </a:r>
            <a:r>
              <a:rPr b="1" lang="en-US" sz="2200">
                <a:solidFill>
                  <a:srgbClr val="0096FF"/>
                </a:solidFill>
                <a:latin typeface="Cambria"/>
                <a:ea typeface="Cambria"/>
                <a:cs typeface="Cambria"/>
                <a:sym typeface="Cambria"/>
              </a:rPr>
              <a:t>received</a:t>
            </a:r>
            <a:r>
              <a:rPr lang="en-US" sz="2200">
                <a:solidFill>
                  <a:schemeClr val="dk1"/>
                </a:solidFill>
                <a:latin typeface="Cambria"/>
                <a:ea typeface="Cambria"/>
                <a:cs typeface="Cambria"/>
                <a:sym typeface="Cambria"/>
              </a:rPr>
              <a:t> honors, but the weather and food in England </a:t>
            </a:r>
            <a:r>
              <a:rPr b="1" lang="en-US" sz="2200">
                <a:solidFill>
                  <a:srgbClr val="0096FF"/>
                </a:solidFill>
                <a:latin typeface="Cambria"/>
                <a:ea typeface="Cambria"/>
                <a:cs typeface="Cambria"/>
                <a:sym typeface="Cambria"/>
              </a:rPr>
              <a:t>made</a:t>
            </a:r>
            <a:r>
              <a:rPr lang="en-US" sz="2200">
                <a:solidFill>
                  <a:schemeClr val="dk1"/>
                </a:solidFill>
                <a:latin typeface="Cambria"/>
                <a:ea typeface="Cambria"/>
                <a:cs typeface="Cambria"/>
                <a:sym typeface="Cambria"/>
              </a:rPr>
              <a:t> him sick. He </a:t>
            </a:r>
            <a:r>
              <a:rPr b="1" lang="en-US" sz="2200">
                <a:solidFill>
                  <a:srgbClr val="0096FF"/>
                </a:solidFill>
                <a:latin typeface="Cambria"/>
                <a:ea typeface="Cambria"/>
                <a:cs typeface="Cambria"/>
                <a:sym typeface="Cambria"/>
              </a:rPr>
              <a:t>returned</a:t>
            </a:r>
            <a:r>
              <a:rPr lang="en-US" sz="2200">
                <a:solidFill>
                  <a:schemeClr val="dk1"/>
                </a:solidFill>
                <a:latin typeface="Cambria"/>
                <a:ea typeface="Cambria"/>
                <a:cs typeface="Cambria"/>
                <a:sym typeface="Cambria"/>
              </a:rPr>
              <a:t> to India in 1919, but he </a:t>
            </a:r>
            <a:r>
              <a:rPr b="1" lang="en-US" sz="2200">
                <a:solidFill>
                  <a:srgbClr val="0096FF"/>
                </a:solidFill>
                <a:latin typeface="Cambria"/>
                <a:ea typeface="Cambria"/>
                <a:cs typeface="Cambria"/>
                <a:sym typeface="Cambria"/>
              </a:rPr>
              <a:t>died </a:t>
            </a:r>
            <a:r>
              <a:rPr lang="en-US" sz="2200">
                <a:solidFill>
                  <a:schemeClr val="dk1"/>
                </a:solidFill>
                <a:latin typeface="Cambria"/>
                <a:ea typeface="Cambria"/>
                <a:cs typeface="Cambria"/>
                <a:sym typeface="Cambria"/>
              </a:rPr>
              <a:t>a year later at the age of 32. </a:t>
            </a:r>
            <a:endParaRPr/>
          </a:p>
          <a:p>
            <a:pPr indent="0" lvl="0" marL="0" marR="0" rtl="0" algn="r">
              <a:lnSpc>
                <a:spcPct val="100000"/>
              </a:lnSpc>
              <a:spcBef>
                <a:spcPts val="700"/>
              </a:spcBef>
              <a:spcAft>
                <a:spcPts val="0"/>
              </a:spcAft>
              <a:buClr>
                <a:schemeClr val="dk2"/>
              </a:buClr>
              <a:buSzPts val="2000"/>
              <a:buFont typeface="Arial"/>
              <a:buNone/>
            </a:pPr>
            <a:r>
              <a:rPr lang="en-US" sz="2000">
                <a:solidFill>
                  <a:schemeClr val="dk1"/>
                </a:solidFill>
                <a:latin typeface="Cambria"/>
                <a:ea typeface="Cambria"/>
                <a:cs typeface="Cambria"/>
                <a:sym typeface="Cambria"/>
              </a:rPr>
              <a:t>Source: modified from https://famous-mathematicians.org/srinivasa-ramanujan </a:t>
            </a:r>
            <a:endParaRPr sz="2000">
              <a:solidFill>
                <a:schemeClr val="dk1"/>
              </a:solidFill>
              <a:latin typeface="Cambria"/>
              <a:ea typeface="Cambria"/>
              <a:cs typeface="Cambria"/>
              <a:sym typeface="Cambri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1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6" name="Shape 316"/>
        <p:cNvGrpSpPr/>
        <p:nvPr/>
      </p:nvGrpSpPr>
      <p:grpSpPr>
        <a:xfrm>
          <a:off x="0" y="0"/>
          <a:ext cx="0" cy="0"/>
          <a:chOff x="0" y="0"/>
          <a:chExt cx="0" cy="0"/>
        </a:xfrm>
      </p:grpSpPr>
      <p:sp>
        <p:nvSpPr>
          <p:cNvPr id="317" name="Google Shape;317;p20"/>
          <p:cNvSpPr txBox="1"/>
          <p:nvPr>
            <p:ph type="title"/>
          </p:nvPr>
        </p:nvSpPr>
        <p:spPr>
          <a:xfrm>
            <a:off x="8469897" y="668520"/>
            <a:ext cx="3164814" cy="1123672"/>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WHAT IS SIMPLE PAST</a:t>
            </a:r>
            <a:endParaRPr/>
          </a:p>
        </p:txBody>
      </p:sp>
      <p:sp>
        <p:nvSpPr>
          <p:cNvPr id="318" name="Google Shape;318;p20"/>
          <p:cNvSpPr txBox="1"/>
          <p:nvPr/>
        </p:nvSpPr>
        <p:spPr>
          <a:xfrm>
            <a:off x="1062018" y="2103216"/>
            <a:ext cx="10572693" cy="2205313"/>
          </a:xfrm>
          <a:prstGeom prst="rect">
            <a:avLst/>
          </a:prstGeom>
          <a:noFill/>
          <a:ln>
            <a:noFill/>
          </a:ln>
        </p:spPr>
        <p:txBody>
          <a:bodyPr anchorCtr="0" anchor="t" bIns="45700" lIns="91425" spcFirstLastPara="1" rIns="91425" wrap="square" tIns="45700">
            <a:noAutofit/>
          </a:bodyPr>
          <a:lstStyle/>
          <a:p>
            <a:pPr indent="-228600" lvl="0" marL="228600" marR="0" rtl="0" algn="l">
              <a:lnSpc>
                <a:spcPct val="110000"/>
              </a:lnSpc>
              <a:spcBef>
                <a:spcPts val="0"/>
              </a:spcBef>
              <a:spcAft>
                <a:spcPts val="0"/>
              </a:spcAft>
              <a:buClr>
                <a:schemeClr val="dk2"/>
              </a:buClr>
              <a:buSzPts val="2200"/>
              <a:buFont typeface="Arial"/>
              <a:buChar char="•"/>
            </a:pPr>
            <a:r>
              <a:rPr lang="en-US" sz="2200">
                <a:solidFill>
                  <a:schemeClr val="dk1"/>
                </a:solidFill>
                <a:latin typeface="Cambria"/>
                <a:ea typeface="Cambria"/>
                <a:cs typeface="Cambria"/>
                <a:sym typeface="Cambria"/>
              </a:rPr>
              <a:t>Use the simple past tense when you say </a:t>
            </a:r>
            <a:r>
              <a:rPr b="1" lang="en-US" sz="2200">
                <a:solidFill>
                  <a:schemeClr val="dk1"/>
                </a:solidFill>
                <a:latin typeface="Cambria"/>
                <a:ea typeface="Cambria"/>
                <a:cs typeface="Cambria"/>
                <a:sym typeface="Cambria"/>
              </a:rPr>
              <a:t>when</a:t>
            </a:r>
            <a:r>
              <a:rPr lang="en-US" sz="2200">
                <a:solidFill>
                  <a:schemeClr val="dk1"/>
                </a:solidFill>
                <a:latin typeface="Cambria"/>
                <a:ea typeface="Cambria"/>
                <a:cs typeface="Cambria"/>
                <a:sym typeface="Cambria"/>
              </a:rPr>
              <a:t> something happened, so it is associated with </a:t>
            </a:r>
            <a:r>
              <a:rPr b="1" lang="en-US" sz="2200">
                <a:solidFill>
                  <a:schemeClr val="dk1"/>
                </a:solidFill>
                <a:latin typeface="Cambria"/>
                <a:ea typeface="Cambria"/>
                <a:cs typeface="Cambria"/>
                <a:sym typeface="Cambria"/>
              </a:rPr>
              <a:t>certain past time expressions, e.g. </a:t>
            </a:r>
            <a:endParaRPr sz="2200">
              <a:solidFill>
                <a:schemeClr val="dk1"/>
              </a:solidFill>
              <a:latin typeface="Cambria"/>
              <a:ea typeface="Cambria"/>
              <a:cs typeface="Cambria"/>
              <a:sym typeface="Cambria"/>
            </a:endParaRPr>
          </a:p>
          <a:p>
            <a:pPr indent="0" lvl="0" marL="0" marR="0" rtl="0" algn="ctr">
              <a:lnSpc>
                <a:spcPct val="110000"/>
              </a:lnSpc>
              <a:spcBef>
                <a:spcPts val="700"/>
              </a:spcBef>
              <a:spcAft>
                <a:spcPts val="0"/>
              </a:spcAft>
              <a:buClr>
                <a:schemeClr val="dk2"/>
              </a:buClr>
              <a:buSzPts val="2200"/>
              <a:buFont typeface="Arial"/>
              <a:buNone/>
            </a:pPr>
            <a:r>
              <a:rPr lang="en-US" sz="2200">
                <a:solidFill>
                  <a:schemeClr val="dk1"/>
                </a:solidFill>
                <a:latin typeface="Cambria"/>
                <a:ea typeface="Cambria"/>
                <a:cs typeface="Cambria"/>
                <a:sym typeface="Cambria"/>
              </a:rPr>
              <a:t>He </a:t>
            </a:r>
            <a:r>
              <a:rPr b="1" lang="en-US" sz="2200">
                <a:solidFill>
                  <a:srgbClr val="0096FF"/>
                </a:solidFill>
                <a:latin typeface="Cambria"/>
                <a:ea typeface="Cambria"/>
                <a:cs typeface="Cambria"/>
                <a:sym typeface="Cambria"/>
              </a:rPr>
              <a:t>was</a:t>
            </a:r>
            <a:r>
              <a:rPr lang="en-US" sz="2200">
                <a:solidFill>
                  <a:schemeClr val="dk1"/>
                </a:solidFill>
                <a:latin typeface="Cambria"/>
                <a:ea typeface="Cambria"/>
                <a:cs typeface="Cambria"/>
                <a:sym typeface="Cambria"/>
              </a:rPr>
              <a:t> born in 1887 in Tamilnadu, India, and </a:t>
            </a:r>
            <a:r>
              <a:rPr b="1" lang="en-US" sz="2200">
                <a:solidFill>
                  <a:srgbClr val="0096FF"/>
                </a:solidFill>
                <a:latin typeface="Cambria"/>
                <a:ea typeface="Cambria"/>
                <a:cs typeface="Cambria"/>
                <a:sym typeface="Cambria"/>
              </a:rPr>
              <a:t>loved</a:t>
            </a:r>
            <a:r>
              <a:rPr lang="en-US" sz="2200">
                <a:solidFill>
                  <a:schemeClr val="dk1"/>
                </a:solidFill>
                <a:latin typeface="Cambria"/>
                <a:ea typeface="Cambria"/>
                <a:cs typeface="Cambria"/>
                <a:sym typeface="Cambria"/>
              </a:rPr>
              <a:t> math from a young age.</a:t>
            </a:r>
            <a:endParaRPr/>
          </a:p>
          <a:p>
            <a:pPr indent="-228600" lvl="0" marL="228600" marR="0" rtl="0" algn="just">
              <a:lnSpc>
                <a:spcPct val="110000"/>
              </a:lnSpc>
              <a:spcBef>
                <a:spcPts val="700"/>
              </a:spcBef>
              <a:spcAft>
                <a:spcPts val="0"/>
              </a:spcAft>
              <a:buClr>
                <a:schemeClr val="dk2"/>
              </a:buClr>
              <a:buSzPts val="2200"/>
              <a:buFont typeface="Arial"/>
              <a:buChar char="•"/>
            </a:pPr>
            <a:r>
              <a:rPr lang="en-US" sz="2200">
                <a:solidFill>
                  <a:schemeClr val="dk1"/>
                </a:solidFill>
                <a:latin typeface="Cambria"/>
                <a:ea typeface="Cambria"/>
                <a:cs typeface="Cambria"/>
                <a:sym typeface="Cambria"/>
              </a:rPr>
              <a:t>Simple past uses past verb (V2). </a:t>
            </a:r>
            <a:endParaRPr/>
          </a:p>
          <a:p>
            <a:pPr indent="-228600" lvl="0" marL="228600" marR="0" rtl="0" algn="just">
              <a:lnSpc>
                <a:spcPct val="110000"/>
              </a:lnSpc>
              <a:spcBef>
                <a:spcPts val="700"/>
              </a:spcBef>
              <a:spcAft>
                <a:spcPts val="0"/>
              </a:spcAft>
              <a:buClr>
                <a:schemeClr val="dk2"/>
              </a:buClr>
              <a:buSzPts val="2200"/>
              <a:buFont typeface="Arial"/>
              <a:buChar char="•"/>
            </a:pPr>
            <a:r>
              <a:rPr lang="en-US" sz="2200">
                <a:solidFill>
                  <a:schemeClr val="dk1"/>
                </a:solidFill>
                <a:latin typeface="Cambria"/>
                <a:ea typeface="Cambria"/>
                <a:cs typeface="Cambria"/>
                <a:sym typeface="Cambria"/>
              </a:rPr>
              <a:t>Past verbs can be regular and irregular.</a:t>
            </a:r>
            <a:endParaRPr sz="2200">
              <a:solidFill>
                <a:schemeClr val="dk1"/>
              </a:solidFill>
              <a:latin typeface="Cambria"/>
              <a:ea typeface="Cambria"/>
              <a:cs typeface="Cambria"/>
              <a:sym typeface="Cambria"/>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2" name="Shape 322"/>
        <p:cNvGrpSpPr/>
        <p:nvPr/>
      </p:nvGrpSpPr>
      <p:grpSpPr>
        <a:xfrm>
          <a:off x="0" y="0"/>
          <a:ext cx="0" cy="0"/>
          <a:chOff x="0" y="0"/>
          <a:chExt cx="0" cy="0"/>
        </a:xfrm>
      </p:grpSpPr>
      <p:sp>
        <p:nvSpPr>
          <p:cNvPr id="323" name="Google Shape;323;p21"/>
          <p:cNvSpPr txBox="1"/>
          <p:nvPr>
            <p:ph type="title"/>
          </p:nvPr>
        </p:nvSpPr>
        <p:spPr>
          <a:xfrm>
            <a:off x="7043777" y="234818"/>
            <a:ext cx="4748830" cy="914066"/>
          </a:xfrm>
          <a:prstGeom prst="rect">
            <a:avLst/>
          </a:prstGeom>
          <a:noFill/>
          <a:ln>
            <a:noFill/>
          </a:ln>
        </p:spPr>
        <p:txBody>
          <a:bodyPr anchorCtr="0" anchor="t" bIns="45700" lIns="91425" spcFirstLastPara="1" rIns="91425" wrap="square" tIns="45700">
            <a:normAutofit fontScale="90000"/>
          </a:bodyPr>
          <a:lstStyle/>
          <a:p>
            <a:pPr indent="0" lvl="0" marL="0" rtl="0" algn="r">
              <a:lnSpc>
                <a:spcPct val="90000"/>
              </a:lnSpc>
              <a:spcBef>
                <a:spcPts val="0"/>
              </a:spcBef>
              <a:spcAft>
                <a:spcPts val="0"/>
              </a:spcAft>
              <a:buClr>
                <a:schemeClr val="dk2"/>
              </a:buClr>
              <a:buSzPct val="100000"/>
              <a:buFont typeface="Impact"/>
              <a:buNone/>
            </a:pPr>
            <a:r>
              <a:rPr lang="en-US" sz="3500"/>
              <a:t>VERBS IN SIMPLE PAST</a:t>
            </a:r>
            <a:br>
              <a:rPr lang="en-US" sz="3500"/>
            </a:br>
            <a:r>
              <a:rPr lang="en-US" sz="3500"/>
              <a:t>(POSITIVES)</a:t>
            </a:r>
            <a:endParaRPr/>
          </a:p>
        </p:txBody>
      </p:sp>
      <p:sp>
        <p:nvSpPr>
          <p:cNvPr id="324" name="Google Shape;324;p21"/>
          <p:cNvSpPr txBox="1"/>
          <p:nvPr/>
        </p:nvSpPr>
        <p:spPr>
          <a:xfrm>
            <a:off x="1060386" y="685315"/>
            <a:ext cx="5983391" cy="1211129"/>
          </a:xfrm>
          <a:prstGeom prst="rect">
            <a:avLst/>
          </a:prstGeom>
          <a:noFill/>
          <a:ln>
            <a:noFill/>
          </a:ln>
        </p:spPr>
        <p:txBody>
          <a:bodyPr anchorCtr="0" anchor="t" bIns="45700" lIns="91425" spcFirstLastPara="1" rIns="91425" wrap="square" tIns="45700">
            <a:noAutofit/>
          </a:bodyPr>
          <a:lstStyle/>
          <a:p>
            <a:pPr indent="-312738" lvl="0" marL="312738" marR="0" rtl="0" algn="l">
              <a:lnSpc>
                <a:spcPct val="100000"/>
              </a:lnSpc>
              <a:spcBef>
                <a:spcPts val="0"/>
              </a:spcBef>
              <a:spcAft>
                <a:spcPts val="0"/>
              </a:spcAft>
              <a:buClr>
                <a:schemeClr val="dk2"/>
              </a:buClr>
              <a:buSzPts val="2100"/>
              <a:buFont typeface="Impact"/>
              <a:buAutoNum type="arabicPeriod"/>
            </a:pPr>
            <a:r>
              <a:rPr b="1" lang="en-US" sz="2100">
                <a:solidFill>
                  <a:schemeClr val="dk1"/>
                </a:solidFill>
                <a:latin typeface="Cambria"/>
                <a:ea typeface="Cambria"/>
                <a:cs typeface="Cambria"/>
                <a:sym typeface="Cambria"/>
              </a:rPr>
              <a:t>Regular verbs</a:t>
            </a:r>
            <a:endParaRPr/>
          </a:p>
          <a:p>
            <a:pPr indent="0" lvl="0" marL="312738" marR="0" rtl="0" algn="l">
              <a:lnSpc>
                <a:spcPct val="100000"/>
              </a:lnSpc>
              <a:spcBef>
                <a:spcPts val="700"/>
              </a:spcBef>
              <a:spcAft>
                <a:spcPts val="0"/>
              </a:spcAft>
              <a:buClr>
                <a:schemeClr val="dk2"/>
              </a:buClr>
              <a:buSzPts val="2100"/>
              <a:buFont typeface="Arial"/>
              <a:buNone/>
            </a:pPr>
            <a:r>
              <a:rPr lang="en-US" sz="2100">
                <a:solidFill>
                  <a:srgbClr val="21211E"/>
                </a:solidFill>
                <a:latin typeface="Cambria"/>
                <a:ea typeface="Cambria"/>
                <a:cs typeface="Cambria"/>
                <a:sym typeface="Cambria"/>
              </a:rPr>
              <a:t>To form a regular verb in the past simple, “-ed” is added to the base form. </a:t>
            </a:r>
            <a:endParaRPr sz="2100">
              <a:solidFill>
                <a:srgbClr val="595959"/>
              </a:solidFill>
              <a:latin typeface="Cambria"/>
              <a:ea typeface="Cambria"/>
              <a:cs typeface="Cambria"/>
              <a:sym typeface="Cambria"/>
            </a:endParaRPr>
          </a:p>
        </p:txBody>
      </p:sp>
      <p:sp>
        <p:nvSpPr>
          <p:cNvPr id="325" name="Google Shape;325;p21"/>
          <p:cNvSpPr/>
          <p:nvPr/>
        </p:nvSpPr>
        <p:spPr>
          <a:xfrm>
            <a:off x="7696260" y="1516291"/>
            <a:ext cx="3762583" cy="396930"/>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V1 (the base form of verb) + </a:t>
            </a:r>
            <a:r>
              <a:rPr b="1" lang="en-US" sz="2000">
                <a:solidFill>
                  <a:srgbClr val="0096FF"/>
                </a:solidFill>
                <a:latin typeface="Cambria"/>
                <a:ea typeface="Cambria"/>
                <a:cs typeface="Cambria"/>
                <a:sym typeface="Cambria"/>
              </a:rPr>
              <a:t>ed</a:t>
            </a:r>
            <a:endParaRPr/>
          </a:p>
        </p:txBody>
      </p:sp>
      <p:grpSp>
        <p:nvGrpSpPr>
          <p:cNvPr id="326" name="Google Shape;326;p21"/>
          <p:cNvGrpSpPr/>
          <p:nvPr/>
        </p:nvGrpSpPr>
        <p:grpSpPr>
          <a:xfrm>
            <a:off x="1060386" y="2110130"/>
            <a:ext cx="10398456" cy="1249132"/>
            <a:chOff x="517868" y="2810508"/>
            <a:chExt cx="9434514" cy="1249132"/>
          </a:xfrm>
        </p:grpSpPr>
        <p:sp>
          <p:nvSpPr>
            <p:cNvPr id="327" name="Google Shape;327;p21"/>
            <p:cNvSpPr/>
            <p:nvPr/>
          </p:nvSpPr>
          <p:spPr>
            <a:xfrm>
              <a:off x="517868" y="3208073"/>
              <a:ext cx="5322134" cy="851567"/>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 You/ We/ They/ Rambu and Umbu/He/ She/ It/ Rambu</a:t>
              </a:r>
              <a:endParaRPr sz="2000">
                <a:solidFill>
                  <a:schemeClr val="dk1"/>
                </a:solidFill>
                <a:latin typeface="Cambria"/>
                <a:ea typeface="Cambria"/>
                <a:cs typeface="Cambria"/>
                <a:sym typeface="Cambria"/>
              </a:endParaRPr>
            </a:p>
          </p:txBody>
        </p:sp>
        <p:sp>
          <p:nvSpPr>
            <p:cNvPr id="328" name="Google Shape;328;p21"/>
            <p:cNvSpPr/>
            <p:nvPr/>
          </p:nvSpPr>
          <p:spPr>
            <a:xfrm>
              <a:off x="517868" y="2810508"/>
              <a:ext cx="5322134" cy="397565"/>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SUBJECT</a:t>
              </a:r>
              <a:endParaRPr/>
            </a:p>
          </p:txBody>
        </p:sp>
        <p:sp>
          <p:nvSpPr>
            <p:cNvPr id="329" name="Google Shape;329;p21"/>
            <p:cNvSpPr/>
            <p:nvPr/>
          </p:nvSpPr>
          <p:spPr>
            <a:xfrm>
              <a:off x="5840002" y="3208073"/>
              <a:ext cx="1467659" cy="851566"/>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started</a:t>
              </a:r>
              <a:endParaRPr/>
            </a:p>
          </p:txBody>
        </p:sp>
        <p:sp>
          <p:nvSpPr>
            <p:cNvPr id="330" name="Google Shape;330;p21"/>
            <p:cNvSpPr/>
            <p:nvPr/>
          </p:nvSpPr>
          <p:spPr>
            <a:xfrm>
              <a:off x="5840002" y="2810508"/>
              <a:ext cx="1467659" cy="397565"/>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PAST VERB</a:t>
              </a:r>
              <a:endParaRPr/>
            </a:p>
          </p:txBody>
        </p:sp>
        <p:sp>
          <p:nvSpPr>
            <p:cNvPr id="331" name="Google Shape;331;p21"/>
            <p:cNvSpPr/>
            <p:nvPr/>
          </p:nvSpPr>
          <p:spPr>
            <a:xfrm>
              <a:off x="7307661" y="3221986"/>
              <a:ext cx="2644721" cy="837653"/>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the project last week.</a:t>
              </a:r>
              <a:endParaRPr/>
            </a:p>
          </p:txBody>
        </p:sp>
        <p:sp>
          <p:nvSpPr>
            <p:cNvPr id="332" name="Google Shape;332;p21"/>
            <p:cNvSpPr/>
            <p:nvPr/>
          </p:nvSpPr>
          <p:spPr>
            <a:xfrm>
              <a:off x="7307661" y="2824421"/>
              <a:ext cx="2644721" cy="397565"/>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REST OF SENTENCE</a:t>
              </a:r>
              <a:endParaRPr/>
            </a:p>
          </p:txBody>
        </p:sp>
      </p:grpSp>
      <p:cxnSp>
        <p:nvCxnSpPr>
          <p:cNvPr id="333" name="Google Shape;333;p21"/>
          <p:cNvCxnSpPr>
            <a:stCxn id="330" idx="0"/>
            <a:endCxn id="325" idx="1"/>
          </p:cNvCxnSpPr>
          <p:nvPr/>
        </p:nvCxnSpPr>
        <p:spPr>
          <a:xfrm flipH="1" rot="5400000">
            <a:off x="7518049" y="1893080"/>
            <a:ext cx="395400" cy="38700"/>
          </a:xfrm>
          <a:prstGeom prst="curvedConnector4">
            <a:avLst>
              <a:gd fmla="val 24899" name="adj1"/>
              <a:gd fmla="val 2680638" name="adj2"/>
            </a:avLst>
          </a:prstGeom>
          <a:noFill/>
          <a:ln cap="flat" cmpd="sng" w="19050">
            <a:solidFill>
              <a:schemeClr val="accent3"/>
            </a:solidFill>
            <a:prstDash val="solid"/>
            <a:round/>
            <a:headEnd len="sm" w="sm" type="none"/>
            <a:tailEnd len="med" w="med" type="triangle"/>
          </a:ln>
        </p:spPr>
      </p:cxnSp>
      <p:sp>
        <p:nvSpPr>
          <p:cNvPr id="334" name="Google Shape;334;p21"/>
          <p:cNvSpPr txBox="1"/>
          <p:nvPr/>
        </p:nvSpPr>
        <p:spPr>
          <a:xfrm>
            <a:off x="1060386" y="3630204"/>
            <a:ext cx="6961396" cy="1507005"/>
          </a:xfrm>
          <a:prstGeom prst="rect">
            <a:avLst/>
          </a:prstGeom>
          <a:no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chemeClr val="dk2"/>
              </a:buClr>
              <a:buSzPts val="2000"/>
              <a:buFont typeface="Impact"/>
              <a:buAutoNum type="arabicPeriod" startAt="2"/>
            </a:pPr>
            <a:r>
              <a:rPr b="1" lang="en-US" sz="2000">
                <a:solidFill>
                  <a:schemeClr val="dk1"/>
                </a:solidFill>
                <a:latin typeface="Cambria"/>
                <a:ea typeface="Cambria"/>
                <a:cs typeface="Cambria"/>
                <a:sym typeface="Cambria"/>
              </a:rPr>
              <a:t>Irregular verbs</a:t>
            </a:r>
            <a:endParaRPr/>
          </a:p>
          <a:p>
            <a:pPr indent="0" lvl="0" marL="360363" marR="0" rtl="0" algn="l">
              <a:lnSpc>
                <a:spcPct val="110000"/>
              </a:lnSpc>
              <a:spcBef>
                <a:spcPts val="700"/>
              </a:spcBef>
              <a:spcAft>
                <a:spcPts val="0"/>
              </a:spcAft>
              <a:buClr>
                <a:schemeClr val="dk2"/>
              </a:buClr>
              <a:buSzPts val="2000"/>
              <a:buFont typeface="Arial"/>
              <a:buNone/>
            </a:pPr>
            <a:r>
              <a:rPr lang="en-US" sz="2000">
                <a:solidFill>
                  <a:srgbClr val="21211E"/>
                </a:solidFill>
                <a:latin typeface="Cambria"/>
                <a:ea typeface="Cambria"/>
                <a:cs typeface="Cambria"/>
                <a:sym typeface="Cambria"/>
              </a:rPr>
              <a:t>Some verbs do not take “-ed” to form the past simple. There are no specific rules about how to form irregular verbs in the past simple. </a:t>
            </a:r>
            <a:endParaRPr sz="2000">
              <a:solidFill>
                <a:srgbClr val="595959"/>
              </a:solidFill>
              <a:latin typeface="Cambria"/>
              <a:ea typeface="Cambria"/>
              <a:cs typeface="Cambria"/>
              <a:sym typeface="Cambria"/>
            </a:endParaRPr>
          </a:p>
        </p:txBody>
      </p:sp>
      <p:sp>
        <p:nvSpPr>
          <p:cNvPr id="335" name="Google Shape;335;p21"/>
          <p:cNvSpPr/>
          <p:nvPr/>
        </p:nvSpPr>
        <p:spPr>
          <a:xfrm>
            <a:off x="8030024" y="3529085"/>
            <a:ext cx="3762583" cy="634659"/>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taught is the past verb of teach</a:t>
            </a:r>
            <a:endParaRPr b="1" sz="2000">
              <a:solidFill>
                <a:srgbClr val="0096FF"/>
              </a:solidFill>
              <a:latin typeface="Cambria"/>
              <a:ea typeface="Cambria"/>
              <a:cs typeface="Cambria"/>
              <a:sym typeface="Cambria"/>
            </a:endParaRPr>
          </a:p>
        </p:txBody>
      </p:sp>
      <p:grpSp>
        <p:nvGrpSpPr>
          <p:cNvPr id="336" name="Google Shape;336;p21"/>
          <p:cNvGrpSpPr/>
          <p:nvPr/>
        </p:nvGrpSpPr>
        <p:grpSpPr>
          <a:xfrm>
            <a:off x="1060385" y="5272340"/>
            <a:ext cx="10732221" cy="1249132"/>
            <a:chOff x="517868" y="2824421"/>
            <a:chExt cx="8461986" cy="1249132"/>
          </a:xfrm>
        </p:grpSpPr>
        <p:sp>
          <p:nvSpPr>
            <p:cNvPr id="337" name="Google Shape;337;p21"/>
            <p:cNvSpPr/>
            <p:nvPr/>
          </p:nvSpPr>
          <p:spPr>
            <a:xfrm>
              <a:off x="517868" y="3221986"/>
              <a:ext cx="4516321" cy="851567"/>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dk1"/>
                  </a:solidFill>
                  <a:latin typeface="Cambria"/>
                  <a:ea typeface="Cambria"/>
                  <a:cs typeface="Cambria"/>
                  <a:sym typeface="Cambria"/>
                </a:rPr>
                <a:t>I/ You/ We/ They/ Rambu and Umbu/He/ She/ It/ Rambu</a:t>
              </a:r>
              <a:endParaRPr sz="2100">
                <a:solidFill>
                  <a:schemeClr val="dk1"/>
                </a:solidFill>
                <a:latin typeface="Cambria"/>
                <a:ea typeface="Cambria"/>
                <a:cs typeface="Cambria"/>
                <a:sym typeface="Cambria"/>
              </a:endParaRPr>
            </a:p>
          </p:txBody>
        </p:sp>
        <p:sp>
          <p:nvSpPr>
            <p:cNvPr id="338" name="Google Shape;338;p21"/>
            <p:cNvSpPr/>
            <p:nvPr/>
          </p:nvSpPr>
          <p:spPr>
            <a:xfrm>
              <a:off x="517868" y="2824421"/>
              <a:ext cx="4516321" cy="397565"/>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Cambria"/>
                  <a:ea typeface="Cambria"/>
                  <a:cs typeface="Cambria"/>
                  <a:sym typeface="Cambria"/>
                </a:rPr>
                <a:t>SUBJECT</a:t>
              </a:r>
              <a:endParaRPr/>
            </a:p>
          </p:txBody>
        </p:sp>
        <p:sp>
          <p:nvSpPr>
            <p:cNvPr id="339" name="Google Shape;339;p21"/>
            <p:cNvSpPr/>
            <p:nvPr/>
          </p:nvSpPr>
          <p:spPr>
            <a:xfrm>
              <a:off x="5034189" y="3221986"/>
              <a:ext cx="1155611" cy="851566"/>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taught</a:t>
              </a:r>
              <a:endParaRPr/>
            </a:p>
          </p:txBody>
        </p:sp>
        <p:sp>
          <p:nvSpPr>
            <p:cNvPr id="340" name="Google Shape;340;p21"/>
            <p:cNvSpPr/>
            <p:nvPr/>
          </p:nvSpPr>
          <p:spPr>
            <a:xfrm>
              <a:off x="5034189" y="2824421"/>
              <a:ext cx="1155611" cy="397565"/>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Cambria"/>
                  <a:ea typeface="Cambria"/>
                  <a:cs typeface="Cambria"/>
                  <a:sym typeface="Cambria"/>
                </a:rPr>
                <a:t>PAST VERB</a:t>
              </a:r>
              <a:endParaRPr/>
            </a:p>
          </p:txBody>
        </p:sp>
        <p:sp>
          <p:nvSpPr>
            <p:cNvPr id="341" name="Google Shape;341;p21"/>
            <p:cNvSpPr/>
            <p:nvPr/>
          </p:nvSpPr>
          <p:spPr>
            <a:xfrm>
              <a:off x="6189799" y="3221986"/>
              <a:ext cx="2790055" cy="837653"/>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Calculus last semester.</a:t>
              </a:r>
              <a:endParaRPr/>
            </a:p>
          </p:txBody>
        </p:sp>
        <p:sp>
          <p:nvSpPr>
            <p:cNvPr id="342" name="Google Shape;342;p21"/>
            <p:cNvSpPr/>
            <p:nvPr/>
          </p:nvSpPr>
          <p:spPr>
            <a:xfrm>
              <a:off x="6189799" y="2824421"/>
              <a:ext cx="2790055" cy="397565"/>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lt1"/>
                  </a:solidFill>
                  <a:latin typeface="Cambria"/>
                  <a:ea typeface="Cambria"/>
                  <a:cs typeface="Cambria"/>
                  <a:sym typeface="Cambria"/>
                </a:rPr>
                <a:t>REST OF SENTENCE</a:t>
              </a:r>
              <a:endParaRPr/>
            </a:p>
          </p:txBody>
        </p:sp>
      </p:grpSp>
      <p:cxnSp>
        <p:nvCxnSpPr>
          <p:cNvPr id="343" name="Google Shape;343;p21"/>
          <p:cNvCxnSpPr>
            <a:stCxn id="340" idx="0"/>
            <a:endCxn id="335" idx="2"/>
          </p:cNvCxnSpPr>
          <p:nvPr/>
        </p:nvCxnSpPr>
        <p:spPr>
          <a:xfrm rot="-5400000">
            <a:off x="8161996" y="3523040"/>
            <a:ext cx="1108500" cy="2390100"/>
          </a:xfrm>
          <a:prstGeom prst="curvedConnector3">
            <a:avLst>
              <a:gd fmla="val 50004" name="adj1"/>
            </a:avLst>
          </a:prstGeom>
          <a:noFill/>
          <a:ln cap="flat" cmpd="sng" w="19050">
            <a:solidFill>
              <a:schemeClr val="accent3"/>
            </a:solidFill>
            <a:prstDash val="solid"/>
            <a:round/>
            <a:headEnd len="sm" w="sm" type="none"/>
            <a:tailEnd len="med" w="med" type="triangl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3"/>
                                        </p:tgtEl>
                                        <p:attrNameLst>
                                          <p:attrName>style.visibility</p:attrName>
                                        </p:attrNameLst>
                                      </p:cBhvr>
                                      <p:to>
                                        <p:strVal val="visible"/>
                                      </p:to>
                                    </p:set>
                                    <p:animEffect filter="fade" transition="in">
                                      <p:cBhvr>
                                        <p:cTn dur="200"/>
                                        <p:tgtEl>
                                          <p:spTgt spid="33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5"/>
                                        </p:tgtEl>
                                        <p:attrNameLst>
                                          <p:attrName>style.visibility</p:attrName>
                                        </p:attrNameLst>
                                      </p:cBhvr>
                                      <p:to>
                                        <p:strVal val="visible"/>
                                      </p:to>
                                    </p:set>
                                    <p:animEffect filter="fade" transition="in">
                                      <p:cBhvr>
                                        <p:cTn dur="200"/>
                                        <p:tgtEl>
                                          <p:spTgt spid="32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3"/>
                                        </p:tgtEl>
                                        <p:attrNameLst>
                                          <p:attrName>style.visibility</p:attrName>
                                        </p:attrNameLst>
                                      </p:cBhvr>
                                      <p:to>
                                        <p:strVal val="visible"/>
                                      </p:to>
                                    </p:set>
                                    <p:animEffect filter="fade" transition="in">
                                      <p:cBhvr>
                                        <p:cTn dur="200"/>
                                        <p:tgtEl>
                                          <p:spTgt spid="34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35"/>
                                        </p:tgtEl>
                                        <p:attrNameLst>
                                          <p:attrName>style.visibility</p:attrName>
                                        </p:attrNameLst>
                                      </p:cBhvr>
                                      <p:to>
                                        <p:strVal val="visible"/>
                                      </p:to>
                                    </p:set>
                                    <p:animEffect filter="fade" transition="in">
                                      <p:cBhvr>
                                        <p:cTn dur="200"/>
                                        <p:tgtEl>
                                          <p:spTgt spid="3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7" name="Shape 347"/>
        <p:cNvGrpSpPr/>
        <p:nvPr/>
      </p:nvGrpSpPr>
      <p:grpSpPr>
        <a:xfrm>
          <a:off x="0" y="0"/>
          <a:ext cx="0" cy="0"/>
          <a:chOff x="0" y="0"/>
          <a:chExt cx="0" cy="0"/>
        </a:xfrm>
      </p:grpSpPr>
      <p:sp>
        <p:nvSpPr>
          <p:cNvPr id="348" name="Google Shape;348;p22"/>
          <p:cNvSpPr txBox="1"/>
          <p:nvPr>
            <p:ph type="title"/>
          </p:nvPr>
        </p:nvSpPr>
        <p:spPr>
          <a:xfrm>
            <a:off x="7008659" y="537913"/>
            <a:ext cx="4748830" cy="703212"/>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VERBS IN SIMPLE PAST</a:t>
            </a:r>
            <a:endParaRPr/>
          </a:p>
        </p:txBody>
      </p:sp>
      <p:sp>
        <p:nvSpPr>
          <p:cNvPr id="349" name="Google Shape;349;p22"/>
          <p:cNvSpPr txBox="1"/>
          <p:nvPr/>
        </p:nvSpPr>
        <p:spPr>
          <a:xfrm>
            <a:off x="1218095" y="1389184"/>
            <a:ext cx="6451573"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100"/>
              <a:buFont typeface="Arial"/>
              <a:buNone/>
            </a:pPr>
            <a:r>
              <a:rPr lang="en-US" sz="2100">
                <a:solidFill>
                  <a:schemeClr val="dk1"/>
                </a:solidFill>
                <a:latin typeface="Cambria"/>
                <a:ea typeface="Cambria"/>
                <a:cs typeface="Cambria"/>
                <a:sym typeface="Cambria"/>
              </a:rPr>
              <a:t>Other examples of irregular verbs in the past simple:</a:t>
            </a:r>
            <a:endParaRPr/>
          </a:p>
        </p:txBody>
      </p:sp>
      <p:sp>
        <p:nvSpPr>
          <p:cNvPr id="350" name="Google Shape;350;p22"/>
          <p:cNvSpPr txBox="1"/>
          <p:nvPr/>
        </p:nvSpPr>
        <p:spPr>
          <a:xfrm>
            <a:off x="1230685" y="2163039"/>
            <a:ext cx="759416"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have</a:t>
            </a:r>
            <a:endParaRPr/>
          </a:p>
        </p:txBody>
      </p:sp>
      <p:sp>
        <p:nvSpPr>
          <p:cNvPr id="351" name="Google Shape;351;p22"/>
          <p:cNvSpPr/>
          <p:nvPr/>
        </p:nvSpPr>
        <p:spPr>
          <a:xfrm>
            <a:off x="1230684" y="2995045"/>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352" name="Google Shape;352;p22"/>
          <p:cNvSpPr txBox="1"/>
          <p:nvPr/>
        </p:nvSpPr>
        <p:spPr>
          <a:xfrm>
            <a:off x="1094111" y="4049421"/>
            <a:ext cx="883404" cy="397566"/>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had</a:t>
            </a:r>
            <a:endParaRPr/>
          </a:p>
        </p:txBody>
      </p:sp>
      <p:sp>
        <p:nvSpPr>
          <p:cNvPr id="353" name="Google Shape;353;p22"/>
          <p:cNvSpPr txBox="1"/>
          <p:nvPr/>
        </p:nvSpPr>
        <p:spPr>
          <a:xfrm>
            <a:off x="2653945" y="2163039"/>
            <a:ext cx="593214"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be</a:t>
            </a:r>
            <a:endParaRPr/>
          </a:p>
        </p:txBody>
      </p:sp>
      <p:sp>
        <p:nvSpPr>
          <p:cNvPr id="354" name="Google Shape;354;p22"/>
          <p:cNvSpPr txBox="1"/>
          <p:nvPr/>
        </p:nvSpPr>
        <p:spPr>
          <a:xfrm>
            <a:off x="2048492" y="4049421"/>
            <a:ext cx="1661426" cy="397566"/>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was/were</a:t>
            </a:r>
            <a:endParaRPr/>
          </a:p>
        </p:txBody>
      </p:sp>
      <p:sp>
        <p:nvSpPr>
          <p:cNvPr id="355" name="Google Shape;355;p22"/>
          <p:cNvSpPr txBox="1"/>
          <p:nvPr/>
        </p:nvSpPr>
        <p:spPr>
          <a:xfrm>
            <a:off x="4000411" y="2160546"/>
            <a:ext cx="593214"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say</a:t>
            </a:r>
            <a:endParaRPr/>
          </a:p>
        </p:txBody>
      </p:sp>
      <p:sp>
        <p:nvSpPr>
          <p:cNvPr id="356" name="Google Shape;356;p22"/>
          <p:cNvSpPr txBox="1"/>
          <p:nvPr/>
        </p:nvSpPr>
        <p:spPr>
          <a:xfrm>
            <a:off x="5206393" y="2160546"/>
            <a:ext cx="593214"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do</a:t>
            </a:r>
            <a:endParaRPr/>
          </a:p>
        </p:txBody>
      </p:sp>
      <p:sp>
        <p:nvSpPr>
          <p:cNvPr id="357" name="Google Shape;357;p22"/>
          <p:cNvSpPr txBox="1"/>
          <p:nvPr/>
        </p:nvSpPr>
        <p:spPr>
          <a:xfrm>
            <a:off x="6283785" y="2160546"/>
            <a:ext cx="736949"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give</a:t>
            </a:r>
            <a:endParaRPr/>
          </a:p>
        </p:txBody>
      </p:sp>
      <p:sp>
        <p:nvSpPr>
          <p:cNvPr id="358" name="Google Shape;358;p22"/>
          <p:cNvSpPr txBox="1"/>
          <p:nvPr/>
        </p:nvSpPr>
        <p:spPr>
          <a:xfrm>
            <a:off x="7144718" y="2160546"/>
            <a:ext cx="1035803" cy="397566"/>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come</a:t>
            </a:r>
            <a:endParaRPr/>
          </a:p>
        </p:txBody>
      </p:sp>
      <p:sp>
        <p:nvSpPr>
          <p:cNvPr id="359" name="Google Shape;359;p22"/>
          <p:cNvSpPr txBox="1"/>
          <p:nvPr/>
        </p:nvSpPr>
        <p:spPr>
          <a:xfrm>
            <a:off x="8537573" y="2160546"/>
            <a:ext cx="1035803"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make</a:t>
            </a:r>
            <a:endParaRPr/>
          </a:p>
        </p:txBody>
      </p:sp>
      <p:sp>
        <p:nvSpPr>
          <p:cNvPr id="360" name="Google Shape;360;p22"/>
          <p:cNvSpPr txBox="1"/>
          <p:nvPr/>
        </p:nvSpPr>
        <p:spPr>
          <a:xfrm>
            <a:off x="9666365" y="2160546"/>
            <a:ext cx="67760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buy</a:t>
            </a:r>
            <a:endParaRPr/>
          </a:p>
        </p:txBody>
      </p:sp>
      <p:sp>
        <p:nvSpPr>
          <p:cNvPr id="361" name="Google Shape;361;p22"/>
          <p:cNvSpPr txBox="1"/>
          <p:nvPr/>
        </p:nvSpPr>
        <p:spPr>
          <a:xfrm>
            <a:off x="11003534" y="2160546"/>
            <a:ext cx="593214"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go</a:t>
            </a:r>
            <a:endParaRPr/>
          </a:p>
        </p:txBody>
      </p:sp>
      <p:sp>
        <p:nvSpPr>
          <p:cNvPr id="362" name="Google Shape;362;p22"/>
          <p:cNvSpPr txBox="1"/>
          <p:nvPr/>
        </p:nvSpPr>
        <p:spPr>
          <a:xfrm>
            <a:off x="4004398" y="4049421"/>
            <a:ext cx="84657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said</a:t>
            </a:r>
            <a:endParaRPr/>
          </a:p>
        </p:txBody>
      </p:sp>
      <p:sp>
        <p:nvSpPr>
          <p:cNvPr id="363" name="Google Shape;363;p22"/>
          <p:cNvSpPr txBox="1"/>
          <p:nvPr/>
        </p:nvSpPr>
        <p:spPr>
          <a:xfrm>
            <a:off x="5123513" y="4049421"/>
            <a:ext cx="84657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did</a:t>
            </a:r>
            <a:endParaRPr/>
          </a:p>
        </p:txBody>
      </p:sp>
      <p:sp>
        <p:nvSpPr>
          <p:cNvPr id="364" name="Google Shape;364;p22"/>
          <p:cNvSpPr txBox="1"/>
          <p:nvPr/>
        </p:nvSpPr>
        <p:spPr>
          <a:xfrm>
            <a:off x="6200327" y="4049421"/>
            <a:ext cx="84657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gave</a:t>
            </a:r>
            <a:endParaRPr/>
          </a:p>
        </p:txBody>
      </p:sp>
      <p:sp>
        <p:nvSpPr>
          <p:cNvPr id="365" name="Google Shape;365;p22"/>
          <p:cNvSpPr txBox="1"/>
          <p:nvPr/>
        </p:nvSpPr>
        <p:spPr>
          <a:xfrm>
            <a:off x="7333949" y="4049421"/>
            <a:ext cx="84657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came</a:t>
            </a:r>
            <a:endParaRPr/>
          </a:p>
        </p:txBody>
      </p:sp>
      <p:sp>
        <p:nvSpPr>
          <p:cNvPr id="366" name="Google Shape;366;p22"/>
          <p:cNvSpPr txBox="1"/>
          <p:nvPr/>
        </p:nvSpPr>
        <p:spPr>
          <a:xfrm>
            <a:off x="8518420" y="4049421"/>
            <a:ext cx="84657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made</a:t>
            </a:r>
            <a:endParaRPr/>
          </a:p>
        </p:txBody>
      </p:sp>
      <p:sp>
        <p:nvSpPr>
          <p:cNvPr id="367" name="Google Shape;367;p22"/>
          <p:cNvSpPr txBox="1"/>
          <p:nvPr/>
        </p:nvSpPr>
        <p:spPr>
          <a:xfrm>
            <a:off x="9488892" y="4049421"/>
            <a:ext cx="103580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bought</a:t>
            </a:r>
            <a:endParaRPr/>
          </a:p>
        </p:txBody>
      </p:sp>
      <p:sp>
        <p:nvSpPr>
          <p:cNvPr id="368" name="Google Shape;368;p22"/>
          <p:cNvSpPr txBox="1"/>
          <p:nvPr/>
        </p:nvSpPr>
        <p:spPr>
          <a:xfrm>
            <a:off x="10750176" y="4049421"/>
            <a:ext cx="84657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went</a:t>
            </a:r>
            <a:endParaRPr/>
          </a:p>
        </p:txBody>
      </p:sp>
      <p:sp>
        <p:nvSpPr>
          <p:cNvPr id="369" name="Google Shape;369;p22"/>
          <p:cNvSpPr/>
          <p:nvPr/>
        </p:nvSpPr>
        <p:spPr>
          <a:xfrm>
            <a:off x="2499496" y="2995044"/>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370" name="Google Shape;370;p22"/>
          <p:cNvSpPr/>
          <p:nvPr/>
        </p:nvSpPr>
        <p:spPr>
          <a:xfrm>
            <a:off x="3905987" y="2945478"/>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371" name="Google Shape;371;p22"/>
          <p:cNvSpPr/>
          <p:nvPr/>
        </p:nvSpPr>
        <p:spPr>
          <a:xfrm>
            <a:off x="5128308" y="2945477"/>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372" name="Google Shape;372;p22"/>
          <p:cNvSpPr/>
          <p:nvPr/>
        </p:nvSpPr>
        <p:spPr>
          <a:xfrm>
            <a:off x="6261317" y="2919771"/>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373" name="Google Shape;373;p22"/>
          <p:cNvSpPr/>
          <p:nvPr/>
        </p:nvSpPr>
        <p:spPr>
          <a:xfrm>
            <a:off x="7330923" y="2931908"/>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374" name="Google Shape;374;p22"/>
          <p:cNvSpPr/>
          <p:nvPr/>
        </p:nvSpPr>
        <p:spPr>
          <a:xfrm>
            <a:off x="8518420" y="2919771"/>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375" name="Google Shape;375;p22"/>
          <p:cNvSpPr/>
          <p:nvPr/>
        </p:nvSpPr>
        <p:spPr>
          <a:xfrm>
            <a:off x="9619923" y="2919770"/>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376" name="Google Shape;376;p22"/>
          <p:cNvSpPr/>
          <p:nvPr/>
        </p:nvSpPr>
        <p:spPr>
          <a:xfrm>
            <a:off x="10775523" y="2919769"/>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0" name="Shape 380"/>
        <p:cNvGrpSpPr/>
        <p:nvPr/>
      </p:nvGrpSpPr>
      <p:grpSpPr>
        <a:xfrm>
          <a:off x="0" y="0"/>
          <a:ext cx="0" cy="0"/>
          <a:chOff x="0" y="0"/>
          <a:chExt cx="0" cy="0"/>
        </a:xfrm>
      </p:grpSpPr>
      <p:sp>
        <p:nvSpPr>
          <p:cNvPr id="381" name="Google Shape;381;p23"/>
          <p:cNvSpPr txBox="1"/>
          <p:nvPr>
            <p:ph type="title"/>
          </p:nvPr>
        </p:nvSpPr>
        <p:spPr>
          <a:xfrm>
            <a:off x="7043777" y="234657"/>
            <a:ext cx="4748830" cy="1016486"/>
          </a:xfrm>
          <a:prstGeom prst="rect">
            <a:avLst/>
          </a:prstGeom>
          <a:noFill/>
          <a:ln>
            <a:noFill/>
          </a:ln>
        </p:spPr>
        <p:txBody>
          <a:bodyPr anchorCtr="0" anchor="t" bIns="45700" lIns="91425" spcFirstLastPara="1" rIns="91425" wrap="square" tIns="45700">
            <a:normAutofit fontScale="90000"/>
          </a:bodyPr>
          <a:lstStyle/>
          <a:p>
            <a:pPr indent="0" lvl="0" marL="0" rtl="0" algn="r">
              <a:lnSpc>
                <a:spcPct val="90000"/>
              </a:lnSpc>
              <a:spcBef>
                <a:spcPts val="0"/>
              </a:spcBef>
              <a:spcAft>
                <a:spcPts val="0"/>
              </a:spcAft>
              <a:buClr>
                <a:schemeClr val="dk2"/>
              </a:buClr>
              <a:buSzPct val="100000"/>
              <a:buFont typeface="Impact"/>
              <a:buNone/>
            </a:pPr>
            <a:r>
              <a:rPr lang="en-US" sz="3500"/>
              <a:t>VERBS IN SIMPLE PAST</a:t>
            </a:r>
            <a:br>
              <a:rPr lang="en-US" sz="3500"/>
            </a:br>
            <a:r>
              <a:rPr lang="en-US" sz="3500"/>
              <a:t>(NEGATIVES)</a:t>
            </a:r>
            <a:endParaRPr/>
          </a:p>
        </p:txBody>
      </p:sp>
      <p:sp>
        <p:nvSpPr>
          <p:cNvPr id="382" name="Google Shape;382;p23"/>
          <p:cNvSpPr txBox="1"/>
          <p:nvPr/>
        </p:nvSpPr>
        <p:spPr>
          <a:xfrm>
            <a:off x="1085463" y="1387789"/>
            <a:ext cx="9995541" cy="851567"/>
          </a:xfrm>
          <a:prstGeom prst="rect">
            <a:avLst/>
          </a:prstGeom>
          <a:noFill/>
          <a:ln>
            <a:noFill/>
          </a:ln>
        </p:spPr>
        <p:txBody>
          <a:bodyPr anchorCtr="0" anchor="t" bIns="45700" lIns="91425" spcFirstLastPara="1" rIns="91425" wrap="square" tIns="45700">
            <a:noAutofit/>
          </a:bodyPr>
          <a:lstStyle/>
          <a:p>
            <a:pPr indent="-228600" lvl="0" marL="228600" marR="0" rtl="0" algn="l">
              <a:lnSpc>
                <a:spcPct val="110000"/>
              </a:lnSpc>
              <a:spcBef>
                <a:spcPts val="0"/>
              </a:spcBef>
              <a:spcAft>
                <a:spcPts val="0"/>
              </a:spcAft>
              <a:buClr>
                <a:schemeClr val="dk2"/>
              </a:buClr>
              <a:buSzPts val="2200"/>
              <a:buFont typeface="Arial"/>
              <a:buChar char="•"/>
            </a:pPr>
            <a:r>
              <a:rPr lang="en-US" sz="2200">
                <a:solidFill>
                  <a:srgbClr val="21211E"/>
                </a:solidFill>
                <a:latin typeface="Cambria"/>
                <a:ea typeface="Cambria"/>
                <a:cs typeface="Cambria"/>
                <a:sym typeface="Cambria"/>
              </a:rPr>
              <a:t>The past simple negative uses “did not” or “didn’t” with the base form of the main verb. The main verb is not put into the past simple. </a:t>
            </a:r>
            <a:endParaRPr sz="2200">
              <a:solidFill>
                <a:srgbClr val="595959"/>
              </a:solidFill>
              <a:latin typeface="Cambria"/>
              <a:ea typeface="Cambria"/>
              <a:cs typeface="Cambria"/>
              <a:sym typeface="Cambria"/>
            </a:endParaRPr>
          </a:p>
        </p:txBody>
      </p:sp>
      <p:sp>
        <p:nvSpPr>
          <p:cNvPr id="383" name="Google Shape;383;p23"/>
          <p:cNvSpPr/>
          <p:nvPr/>
        </p:nvSpPr>
        <p:spPr>
          <a:xfrm>
            <a:off x="7596245" y="2334279"/>
            <a:ext cx="3762583" cy="714919"/>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All subjects use </a:t>
            </a:r>
            <a:r>
              <a:rPr i="1" lang="en-US" sz="2000">
                <a:solidFill>
                  <a:schemeClr val="dk1"/>
                </a:solidFill>
                <a:latin typeface="Cambria"/>
                <a:ea typeface="Cambria"/>
                <a:cs typeface="Cambria"/>
                <a:sym typeface="Cambria"/>
              </a:rPr>
              <a:t>did not/ didn’t </a:t>
            </a:r>
            <a:r>
              <a:rPr lang="en-US" sz="2000">
                <a:solidFill>
                  <a:schemeClr val="dk1"/>
                </a:solidFill>
                <a:latin typeface="Cambria"/>
                <a:ea typeface="Cambria"/>
                <a:cs typeface="Cambria"/>
                <a:sym typeface="Cambria"/>
              </a:rPr>
              <a:t>to make negatives</a:t>
            </a:r>
            <a:endParaRPr b="1" sz="2000">
              <a:solidFill>
                <a:srgbClr val="0096FF"/>
              </a:solidFill>
              <a:latin typeface="Cambria"/>
              <a:ea typeface="Cambria"/>
              <a:cs typeface="Cambria"/>
              <a:sym typeface="Cambria"/>
            </a:endParaRPr>
          </a:p>
        </p:txBody>
      </p:sp>
      <p:cxnSp>
        <p:nvCxnSpPr>
          <p:cNvPr id="384" name="Google Shape;384;p23"/>
          <p:cNvCxnSpPr/>
          <p:nvPr/>
        </p:nvCxnSpPr>
        <p:spPr>
          <a:xfrm flipH="1" rot="10800000">
            <a:off x="5629127" y="2746114"/>
            <a:ext cx="1967100" cy="369300"/>
          </a:xfrm>
          <a:prstGeom prst="curvedConnector2">
            <a:avLst/>
          </a:prstGeom>
          <a:noFill/>
          <a:ln cap="flat" cmpd="sng" w="19050">
            <a:solidFill>
              <a:schemeClr val="accent3"/>
            </a:solidFill>
            <a:prstDash val="solid"/>
            <a:round/>
            <a:headEnd len="sm" w="sm" type="none"/>
            <a:tailEnd len="med" w="med" type="triangle"/>
          </a:ln>
        </p:spPr>
      </p:cxnSp>
      <p:grpSp>
        <p:nvGrpSpPr>
          <p:cNvPr id="385" name="Google Shape;385;p23"/>
          <p:cNvGrpSpPr/>
          <p:nvPr/>
        </p:nvGrpSpPr>
        <p:grpSpPr>
          <a:xfrm>
            <a:off x="1143001" y="3185844"/>
            <a:ext cx="10141528" cy="1499596"/>
            <a:chOff x="914400" y="3313213"/>
            <a:chExt cx="10141528" cy="1499596"/>
          </a:xfrm>
        </p:grpSpPr>
        <p:grpSp>
          <p:nvGrpSpPr>
            <p:cNvPr id="386" name="Google Shape;386;p23"/>
            <p:cNvGrpSpPr/>
            <p:nvPr/>
          </p:nvGrpSpPr>
          <p:grpSpPr>
            <a:xfrm>
              <a:off x="914400" y="3313213"/>
              <a:ext cx="10141528" cy="1499596"/>
              <a:chOff x="387826" y="2586570"/>
              <a:chExt cx="9033879" cy="1499596"/>
            </a:xfrm>
          </p:grpSpPr>
          <p:sp>
            <p:nvSpPr>
              <p:cNvPr id="387" name="Google Shape;387;p23"/>
              <p:cNvSpPr/>
              <p:nvPr/>
            </p:nvSpPr>
            <p:spPr>
              <a:xfrm>
                <a:off x="387826" y="3221986"/>
                <a:ext cx="3190850" cy="851567"/>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 You/ We/ They/ Rambu and Umbu/ He/ She/ It/ Rambu</a:t>
                </a:r>
                <a:endParaRPr sz="2000">
                  <a:solidFill>
                    <a:schemeClr val="dk1"/>
                  </a:solidFill>
                  <a:latin typeface="Cambria"/>
                  <a:ea typeface="Cambria"/>
                  <a:cs typeface="Cambria"/>
                  <a:sym typeface="Cambria"/>
                </a:endParaRPr>
              </a:p>
            </p:txBody>
          </p:sp>
          <p:sp>
            <p:nvSpPr>
              <p:cNvPr id="388" name="Google Shape;388;p23"/>
              <p:cNvSpPr/>
              <p:nvPr/>
            </p:nvSpPr>
            <p:spPr>
              <a:xfrm>
                <a:off x="387826" y="2598449"/>
                <a:ext cx="3190850" cy="623538"/>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SUBJECT</a:t>
                </a:r>
                <a:endParaRPr/>
              </a:p>
            </p:txBody>
          </p:sp>
          <p:sp>
            <p:nvSpPr>
              <p:cNvPr id="389" name="Google Shape;389;p23"/>
              <p:cNvSpPr/>
              <p:nvPr/>
            </p:nvSpPr>
            <p:spPr>
              <a:xfrm>
                <a:off x="3578677" y="3234600"/>
                <a:ext cx="1376944" cy="851566"/>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didn’t</a:t>
                </a:r>
                <a:endParaRPr/>
              </a:p>
            </p:txBody>
          </p:sp>
          <p:sp>
            <p:nvSpPr>
              <p:cNvPr id="390" name="Google Shape;390;p23"/>
              <p:cNvSpPr/>
              <p:nvPr/>
            </p:nvSpPr>
            <p:spPr>
              <a:xfrm>
                <a:off x="3578677" y="2611063"/>
                <a:ext cx="1376944" cy="623538"/>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DID NOT/ DIDN’T </a:t>
                </a:r>
                <a:endParaRPr/>
              </a:p>
            </p:txBody>
          </p:sp>
          <p:sp>
            <p:nvSpPr>
              <p:cNvPr id="391" name="Google Shape;391;p23"/>
              <p:cNvSpPr/>
              <p:nvPr/>
            </p:nvSpPr>
            <p:spPr>
              <a:xfrm>
                <a:off x="6511880" y="3210107"/>
                <a:ext cx="2909825" cy="837653"/>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extracurricular activities last semester.</a:t>
                </a:r>
                <a:endParaRPr/>
              </a:p>
            </p:txBody>
          </p:sp>
          <p:sp>
            <p:nvSpPr>
              <p:cNvPr id="392" name="Google Shape;392;p23"/>
              <p:cNvSpPr/>
              <p:nvPr/>
            </p:nvSpPr>
            <p:spPr>
              <a:xfrm>
                <a:off x="6511880" y="2586570"/>
                <a:ext cx="2909825" cy="623537"/>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REST OF SENTENCE</a:t>
                </a:r>
                <a:endParaRPr/>
              </a:p>
            </p:txBody>
          </p:sp>
        </p:grpSp>
        <p:sp>
          <p:nvSpPr>
            <p:cNvPr id="393" name="Google Shape;393;p23"/>
            <p:cNvSpPr/>
            <p:nvPr/>
          </p:nvSpPr>
          <p:spPr>
            <a:xfrm>
              <a:off x="6042255" y="3949367"/>
              <a:ext cx="1747072" cy="851566"/>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join</a:t>
              </a:r>
              <a:endParaRPr/>
            </a:p>
          </p:txBody>
        </p:sp>
        <p:sp>
          <p:nvSpPr>
            <p:cNvPr id="394" name="Google Shape;394;p23"/>
            <p:cNvSpPr/>
            <p:nvPr/>
          </p:nvSpPr>
          <p:spPr>
            <a:xfrm>
              <a:off x="6042255" y="3325830"/>
              <a:ext cx="1747072" cy="623538"/>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BASE FORM OF VERB</a:t>
              </a:r>
              <a:endParaRPr/>
            </a:p>
          </p:txBody>
        </p:sp>
      </p:grpSp>
      <p:sp>
        <p:nvSpPr>
          <p:cNvPr id="395" name="Google Shape;395;p23"/>
          <p:cNvSpPr/>
          <p:nvPr/>
        </p:nvSpPr>
        <p:spPr>
          <a:xfrm>
            <a:off x="1866544" y="5143995"/>
            <a:ext cx="3762583" cy="623538"/>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Cambria"/>
                <a:ea typeface="Cambria"/>
                <a:cs typeface="Cambria"/>
                <a:sym typeface="Cambria"/>
              </a:rPr>
              <a:t>the base form of the main verb</a:t>
            </a:r>
            <a:endParaRPr/>
          </a:p>
        </p:txBody>
      </p:sp>
      <p:cxnSp>
        <p:nvCxnSpPr>
          <p:cNvPr id="396" name="Google Shape;396;p23"/>
          <p:cNvCxnSpPr>
            <a:stCxn id="393" idx="2"/>
            <a:endCxn id="395" idx="3"/>
          </p:cNvCxnSpPr>
          <p:nvPr/>
        </p:nvCxnSpPr>
        <p:spPr>
          <a:xfrm rot="5400000">
            <a:off x="5995692" y="4306964"/>
            <a:ext cx="782100" cy="1515300"/>
          </a:xfrm>
          <a:prstGeom prst="curvedConnector2">
            <a:avLst/>
          </a:prstGeom>
          <a:noFill/>
          <a:ln cap="flat" cmpd="sng" w="19050">
            <a:solidFill>
              <a:schemeClr val="accent3"/>
            </a:solidFill>
            <a:prstDash val="solid"/>
            <a:round/>
            <a:headEnd len="sm" w="sm" type="none"/>
            <a:tailEnd len="med" w="med" type="triangl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4"/>
                                        </p:tgtEl>
                                        <p:attrNameLst>
                                          <p:attrName>style.visibility</p:attrName>
                                        </p:attrNameLst>
                                      </p:cBhvr>
                                      <p:to>
                                        <p:strVal val="visible"/>
                                      </p:to>
                                    </p:set>
                                    <p:animEffect filter="fade" transition="in">
                                      <p:cBhvr>
                                        <p:cTn dur="200"/>
                                        <p:tgtEl>
                                          <p:spTgt spid="38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3"/>
                                        </p:tgtEl>
                                        <p:attrNameLst>
                                          <p:attrName>style.visibility</p:attrName>
                                        </p:attrNameLst>
                                      </p:cBhvr>
                                      <p:to>
                                        <p:strVal val="visible"/>
                                      </p:to>
                                    </p:set>
                                    <p:animEffect filter="fade" transition="in">
                                      <p:cBhvr>
                                        <p:cTn dur="200"/>
                                        <p:tgtEl>
                                          <p:spTgt spid="38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5"/>
                                        </p:tgtEl>
                                        <p:attrNameLst>
                                          <p:attrName>style.visibility</p:attrName>
                                        </p:attrNameLst>
                                      </p:cBhvr>
                                      <p:to>
                                        <p:strVal val="visible"/>
                                      </p:to>
                                    </p:set>
                                    <p:animEffect filter="fade" transition="in">
                                      <p:cBhvr>
                                        <p:cTn dur="200"/>
                                        <p:tgtEl>
                                          <p:spTgt spid="39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6"/>
                                        </p:tgtEl>
                                        <p:attrNameLst>
                                          <p:attrName>style.visibility</p:attrName>
                                        </p:attrNameLst>
                                      </p:cBhvr>
                                      <p:to>
                                        <p:strVal val="visible"/>
                                      </p:to>
                                    </p:set>
                                    <p:animEffect filter="fade" transition="in">
                                      <p:cBhvr>
                                        <p:cTn dur="200"/>
                                        <p:tgtEl>
                                          <p:spTgt spid="3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0" name="Shape 400"/>
        <p:cNvGrpSpPr/>
        <p:nvPr/>
      </p:nvGrpSpPr>
      <p:grpSpPr>
        <a:xfrm>
          <a:off x="0" y="0"/>
          <a:ext cx="0" cy="0"/>
          <a:chOff x="0" y="0"/>
          <a:chExt cx="0" cy="0"/>
        </a:xfrm>
      </p:grpSpPr>
      <p:sp>
        <p:nvSpPr>
          <p:cNvPr id="401" name="Google Shape;401;p24"/>
          <p:cNvSpPr txBox="1"/>
          <p:nvPr>
            <p:ph type="title"/>
          </p:nvPr>
        </p:nvSpPr>
        <p:spPr>
          <a:xfrm>
            <a:off x="1066858" y="353878"/>
            <a:ext cx="4244750" cy="70321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0000"/>
              </a:buClr>
              <a:buSzPts val="3500"/>
              <a:buFont typeface="Impact"/>
              <a:buNone/>
            </a:pPr>
            <a:r>
              <a:rPr lang="en-US" sz="3500">
                <a:solidFill>
                  <a:srgbClr val="FF0000"/>
                </a:solidFill>
              </a:rPr>
              <a:t>COMMON MISTAKES</a:t>
            </a:r>
            <a:endParaRPr/>
          </a:p>
        </p:txBody>
      </p:sp>
      <p:sp>
        <p:nvSpPr>
          <p:cNvPr id="402" name="Google Shape;402;p24"/>
          <p:cNvSpPr txBox="1"/>
          <p:nvPr/>
        </p:nvSpPr>
        <p:spPr>
          <a:xfrm>
            <a:off x="1085463" y="1152013"/>
            <a:ext cx="10544562" cy="1535674"/>
          </a:xfrm>
          <a:prstGeom prst="rect">
            <a:avLst/>
          </a:prstGeom>
          <a:noFill/>
          <a:ln>
            <a:noFill/>
          </a:ln>
        </p:spPr>
        <p:txBody>
          <a:bodyPr anchorCtr="0" anchor="t" bIns="45700" lIns="91425" spcFirstLastPara="1" rIns="91425" wrap="square" tIns="45700">
            <a:noAutofit/>
          </a:bodyPr>
          <a:lstStyle/>
          <a:p>
            <a:pPr indent="-228600" lvl="0" marL="228600" marR="0" rtl="0" algn="l">
              <a:lnSpc>
                <a:spcPct val="100000"/>
              </a:lnSpc>
              <a:spcBef>
                <a:spcPts val="0"/>
              </a:spcBef>
              <a:spcAft>
                <a:spcPts val="0"/>
              </a:spcAft>
              <a:buClr>
                <a:schemeClr val="dk2"/>
              </a:buClr>
              <a:buSzPts val="2100"/>
              <a:buFont typeface="Arial"/>
              <a:buChar char="•"/>
            </a:pPr>
            <a:r>
              <a:rPr lang="en-US" sz="2100">
                <a:solidFill>
                  <a:srgbClr val="21211E"/>
                </a:solidFill>
                <a:latin typeface="Cambria"/>
                <a:ea typeface="Cambria"/>
                <a:cs typeface="Cambria"/>
                <a:sym typeface="Cambria"/>
              </a:rPr>
              <a:t>When using the negative form of the past simple, “</a:t>
            </a:r>
            <a:r>
              <a:rPr i="1" lang="en-US" sz="2100">
                <a:solidFill>
                  <a:srgbClr val="21211E"/>
                </a:solidFill>
                <a:latin typeface="Cambria"/>
                <a:ea typeface="Cambria"/>
                <a:cs typeface="Cambria"/>
                <a:sym typeface="Cambria"/>
              </a:rPr>
              <a:t>didn’t</a:t>
            </a:r>
            <a:r>
              <a:rPr lang="en-US" sz="2100">
                <a:solidFill>
                  <a:srgbClr val="21211E"/>
                </a:solidFill>
                <a:latin typeface="Cambria"/>
                <a:ea typeface="Cambria"/>
                <a:cs typeface="Cambria"/>
                <a:sym typeface="Cambria"/>
              </a:rPr>
              <a:t>” plus the main </a:t>
            </a:r>
            <a:r>
              <a:rPr lang="en-US" sz="2100">
                <a:solidFill>
                  <a:srgbClr val="595959"/>
                </a:solidFill>
                <a:latin typeface="Cambria"/>
                <a:ea typeface="Cambria"/>
                <a:cs typeface="Cambria"/>
                <a:sym typeface="Cambria"/>
              </a:rPr>
              <a:t> </a:t>
            </a:r>
            <a:r>
              <a:rPr lang="en-US" sz="2100">
                <a:solidFill>
                  <a:srgbClr val="21211E"/>
                </a:solidFill>
                <a:latin typeface="Cambria"/>
                <a:ea typeface="Cambria"/>
                <a:cs typeface="Cambria"/>
                <a:sym typeface="Cambria"/>
              </a:rPr>
              <a:t>verb in the base form is used. </a:t>
            </a:r>
            <a:endParaRPr/>
          </a:p>
          <a:p>
            <a:pPr indent="-228600" lvl="0" marL="228600" marR="0" rtl="0" algn="l">
              <a:lnSpc>
                <a:spcPct val="100000"/>
              </a:lnSpc>
              <a:spcBef>
                <a:spcPts val="300"/>
              </a:spcBef>
              <a:spcAft>
                <a:spcPts val="0"/>
              </a:spcAft>
              <a:buClr>
                <a:schemeClr val="dk2"/>
              </a:buClr>
              <a:buSzPts val="2100"/>
              <a:buFont typeface="Arial"/>
              <a:buChar char="•"/>
            </a:pPr>
            <a:r>
              <a:rPr lang="en-US" sz="2100">
                <a:solidFill>
                  <a:srgbClr val="21211E"/>
                </a:solidFill>
                <a:latin typeface="Cambria"/>
                <a:ea typeface="Cambria"/>
                <a:cs typeface="Cambria"/>
                <a:sym typeface="Cambria"/>
              </a:rPr>
              <a:t>Keep in mind that the main verb is never in the past simple. </a:t>
            </a:r>
            <a:endParaRPr/>
          </a:p>
          <a:p>
            <a:pPr indent="-228600" lvl="0" marL="228600" marR="0" rtl="0" algn="l">
              <a:lnSpc>
                <a:spcPct val="100000"/>
              </a:lnSpc>
              <a:spcBef>
                <a:spcPts val="300"/>
              </a:spcBef>
              <a:spcAft>
                <a:spcPts val="0"/>
              </a:spcAft>
              <a:buClr>
                <a:schemeClr val="dk2"/>
              </a:buClr>
              <a:buSzPts val="2100"/>
              <a:buFont typeface="Arial"/>
              <a:buChar char="•"/>
            </a:pPr>
            <a:r>
              <a:rPr lang="en-US" sz="2100">
                <a:solidFill>
                  <a:srgbClr val="21211E"/>
                </a:solidFill>
                <a:latin typeface="Cambria"/>
                <a:ea typeface="Cambria"/>
                <a:cs typeface="Cambria"/>
                <a:sym typeface="Cambria"/>
              </a:rPr>
              <a:t>See the following example of the common mistakes:</a:t>
            </a:r>
            <a:endParaRPr sz="2100">
              <a:solidFill>
                <a:srgbClr val="595959"/>
              </a:solidFill>
              <a:latin typeface="Cambria"/>
              <a:ea typeface="Cambria"/>
              <a:cs typeface="Cambria"/>
              <a:sym typeface="Cambria"/>
            </a:endParaRPr>
          </a:p>
        </p:txBody>
      </p:sp>
      <p:sp>
        <p:nvSpPr>
          <p:cNvPr id="403" name="Google Shape;403;p24"/>
          <p:cNvSpPr/>
          <p:nvPr/>
        </p:nvSpPr>
        <p:spPr>
          <a:xfrm>
            <a:off x="5815688" y="2795857"/>
            <a:ext cx="5685750" cy="714919"/>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i="1" lang="en-US" sz="2000">
                <a:solidFill>
                  <a:schemeClr val="dk1"/>
                </a:solidFill>
                <a:latin typeface="Cambria"/>
                <a:ea typeface="Cambria"/>
                <a:cs typeface="Cambria"/>
                <a:sym typeface="Cambria"/>
              </a:rPr>
              <a:t>T</a:t>
            </a:r>
            <a:r>
              <a:rPr lang="en-US" sz="2000">
                <a:solidFill>
                  <a:schemeClr val="dk1"/>
                </a:solidFill>
                <a:latin typeface="Cambria"/>
                <a:ea typeface="Cambria"/>
                <a:cs typeface="Cambria"/>
                <a:sym typeface="Cambria"/>
              </a:rPr>
              <a:t>he main verb should only go into the past simple if it’s a positive statement. </a:t>
            </a:r>
            <a:endParaRPr/>
          </a:p>
        </p:txBody>
      </p:sp>
      <p:cxnSp>
        <p:nvCxnSpPr>
          <p:cNvPr id="404" name="Google Shape;404;p24"/>
          <p:cNvCxnSpPr>
            <a:stCxn id="405" idx="0"/>
            <a:endCxn id="403" idx="1"/>
          </p:cNvCxnSpPr>
          <p:nvPr/>
        </p:nvCxnSpPr>
        <p:spPr>
          <a:xfrm rot="-5400000">
            <a:off x="5392309" y="3072527"/>
            <a:ext cx="342600" cy="504000"/>
          </a:xfrm>
          <a:prstGeom prst="curvedConnector2">
            <a:avLst/>
          </a:prstGeom>
          <a:noFill/>
          <a:ln cap="flat" cmpd="sng" w="19050">
            <a:solidFill>
              <a:schemeClr val="accent3"/>
            </a:solidFill>
            <a:prstDash val="solid"/>
            <a:round/>
            <a:headEnd len="sm" w="sm" type="none"/>
            <a:tailEnd len="med" w="med" type="triangle"/>
          </a:ln>
        </p:spPr>
      </p:cxnSp>
      <p:grpSp>
        <p:nvGrpSpPr>
          <p:cNvPr id="406" name="Google Shape;406;p24"/>
          <p:cNvGrpSpPr/>
          <p:nvPr/>
        </p:nvGrpSpPr>
        <p:grpSpPr>
          <a:xfrm>
            <a:off x="2170188" y="3488351"/>
            <a:ext cx="4783736" cy="472420"/>
            <a:chOff x="914400" y="3948627"/>
            <a:chExt cx="8518010" cy="879398"/>
          </a:xfrm>
        </p:grpSpPr>
        <p:grpSp>
          <p:nvGrpSpPr>
            <p:cNvPr id="407" name="Google Shape;407;p24"/>
            <p:cNvGrpSpPr/>
            <p:nvPr/>
          </p:nvGrpSpPr>
          <p:grpSpPr>
            <a:xfrm>
              <a:off x="914400" y="3948627"/>
              <a:ext cx="8518010" cy="879398"/>
              <a:chOff x="387826" y="3221984"/>
              <a:chExt cx="7587680" cy="879398"/>
            </a:xfrm>
          </p:grpSpPr>
          <p:sp>
            <p:nvSpPr>
              <p:cNvPr id="408" name="Google Shape;408;p24"/>
              <p:cNvSpPr/>
              <p:nvPr/>
            </p:nvSpPr>
            <p:spPr>
              <a:xfrm>
                <a:off x="387826" y="3221986"/>
                <a:ext cx="3190850" cy="851567"/>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Some students</a:t>
                </a:r>
                <a:endParaRPr/>
              </a:p>
            </p:txBody>
          </p:sp>
          <p:sp>
            <p:nvSpPr>
              <p:cNvPr id="409" name="Google Shape;409;p24"/>
              <p:cNvSpPr/>
              <p:nvPr/>
            </p:nvSpPr>
            <p:spPr>
              <a:xfrm>
                <a:off x="3312228" y="3221984"/>
                <a:ext cx="1376945" cy="851567"/>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0432FF"/>
                    </a:solidFill>
                    <a:latin typeface="Cambria"/>
                    <a:ea typeface="Cambria"/>
                    <a:cs typeface="Cambria"/>
                    <a:sym typeface="Cambria"/>
                  </a:rPr>
                  <a:t>didn’t</a:t>
                </a:r>
                <a:endParaRPr/>
              </a:p>
            </p:txBody>
          </p:sp>
          <p:sp>
            <p:nvSpPr>
              <p:cNvPr id="410" name="Google Shape;410;p24"/>
              <p:cNvSpPr/>
              <p:nvPr/>
            </p:nvSpPr>
            <p:spPr>
              <a:xfrm>
                <a:off x="5947967" y="3263728"/>
                <a:ext cx="2027539" cy="837654"/>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the exam.</a:t>
                </a:r>
                <a:endParaRPr/>
              </a:p>
            </p:txBody>
          </p:sp>
        </p:grpSp>
        <p:sp>
          <p:nvSpPr>
            <p:cNvPr id="405" name="Google Shape;405;p24"/>
            <p:cNvSpPr/>
            <p:nvPr/>
          </p:nvSpPr>
          <p:spPr>
            <a:xfrm>
              <a:off x="5610501" y="3962543"/>
              <a:ext cx="1795145" cy="851565"/>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0000"/>
                  </a:solidFill>
                  <a:latin typeface="Cambria"/>
                  <a:ea typeface="Cambria"/>
                  <a:cs typeface="Cambria"/>
                  <a:sym typeface="Cambria"/>
                </a:rPr>
                <a:t>passed</a:t>
              </a:r>
              <a:endParaRPr/>
            </a:p>
          </p:txBody>
        </p:sp>
      </p:grpSp>
      <p:sp>
        <p:nvSpPr>
          <p:cNvPr id="411" name="Google Shape;411;p24"/>
          <p:cNvSpPr/>
          <p:nvPr/>
        </p:nvSpPr>
        <p:spPr>
          <a:xfrm>
            <a:off x="5854020" y="5141373"/>
            <a:ext cx="3904343" cy="714920"/>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i="1" lang="en-US" sz="2000">
                <a:solidFill>
                  <a:schemeClr val="dk1"/>
                </a:solidFill>
                <a:latin typeface="Cambria"/>
                <a:ea typeface="Cambria"/>
                <a:cs typeface="Cambria"/>
                <a:sym typeface="Cambria"/>
              </a:rPr>
              <a:t>”pass” </a:t>
            </a:r>
            <a:r>
              <a:rPr lang="en-US" sz="2000">
                <a:solidFill>
                  <a:schemeClr val="dk1"/>
                </a:solidFill>
                <a:latin typeface="Cambria"/>
                <a:ea typeface="Cambria"/>
                <a:cs typeface="Cambria"/>
                <a:sym typeface="Cambria"/>
              </a:rPr>
              <a:t>should be in the base form</a:t>
            </a:r>
            <a:endParaRPr b="1" i="1" sz="2000">
              <a:solidFill>
                <a:srgbClr val="0096FF"/>
              </a:solidFill>
              <a:latin typeface="Cambria"/>
              <a:ea typeface="Cambria"/>
              <a:cs typeface="Cambria"/>
              <a:sym typeface="Cambria"/>
            </a:endParaRPr>
          </a:p>
        </p:txBody>
      </p:sp>
      <p:cxnSp>
        <p:nvCxnSpPr>
          <p:cNvPr id="412" name="Google Shape;412;p24"/>
          <p:cNvCxnSpPr>
            <a:stCxn id="413" idx="0"/>
            <a:endCxn id="411" idx="1"/>
          </p:cNvCxnSpPr>
          <p:nvPr/>
        </p:nvCxnSpPr>
        <p:spPr>
          <a:xfrm rot="-5400000">
            <a:off x="5430641" y="5418043"/>
            <a:ext cx="342600" cy="504000"/>
          </a:xfrm>
          <a:prstGeom prst="curvedConnector2">
            <a:avLst/>
          </a:prstGeom>
          <a:noFill/>
          <a:ln cap="flat" cmpd="sng" w="19050">
            <a:solidFill>
              <a:schemeClr val="accent3"/>
            </a:solidFill>
            <a:prstDash val="solid"/>
            <a:round/>
            <a:headEnd len="sm" w="sm" type="none"/>
            <a:tailEnd len="med" w="med" type="triangle"/>
          </a:ln>
        </p:spPr>
      </p:cxnSp>
      <p:grpSp>
        <p:nvGrpSpPr>
          <p:cNvPr id="414" name="Google Shape;414;p24"/>
          <p:cNvGrpSpPr/>
          <p:nvPr/>
        </p:nvGrpSpPr>
        <p:grpSpPr>
          <a:xfrm>
            <a:off x="2208520" y="5833867"/>
            <a:ext cx="4783736" cy="472420"/>
            <a:chOff x="914400" y="3948627"/>
            <a:chExt cx="8518010" cy="879398"/>
          </a:xfrm>
        </p:grpSpPr>
        <p:grpSp>
          <p:nvGrpSpPr>
            <p:cNvPr id="415" name="Google Shape;415;p24"/>
            <p:cNvGrpSpPr/>
            <p:nvPr/>
          </p:nvGrpSpPr>
          <p:grpSpPr>
            <a:xfrm>
              <a:off x="914400" y="3948627"/>
              <a:ext cx="8518010" cy="879398"/>
              <a:chOff x="387826" y="3221984"/>
              <a:chExt cx="7587680" cy="879398"/>
            </a:xfrm>
          </p:grpSpPr>
          <p:sp>
            <p:nvSpPr>
              <p:cNvPr id="416" name="Google Shape;416;p24"/>
              <p:cNvSpPr/>
              <p:nvPr/>
            </p:nvSpPr>
            <p:spPr>
              <a:xfrm>
                <a:off x="387826" y="3221986"/>
                <a:ext cx="3190850" cy="851567"/>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Some students</a:t>
                </a:r>
                <a:endParaRPr/>
              </a:p>
            </p:txBody>
          </p:sp>
          <p:sp>
            <p:nvSpPr>
              <p:cNvPr id="417" name="Google Shape;417;p24"/>
              <p:cNvSpPr/>
              <p:nvPr/>
            </p:nvSpPr>
            <p:spPr>
              <a:xfrm>
                <a:off x="3312228" y="3221984"/>
                <a:ext cx="1376945" cy="851567"/>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0432FF"/>
                    </a:solidFill>
                    <a:latin typeface="Cambria"/>
                    <a:ea typeface="Cambria"/>
                    <a:cs typeface="Cambria"/>
                    <a:sym typeface="Cambria"/>
                  </a:rPr>
                  <a:t>didn’t</a:t>
                </a:r>
                <a:endParaRPr/>
              </a:p>
            </p:txBody>
          </p:sp>
          <p:sp>
            <p:nvSpPr>
              <p:cNvPr id="418" name="Google Shape;418;p24"/>
              <p:cNvSpPr/>
              <p:nvPr/>
            </p:nvSpPr>
            <p:spPr>
              <a:xfrm>
                <a:off x="5947967" y="3263728"/>
                <a:ext cx="2027539" cy="837654"/>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the exam.</a:t>
                </a:r>
                <a:endParaRPr/>
              </a:p>
            </p:txBody>
          </p:sp>
        </p:grpSp>
        <p:sp>
          <p:nvSpPr>
            <p:cNvPr id="413" name="Google Shape;413;p24"/>
            <p:cNvSpPr/>
            <p:nvPr/>
          </p:nvSpPr>
          <p:spPr>
            <a:xfrm>
              <a:off x="5610501" y="3962543"/>
              <a:ext cx="1795145" cy="851565"/>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00B050"/>
                  </a:solidFill>
                  <a:latin typeface="Cambria"/>
                  <a:ea typeface="Cambria"/>
                  <a:cs typeface="Cambria"/>
                  <a:sym typeface="Cambria"/>
                </a:rPr>
                <a:t>pass</a:t>
              </a:r>
              <a:endParaRPr/>
            </a:p>
          </p:txBody>
        </p:sp>
      </p:grpSp>
      <p:sp>
        <p:nvSpPr>
          <p:cNvPr id="419" name="Google Shape;419;p24"/>
          <p:cNvSpPr/>
          <p:nvPr/>
        </p:nvSpPr>
        <p:spPr>
          <a:xfrm>
            <a:off x="4516317" y="4303280"/>
            <a:ext cx="1129714" cy="628650"/>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pic>
        <p:nvPicPr>
          <p:cNvPr descr="Warning" id="420" name="Google Shape;420;p24"/>
          <p:cNvPicPr preferRelativeResize="0"/>
          <p:nvPr/>
        </p:nvPicPr>
        <p:blipFill rotWithShape="1">
          <a:blip r:embed="rId3">
            <a:alphaModFix/>
          </a:blip>
          <a:srcRect b="0" l="0" r="0" t="0"/>
          <a:stretch/>
        </p:blipFill>
        <p:spPr>
          <a:xfrm>
            <a:off x="5107116" y="237487"/>
            <a:ext cx="1245998" cy="754055"/>
          </a:xfrm>
          <a:prstGeom prst="rect">
            <a:avLst/>
          </a:prstGeom>
          <a:noFill/>
          <a:ln>
            <a:noFill/>
          </a:ln>
        </p:spPr>
      </p:pic>
      <p:pic>
        <p:nvPicPr>
          <p:cNvPr descr="Red X" id="421" name="Google Shape;421;p24"/>
          <p:cNvPicPr preferRelativeResize="0"/>
          <p:nvPr/>
        </p:nvPicPr>
        <p:blipFill rotWithShape="1">
          <a:blip r:embed="rId4">
            <a:alphaModFix/>
          </a:blip>
          <a:srcRect b="0" l="0" r="0" t="0"/>
          <a:stretch/>
        </p:blipFill>
        <p:spPr>
          <a:xfrm>
            <a:off x="1052961" y="3163057"/>
            <a:ext cx="1129714" cy="628650"/>
          </a:xfrm>
          <a:prstGeom prst="rect">
            <a:avLst/>
          </a:prstGeom>
          <a:noFill/>
          <a:ln>
            <a:noFill/>
          </a:ln>
        </p:spPr>
      </p:pic>
      <p:pic>
        <p:nvPicPr>
          <p:cNvPr descr="Green checkmark" id="422" name="Google Shape;422;p24"/>
          <p:cNvPicPr preferRelativeResize="0"/>
          <p:nvPr/>
        </p:nvPicPr>
        <p:blipFill rotWithShape="1">
          <a:blip r:embed="rId5">
            <a:alphaModFix/>
          </a:blip>
          <a:srcRect b="0" l="0" r="0" t="0"/>
          <a:stretch/>
        </p:blipFill>
        <p:spPr>
          <a:xfrm>
            <a:off x="990974" y="5257769"/>
            <a:ext cx="1400978" cy="104538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1"/>
                                        </p:tgtEl>
                                        <p:attrNameLst>
                                          <p:attrName>style.visibility</p:attrName>
                                        </p:attrNameLst>
                                      </p:cBhvr>
                                      <p:to>
                                        <p:strVal val="visible"/>
                                      </p:to>
                                    </p:set>
                                    <p:animEffect filter="fade" transition="in">
                                      <p:cBhvr>
                                        <p:cTn dur="500"/>
                                        <p:tgtEl>
                                          <p:spTgt spid="42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0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4"/>
                                        </p:tgtEl>
                                        <p:attrNameLst>
                                          <p:attrName>style.visibility</p:attrName>
                                        </p:attrNameLst>
                                      </p:cBhvr>
                                      <p:to>
                                        <p:strVal val="visible"/>
                                      </p:to>
                                    </p:set>
                                    <p:animEffect filter="fade" transition="in">
                                      <p:cBhvr>
                                        <p:cTn dur="200"/>
                                        <p:tgtEl>
                                          <p:spTgt spid="40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3"/>
                                        </p:tgtEl>
                                        <p:attrNameLst>
                                          <p:attrName>style.visibility</p:attrName>
                                        </p:attrNameLst>
                                      </p:cBhvr>
                                      <p:to>
                                        <p:strVal val="visible"/>
                                      </p:to>
                                    </p:set>
                                    <p:animEffect filter="fade" transition="in">
                                      <p:cBhvr>
                                        <p:cTn dur="200"/>
                                        <p:tgtEl>
                                          <p:spTgt spid="40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9"/>
                                        </p:tgtEl>
                                        <p:attrNameLst>
                                          <p:attrName>style.visibility</p:attrName>
                                        </p:attrNameLst>
                                      </p:cBhvr>
                                      <p:to>
                                        <p:strVal val="visible"/>
                                      </p:to>
                                    </p:set>
                                    <p:animEffect filter="fade" transition="in">
                                      <p:cBhvr>
                                        <p:cTn dur="200"/>
                                        <p:tgtEl>
                                          <p:spTgt spid="41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2"/>
                                        </p:tgtEl>
                                        <p:attrNameLst>
                                          <p:attrName>style.visibility</p:attrName>
                                        </p:attrNameLst>
                                      </p:cBhvr>
                                      <p:to>
                                        <p:strVal val="visible"/>
                                      </p:to>
                                    </p:set>
                                    <p:animEffect filter="fade" transition="in">
                                      <p:cBhvr>
                                        <p:cTn dur="500"/>
                                        <p:tgtEl>
                                          <p:spTgt spid="42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1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2"/>
                                        </p:tgtEl>
                                        <p:attrNameLst>
                                          <p:attrName>style.visibility</p:attrName>
                                        </p:attrNameLst>
                                      </p:cBhvr>
                                      <p:to>
                                        <p:strVal val="visible"/>
                                      </p:to>
                                    </p:set>
                                    <p:animEffect filter="fade" transition="in">
                                      <p:cBhvr>
                                        <p:cTn dur="200"/>
                                        <p:tgtEl>
                                          <p:spTgt spid="41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1"/>
                                        </p:tgtEl>
                                        <p:attrNameLst>
                                          <p:attrName>style.visibility</p:attrName>
                                        </p:attrNameLst>
                                      </p:cBhvr>
                                      <p:to>
                                        <p:strVal val="visible"/>
                                      </p:to>
                                    </p:set>
                                    <p:animEffect filter="fade" transition="in">
                                      <p:cBhvr>
                                        <p:cTn dur="200"/>
                                        <p:tgtEl>
                                          <p:spTgt spid="41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6" name="Shape 426"/>
        <p:cNvGrpSpPr/>
        <p:nvPr/>
      </p:nvGrpSpPr>
      <p:grpSpPr>
        <a:xfrm>
          <a:off x="0" y="0"/>
          <a:ext cx="0" cy="0"/>
          <a:chOff x="0" y="0"/>
          <a:chExt cx="0" cy="0"/>
        </a:xfrm>
      </p:grpSpPr>
      <p:sp>
        <p:nvSpPr>
          <p:cNvPr id="427" name="Google Shape;427;p25"/>
          <p:cNvSpPr txBox="1"/>
          <p:nvPr>
            <p:ph type="title"/>
          </p:nvPr>
        </p:nvSpPr>
        <p:spPr>
          <a:xfrm>
            <a:off x="7043777" y="333457"/>
            <a:ext cx="4748830" cy="703212"/>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BE IN SIMPLE PAST</a:t>
            </a:r>
            <a:endParaRPr/>
          </a:p>
        </p:txBody>
      </p:sp>
      <p:sp>
        <p:nvSpPr>
          <p:cNvPr id="428" name="Google Shape;428;p25"/>
          <p:cNvSpPr txBox="1"/>
          <p:nvPr/>
        </p:nvSpPr>
        <p:spPr>
          <a:xfrm>
            <a:off x="1060386" y="1036668"/>
            <a:ext cx="10583927" cy="155215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00000"/>
              </a:lnSpc>
              <a:spcBef>
                <a:spcPts val="0"/>
              </a:spcBef>
              <a:spcAft>
                <a:spcPts val="0"/>
              </a:spcAft>
              <a:buClr>
                <a:schemeClr val="dk2"/>
              </a:buClr>
              <a:buSzPts val="2100"/>
              <a:buFont typeface="Arial"/>
              <a:buChar char="•"/>
            </a:pPr>
            <a:r>
              <a:rPr lang="en-US" sz="2100">
                <a:solidFill>
                  <a:schemeClr val="dk1"/>
                </a:solidFill>
                <a:latin typeface="Cambria"/>
                <a:ea typeface="Cambria"/>
                <a:cs typeface="Cambria"/>
                <a:sym typeface="Cambria"/>
              </a:rPr>
              <a:t>Remember the use of “</a:t>
            </a:r>
            <a:r>
              <a:rPr i="1" lang="en-US" sz="2100">
                <a:solidFill>
                  <a:schemeClr val="dk1"/>
                </a:solidFill>
                <a:latin typeface="Cambria"/>
                <a:ea typeface="Cambria"/>
                <a:cs typeface="Cambria"/>
                <a:sym typeface="Cambria"/>
              </a:rPr>
              <a:t>be</a:t>
            </a:r>
            <a:r>
              <a:rPr lang="en-US" sz="2100">
                <a:solidFill>
                  <a:schemeClr val="dk1"/>
                </a:solidFill>
                <a:latin typeface="Cambria"/>
                <a:ea typeface="Cambria"/>
                <a:cs typeface="Cambria"/>
                <a:sym typeface="Cambria"/>
              </a:rPr>
              <a:t>”?</a:t>
            </a:r>
            <a:endParaRPr/>
          </a:p>
          <a:p>
            <a:pPr indent="-228600" lvl="0" marL="228600" marR="0" rtl="0" algn="l">
              <a:lnSpc>
                <a:spcPct val="100000"/>
              </a:lnSpc>
              <a:spcBef>
                <a:spcPts val="600"/>
              </a:spcBef>
              <a:spcAft>
                <a:spcPts val="0"/>
              </a:spcAft>
              <a:buClr>
                <a:schemeClr val="dk2"/>
              </a:buClr>
              <a:buSzPts val="2100"/>
              <a:buFont typeface="Arial"/>
              <a:buChar char="•"/>
            </a:pPr>
            <a:r>
              <a:rPr lang="en-US" sz="2100">
                <a:solidFill>
                  <a:schemeClr val="dk1"/>
                </a:solidFill>
                <a:latin typeface="Cambria"/>
                <a:ea typeface="Cambria"/>
                <a:cs typeface="Cambria"/>
                <a:sym typeface="Cambria"/>
              </a:rPr>
              <a:t>When you want to describe a state of being in the past, use “be” in simple past.</a:t>
            </a:r>
            <a:endParaRPr sz="2100">
              <a:solidFill>
                <a:schemeClr val="dk1"/>
              </a:solidFill>
              <a:latin typeface="Cambria"/>
              <a:ea typeface="Cambria"/>
              <a:cs typeface="Cambria"/>
              <a:sym typeface="Cambria"/>
            </a:endParaRPr>
          </a:p>
          <a:p>
            <a:pPr indent="-228600" lvl="0" marL="228600" marR="0" rtl="0" algn="l">
              <a:lnSpc>
                <a:spcPct val="100000"/>
              </a:lnSpc>
              <a:spcBef>
                <a:spcPts val="600"/>
              </a:spcBef>
              <a:spcAft>
                <a:spcPts val="0"/>
              </a:spcAft>
              <a:buClr>
                <a:schemeClr val="dk2"/>
              </a:buClr>
              <a:buSzPts val="2100"/>
              <a:buFont typeface="Arial"/>
              <a:buChar char="•"/>
            </a:pPr>
            <a:r>
              <a:rPr lang="en-US" sz="2100">
                <a:solidFill>
                  <a:schemeClr val="dk1"/>
                </a:solidFill>
                <a:latin typeface="Cambria"/>
                <a:ea typeface="Cambria"/>
                <a:cs typeface="Cambria"/>
                <a:sym typeface="Cambria"/>
              </a:rPr>
              <a:t>The past simple of “be” is completely irregular. It is the only verb in the past simple which changes depending on the subject. </a:t>
            </a:r>
            <a:endParaRPr sz="2100">
              <a:solidFill>
                <a:schemeClr val="dk1"/>
              </a:solidFill>
              <a:latin typeface="Cambria"/>
              <a:ea typeface="Cambria"/>
              <a:cs typeface="Cambria"/>
              <a:sym typeface="Cambria"/>
            </a:endParaRPr>
          </a:p>
        </p:txBody>
      </p:sp>
      <p:sp>
        <p:nvSpPr>
          <p:cNvPr id="429" name="Google Shape;429;p25"/>
          <p:cNvSpPr txBox="1"/>
          <p:nvPr/>
        </p:nvSpPr>
        <p:spPr>
          <a:xfrm>
            <a:off x="1060386" y="5045573"/>
            <a:ext cx="8783702" cy="738664"/>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100"/>
              <a:buFont typeface="Arial"/>
              <a:buChar char="•"/>
            </a:pPr>
            <a:r>
              <a:rPr lang="en-US" sz="2100">
                <a:solidFill>
                  <a:schemeClr val="dk1"/>
                </a:solidFill>
                <a:latin typeface="Cambria"/>
                <a:ea typeface="Cambria"/>
                <a:cs typeface="Cambria"/>
                <a:sym typeface="Cambria"/>
              </a:rPr>
              <a:t>Example from the text: </a:t>
            </a:r>
            <a:endParaRPr/>
          </a:p>
          <a:p>
            <a:pPr indent="0" lvl="0" marL="366713" marR="0" rtl="0" algn="ctr">
              <a:spcBef>
                <a:spcPts val="0"/>
              </a:spcBef>
              <a:spcAft>
                <a:spcPts val="0"/>
              </a:spcAft>
              <a:buNone/>
            </a:pPr>
            <a:r>
              <a:rPr lang="en-US" sz="2100">
                <a:solidFill>
                  <a:schemeClr val="dk1"/>
                </a:solidFill>
                <a:latin typeface="Cambria"/>
                <a:ea typeface="Cambria"/>
                <a:cs typeface="Cambria"/>
                <a:sym typeface="Cambria"/>
              </a:rPr>
              <a:t>Srinivasa Ramanujan </a:t>
            </a:r>
            <a:r>
              <a:rPr b="1" lang="en-US" sz="2100">
                <a:solidFill>
                  <a:srgbClr val="00B0F0"/>
                </a:solidFill>
                <a:latin typeface="Cambria"/>
                <a:ea typeface="Cambria"/>
                <a:cs typeface="Cambria"/>
                <a:sym typeface="Cambria"/>
              </a:rPr>
              <a:t>was </a:t>
            </a:r>
            <a:r>
              <a:rPr lang="en-US" sz="2100">
                <a:solidFill>
                  <a:schemeClr val="dk1"/>
                </a:solidFill>
                <a:latin typeface="Cambria"/>
                <a:ea typeface="Cambria"/>
                <a:cs typeface="Cambria"/>
                <a:sym typeface="Cambria"/>
              </a:rPr>
              <a:t>a famous Indian mathematician.</a:t>
            </a:r>
            <a:endParaRPr sz="2100">
              <a:solidFill>
                <a:schemeClr val="dk1"/>
              </a:solidFill>
              <a:latin typeface="Gill Sans"/>
              <a:ea typeface="Gill Sans"/>
              <a:cs typeface="Gill Sans"/>
              <a:sym typeface="Gill Sans"/>
            </a:endParaRPr>
          </a:p>
        </p:txBody>
      </p:sp>
      <p:grpSp>
        <p:nvGrpSpPr>
          <p:cNvPr id="430" name="Google Shape;430;p25"/>
          <p:cNvGrpSpPr/>
          <p:nvPr/>
        </p:nvGrpSpPr>
        <p:grpSpPr>
          <a:xfrm>
            <a:off x="1187772" y="2746815"/>
            <a:ext cx="10085066" cy="1754164"/>
            <a:chOff x="1202059" y="2439908"/>
            <a:chExt cx="9025284" cy="2835067"/>
          </a:xfrm>
        </p:grpSpPr>
        <p:grpSp>
          <p:nvGrpSpPr>
            <p:cNvPr id="431" name="Google Shape;431;p25"/>
            <p:cNvGrpSpPr/>
            <p:nvPr/>
          </p:nvGrpSpPr>
          <p:grpSpPr>
            <a:xfrm>
              <a:off x="1202059" y="2439908"/>
              <a:ext cx="9025284" cy="2811768"/>
              <a:chOff x="187646" y="2649336"/>
              <a:chExt cx="9025284" cy="2811768"/>
            </a:xfrm>
          </p:grpSpPr>
          <p:sp>
            <p:nvSpPr>
              <p:cNvPr id="432" name="Google Shape;432;p25"/>
              <p:cNvSpPr/>
              <p:nvPr/>
            </p:nvSpPr>
            <p:spPr>
              <a:xfrm>
                <a:off x="187647" y="3267642"/>
                <a:ext cx="3538891" cy="1106893"/>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 He/ She/ It/ Umbu</a:t>
                </a:r>
                <a:endParaRPr sz="2000">
                  <a:solidFill>
                    <a:schemeClr val="dk1"/>
                  </a:solidFill>
                  <a:latin typeface="Cambria"/>
                  <a:ea typeface="Cambria"/>
                  <a:cs typeface="Cambria"/>
                  <a:sym typeface="Cambria"/>
                </a:endParaRPr>
              </a:p>
            </p:txBody>
          </p:sp>
          <p:sp>
            <p:nvSpPr>
              <p:cNvPr id="433" name="Google Shape;433;p25"/>
              <p:cNvSpPr/>
              <p:nvPr/>
            </p:nvSpPr>
            <p:spPr>
              <a:xfrm>
                <a:off x="187646" y="2673342"/>
                <a:ext cx="3558835" cy="600710"/>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SUBJECT</a:t>
                </a:r>
                <a:endParaRPr/>
              </a:p>
            </p:txBody>
          </p:sp>
          <p:sp>
            <p:nvSpPr>
              <p:cNvPr id="434" name="Google Shape;434;p25"/>
              <p:cNvSpPr/>
              <p:nvPr/>
            </p:nvSpPr>
            <p:spPr>
              <a:xfrm>
                <a:off x="4576736" y="3275337"/>
                <a:ext cx="2122274" cy="1068244"/>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was not (wasn’t)</a:t>
                </a:r>
                <a:endParaRPr/>
              </a:p>
            </p:txBody>
          </p:sp>
          <p:sp>
            <p:nvSpPr>
              <p:cNvPr id="435" name="Google Shape;435;p25"/>
              <p:cNvSpPr/>
              <p:nvPr/>
            </p:nvSpPr>
            <p:spPr>
              <a:xfrm>
                <a:off x="4581671" y="2649336"/>
                <a:ext cx="2115649" cy="617546"/>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NEGATIVE BE</a:t>
                </a:r>
                <a:endParaRPr/>
              </a:p>
            </p:txBody>
          </p:sp>
          <p:sp>
            <p:nvSpPr>
              <p:cNvPr id="436" name="Google Shape;436;p25"/>
              <p:cNvSpPr/>
              <p:nvPr/>
            </p:nvSpPr>
            <p:spPr>
              <a:xfrm>
                <a:off x="6715691" y="3274053"/>
                <a:ext cx="2497239" cy="2187051"/>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late to class.</a:t>
                </a:r>
                <a:endParaRPr/>
              </a:p>
            </p:txBody>
          </p:sp>
          <p:sp>
            <p:nvSpPr>
              <p:cNvPr id="437" name="Google Shape;437;p25"/>
              <p:cNvSpPr/>
              <p:nvPr/>
            </p:nvSpPr>
            <p:spPr>
              <a:xfrm>
                <a:off x="6715691" y="2656506"/>
                <a:ext cx="2497239" cy="617546"/>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REST OF SENTENCE</a:t>
                </a:r>
                <a:endParaRPr/>
              </a:p>
            </p:txBody>
          </p:sp>
          <p:sp>
            <p:nvSpPr>
              <p:cNvPr id="438" name="Google Shape;438;p25"/>
              <p:cNvSpPr/>
              <p:nvPr/>
            </p:nvSpPr>
            <p:spPr>
              <a:xfrm>
                <a:off x="197945" y="4399930"/>
                <a:ext cx="3538891" cy="1050755"/>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You/ We/ They/ Rambu and Umbu</a:t>
                </a:r>
                <a:endParaRPr sz="2000">
                  <a:solidFill>
                    <a:schemeClr val="dk1"/>
                  </a:solidFill>
                  <a:latin typeface="Cambria"/>
                  <a:ea typeface="Cambria"/>
                  <a:cs typeface="Cambria"/>
                  <a:sym typeface="Cambria"/>
                </a:endParaRPr>
              </a:p>
            </p:txBody>
          </p:sp>
          <p:sp>
            <p:nvSpPr>
              <p:cNvPr id="439" name="Google Shape;439;p25"/>
              <p:cNvSpPr/>
              <p:nvPr/>
            </p:nvSpPr>
            <p:spPr>
              <a:xfrm>
                <a:off x="4575164" y="4382440"/>
                <a:ext cx="2140527" cy="1068244"/>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Were not (weren’t)</a:t>
                </a:r>
                <a:endParaRPr/>
              </a:p>
            </p:txBody>
          </p:sp>
        </p:grpSp>
        <p:sp>
          <p:nvSpPr>
            <p:cNvPr id="440" name="Google Shape;440;p25"/>
            <p:cNvSpPr/>
            <p:nvPr/>
          </p:nvSpPr>
          <p:spPr>
            <a:xfrm>
              <a:off x="4765974" y="3069164"/>
              <a:ext cx="823602" cy="1068244"/>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was</a:t>
              </a:r>
              <a:endParaRPr/>
            </a:p>
          </p:txBody>
        </p:sp>
        <p:sp>
          <p:nvSpPr>
            <p:cNvPr id="441" name="Google Shape;441;p25"/>
            <p:cNvSpPr/>
            <p:nvPr/>
          </p:nvSpPr>
          <p:spPr>
            <a:xfrm>
              <a:off x="4780462" y="2443164"/>
              <a:ext cx="814048" cy="617546"/>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BE</a:t>
              </a:r>
              <a:endParaRPr/>
            </a:p>
          </p:txBody>
        </p:sp>
        <p:sp>
          <p:nvSpPr>
            <p:cNvPr id="442" name="Google Shape;442;p25"/>
            <p:cNvSpPr/>
            <p:nvPr/>
          </p:nvSpPr>
          <p:spPr>
            <a:xfrm>
              <a:off x="4787552" y="4168082"/>
              <a:ext cx="814048" cy="1106893"/>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were</a:t>
              </a:r>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6" name="Shape 446"/>
        <p:cNvGrpSpPr/>
        <p:nvPr/>
      </p:nvGrpSpPr>
      <p:grpSpPr>
        <a:xfrm>
          <a:off x="0" y="0"/>
          <a:ext cx="0" cy="0"/>
          <a:chOff x="0" y="0"/>
          <a:chExt cx="0" cy="0"/>
        </a:xfrm>
      </p:grpSpPr>
      <p:sp>
        <p:nvSpPr>
          <p:cNvPr id="447" name="Google Shape;447;p26"/>
          <p:cNvSpPr txBox="1"/>
          <p:nvPr>
            <p:ph type="title"/>
          </p:nvPr>
        </p:nvSpPr>
        <p:spPr>
          <a:xfrm>
            <a:off x="6270856" y="160081"/>
            <a:ext cx="5521751" cy="703212"/>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QUESTIONS IN SIMPLE PAST</a:t>
            </a:r>
            <a:endParaRPr/>
          </a:p>
        </p:txBody>
      </p:sp>
      <p:sp>
        <p:nvSpPr>
          <p:cNvPr id="448" name="Google Shape;448;p26"/>
          <p:cNvSpPr txBox="1"/>
          <p:nvPr/>
        </p:nvSpPr>
        <p:spPr>
          <a:xfrm>
            <a:off x="1085463" y="896445"/>
            <a:ext cx="10616386" cy="76931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00000"/>
              </a:lnSpc>
              <a:spcBef>
                <a:spcPts val="0"/>
              </a:spcBef>
              <a:spcAft>
                <a:spcPts val="0"/>
              </a:spcAft>
              <a:buClr>
                <a:schemeClr val="dk2"/>
              </a:buClr>
              <a:buSzPts val="2000"/>
              <a:buFont typeface="Arial"/>
              <a:buChar char="•"/>
            </a:pPr>
            <a:r>
              <a:rPr lang="en-US" sz="2000">
                <a:solidFill>
                  <a:srgbClr val="21211E"/>
                </a:solidFill>
                <a:latin typeface="Cambria"/>
                <a:ea typeface="Cambria"/>
                <a:cs typeface="Cambria"/>
                <a:sym typeface="Cambria"/>
              </a:rPr>
              <a:t>Questions in the past simple are formed using “did.” For past simple questions with “be,” the subject and the verb “was” or “were” are swapped around. </a:t>
            </a:r>
            <a:endParaRPr sz="2000">
              <a:solidFill>
                <a:srgbClr val="595959"/>
              </a:solidFill>
              <a:latin typeface="Cambria"/>
              <a:ea typeface="Cambria"/>
              <a:cs typeface="Cambria"/>
              <a:sym typeface="Cambria"/>
            </a:endParaRPr>
          </a:p>
        </p:txBody>
      </p:sp>
      <p:sp>
        <p:nvSpPr>
          <p:cNvPr id="449" name="Google Shape;449;p26"/>
          <p:cNvSpPr/>
          <p:nvPr/>
        </p:nvSpPr>
        <p:spPr>
          <a:xfrm>
            <a:off x="5943996" y="1781734"/>
            <a:ext cx="3762583" cy="714919"/>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Place ”</a:t>
            </a:r>
            <a:r>
              <a:rPr i="1" lang="en-US" sz="2000">
                <a:solidFill>
                  <a:schemeClr val="dk1"/>
                </a:solidFill>
                <a:latin typeface="Cambria"/>
                <a:ea typeface="Cambria"/>
                <a:cs typeface="Cambria"/>
                <a:sym typeface="Cambria"/>
              </a:rPr>
              <a:t>did” </a:t>
            </a:r>
            <a:r>
              <a:rPr lang="en-US" sz="2000">
                <a:solidFill>
                  <a:schemeClr val="dk1"/>
                </a:solidFill>
                <a:latin typeface="Cambria"/>
                <a:ea typeface="Cambria"/>
                <a:cs typeface="Cambria"/>
                <a:sym typeface="Cambria"/>
              </a:rPr>
              <a:t>at the beginning to make </a:t>
            </a:r>
            <a:r>
              <a:rPr i="1" lang="en-US" sz="2000">
                <a:solidFill>
                  <a:schemeClr val="dk1"/>
                </a:solidFill>
                <a:latin typeface="Cambria"/>
                <a:ea typeface="Cambria"/>
                <a:cs typeface="Cambria"/>
                <a:sym typeface="Cambria"/>
              </a:rPr>
              <a:t>Yes/ No </a:t>
            </a:r>
            <a:r>
              <a:rPr lang="en-US" sz="2000">
                <a:solidFill>
                  <a:schemeClr val="dk1"/>
                </a:solidFill>
                <a:latin typeface="Cambria"/>
                <a:ea typeface="Cambria"/>
                <a:cs typeface="Cambria"/>
                <a:sym typeface="Cambria"/>
              </a:rPr>
              <a:t>questions.</a:t>
            </a:r>
            <a:endParaRPr b="1" sz="2000">
              <a:solidFill>
                <a:srgbClr val="0096FF"/>
              </a:solidFill>
              <a:latin typeface="Cambria"/>
              <a:ea typeface="Cambria"/>
              <a:cs typeface="Cambria"/>
              <a:sym typeface="Cambria"/>
            </a:endParaRPr>
          </a:p>
        </p:txBody>
      </p:sp>
      <p:cxnSp>
        <p:nvCxnSpPr>
          <p:cNvPr id="450" name="Google Shape;450;p26"/>
          <p:cNvCxnSpPr>
            <a:stCxn id="451" idx="0"/>
            <a:endCxn id="449" idx="1"/>
          </p:cNvCxnSpPr>
          <p:nvPr/>
        </p:nvCxnSpPr>
        <p:spPr>
          <a:xfrm rot="-5400000">
            <a:off x="4356045" y="1245107"/>
            <a:ext cx="693900" cy="2482200"/>
          </a:xfrm>
          <a:prstGeom prst="curvedConnector2">
            <a:avLst/>
          </a:prstGeom>
          <a:noFill/>
          <a:ln cap="flat" cmpd="sng" w="19050">
            <a:solidFill>
              <a:schemeClr val="accent3"/>
            </a:solidFill>
            <a:prstDash val="solid"/>
            <a:round/>
            <a:headEnd len="sm" w="sm" type="none"/>
            <a:tailEnd len="med" w="med" type="triangle"/>
          </a:ln>
        </p:spPr>
      </p:cxnSp>
      <p:sp>
        <p:nvSpPr>
          <p:cNvPr id="452" name="Google Shape;452;p26"/>
          <p:cNvSpPr/>
          <p:nvPr/>
        </p:nvSpPr>
        <p:spPr>
          <a:xfrm>
            <a:off x="2451044" y="5335951"/>
            <a:ext cx="8937392" cy="1050659"/>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342900" lvl="0" marL="342900" marR="0" rtl="0" algn="l">
              <a:spcBef>
                <a:spcPts val="0"/>
              </a:spcBef>
              <a:spcAft>
                <a:spcPts val="0"/>
              </a:spcAft>
              <a:buClr>
                <a:schemeClr val="dk1"/>
              </a:buClr>
              <a:buSzPts val="2000"/>
              <a:buFont typeface="Arial"/>
              <a:buChar char="•"/>
            </a:pPr>
            <a:r>
              <a:rPr lang="en-US" sz="2000">
                <a:solidFill>
                  <a:schemeClr val="dk1"/>
                </a:solidFill>
                <a:latin typeface="Cambria"/>
                <a:ea typeface="Cambria"/>
                <a:cs typeface="Cambria"/>
                <a:sym typeface="Cambria"/>
              </a:rPr>
              <a:t>Add interrogative to make open questions.</a:t>
            </a:r>
            <a:endParaRPr/>
          </a:p>
          <a:p>
            <a:pPr indent="-342900" lvl="0" marL="342900" marR="0" rtl="0" algn="l">
              <a:spcBef>
                <a:spcPts val="0"/>
              </a:spcBef>
              <a:spcAft>
                <a:spcPts val="0"/>
              </a:spcAft>
              <a:buClr>
                <a:schemeClr val="dk1"/>
              </a:buClr>
              <a:buSzPts val="2000"/>
              <a:buFont typeface="Arial"/>
              <a:buChar char="•"/>
            </a:pPr>
            <a:r>
              <a:rPr lang="en-US" sz="2000">
                <a:solidFill>
                  <a:schemeClr val="dk1"/>
                </a:solidFill>
                <a:latin typeface="Cambria"/>
                <a:ea typeface="Cambria"/>
                <a:cs typeface="Cambria"/>
                <a:sym typeface="Cambria"/>
              </a:rPr>
              <a:t>Interrogatives: what/ where/ when/ who/ why/ which/ how</a:t>
            </a:r>
            <a:endParaRPr/>
          </a:p>
        </p:txBody>
      </p:sp>
      <p:cxnSp>
        <p:nvCxnSpPr>
          <p:cNvPr id="453" name="Google Shape;453;p26"/>
          <p:cNvCxnSpPr>
            <a:stCxn id="454" idx="2"/>
            <a:endCxn id="452" idx="1"/>
          </p:cNvCxnSpPr>
          <p:nvPr/>
        </p:nvCxnSpPr>
        <p:spPr>
          <a:xfrm flipH="1" rot="-5400000">
            <a:off x="1595619" y="5005784"/>
            <a:ext cx="1208100" cy="502800"/>
          </a:xfrm>
          <a:prstGeom prst="curvedConnector2">
            <a:avLst/>
          </a:prstGeom>
          <a:noFill/>
          <a:ln cap="flat" cmpd="sng" w="19050">
            <a:solidFill>
              <a:schemeClr val="accent3"/>
            </a:solidFill>
            <a:prstDash val="solid"/>
            <a:round/>
            <a:headEnd len="sm" w="sm" type="none"/>
            <a:tailEnd len="med" w="med" type="triangle"/>
          </a:ln>
        </p:spPr>
      </p:cxnSp>
      <p:grpSp>
        <p:nvGrpSpPr>
          <p:cNvPr id="455" name="Google Shape;455;p26"/>
          <p:cNvGrpSpPr/>
          <p:nvPr/>
        </p:nvGrpSpPr>
        <p:grpSpPr>
          <a:xfrm>
            <a:off x="3067864" y="2833157"/>
            <a:ext cx="8774940" cy="1824540"/>
            <a:chOff x="1637942" y="3354342"/>
            <a:chExt cx="9155391" cy="1478801"/>
          </a:xfrm>
        </p:grpSpPr>
        <p:grpSp>
          <p:nvGrpSpPr>
            <p:cNvPr id="456" name="Google Shape;456;p26"/>
            <p:cNvGrpSpPr/>
            <p:nvPr/>
          </p:nvGrpSpPr>
          <p:grpSpPr>
            <a:xfrm>
              <a:off x="1637942" y="3354342"/>
              <a:ext cx="9155391" cy="1478801"/>
              <a:chOff x="1032343" y="2627699"/>
              <a:chExt cx="8155447" cy="1478801"/>
            </a:xfrm>
          </p:grpSpPr>
          <p:sp>
            <p:nvSpPr>
              <p:cNvPr id="457" name="Google Shape;457;p26"/>
              <p:cNvSpPr/>
              <p:nvPr/>
            </p:nvSpPr>
            <p:spPr>
              <a:xfrm>
                <a:off x="1764770" y="3251236"/>
                <a:ext cx="3190850" cy="851567"/>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 You/ We/ They/ Rambu and Umbu/ He/ She/ It/ Rambu</a:t>
                </a:r>
                <a:endParaRPr sz="2000">
                  <a:solidFill>
                    <a:schemeClr val="dk1"/>
                  </a:solidFill>
                  <a:latin typeface="Cambria"/>
                  <a:ea typeface="Cambria"/>
                  <a:cs typeface="Cambria"/>
                  <a:sym typeface="Cambria"/>
                </a:endParaRPr>
              </a:p>
            </p:txBody>
          </p:sp>
          <p:sp>
            <p:nvSpPr>
              <p:cNvPr id="458" name="Google Shape;458;p26"/>
              <p:cNvSpPr/>
              <p:nvPr/>
            </p:nvSpPr>
            <p:spPr>
              <a:xfrm>
                <a:off x="1764770" y="2627699"/>
                <a:ext cx="3190850" cy="623538"/>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SUBJECT</a:t>
                </a:r>
                <a:endParaRPr/>
              </a:p>
            </p:txBody>
          </p:sp>
          <p:sp>
            <p:nvSpPr>
              <p:cNvPr id="459" name="Google Shape;459;p26"/>
              <p:cNvSpPr/>
              <p:nvPr/>
            </p:nvSpPr>
            <p:spPr>
              <a:xfrm>
                <a:off x="1032343" y="3251236"/>
                <a:ext cx="732426" cy="851566"/>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Did</a:t>
                </a:r>
                <a:endParaRPr/>
              </a:p>
            </p:txBody>
          </p:sp>
          <p:sp>
            <p:nvSpPr>
              <p:cNvPr id="451" name="Google Shape;451;p26"/>
              <p:cNvSpPr/>
              <p:nvPr/>
            </p:nvSpPr>
            <p:spPr>
              <a:xfrm>
                <a:off x="1032343" y="2627699"/>
                <a:ext cx="732426" cy="623538"/>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DID</a:t>
                </a:r>
                <a:endParaRPr/>
              </a:p>
            </p:txBody>
          </p:sp>
          <p:sp>
            <p:nvSpPr>
              <p:cNvPr id="460" name="Google Shape;460;p26"/>
              <p:cNvSpPr/>
              <p:nvPr/>
            </p:nvSpPr>
            <p:spPr>
              <a:xfrm>
                <a:off x="6511879" y="3268847"/>
                <a:ext cx="2675911" cy="837653"/>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extracurricular activities last semester?</a:t>
                </a:r>
                <a:endParaRPr/>
              </a:p>
            </p:txBody>
          </p:sp>
          <p:sp>
            <p:nvSpPr>
              <p:cNvPr id="461" name="Google Shape;461;p26"/>
              <p:cNvSpPr/>
              <p:nvPr/>
            </p:nvSpPr>
            <p:spPr>
              <a:xfrm>
                <a:off x="6511879" y="2645311"/>
                <a:ext cx="2675911" cy="623537"/>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REST OF SENTENCE</a:t>
                </a:r>
                <a:endParaRPr/>
              </a:p>
            </p:txBody>
          </p:sp>
        </p:grpSp>
        <p:sp>
          <p:nvSpPr>
            <p:cNvPr id="462" name="Google Shape;462;p26"/>
            <p:cNvSpPr/>
            <p:nvPr/>
          </p:nvSpPr>
          <p:spPr>
            <a:xfrm>
              <a:off x="6042255" y="3977879"/>
              <a:ext cx="1747072" cy="851566"/>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join</a:t>
              </a:r>
              <a:endParaRPr/>
            </a:p>
          </p:txBody>
        </p:sp>
        <p:sp>
          <p:nvSpPr>
            <p:cNvPr id="463" name="Google Shape;463;p26"/>
            <p:cNvSpPr/>
            <p:nvPr/>
          </p:nvSpPr>
          <p:spPr>
            <a:xfrm>
              <a:off x="6042255" y="3354342"/>
              <a:ext cx="1747072" cy="623538"/>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BASE FORM OF VERB</a:t>
              </a:r>
              <a:endParaRPr/>
            </a:p>
          </p:txBody>
        </p:sp>
      </p:grpSp>
      <p:sp>
        <p:nvSpPr>
          <p:cNvPr id="454" name="Google Shape;454;p26"/>
          <p:cNvSpPr/>
          <p:nvPr/>
        </p:nvSpPr>
        <p:spPr>
          <a:xfrm>
            <a:off x="828674" y="2833157"/>
            <a:ext cx="2239189" cy="1819977"/>
          </a:xfrm>
          <a:prstGeom prst="roundRect">
            <a:avLst>
              <a:gd fmla="val 16667" name="adj"/>
            </a:avLst>
          </a:prstGeom>
          <a:solidFill>
            <a:srgbClr val="7F7F7F"/>
          </a:solidFill>
          <a:ln cap="flat" cmpd="sng" w="12700">
            <a:solidFill>
              <a:srgbClr val="716767"/>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INTERROGATIVE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0"/>
                                        </p:tgtEl>
                                        <p:attrNameLst>
                                          <p:attrName>style.visibility</p:attrName>
                                        </p:attrNameLst>
                                      </p:cBhvr>
                                      <p:to>
                                        <p:strVal val="visible"/>
                                      </p:to>
                                    </p:set>
                                    <p:animEffect filter="fade" transition="in">
                                      <p:cBhvr>
                                        <p:cTn dur="200"/>
                                        <p:tgtEl>
                                          <p:spTgt spid="45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9"/>
                                        </p:tgtEl>
                                        <p:attrNameLst>
                                          <p:attrName>style.visibility</p:attrName>
                                        </p:attrNameLst>
                                      </p:cBhvr>
                                      <p:to>
                                        <p:strVal val="visible"/>
                                      </p:to>
                                    </p:set>
                                    <p:animEffect filter="fade" transition="in">
                                      <p:cBhvr>
                                        <p:cTn dur="200"/>
                                        <p:tgtEl>
                                          <p:spTgt spid="44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2"/>
                                        </p:tgtEl>
                                        <p:attrNameLst>
                                          <p:attrName>style.visibility</p:attrName>
                                        </p:attrNameLst>
                                      </p:cBhvr>
                                      <p:to>
                                        <p:strVal val="visible"/>
                                      </p:to>
                                    </p:set>
                                    <p:animEffect filter="fade" transition="in">
                                      <p:cBhvr>
                                        <p:cTn dur="200"/>
                                        <p:tgtEl>
                                          <p:spTgt spid="45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4"/>
                                        </p:tgtEl>
                                        <p:attrNameLst>
                                          <p:attrName>style.visibility</p:attrName>
                                        </p:attrNameLst>
                                      </p:cBhvr>
                                      <p:to>
                                        <p:strVal val="visible"/>
                                      </p:to>
                                    </p:set>
                                    <p:animEffect filter="fade" transition="in">
                                      <p:cBhvr>
                                        <p:cTn dur="200"/>
                                        <p:tgtEl>
                                          <p:spTgt spid="45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3"/>
                                        </p:tgtEl>
                                        <p:attrNameLst>
                                          <p:attrName>style.visibility</p:attrName>
                                        </p:attrNameLst>
                                      </p:cBhvr>
                                      <p:to>
                                        <p:strVal val="visible"/>
                                      </p:to>
                                    </p:set>
                                    <p:animEffect filter="fade" transition="in">
                                      <p:cBhvr>
                                        <p:cTn dur="200"/>
                                        <p:tgtEl>
                                          <p:spTgt spid="45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7" name="Shape 467"/>
        <p:cNvGrpSpPr/>
        <p:nvPr/>
      </p:nvGrpSpPr>
      <p:grpSpPr>
        <a:xfrm>
          <a:off x="0" y="0"/>
          <a:ext cx="0" cy="0"/>
          <a:chOff x="0" y="0"/>
          <a:chExt cx="0" cy="0"/>
        </a:xfrm>
      </p:grpSpPr>
      <p:sp>
        <p:nvSpPr>
          <p:cNvPr id="468" name="Google Shape;468;p27"/>
          <p:cNvSpPr txBox="1"/>
          <p:nvPr>
            <p:ph type="title"/>
          </p:nvPr>
        </p:nvSpPr>
        <p:spPr>
          <a:xfrm>
            <a:off x="7029922" y="405215"/>
            <a:ext cx="4748830" cy="703212"/>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QUESTIONS WITH BE</a:t>
            </a:r>
            <a:endParaRPr/>
          </a:p>
        </p:txBody>
      </p:sp>
      <p:sp>
        <p:nvSpPr>
          <p:cNvPr id="469" name="Google Shape;469;p27"/>
          <p:cNvSpPr txBox="1"/>
          <p:nvPr/>
        </p:nvSpPr>
        <p:spPr>
          <a:xfrm>
            <a:off x="1060386" y="1190195"/>
            <a:ext cx="10583927" cy="77575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00000"/>
              </a:lnSpc>
              <a:spcBef>
                <a:spcPts val="0"/>
              </a:spcBef>
              <a:spcAft>
                <a:spcPts val="0"/>
              </a:spcAft>
              <a:buClr>
                <a:schemeClr val="dk2"/>
              </a:buClr>
              <a:buSzPts val="2100"/>
              <a:buFont typeface="Arial"/>
              <a:buChar char="•"/>
            </a:pPr>
            <a:r>
              <a:rPr lang="en-US" sz="2100">
                <a:solidFill>
                  <a:srgbClr val="21211E"/>
                </a:solidFill>
                <a:latin typeface="Cambria"/>
                <a:ea typeface="Cambria"/>
                <a:cs typeface="Cambria"/>
                <a:sym typeface="Cambria"/>
              </a:rPr>
              <a:t>To make a question using the verb “be” in the past simple, </a:t>
            </a:r>
            <a:r>
              <a:rPr b="1" lang="en-US" sz="2100">
                <a:solidFill>
                  <a:srgbClr val="21211E"/>
                </a:solidFill>
                <a:latin typeface="Cambria"/>
                <a:ea typeface="Cambria"/>
                <a:cs typeface="Cambria"/>
                <a:sym typeface="Cambria"/>
              </a:rPr>
              <a:t>swap</a:t>
            </a:r>
            <a:r>
              <a:rPr lang="en-US" sz="2100">
                <a:solidFill>
                  <a:srgbClr val="21211E"/>
                </a:solidFill>
                <a:latin typeface="Cambria"/>
                <a:ea typeface="Cambria"/>
                <a:cs typeface="Cambria"/>
                <a:sym typeface="Cambria"/>
              </a:rPr>
              <a:t> the order of the subject and “was” or “were.” </a:t>
            </a:r>
            <a:endParaRPr sz="2100">
              <a:solidFill>
                <a:srgbClr val="595959"/>
              </a:solidFill>
              <a:latin typeface="Cambria"/>
              <a:ea typeface="Cambria"/>
              <a:cs typeface="Cambria"/>
              <a:sym typeface="Cambria"/>
            </a:endParaRPr>
          </a:p>
        </p:txBody>
      </p:sp>
      <p:sp>
        <p:nvSpPr>
          <p:cNvPr id="470" name="Google Shape;470;p27"/>
          <p:cNvSpPr txBox="1"/>
          <p:nvPr/>
        </p:nvSpPr>
        <p:spPr>
          <a:xfrm>
            <a:off x="1060386" y="3356713"/>
            <a:ext cx="1696669" cy="415498"/>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100"/>
              <a:buFont typeface="Arial"/>
              <a:buChar char="•"/>
            </a:pPr>
            <a:r>
              <a:rPr lang="en-US" sz="2100">
                <a:solidFill>
                  <a:schemeClr val="dk1"/>
                </a:solidFill>
                <a:latin typeface="Cambria"/>
                <a:ea typeface="Cambria"/>
                <a:cs typeface="Cambria"/>
                <a:sym typeface="Cambria"/>
              </a:rPr>
              <a:t>Example:</a:t>
            </a:r>
            <a:endParaRPr sz="2100">
              <a:solidFill>
                <a:schemeClr val="dk1"/>
              </a:solidFill>
              <a:latin typeface="Gill Sans"/>
              <a:ea typeface="Gill Sans"/>
              <a:cs typeface="Gill Sans"/>
              <a:sym typeface="Gill Sans"/>
            </a:endParaRPr>
          </a:p>
        </p:txBody>
      </p:sp>
      <p:grpSp>
        <p:nvGrpSpPr>
          <p:cNvPr id="471" name="Google Shape;471;p27"/>
          <p:cNvGrpSpPr/>
          <p:nvPr/>
        </p:nvGrpSpPr>
        <p:grpSpPr>
          <a:xfrm>
            <a:off x="2440405" y="2034745"/>
            <a:ext cx="8233303" cy="1296760"/>
            <a:chOff x="3339750" y="2423833"/>
            <a:chExt cx="7368113" cy="2095814"/>
          </a:xfrm>
        </p:grpSpPr>
        <p:grpSp>
          <p:nvGrpSpPr>
            <p:cNvPr id="472" name="Google Shape;472;p27"/>
            <p:cNvGrpSpPr/>
            <p:nvPr/>
          </p:nvGrpSpPr>
          <p:grpSpPr>
            <a:xfrm>
              <a:off x="4183293" y="2447080"/>
              <a:ext cx="6524570" cy="2072567"/>
              <a:chOff x="3168880" y="2656508"/>
              <a:chExt cx="6524570" cy="2072567"/>
            </a:xfrm>
          </p:grpSpPr>
          <p:sp>
            <p:nvSpPr>
              <p:cNvPr id="473" name="Google Shape;473;p27"/>
              <p:cNvSpPr/>
              <p:nvPr/>
            </p:nvSpPr>
            <p:spPr>
              <a:xfrm>
                <a:off x="3168881" y="3250806"/>
                <a:ext cx="4004762" cy="726645"/>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 He/ She/ It/ Umbu</a:t>
                </a:r>
                <a:endParaRPr sz="2000">
                  <a:solidFill>
                    <a:schemeClr val="dk1"/>
                  </a:solidFill>
                  <a:latin typeface="Cambria"/>
                  <a:ea typeface="Cambria"/>
                  <a:cs typeface="Cambria"/>
                  <a:sym typeface="Cambria"/>
                </a:endParaRPr>
              </a:p>
            </p:txBody>
          </p:sp>
          <p:sp>
            <p:nvSpPr>
              <p:cNvPr id="474" name="Google Shape;474;p27"/>
              <p:cNvSpPr/>
              <p:nvPr/>
            </p:nvSpPr>
            <p:spPr>
              <a:xfrm>
                <a:off x="3168880" y="2656508"/>
                <a:ext cx="4027331" cy="600710"/>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SUBJECT</a:t>
                </a:r>
                <a:endParaRPr/>
              </a:p>
            </p:txBody>
          </p:sp>
          <p:sp>
            <p:nvSpPr>
              <p:cNvPr id="475" name="Google Shape;475;p27"/>
              <p:cNvSpPr/>
              <p:nvPr/>
            </p:nvSpPr>
            <p:spPr>
              <a:xfrm>
                <a:off x="7196210" y="3274055"/>
                <a:ext cx="2497239" cy="1455018"/>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late to class?</a:t>
                </a:r>
                <a:endParaRPr/>
              </a:p>
            </p:txBody>
          </p:sp>
          <p:sp>
            <p:nvSpPr>
              <p:cNvPr id="476" name="Google Shape;476;p27"/>
              <p:cNvSpPr/>
              <p:nvPr/>
            </p:nvSpPr>
            <p:spPr>
              <a:xfrm>
                <a:off x="7196211" y="2656508"/>
                <a:ext cx="2497239" cy="617544"/>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REST OF SENTENCE</a:t>
                </a:r>
                <a:endParaRPr/>
              </a:p>
            </p:txBody>
          </p:sp>
          <p:sp>
            <p:nvSpPr>
              <p:cNvPr id="477" name="Google Shape;477;p27"/>
              <p:cNvSpPr/>
              <p:nvPr/>
            </p:nvSpPr>
            <p:spPr>
              <a:xfrm>
                <a:off x="3179179" y="4002428"/>
                <a:ext cx="4004762" cy="726647"/>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You/ We/ They/ Rambu and Umbu</a:t>
                </a:r>
                <a:endParaRPr sz="2000">
                  <a:solidFill>
                    <a:schemeClr val="dk1"/>
                  </a:solidFill>
                  <a:latin typeface="Cambria"/>
                  <a:ea typeface="Cambria"/>
                  <a:cs typeface="Cambria"/>
                  <a:sym typeface="Cambria"/>
                </a:endParaRPr>
              </a:p>
            </p:txBody>
          </p:sp>
        </p:grpSp>
        <p:sp>
          <p:nvSpPr>
            <p:cNvPr id="478" name="Google Shape;478;p27"/>
            <p:cNvSpPr/>
            <p:nvPr/>
          </p:nvSpPr>
          <p:spPr>
            <a:xfrm>
              <a:off x="3339750" y="3049835"/>
              <a:ext cx="823602" cy="726647"/>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was</a:t>
              </a:r>
              <a:endParaRPr/>
            </a:p>
          </p:txBody>
        </p:sp>
        <p:sp>
          <p:nvSpPr>
            <p:cNvPr id="479" name="Google Shape;479;p27"/>
            <p:cNvSpPr/>
            <p:nvPr/>
          </p:nvSpPr>
          <p:spPr>
            <a:xfrm>
              <a:off x="3354237" y="2423833"/>
              <a:ext cx="814048" cy="617546"/>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BE</a:t>
              </a:r>
              <a:endParaRPr/>
            </a:p>
          </p:txBody>
        </p:sp>
        <p:sp>
          <p:nvSpPr>
            <p:cNvPr id="480" name="Google Shape;480;p27"/>
            <p:cNvSpPr/>
            <p:nvPr/>
          </p:nvSpPr>
          <p:spPr>
            <a:xfrm>
              <a:off x="3361328" y="3768085"/>
              <a:ext cx="814048" cy="726648"/>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were</a:t>
              </a:r>
              <a:endParaRPr/>
            </a:p>
          </p:txBody>
        </p:sp>
      </p:grpSp>
      <p:sp>
        <p:nvSpPr>
          <p:cNvPr id="481" name="Google Shape;481;p27"/>
          <p:cNvSpPr/>
          <p:nvPr/>
        </p:nvSpPr>
        <p:spPr>
          <a:xfrm>
            <a:off x="2867891" y="3860124"/>
            <a:ext cx="7083646" cy="581891"/>
          </a:xfrm>
          <a:prstGeom prst="roundRect">
            <a:avLst>
              <a:gd fmla="val 16667" name="adj"/>
            </a:avLst>
          </a:prstGeom>
          <a:solidFill>
            <a:srgbClr val="E9E7E7"/>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dk1"/>
                </a:solidFill>
                <a:latin typeface="Cambria"/>
                <a:ea typeface="Cambria"/>
                <a:cs typeface="Cambria"/>
                <a:sym typeface="Cambria"/>
              </a:rPr>
              <a:t>Srinivasa Ramanujan </a:t>
            </a:r>
            <a:r>
              <a:rPr b="1" lang="en-US" sz="2100">
                <a:solidFill>
                  <a:srgbClr val="00B0F0"/>
                </a:solidFill>
                <a:latin typeface="Cambria"/>
                <a:ea typeface="Cambria"/>
                <a:cs typeface="Cambria"/>
                <a:sym typeface="Cambria"/>
              </a:rPr>
              <a:t>was </a:t>
            </a:r>
            <a:r>
              <a:rPr lang="en-US" sz="2100">
                <a:solidFill>
                  <a:schemeClr val="dk1"/>
                </a:solidFill>
                <a:latin typeface="Cambria"/>
                <a:ea typeface="Cambria"/>
                <a:cs typeface="Cambria"/>
                <a:sym typeface="Cambria"/>
              </a:rPr>
              <a:t>a famous Indian mathematician.</a:t>
            </a:r>
            <a:endParaRPr sz="2100">
              <a:solidFill>
                <a:schemeClr val="lt1"/>
              </a:solidFill>
              <a:latin typeface="Gill Sans"/>
              <a:ea typeface="Gill Sans"/>
              <a:cs typeface="Gill Sans"/>
              <a:sym typeface="Gill Sans"/>
            </a:endParaRPr>
          </a:p>
        </p:txBody>
      </p:sp>
      <p:sp>
        <p:nvSpPr>
          <p:cNvPr id="482" name="Google Shape;482;p27"/>
          <p:cNvSpPr/>
          <p:nvPr/>
        </p:nvSpPr>
        <p:spPr>
          <a:xfrm>
            <a:off x="1060386" y="3868849"/>
            <a:ext cx="1807505" cy="573166"/>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lt1"/>
                </a:solidFill>
                <a:latin typeface="Cambria"/>
                <a:ea typeface="Cambria"/>
                <a:cs typeface="Cambria"/>
                <a:sym typeface="Cambria"/>
              </a:rPr>
              <a:t>Statement </a:t>
            </a:r>
            <a:endParaRPr/>
          </a:p>
        </p:txBody>
      </p:sp>
      <p:sp>
        <p:nvSpPr>
          <p:cNvPr id="483" name="Google Shape;483;p27"/>
          <p:cNvSpPr/>
          <p:nvPr/>
        </p:nvSpPr>
        <p:spPr>
          <a:xfrm>
            <a:off x="2867891" y="5119304"/>
            <a:ext cx="7083646" cy="581891"/>
          </a:xfrm>
          <a:prstGeom prst="roundRect">
            <a:avLst>
              <a:gd fmla="val 16667" name="adj"/>
            </a:avLst>
          </a:prstGeom>
          <a:solidFill>
            <a:srgbClr val="E9E7E7"/>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100">
                <a:solidFill>
                  <a:srgbClr val="00B0F0"/>
                </a:solidFill>
                <a:latin typeface="Cambria"/>
                <a:ea typeface="Cambria"/>
                <a:cs typeface="Cambria"/>
                <a:sym typeface="Cambria"/>
              </a:rPr>
              <a:t>Was </a:t>
            </a:r>
            <a:r>
              <a:rPr lang="en-US" sz="2100">
                <a:solidFill>
                  <a:schemeClr val="dk1"/>
                </a:solidFill>
                <a:latin typeface="Cambria"/>
                <a:ea typeface="Cambria"/>
                <a:cs typeface="Cambria"/>
                <a:sym typeface="Cambria"/>
              </a:rPr>
              <a:t>Srinivasa Ramanujan a famous Indian mathematician?</a:t>
            </a:r>
            <a:endParaRPr sz="2100">
              <a:solidFill>
                <a:schemeClr val="lt1"/>
              </a:solidFill>
              <a:latin typeface="Gill Sans"/>
              <a:ea typeface="Gill Sans"/>
              <a:cs typeface="Gill Sans"/>
              <a:sym typeface="Gill Sans"/>
            </a:endParaRPr>
          </a:p>
        </p:txBody>
      </p:sp>
      <p:sp>
        <p:nvSpPr>
          <p:cNvPr id="484" name="Google Shape;484;p27"/>
          <p:cNvSpPr/>
          <p:nvPr/>
        </p:nvSpPr>
        <p:spPr>
          <a:xfrm>
            <a:off x="1060386" y="5128029"/>
            <a:ext cx="1807505" cy="573166"/>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lt1"/>
                </a:solidFill>
                <a:latin typeface="Cambria"/>
                <a:ea typeface="Cambria"/>
                <a:cs typeface="Cambria"/>
                <a:sym typeface="Cambria"/>
              </a:rPr>
              <a:t>Question</a:t>
            </a:r>
            <a:endParaRPr/>
          </a:p>
        </p:txBody>
      </p:sp>
      <p:cxnSp>
        <p:nvCxnSpPr>
          <p:cNvPr id="485" name="Google Shape;485;p27"/>
          <p:cNvCxnSpPr/>
          <p:nvPr/>
        </p:nvCxnSpPr>
        <p:spPr>
          <a:xfrm flipH="1">
            <a:off x="3214339" y="4308761"/>
            <a:ext cx="2535300" cy="819300"/>
          </a:xfrm>
          <a:prstGeom prst="curvedConnector3">
            <a:avLst>
              <a:gd fmla="val 50000" name="adj1"/>
            </a:avLst>
          </a:prstGeom>
          <a:noFill/>
          <a:ln cap="flat" cmpd="sng" w="57150">
            <a:solidFill>
              <a:srgbClr val="FF7E79"/>
            </a:solidFill>
            <a:prstDash val="solid"/>
            <a:round/>
            <a:headEnd len="sm" w="sm" type="none"/>
            <a:tailEnd len="med" w="med" type="triangle"/>
          </a:ln>
        </p:spPr>
      </p:cxnSp>
      <p:cxnSp>
        <p:nvCxnSpPr>
          <p:cNvPr id="486" name="Google Shape;486;p27"/>
          <p:cNvCxnSpPr/>
          <p:nvPr/>
        </p:nvCxnSpPr>
        <p:spPr>
          <a:xfrm>
            <a:off x="3906985" y="4325184"/>
            <a:ext cx="1297200" cy="802800"/>
          </a:xfrm>
          <a:prstGeom prst="curvedConnector3">
            <a:avLst>
              <a:gd fmla="val 50000" name="adj1"/>
            </a:avLst>
          </a:prstGeom>
          <a:noFill/>
          <a:ln cap="flat" cmpd="sng" w="57150">
            <a:solidFill>
              <a:srgbClr val="008F00"/>
            </a:solidFill>
            <a:prstDash val="solid"/>
            <a:round/>
            <a:headEnd len="sm" w="sm" type="none"/>
            <a:tailEnd len="med" w="med" type="triangl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1"/>
                                        </p:tgtEl>
                                        <p:attrNameLst>
                                          <p:attrName>style.visibility</p:attrName>
                                        </p:attrNameLst>
                                      </p:cBhvr>
                                      <p:to>
                                        <p:strVal val="visible"/>
                                      </p:to>
                                    </p:set>
                                    <p:animEffect filter="fade" transition="in">
                                      <p:cBhvr>
                                        <p:cTn dur="200"/>
                                        <p:tgtEl>
                                          <p:spTgt spid="48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3"/>
                                        </p:tgtEl>
                                        <p:attrNameLst>
                                          <p:attrName>style.visibility</p:attrName>
                                        </p:attrNameLst>
                                      </p:cBhvr>
                                      <p:to>
                                        <p:strVal val="visible"/>
                                      </p:to>
                                    </p:set>
                                    <p:animEffect filter="fade" transition="in">
                                      <p:cBhvr>
                                        <p:cTn dur="200"/>
                                        <p:tgtEl>
                                          <p:spTgt spid="48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5"/>
                                        </p:tgtEl>
                                        <p:attrNameLst>
                                          <p:attrName>style.visibility</p:attrName>
                                        </p:attrNameLst>
                                      </p:cBhvr>
                                      <p:to>
                                        <p:strVal val="visible"/>
                                      </p:to>
                                    </p:set>
                                    <p:animEffect filter="fade" transition="in">
                                      <p:cBhvr>
                                        <p:cTn dur="200"/>
                                        <p:tgtEl>
                                          <p:spTgt spid="4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6"/>
                                        </p:tgtEl>
                                        <p:attrNameLst>
                                          <p:attrName>style.visibility</p:attrName>
                                        </p:attrNameLst>
                                      </p:cBhvr>
                                      <p:to>
                                        <p:strVal val="visible"/>
                                      </p:to>
                                    </p:set>
                                    <p:animEffect filter="fade" transition="in">
                                      <p:cBhvr>
                                        <p:cTn dur="200"/>
                                        <p:tgtEl>
                                          <p:spTgt spid="48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0" name="Shape 490"/>
        <p:cNvGrpSpPr/>
        <p:nvPr/>
      </p:nvGrpSpPr>
      <p:grpSpPr>
        <a:xfrm>
          <a:off x="0" y="0"/>
          <a:ext cx="0" cy="0"/>
          <a:chOff x="0" y="0"/>
          <a:chExt cx="0" cy="0"/>
        </a:xfrm>
      </p:grpSpPr>
      <p:sp>
        <p:nvSpPr>
          <p:cNvPr id="491" name="Google Shape;491;p28"/>
          <p:cNvSpPr txBox="1"/>
          <p:nvPr>
            <p:ph type="title"/>
          </p:nvPr>
        </p:nvSpPr>
        <p:spPr>
          <a:xfrm>
            <a:off x="8592207" y="263694"/>
            <a:ext cx="3164814" cy="1123672"/>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LANGUAGE FOCUS</a:t>
            </a:r>
            <a:endParaRPr/>
          </a:p>
        </p:txBody>
      </p:sp>
      <p:sp>
        <p:nvSpPr>
          <p:cNvPr id="492" name="Google Shape;492;p28"/>
          <p:cNvSpPr txBox="1"/>
          <p:nvPr>
            <p:ph idx="1" type="body"/>
          </p:nvPr>
        </p:nvSpPr>
        <p:spPr>
          <a:xfrm>
            <a:off x="1062017" y="974422"/>
            <a:ext cx="6741913" cy="825887"/>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SzPts val="2200"/>
              <a:buChar char="•"/>
            </a:pPr>
            <a:r>
              <a:rPr i="0" lang="en-US" sz="2200" u="none" strike="noStrike">
                <a:solidFill>
                  <a:srgbClr val="000000"/>
                </a:solidFill>
                <a:latin typeface="Cambria"/>
                <a:ea typeface="Cambria"/>
                <a:cs typeface="Cambria"/>
                <a:sym typeface="Cambria"/>
              </a:rPr>
              <a:t>Let’s revisit the biography.</a:t>
            </a:r>
            <a:endParaRPr/>
          </a:p>
          <a:p>
            <a:pPr indent="-228600" lvl="0" marL="228600" rtl="0" algn="l">
              <a:lnSpc>
                <a:spcPct val="100000"/>
              </a:lnSpc>
              <a:spcBef>
                <a:spcPts val="100"/>
              </a:spcBef>
              <a:spcAft>
                <a:spcPts val="0"/>
              </a:spcAft>
              <a:buSzPts val="2200"/>
              <a:buChar char="•"/>
            </a:pPr>
            <a:r>
              <a:rPr lang="en-US" sz="2200">
                <a:solidFill>
                  <a:srgbClr val="000000"/>
                </a:solidFill>
                <a:latin typeface="Cambria"/>
                <a:ea typeface="Cambria"/>
                <a:cs typeface="Cambria"/>
                <a:sym typeface="Cambria"/>
              </a:rPr>
              <a:t>This time, pay attention to the </a:t>
            </a:r>
            <a:r>
              <a:rPr b="1" lang="en-US" sz="2200">
                <a:solidFill>
                  <a:srgbClr val="FF2F92"/>
                </a:solidFill>
                <a:latin typeface="Cambria"/>
                <a:ea typeface="Cambria"/>
                <a:cs typeface="Cambria"/>
                <a:sym typeface="Cambria"/>
              </a:rPr>
              <a:t>pink bolded </a:t>
            </a:r>
            <a:r>
              <a:rPr lang="en-US" sz="2200">
                <a:solidFill>
                  <a:srgbClr val="000000"/>
                </a:solidFill>
                <a:latin typeface="Cambria"/>
                <a:ea typeface="Cambria"/>
                <a:cs typeface="Cambria"/>
                <a:sym typeface="Cambria"/>
              </a:rPr>
              <a:t>words.</a:t>
            </a:r>
            <a:endParaRPr/>
          </a:p>
        </p:txBody>
      </p:sp>
      <p:sp>
        <p:nvSpPr>
          <p:cNvPr id="493" name="Google Shape;493;p28"/>
          <p:cNvSpPr txBox="1"/>
          <p:nvPr/>
        </p:nvSpPr>
        <p:spPr>
          <a:xfrm>
            <a:off x="1062017" y="2022764"/>
            <a:ext cx="10695003" cy="442265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Srinivasa Ramanujan </a:t>
            </a:r>
            <a:r>
              <a:rPr b="1" lang="en-US" sz="2200">
                <a:solidFill>
                  <a:srgbClr val="0096FF"/>
                </a:solidFill>
                <a:latin typeface="Cambria"/>
                <a:ea typeface="Cambria"/>
                <a:cs typeface="Cambria"/>
                <a:sym typeface="Cambria"/>
              </a:rPr>
              <a:t>was</a:t>
            </a:r>
            <a:r>
              <a:rPr lang="en-US" sz="2200">
                <a:solidFill>
                  <a:schemeClr val="dk1"/>
                </a:solidFill>
                <a:latin typeface="Cambria"/>
                <a:ea typeface="Cambria"/>
                <a:cs typeface="Cambria"/>
                <a:sym typeface="Cambria"/>
              </a:rPr>
              <a:t> a famous Indian mathematician who </a:t>
            </a:r>
            <a:r>
              <a:rPr b="1" lang="en-US" sz="2200">
                <a:solidFill>
                  <a:srgbClr val="0096FF"/>
                </a:solidFill>
                <a:latin typeface="Cambria"/>
                <a:ea typeface="Cambria"/>
                <a:cs typeface="Cambria"/>
                <a:sym typeface="Cambria"/>
              </a:rPr>
              <a:t>amazed </a:t>
            </a:r>
            <a:r>
              <a:rPr lang="en-US" sz="2200">
                <a:solidFill>
                  <a:schemeClr val="dk1"/>
                </a:solidFill>
                <a:latin typeface="Cambria"/>
                <a:ea typeface="Cambria"/>
                <a:cs typeface="Cambria"/>
                <a:sym typeface="Cambria"/>
              </a:rPr>
              <a:t>the world with his talent. He </a:t>
            </a:r>
            <a:r>
              <a:rPr b="1" lang="en-US" sz="2200">
                <a:solidFill>
                  <a:srgbClr val="0096FF"/>
                </a:solidFill>
                <a:latin typeface="Cambria"/>
                <a:ea typeface="Cambria"/>
                <a:cs typeface="Cambria"/>
                <a:sym typeface="Cambria"/>
              </a:rPr>
              <a:t>was</a:t>
            </a:r>
            <a:r>
              <a:rPr lang="en-US" sz="2200">
                <a:solidFill>
                  <a:schemeClr val="dk1"/>
                </a:solidFill>
                <a:latin typeface="Cambria"/>
                <a:ea typeface="Cambria"/>
                <a:cs typeface="Cambria"/>
                <a:sym typeface="Cambria"/>
              </a:rPr>
              <a:t> born in 1887 in Tamilnadu, India, and </a:t>
            </a:r>
            <a:r>
              <a:rPr b="1" lang="en-US" sz="2200">
                <a:solidFill>
                  <a:srgbClr val="0096FF"/>
                </a:solidFill>
                <a:latin typeface="Cambria"/>
                <a:ea typeface="Cambria"/>
                <a:cs typeface="Cambria"/>
                <a:sym typeface="Cambria"/>
              </a:rPr>
              <a:t>loved</a:t>
            </a:r>
            <a:r>
              <a:rPr lang="en-US" sz="2200">
                <a:solidFill>
                  <a:schemeClr val="dk1"/>
                </a:solidFill>
                <a:latin typeface="Cambria"/>
                <a:ea typeface="Cambria"/>
                <a:cs typeface="Cambria"/>
                <a:sym typeface="Cambria"/>
              </a:rPr>
              <a:t> math from a young age. Although he </a:t>
            </a:r>
            <a:r>
              <a:rPr b="1" lang="en-US" sz="2200">
                <a:solidFill>
                  <a:srgbClr val="0096FF"/>
                </a:solidFill>
                <a:latin typeface="Cambria"/>
                <a:ea typeface="Cambria"/>
                <a:cs typeface="Cambria"/>
                <a:sym typeface="Cambria"/>
              </a:rPr>
              <a:t>had </a:t>
            </a:r>
            <a:r>
              <a:rPr lang="en-US" sz="2200">
                <a:solidFill>
                  <a:schemeClr val="dk1"/>
                </a:solidFill>
                <a:latin typeface="Cambria"/>
                <a:ea typeface="Cambria"/>
                <a:cs typeface="Cambria"/>
                <a:sym typeface="Cambria"/>
              </a:rPr>
              <a:t>no formal training, he </a:t>
            </a:r>
            <a:r>
              <a:rPr b="1" lang="en-US" sz="2200">
                <a:solidFill>
                  <a:srgbClr val="0096FF"/>
                </a:solidFill>
                <a:latin typeface="Cambria"/>
                <a:ea typeface="Cambria"/>
                <a:cs typeface="Cambria"/>
                <a:sym typeface="Cambria"/>
              </a:rPr>
              <a:t>made</a:t>
            </a:r>
            <a:r>
              <a:rPr lang="en-US" sz="2200">
                <a:solidFill>
                  <a:schemeClr val="dk1"/>
                </a:solidFill>
                <a:latin typeface="Cambria"/>
                <a:ea typeface="Cambria"/>
                <a:cs typeface="Cambria"/>
                <a:sym typeface="Cambria"/>
              </a:rPr>
              <a:t> important discoveries in number theory and other fields. By the time he </a:t>
            </a:r>
            <a:r>
              <a:rPr b="1" lang="en-US" sz="2200">
                <a:solidFill>
                  <a:srgbClr val="0096FF"/>
                </a:solidFill>
                <a:latin typeface="Cambria"/>
                <a:ea typeface="Cambria"/>
                <a:cs typeface="Cambria"/>
                <a:sym typeface="Cambria"/>
              </a:rPr>
              <a:t>turned</a:t>
            </a:r>
            <a:r>
              <a:rPr lang="en-US" sz="2200">
                <a:solidFill>
                  <a:schemeClr val="dk1"/>
                </a:solidFill>
                <a:latin typeface="Cambria"/>
                <a:ea typeface="Cambria"/>
                <a:cs typeface="Cambria"/>
                <a:sym typeface="Cambria"/>
              </a:rPr>
              <a:t> 17, he </a:t>
            </a:r>
            <a:r>
              <a:rPr b="1" lang="en-US" sz="2200">
                <a:solidFill>
                  <a:srgbClr val="FF2F92"/>
                </a:solidFill>
                <a:latin typeface="Cambria"/>
                <a:ea typeface="Cambria"/>
                <a:cs typeface="Cambria"/>
                <a:sym typeface="Cambria"/>
              </a:rPr>
              <a:t>had</a:t>
            </a:r>
            <a:r>
              <a:rPr lang="en-US" sz="2200">
                <a:solidFill>
                  <a:schemeClr val="dk1"/>
                </a:solidFill>
                <a:latin typeface="Cambria"/>
                <a:ea typeface="Cambria"/>
                <a:cs typeface="Cambria"/>
                <a:sym typeface="Cambria"/>
              </a:rPr>
              <a:t> already </a:t>
            </a:r>
            <a:r>
              <a:rPr b="1" lang="en-US" sz="2200">
                <a:solidFill>
                  <a:srgbClr val="FF2F92"/>
                </a:solidFill>
                <a:latin typeface="Cambria"/>
                <a:ea typeface="Cambria"/>
                <a:cs typeface="Cambria"/>
                <a:sym typeface="Cambria"/>
              </a:rPr>
              <a:t>done</a:t>
            </a:r>
            <a:r>
              <a:rPr lang="en-US" sz="2200">
                <a:solidFill>
                  <a:schemeClr val="dk1"/>
                </a:solidFill>
                <a:latin typeface="Cambria"/>
                <a:ea typeface="Cambria"/>
                <a:cs typeface="Cambria"/>
                <a:sym typeface="Cambria"/>
              </a:rPr>
              <a:t> his own research in mathematics. He also </a:t>
            </a:r>
            <a:r>
              <a:rPr b="1" lang="en-US" sz="2200">
                <a:solidFill>
                  <a:srgbClr val="FF2F92"/>
                </a:solidFill>
                <a:latin typeface="Cambria"/>
                <a:ea typeface="Cambria"/>
                <a:cs typeface="Cambria"/>
                <a:sym typeface="Cambria"/>
              </a:rPr>
              <a:t>had read </a:t>
            </a:r>
            <a:r>
              <a:rPr lang="en-US" sz="2200">
                <a:solidFill>
                  <a:schemeClr val="dk1"/>
                </a:solidFill>
                <a:latin typeface="Cambria"/>
                <a:ea typeface="Cambria"/>
                <a:cs typeface="Cambria"/>
                <a:sym typeface="Cambria"/>
              </a:rPr>
              <a:t>a book that </a:t>
            </a:r>
            <a:r>
              <a:rPr b="1" lang="en-US" sz="2200">
                <a:solidFill>
                  <a:srgbClr val="0096FF"/>
                </a:solidFill>
                <a:latin typeface="Cambria"/>
                <a:ea typeface="Cambria"/>
                <a:cs typeface="Cambria"/>
                <a:sym typeface="Cambria"/>
              </a:rPr>
              <a:t>changed</a:t>
            </a:r>
            <a:r>
              <a:rPr lang="en-US" sz="2200">
                <a:solidFill>
                  <a:schemeClr val="dk1"/>
                </a:solidFill>
                <a:latin typeface="Cambria"/>
                <a:ea typeface="Cambria"/>
                <a:cs typeface="Cambria"/>
                <a:sym typeface="Cambria"/>
              </a:rPr>
              <a:t> his life, which </a:t>
            </a:r>
            <a:r>
              <a:rPr b="1" lang="en-US" sz="2200">
                <a:solidFill>
                  <a:srgbClr val="0096FF"/>
                </a:solidFill>
                <a:latin typeface="Cambria"/>
                <a:ea typeface="Cambria"/>
                <a:cs typeface="Cambria"/>
                <a:sym typeface="Cambria"/>
              </a:rPr>
              <a:t>led</a:t>
            </a:r>
            <a:r>
              <a:rPr lang="en-US" sz="2200">
                <a:solidFill>
                  <a:schemeClr val="dk1"/>
                </a:solidFill>
                <a:latin typeface="Cambria"/>
                <a:ea typeface="Cambria"/>
                <a:cs typeface="Cambria"/>
                <a:sym typeface="Cambria"/>
              </a:rPr>
              <a:t> him to focus completely on math. Because of this, he </a:t>
            </a:r>
            <a:r>
              <a:rPr b="1" lang="en-US" sz="2200">
                <a:solidFill>
                  <a:srgbClr val="0096FF"/>
                </a:solidFill>
                <a:latin typeface="Cambria"/>
                <a:ea typeface="Cambria"/>
                <a:cs typeface="Cambria"/>
                <a:sym typeface="Cambria"/>
              </a:rPr>
              <a:t>failed </a:t>
            </a:r>
            <a:r>
              <a:rPr lang="en-US" sz="2200">
                <a:solidFill>
                  <a:schemeClr val="dk1"/>
                </a:solidFill>
                <a:latin typeface="Cambria"/>
                <a:ea typeface="Cambria"/>
                <a:cs typeface="Cambria"/>
                <a:sym typeface="Cambria"/>
              </a:rPr>
              <a:t>his college exams and</a:t>
            </a:r>
            <a:r>
              <a:rPr b="1" lang="en-US" sz="2200">
                <a:solidFill>
                  <a:srgbClr val="0096FF"/>
                </a:solidFill>
                <a:latin typeface="Cambria"/>
                <a:ea typeface="Cambria"/>
                <a:cs typeface="Cambria"/>
                <a:sym typeface="Cambria"/>
              </a:rPr>
              <a:t> had </a:t>
            </a:r>
            <a:r>
              <a:rPr lang="en-US" sz="2200">
                <a:solidFill>
                  <a:schemeClr val="dk1"/>
                </a:solidFill>
                <a:latin typeface="Cambria"/>
                <a:ea typeface="Cambria"/>
                <a:cs typeface="Cambria"/>
                <a:sym typeface="Cambria"/>
              </a:rPr>
              <a:t>to leave school. Later, he </a:t>
            </a:r>
            <a:r>
              <a:rPr b="1" lang="en-US" sz="2200">
                <a:solidFill>
                  <a:srgbClr val="0096FF"/>
                </a:solidFill>
                <a:latin typeface="Cambria"/>
                <a:ea typeface="Cambria"/>
                <a:cs typeface="Cambria"/>
                <a:sym typeface="Cambria"/>
              </a:rPr>
              <a:t>sent</a:t>
            </a:r>
            <a:r>
              <a:rPr lang="en-US" sz="2200">
                <a:solidFill>
                  <a:schemeClr val="dk1"/>
                </a:solidFill>
                <a:latin typeface="Cambria"/>
                <a:ea typeface="Cambria"/>
                <a:cs typeface="Cambria"/>
                <a:sym typeface="Cambria"/>
              </a:rPr>
              <a:t> a letter to a British mathematician named Hardy, who</a:t>
            </a:r>
            <a:r>
              <a:rPr b="1" lang="en-US" sz="2200">
                <a:solidFill>
                  <a:srgbClr val="0096FF"/>
                </a:solidFill>
                <a:latin typeface="Cambria"/>
                <a:ea typeface="Cambria"/>
                <a:cs typeface="Cambria"/>
                <a:sym typeface="Cambria"/>
              </a:rPr>
              <a:t> saw </a:t>
            </a:r>
            <a:r>
              <a:rPr lang="en-US" sz="2200">
                <a:solidFill>
                  <a:schemeClr val="dk1"/>
                </a:solidFill>
                <a:latin typeface="Cambria"/>
                <a:ea typeface="Cambria"/>
                <a:cs typeface="Cambria"/>
                <a:sym typeface="Cambria"/>
              </a:rPr>
              <a:t>Ramanujan’s talent and </a:t>
            </a:r>
            <a:r>
              <a:rPr b="1" lang="en-US" sz="2200">
                <a:solidFill>
                  <a:srgbClr val="0096FF"/>
                </a:solidFill>
                <a:latin typeface="Cambria"/>
                <a:ea typeface="Cambria"/>
                <a:cs typeface="Cambria"/>
                <a:sym typeface="Cambria"/>
              </a:rPr>
              <a:t>invited</a:t>
            </a:r>
            <a:r>
              <a:rPr lang="en-US" sz="2200">
                <a:solidFill>
                  <a:schemeClr val="dk1"/>
                </a:solidFill>
                <a:latin typeface="Cambria"/>
                <a:ea typeface="Cambria"/>
                <a:cs typeface="Cambria"/>
                <a:sym typeface="Cambria"/>
              </a:rPr>
              <a:t> him to England. Ramanujan </a:t>
            </a:r>
            <a:r>
              <a:rPr b="1" lang="en-US" sz="2200">
                <a:solidFill>
                  <a:srgbClr val="0096FF"/>
                </a:solidFill>
                <a:latin typeface="Cambria"/>
                <a:ea typeface="Cambria"/>
                <a:cs typeface="Cambria"/>
                <a:sym typeface="Cambria"/>
              </a:rPr>
              <a:t>became</a:t>
            </a:r>
            <a:r>
              <a:rPr lang="en-US" sz="2200">
                <a:solidFill>
                  <a:schemeClr val="dk1"/>
                </a:solidFill>
                <a:latin typeface="Cambria"/>
                <a:ea typeface="Cambria"/>
                <a:cs typeface="Cambria"/>
                <a:sym typeface="Cambria"/>
              </a:rPr>
              <a:t> well-known and </a:t>
            </a:r>
            <a:r>
              <a:rPr b="1" lang="en-US" sz="2200">
                <a:solidFill>
                  <a:srgbClr val="0096FF"/>
                </a:solidFill>
                <a:latin typeface="Cambria"/>
                <a:ea typeface="Cambria"/>
                <a:cs typeface="Cambria"/>
                <a:sym typeface="Cambria"/>
              </a:rPr>
              <a:t>received</a:t>
            </a:r>
            <a:r>
              <a:rPr lang="en-US" sz="2200">
                <a:solidFill>
                  <a:schemeClr val="dk1"/>
                </a:solidFill>
                <a:latin typeface="Cambria"/>
                <a:ea typeface="Cambria"/>
                <a:cs typeface="Cambria"/>
                <a:sym typeface="Cambria"/>
              </a:rPr>
              <a:t> honors, but the weather and food in England </a:t>
            </a:r>
            <a:r>
              <a:rPr b="1" lang="en-US" sz="2200">
                <a:solidFill>
                  <a:srgbClr val="0096FF"/>
                </a:solidFill>
                <a:latin typeface="Cambria"/>
                <a:ea typeface="Cambria"/>
                <a:cs typeface="Cambria"/>
                <a:sym typeface="Cambria"/>
              </a:rPr>
              <a:t>made</a:t>
            </a:r>
            <a:r>
              <a:rPr lang="en-US" sz="2200">
                <a:solidFill>
                  <a:schemeClr val="dk1"/>
                </a:solidFill>
                <a:latin typeface="Cambria"/>
                <a:ea typeface="Cambria"/>
                <a:cs typeface="Cambria"/>
                <a:sym typeface="Cambria"/>
              </a:rPr>
              <a:t> him sick. He </a:t>
            </a:r>
            <a:r>
              <a:rPr b="1" lang="en-US" sz="2200">
                <a:solidFill>
                  <a:srgbClr val="0096FF"/>
                </a:solidFill>
                <a:latin typeface="Cambria"/>
                <a:ea typeface="Cambria"/>
                <a:cs typeface="Cambria"/>
                <a:sym typeface="Cambria"/>
              </a:rPr>
              <a:t>returned</a:t>
            </a:r>
            <a:r>
              <a:rPr lang="en-US" sz="2200">
                <a:solidFill>
                  <a:schemeClr val="dk1"/>
                </a:solidFill>
                <a:latin typeface="Cambria"/>
                <a:ea typeface="Cambria"/>
                <a:cs typeface="Cambria"/>
                <a:sym typeface="Cambria"/>
              </a:rPr>
              <a:t> to India in 1919, but he </a:t>
            </a:r>
            <a:r>
              <a:rPr b="1" lang="en-US" sz="2200">
                <a:solidFill>
                  <a:srgbClr val="0096FF"/>
                </a:solidFill>
                <a:latin typeface="Cambria"/>
                <a:ea typeface="Cambria"/>
                <a:cs typeface="Cambria"/>
                <a:sym typeface="Cambria"/>
              </a:rPr>
              <a:t>died </a:t>
            </a:r>
            <a:r>
              <a:rPr lang="en-US" sz="2200">
                <a:solidFill>
                  <a:schemeClr val="dk1"/>
                </a:solidFill>
                <a:latin typeface="Cambria"/>
                <a:ea typeface="Cambria"/>
                <a:cs typeface="Cambria"/>
                <a:sym typeface="Cambria"/>
              </a:rPr>
              <a:t>a year later at the age of 32. </a:t>
            </a:r>
            <a:endParaRPr/>
          </a:p>
          <a:p>
            <a:pPr indent="0" lvl="0" marL="0" marR="0" rtl="0" algn="r">
              <a:lnSpc>
                <a:spcPct val="100000"/>
              </a:lnSpc>
              <a:spcBef>
                <a:spcPts val="700"/>
              </a:spcBef>
              <a:spcAft>
                <a:spcPts val="0"/>
              </a:spcAft>
              <a:buClr>
                <a:schemeClr val="dk2"/>
              </a:buClr>
              <a:buSzPts val="2000"/>
              <a:buFont typeface="Arial"/>
              <a:buNone/>
            </a:pPr>
            <a:r>
              <a:rPr lang="en-US" sz="2000">
                <a:solidFill>
                  <a:schemeClr val="dk1"/>
                </a:solidFill>
                <a:latin typeface="Cambria"/>
                <a:ea typeface="Cambria"/>
                <a:cs typeface="Cambria"/>
                <a:sym typeface="Cambria"/>
              </a:rPr>
              <a:t>Source: modified from https://famous-mathematicians.org/srinivasa-ramanujan  </a:t>
            </a:r>
            <a:endParaRPr sz="2000">
              <a:solidFill>
                <a:schemeClr val="dk1"/>
              </a:solidFill>
              <a:latin typeface="Cambria"/>
              <a:ea typeface="Cambria"/>
              <a:cs typeface="Cambria"/>
              <a:sym typeface="Cambri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9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7" name="Shape 497"/>
        <p:cNvGrpSpPr/>
        <p:nvPr/>
      </p:nvGrpSpPr>
      <p:grpSpPr>
        <a:xfrm>
          <a:off x="0" y="0"/>
          <a:ext cx="0" cy="0"/>
          <a:chOff x="0" y="0"/>
          <a:chExt cx="0" cy="0"/>
        </a:xfrm>
      </p:grpSpPr>
      <p:sp>
        <p:nvSpPr>
          <p:cNvPr id="498" name="Google Shape;498;p29"/>
          <p:cNvSpPr/>
          <p:nvPr/>
        </p:nvSpPr>
        <p:spPr>
          <a:xfrm>
            <a:off x="3557016" y="630936"/>
            <a:ext cx="5235575" cy="5229225"/>
          </a:xfrm>
          <a:custGeom>
            <a:rect b="b" l="l" r="r" t="t"/>
            <a:pathLst>
              <a:path extrusionOk="0" h="3294" w="3298">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Gill Sans"/>
              <a:ea typeface="Gill Sans"/>
              <a:cs typeface="Gill Sans"/>
              <a:sym typeface="Gill Sans"/>
            </a:endParaRPr>
          </a:p>
        </p:txBody>
      </p:sp>
      <p:sp>
        <p:nvSpPr>
          <p:cNvPr id="499" name="Google Shape;499;p29"/>
          <p:cNvSpPr/>
          <p:nvPr/>
        </p:nvSpPr>
        <p:spPr>
          <a:xfrm>
            <a:off x="0" y="0"/>
            <a:ext cx="283464"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500" name="Google Shape;500;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501" name="Google Shape;501;p29"/>
          <p:cNvSpPr/>
          <p:nvPr/>
        </p:nvSpPr>
        <p:spPr>
          <a:xfrm flipH="1">
            <a:off x="141730" y="0"/>
            <a:ext cx="7789615" cy="6858000"/>
          </a:xfrm>
          <a:custGeom>
            <a:rect b="b" l="l" r="r" t="t"/>
            <a:pathLst>
              <a:path extrusionOk="0" h="6858000" w="9807836">
                <a:moveTo>
                  <a:pt x="9807836" y="0"/>
                </a:moveTo>
                <a:lnTo>
                  <a:pt x="0" y="0"/>
                </a:lnTo>
                <a:lnTo>
                  <a:pt x="26987" y="87312"/>
                </a:lnTo>
                <a:lnTo>
                  <a:pt x="52387" y="174625"/>
                </a:lnTo>
                <a:lnTo>
                  <a:pt x="77787" y="263525"/>
                </a:lnTo>
                <a:lnTo>
                  <a:pt x="100012" y="354012"/>
                </a:lnTo>
                <a:lnTo>
                  <a:pt x="127000" y="441325"/>
                </a:lnTo>
                <a:lnTo>
                  <a:pt x="155575" y="525462"/>
                </a:lnTo>
                <a:lnTo>
                  <a:pt x="192087" y="604837"/>
                </a:lnTo>
                <a:lnTo>
                  <a:pt x="234950" y="677862"/>
                </a:lnTo>
                <a:lnTo>
                  <a:pt x="282575" y="739775"/>
                </a:lnTo>
                <a:lnTo>
                  <a:pt x="334962" y="798512"/>
                </a:lnTo>
                <a:lnTo>
                  <a:pt x="395287" y="852487"/>
                </a:lnTo>
                <a:lnTo>
                  <a:pt x="458787" y="906462"/>
                </a:lnTo>
                <a:lnTo>
                  <a:pt x="525462" y="957262"/>
                </a:lnTo>
                <a:lnTo>
                  <a:pt x="592137" y="1008062"/>
                </a:lnTo>
                <a:lnTo>
                  <a:pt x="660400" y="1060450"/>
                </a:lnTo>
                <a:lnTo>
                  <a:pt x="725487" y="1111250"/>
                </a:lnTo>
                <a:lnTo>
                  <a:pt x="787400" y="1165225"/>
                </a:lnTo>
                <a:lnTo>
                  <a:pt x="844550" y="1223962"/>
                </a:lnTo>
                <a:lnTo>
                  <a:pt x="896937" y="1282700"/>
                </a:lnTo>
                <a:lnTo>
                  <a:pt x="939800" y="1346200"/>
                </a:lnTo>
                <a:lnTo>
                  <a:pt x="976312" y="1417637"/>
                </a:lnTo>
                <a:lnTo>
                  <a:pt x="998537" y="1487487"/>
                </a:lnTo>
                <a:lnTo>
                  <a:pt x="1012825" y="1565275"/>
                </a:lnTo>
                <a:lnTo>
                  <a:pt x="1019175" y="1641475"/>
                </a:lnTo>
                <a:lnTo>
                  <a:pt x="1017587" y="1722437"/>
                </a:lnTo>
                <a:lnTo>
                  <a:pt x="1011237" y="1803400"/>
                </a:lnTo>
                <a:lnTo>
                  <a:pt x="1003300" y="1887537"/>
                </a:lnTo>
                <a:lnTo>
                  <a:pt x="992187" y="1971675"/>
                </a:lnTo>
                <a:lnTo>
                  <a:pt x="979487" y="2055812"/>
                </a:lnTo>
                <a:lnTo>
                  <a:pt x="969962" y="2139950"/>
                </a:lnTo>
                <a:lnTo>
                  <a:pt x="963612" y="2224087"/>
                </a:lnTo>
                <a:lnTo>
                  <a:pt x="958850" y="2305050"/>
                </a:lnTo>
                <a:lnTo>
                  <a:pt x="963612" y="2384425"/>
                </a:lnTo>
                <a:lnTo>
                  <a:pt x="973137" y="2462212"/>
                </a:lnTo>
                <a:lnTo>
                  <a:pt x="993775" y="2543175"/>
                </a:lnTo>
                <a:lnTo>
                  <a:pt x="1025525" y="2622550"/>
                </a:lnTo>
                <a:lnTo>
                  <a:pt x="1063625" y="2701925"/>
                </a:lnTo>
                <a:lnTo>
                  <a:pt x="1106487" y="2781300"/>
                </a:lnTo>
                <a:lnTo>
                  <a:pt x="1150937" y="2859087"/>
                </a:lnTo>
                <a:lnTo>
                  <a:pt x="1198562" y="2938462"/>
                </a:lnTo>
                <a:lnTo>
                  <a:pt x="1241425" y="3017837"/>
                </a:lnTo>
                <a:lnTo>
                  <a:pt x="1284288" y="3098800"/>
                </a:lnTo>
                <a:lnTo>
                  <a:pt x="1320800" y="3179762"/>
                </a:lnTo>
                <a:lnTo>
                  <a:pt x="1349375" y="3260725"/>
                </a:lnTo>
                <a:lnTo>
                  <a:pt x="1365250" y="3343275"/>
                </a:lnTo>
                <a:lnTo>
                  <a:pt x="1374775" y="3429000"/>
                </a:lnTo>
                <a:lnTo>
                  <a:pt x="1365250" y="3514725"/>
                </a:lnTo>
                <a:lnTo>
                  <a:pt x="1349375" y="3597275"/>
                </a:lnTo>
                <a:lnTo>
                  <a:pt x="1320800" y="3678237"/>
                </a:lnTo>
                <a:lnTo>
                  <a:pt x="1284288" y="3759200"/>
                </a:lnTo>
                <a:lnTo>
                  <a:pt x="1241425" y="3840162"/>
                </a:lnTo>
                <a:lnTo>
                  <a:pt x="1198562" y="3919537"/>
                </a:lnTo>
                <a:lnTo>
                  <a:pt x="1150937" y="3998912"/>
                </a:lnTo>
                <a:lnTo>
                  <a:pt x="1106487" y="4076700"/>
                </a:lnTo>
                <a:lnTo>
                  <a:pt x="1063625" y="4156075"/>
                </a:lnTo>
                <a:lnTo>
                  <a:pt x="1025525" y="4235450"/>
                </a:lnTo>
                <a:lnTo>
                  <a:pt x="993775" y="4314825"/>
                </a:lnTo>
                <a:lnTo>
                  <a:pt x="973137" y="4395787"/>
                </a:lnTo>
                <a:lnTo>
                  <a:pt x="963612" y="4473575"/>
                </a:lnTo>
                <a:lnTo>
                  <a:pt x="958850" y="4552950"/>
                </a:lnTo>
                <a:lnTo>
                  <a:pt x="963612" y="4633912"/>
                </a:lnTo>
                <a:lnTo>
                  <a:pt x="969962" y="4718050"/>
                </a:lnTo>
                <a:lnTo>
                  <a:pt x="979487" y="4802187"/>
                </a:lnTo>
                <a:lnTo>
                  <a:pt x="992187" y="4886325"/>
                </a:lnTo>
                <a:lnTo>
                  <a:pt x="1003300" y="4970462"/>
                </a:lnTo>
                <a:lnTo>
                  <a:pt x="1011237" y="5054600"/>
                </a:lnTo>
                <a:lnTo>
                  <a:pt x="1017587" y="5135562"/>
                </a:lnTo>
                <a:lnTo>
                  <a:pt x="1019175" y="5216525"/>
                </a:lnTo>
                <a:lnTo>
                  <a:pt x="1012825" y="5292725"/>
                </a:lnTo>
                <a:lnTo>
                  <a:pt x="998537" y="5370512"/>
                </a:lnTo>
                <a:lnTo>
                  <a:pt x="976312" y="5440362"/>
                </a:lnTo>
                <a:lnTo>
                  <a:pt x="939800" y="5511800"/>
                </a:lnTo>
                <a:lnTo>
                  <a:pt x="896937" y="5575300"/>
                </a:lnTo>
                <a:lnTo>
                  <a:pt x="844550" y="5634037"/>
                </a:lnTo>
                <a:lnTo>
                  <a:pt x="787400" y="5692775"/>
                </a:lnTo>
                <a:lnTo>
                  <a:pt x="725487" y="5746750"/>
                </a:lnTo>
                <a:lnTo>
                  <a:pt x="660400" y="5797550"/>
                </a:lnTo>
                <a:lnTo>
                  <a:pt x="592137" y="5849937"/>
                </a:lnTo>
                <a:lnTo>
                  <a:pt x="525462" y="5900737"/>
                </a:lnTo>
                <a:lnTo>
                  <a:pt x="458787" y="5951537"/>
                </a:lnTo>
                <a:lnTo>
                  <a:pt x="395287" y="6005512"/>
                </a:lnTo>
                <a:lnTo>
                  <a:pt x="334962" y="6059487"/>
                </a:lnTo>
                <a:lnTo>
                  <a:pt x="282575" y="6118225"/>
                </a:lnTo>
                <a:lnTo>
                  <a:pt x="234950" y="6180137"/>
                </a:lnTo>
                <a:lnTo>
                  <a:pt x="192087" y="6253162"/>
                </a:lnTo>
                <a:lnTo>
                  <a:pt x="155575" y="6332537"/>
                </a:lnTo>
                <a:lnTo>
                  <a:pt x="127000" y="6416675"/>
                </a:lnTo>
                <a:lnTo>
                  <a:pt x="100012" y="6503987"/>
                </a:lnTo>
                <a:lnTo>
                  <a:pt x="77787" y="6594475"/>
                </a:lnTo>
                <a:lnTo>
                  <a:pt x="52387" y="6683375"/>
                </a:lnTo>
                <a:lnTo>
                  <a:pt x="26987" y="6770687"/>
                </a:lnTo>
                <a:lnTo>
                  <a:pt x="0" y="6858000"/>
                </a:lnTo>
                <a:lnTo>
                  <a:pt x="9807836" y="6858000"/>
                </a:lnTo>
                <a:lnTo>
                  <a:pt x="9807836" y="0"/>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Gill Sans"/>
              <a:ea typeface="Gill Sans"/>
              <a:cs typeface="Gill Sans"/>
              <a:sym typeface="Gill Sans"/>
            </a:endParaRPr>
          </a:p>
        </p:txBody>
      </p:sp>
      <p:sp>
        <p:nvSpPr>
          <p:cNvPr id="502" name="Google Shape;502;p29"/>
          <p:cNvSpPr txBox="1"/>
          <p:nvPr>
            <p:ph type="title"/>
          </p:nvPr>
        </p:nvSpPr>
        <p:spPr>
          <a:xfrm>
            <a:off x="926927" y="1231895"/>
            <a:ext cx="5490143" cy="433917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10000"/>
              <a:buFont typeface="Impact"/>
              <a:buNone/>
            </a:pPr>
            <a:r>
              <a:rPr lang="en-US" sz="10000"/>
              <a:t>PAST</a:t>
            </a:r>
            <a:br>
              <a:rPr lang="en-US" sz="10000"/>
            </a:br>
            <a:r>
              <a:rPr lang="en-US" sz="10000"/>
              <a:t>PERFECT TENSE</a:t>
            </a:r>
            <a:endParaRPr/>
          </a:p>
        </p:txBody>
      </p:sp>
      <p:sp>
        <p:nvSpPr>
          <p:cNvPr id="503" name="Google Shape;503;p29"/>
          <p:cNvSpPr/>
          <p:nvPr/>
        </p:nvSpPr>
        <p:spPr>
          <a:xfrm>
            <a:off x="0" y="0"/>
            <a:ext cx="283464"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Gill Sans"/>
              <a:ea typeface="Gill Sans"/>
              <a:cs typeface="Gill Sans"/>
              <a:sym typeface="Gill Sans"/>
            </a:endParaRPr>
          </a:p>
        </p:txBody>
      </p:sp>
      <p:pic>
        <p:nvPicPr>
          <p:cNvPr descr="Books with solid fill" id="504" name="Google Shape;504;p29"/>
          <p:cNvPicPr preferRelativeResize="0"/>
          <p:nvPr/>
        </p:nvPicPr>
        <p:blipFill rotWithShape="1">
          <a:blip r:embed="rId3">
            <a:alphaModFix/>
          </a:blip>
          <a:srcRect b="0" l="0" r="0" t="0"/>
          <a:stretch/>
        </p:blipFill>
        <p:spPr>
          <a:xfrm>
            <a:off x="8504897" y="1788000"/>
            <a:ext cx="2700000" cy="27000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8" name="Shape 508"/>
        <p:cNvGrpSpPr/>
        <p:nvPr/>
      </p:nvGrpSpPr>
      <p:grpSpPr>
        <a:xfrm>
          <a:off x="0" y="0"/>
          <a:ext cx="0" cy="0"/>
          <a:chOff x="0" y="0"/>
          <a:chExt cx="0" cy="0"/>
        </a:xfrm>
      </p:grpSpPr>
      <p:sp>
        <p:nvSpPr>
          <p:cNvPr id="509" name="Google Shape;509;p30"/>
          <p:cNvSpPr txBox="1"/>
          <p:nvPr>
            <p:ph type="title"/>
          </p:nvPr>
        </p:nvSpPr>
        <p:spPr>
          <a:xfrm>
            <a:off x="7029922" y="169679"/>
            <a:ext cx="4748830" cy="922145"/>
          </a:xfrm>
          <a:prstGeom prst="rect">
            <a:avLst/>
          </a:prstGeom>
          <a:noFill/>
          <a:ln>
            <a:noFill/>
          </a:ln>
        </p:spPr>
        <p:txBody>
          <a:bodyPr anchorCtr="0" anchor="t" bIns="45700" lIns="91425" spcFirstLastPara="1" rIns="91425" wrap="square" tIns="45700">
            <a:noAutofit/>
          </a:bodyPr>
          <a:lstStyle/>
          <a:p>
            <a:pPr indent="0" lvl="0" marL="0" rtl="0" algn="r">
              <a:lnSpc>
                <a:spcPct val="90000"/>
              </a:lnSpc>
              <a:spcBef>
                <a:spcPts val="0"/>
              </a:spcBef>
              <a:spcAft>
                <a:spcPts val="0"/>
              </a:spcAft>
              <a:buClr>
                <a:schemeClr val="dk2"/>
              </a:buClr>
              <a:buSzPts val="3500"/>
              <a:buFont typeface="Impact"/>
              <a:buNone/>
            </a:pPr>
            <a:r>
              <a:rPr lang="en-US" sz="3500"/>
              <a:t>WHAT IS PAST PERFECT TENSE</a:t>
            </a:r>
            <a:endParaRPr/>
          </a:p>
        </p:txBody>
      </p:sp>
      <p:sp>
        <p:nvSpPr>
          <p:cNvPr id="510" name="Google Shape;510;p30"/>
          <p:cNvSpPr txBox="1"/>
          <p:nvPr/>
        </p:nvSpPr>
        <p:spPr>
          <a:xfrm>
            <a:off x="1025490" y="1147066"/>
            <a:ext cx="10583927" cy="2164967"/>
          </a:xfrm>
          <a:prstGeom prst="rect">
            <a:avLst/>
          </a:prstGeom>
          <a:noFill/>
          <a:ln>
            <a:noFill/>
          </a:ln>
        </p:spPr>
        <p:txBody>
          <a:bodyPr anchorCtr="0" anchor="t" bIns="45700" lIns="91425" spcFirstLastPara="1" rIns="91425" wrap="square" tIns="45700">
            <a:noAutofit/>
          </a:bodyPr>
          <a:lstStyle/>
          <a:p>
            <a:pPr indent="-228600" lvl="0" marL="228600" marR="0" rtl="0" algn="l">
              <a:lnSpc>
                <a:spcPct val="100000"/>
              </a:lnSpc>
              <a:spcBef>
                <a:spcPts val="0"/>
              </a:spcBef>
              <a:spcAft>
                <a:spcPts val="0"/>
              </a:spcAft>
              <a:buClr>
                <a:schemeClr val="dk2"/>
              </a:buClr>
              <a:buSzPts val="2100"/>
              <a:buFont typeface="Arial"/>
              <a:buChar char="•"/>
            </a:pPr>
            <a:r>
              <a:rPr b="1" lang="en-US" sz="2100">
                <a:solidFill>
                  <a:schemeClr val="dk1"/>
                </a:solidFill>
                <a:latin typeface="Cambria"/>
                <a:ea typeface="Cambria"/>
                <a:cs typeface="Cambria"/>
                <a:sym typeface="Cambria"/>
              </a:rPr>
              <a:t>The past perfect expresses </a:t>
            </a:r>
            <a:r>
              <a:rPr i="1" lang="en-US" sz="2100">
                <a:solidFill>
                  <a:schemeClr val="dk1"/>
                </a:solidFill>
                <a:latin typeface="Cambria"/>
                <a:ea typeface="Cambria"/>
                <a:cs typeface="Cambria"/>
                <a:sym typeface="Cambria"/>
              </a:rPr>
              <a:t>an activity that was complete before another activity or time in the </a:t>
            </a:r>
            <a:r>
              <a:rPr lang="en-US" sz="2100">
                <a:solidFill>
                  <a:schemeClr val="dk1"/>
                </a:solidFill>
                <a:latin typeface="Cambria"/>
                <a:ea typeface="Cambria"/>
                <a:cs typeface="Cambria"/>
                <a:sym typeface="Cambria"/>
              </a:rPr>
              <a:t>past (Azar, 2009)</a:t>
            </a:r>
            <a:endParaRPr/>
          </a:p>
          <a:p>
            <a:pPr indent="-228600" lvl="0" marL="228600" marR="0" rtl="0" algn="l">
              <a:lnSpc>
                <a:spcPct val="100000"/>
              </a:lnSpc>
              <a:spcBef>
                <a:spcPts val="700"/>
              </a:spcBef>
              <a:spcAft>
                <a:spcPts val="0"/>
              </a:spcAft>
              <a:buClr>
                <a:schemeClr val="dk2"/>
              </a:buClr>
              <a:buSzPts val="2000"/>
              <a:buFont typeface="Arial"/>
              <a:buChar char="•"/>
            </a:pPr>
            <a:r>
              <a:rPr lang="en-US" sz="2000">
                <a:solidFill>
                  <a:srgbClr val="21211E"/>
                </a:solidFill>
                <a:latin typeface="Cambria"/>
                <a:ea typeface="Cambria"/>
                <a:cs typeface="Cambria"/>
                <a:sym typeface="Cambria"/>
              </a:rPr>
              <a:t>In English, past perfect is usually used with the past simple to talk about two or more events that happened at different times in the past. </a:t>
            </a:r>
            <a:endParaRPr/>
          </a:p>
          <a:p>
            <a:pPr indent="-228600" lvl="0" marL="228600" marR="0" rtl="0" algn="l">
              <a:lnSpc>
                <a:spcPct val="100000"/>
              </a:lnSpc>
              <a:spcBef>
                <a:spcPts val="700"/>
              </a:spcBef>
              <a:spcAft>
                <a:spcPts val="0"/>
              </a:spcAft>
              <a:buClr>
                <a:schemeClr val="dk2"/>
              </a:buClr>
              <a:buSzPts val="2000"/>
              <a:buFont typeface="Arial"/>
              <a:buChar char="•"/>
            </a:pPr>
            <a:r>
              <a:rPr lang="en-US" sz="2000">
                <a:solidFill>
                  <a:srgbClr val="21211E"/>
                </a:solidFill>
                <a:latin typeface="Cambria"/>
                <a:ea typeface="Cambria"/>
                <a:cs typeface="Cambria"/>
                <a:sym typeface="Cambria"/>
              </a:rPr>
              <a:t>The past perfect is used to talk about an action that took place </a:t>
            </a:r>
            <a:r>
              <a:rPr b="1" lang="en-US" sz="2000">
                <a:solidFill>
                  <a:srgbClr val="0070C0"/>
                </a:solidFill>
                <a:latin typeface="Cambria"/>
                <a:ea typeface="Cambria"/>
                <a:cs typeface="Cambria"/>
                <a:sym typeface="Cambria"/>
              </a:rPr>
              <a:t>before </a:t>
            </a:r>
            <a:r>
              <a:rPr lang="en-US" sz="2000">
                <a:solidFill>
                  <a:srgbClr val="21211E"/>
                </a:solidFill>
                <a:latin typeface="Cambria"/>
                <a:ea typeface="Cambria"/>
                <a:cs typeface="Cambria"/>
                <a:sym typeface="Cambria"/>
              </a:rPr>
              <a:t>another moment in the past. </a:t>
            </a:r>
            <a:endParaRPr sz="2000">
              <a:solidFill>
                <a:srgbClr val="595959"/>
              </a:solidFill>
              <a:latin typeface="Cambria"/>
              <a:ea typeface="Cambria"/>
              <a:cs typeface="Cambria"/>
              <a:sym typeface="Cambria"/>
            </a:endParaRPr>
          </a:p>
        </p:txBody>
      </p:sp>
      <p:grpSp>
        <p:nvGrpSpPr>
          <p:cNvPr id="511" name="Google Shape;511;p30"/>
          <p:cNvGrpSpPr/>
          <p:nvPr/>
        </p:nvGrpSpPr>
        <p:grpSpPr>
          <a:xfrm>
            <a:off x="2140073" y="3213072"/>
            <a:ext cx="9026436" cy="1505232"/>
            <a:chOff x="1233689" y="3598859"/>
            <a:chExt cx="9026436" cy="1836000"/>
          </a:xfrm>
        </p:grpSpPr>
        <p:grpSp>
          <p:nvGrpSpPr>
            <p:cNvPr id="512" name="Google Shape;512;p30"/>
            <p:cNvGrpSpPr/>
            <p:nvPr/>
          </p:nvGrpSpPr>
          <p:grpSpPr>
            <a:xfrm>
              <a:off x="1620292" y="3598859"/>
              <a:ext cx="8639833" cy="1836000"/>
              <a:chOff x="1447368" y="2660073"/>
              <a:chExt cx="8801538" cy="1870363"/>
            </a:xfrm>
          </p:grpSpPr>
          <p:cxnSp>
            <p:nvCxnSpPr>
              <p:cNvPr id="513" name="Google Shape;513;p30"/>
              <p:cNvCxnSpPr/>
              <p:nvPr/>
            </p:nvCxnSpPr>
            <p:spPr>
              <a:xfrm>
                <a:off x="1447368" y="3477491"/>
                <a:ext cx="8801538" cy="27709"/>
              </a:xfrm>
              <a:prstGeom prst="straightConnector1">
                <a:avLst/>
              </a:prstGeom>
              <a:noFill/>
              <a:ln cap="flat" cmpd="sng" w="76200">
                <a:solidFill>
                  <a:srgbClr val="595959"/>
                </a:solidFill>
                <a:prstDash val="solid"/>
                <a:round/>
                <a:headEnd len="sm" w="sm" type="none"/>
                <a:tailEnd len="med" w="med" type="triangle"/>
              </a:ln>
            </p:spPr>
          </p:cxnSp>
          <p:cxnSp>
            <p:nvCxnSpPr>
              <p:cNvPr id="514" name="Google Shape;514;p30"/>
              <p:cNvCxnSpPr/>
              <p:nvPr/>
            </p:nvCxnSpPr>
            <p:spPr>
              <a:xfrm>
                <a:off x="6144054" y="2660073"/>
                <a:ext cx="0" cy="1870363"/>
              </a:xfrm>
              <a:prstGeom prst="straightConnector1">
                <a:avLst/>
              </a:prstGeom>
              <a:noFill/>
              <a:ln cap="flat" cmpd="sng" w="57150">
                <a:solidFill>
                  <a:srgbClr val="0070C0"/>
                </a:solidFill>
                <a:prstDash val="solid"/>
                <a:round/>
                <a:headEnd len="sm" w="sm" type="none"/>
                <a:tailEnd len="sm" w="sm" type="none"/>
              </a:ln>
            </p:spPr>
          </p:cxnSp>
          <p:sp>
            <p:nvSpPr>
              <p:cNvPr id="515" name="Google Shape;515;p30"/>
              <p:cNvSpPr/>
              <p:nvPr/>
            </p:nvSpPr>
            <p:spPr>
              <a:xfrm>
                <a:off x="5583260" y="2995692"/>
                <a:ext cx="1121589" cy="1116000"/>
              </a:xfrm>
              <a:prstGeom prst="ellipse">
                <a:avLst/>
              </a:prstGeom>
              <a:solidFill>
                <a:schemeClr val="accent1"/>
              </a:solidFill>
              <a:ln cap="flat" cmpd="sng" w="5715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dk1"/>
                    </a:solidFill>
                    <a:latin typeface="Cambria"/>
                    <a:ea typeface="Cambria"/>
                    <a:cs typeface="Cambria"/>
                    <a:sym typeface="Cambria"/>
                  </a:rPr>
                  <a:t>NOW</a:t>
                </a:r>
                <a:endParaRPr/>
              </a:p>
            </p:txBody>
          </p:sp>
          <p:cxnSp>
            <p:nvCxnSpPr>
              <p:cNvPr id="516" name="Google Shape;516;p30"/>
              <p:cNvCxnSpPr/>
              <p:nvPr/>
            </p:nvCxnSpPr>
            <p:spPr>
              <a:xfrm>
                <a:off x="4523074" y="3131127"/>
                <a:ext cx="0" cy="748146"/>
              </a:xfrm>
              <a:prstGeom prst="straightConnector1">
                <a:avLst/>
              </a:prstGeom>
              <a:noFill/>
              <a:ln cap="flat" cmpd="sng" w="57150">
                <a:solidFill>
                  <a:srgbClr val="0070C0"/>
                </a:solidFill>
                <a:prstDash val="solid"/>
                <a:round/>
                <a:headEnd len="sm" w="sm" type="none"/>
                <a:tailEnd len="sm" w="sm" type="none"/>
              </a:ln>
            </p:spPr>
          </p:cxnSp>
          <p:cxnSp>
            <p:nvCxnSpPr>
              <p:cNvPr id="517" name="Google Shape;517;p30"/>
              <p:cNvCxnSpPr/>
              <p:nvPr/>
            </p:nvCxnSpPr>
            <p:spPr>
              <a:xfrm>
                <a:off x="2192502" y="3131127"/>
                <a:ext cx="0" cy="748146"/>
              </a:xfrm>
              <a:prstGeom prst="straightConnector1">
                <a:avLst/>
              </a:prstGeom>
              <a:noFill/>
              <a:ln cap="flat" cmpd="sng" w="57150">
                <a:solidFill>
                  <a:srgbClr val="0070C0"/>
                </a:solidFill>
                <a:prstDash val="solid"/>
                <a:round/>
                <a:headEnd len="sm" w="sm" type="none"/>
                <a:tailEnd len="sm" w="sm" type="none"/>
              </a:ln>
            </p:spPr>
          </p:cxnSp>
          <p:sp>
            <p:nvSpPr>
              <p:cNvPr id="518" name="Google Shape;518;p30"/>
              <p:cNvSpPr/>
              <p:nvPr/>
            </p:nvSpPr>
            <p:spPr>
              <a:xfrm>
                <a:off x="1971006" y="3355692"/>
                <a:ext cx="397986" cy="396000"/>
              </a:xfrm>
              <a:prstGeom prst="ellipse">
                <a:avLst/>
              </a:prstGeom>
              <a:solidFill>
                <a:schemeClr val="accent1"/>
              </a:solidFill>
              <a:ln cap="flat" cmpd="sng" w="28575">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2000">
                  <a:solidFill>
                    <a:schemeClr val="dk1"/>
                  </a:solidFill>
                  <a:latin typeface="Cambria"/>
                  <a:ea typeface="Cambria"/>
                  <a:cs typeface="Cambria"/>
                  <a:sym typeface="Cambria"/>
                </a:endParaRPr>
              </a:p>
            </p:txBody>
          </p:sp>
          <p:sp>
            <p:nvSpPr>
              <p:cNvPr id="519" name="Google Shape;519;p30"/>
              <p:cNvSpPr/>
              <p:nvPr/>
            </p:nvSpPr>
            <p:spPr>
              <a:xfrm>
                <a:off x="4296371" y="3307200"/>
                <a:ext cx="397986" cy="396000"/>
              </a:xfrm>
              <a:prstGeom prst="ellipse">
                <a:avLst/>
              </a:prstGeom>
              <a:solidFill>
                <a:schemeClr val="accent1"/>
              </a:solidFill>
              <a:ln cap="flat" cmpd="sng" w="28575">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2000">
                  <a:solidFill>
                    <a:schemeClr val="dk1"/>
                  </a:solidFill>
                  <a:latin typeface="Cambria"/>
                  <a:ea typeface="Cambria"/>
                  <a:cs typeface="Cambria"/>
                  <a:sym typeface="Cambria"/>
                </a:endParaRPr>
              </a:p>
            </p:txBody>
          </p:sp>
        </p:grpSp>
        <p:sp>
          <p:nvSpPr>
            <p:cNvPr id="520" name="Google Shape;520;p30"/>
            <p:cNvSpPr txBox="1"/>
            <p:nvPr/>
          </p:nvSpPr>
          <p:spPr>
            <a:xfrm>
              <a:off x="1233689" y="4744688"/>
              <a:ext cx="2057462" cy="475612"/>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100"/>
                <a:buFont typeface="Arial"/>
                <a:buNone/>
              </a:pPr>
              <a:r>
                <a:rPr lang="en-US" sz="2100">
                  <a:solidFill>
                    <a:schemeClr val="dk1"/>
                  </a:solidFill>
                  <a:latin typeface="Cambria"/>
                  <a:ea typeface="Cambria"/>
                  <a:cs typeface="Cambria"/>
                  <a:sym typeface="Cambria"/>
                </a:rPr>
                <a:t>Rambu had left.</a:t>
              </a:r>
              <a:endParaRPr sz="2000">
                <a:solidFill>
                  <a:srgbClr val="595959"/>
                </a:solidFill>
                <a:latin typeface="Cambria"/>
                <a:ea typeface="Cambria"/>
                <a:cs typeface="Cambria"/>
                <a:sym typeface="Cambria"/>
              </a:endParaRPr>
            </a:p>
          </p:txBody>
        </p:sp>
        <p:sp>
          <p:nvSpPr>
            <p:cNvPr id="521" name="Google Shape;521;p30"/>
            <p:cNvSpPr txBox="1"/>
            <p:nvPr/>
          </p:nvSpPr>
          <p:spPr>
            <a:xfrm>
              <a:off x="3716778" y="4744688"/>
              <a:ext cx="1954766" cy="45723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100"/>
                <a:buFont typeface="Arial"/>
                <a:buNone/>
              </a:pPr>
              <a:r>
                <a:rPr lang="en-US" sz="2100">
                  <a:solidFill>
                    <a:schemeClr val="dk1"/>
                  </a:solidFill>
                  <a:latin typeface="Cambria"/>
                  <a:ea typeface="Cambria"/>
                  <a:cs typeface="Cambria"/>
                  <a:sym typeface="Cambria"/>
                </a:rPr>
                <a:t>Umbu arrived.</a:t>
              </a:r>
              <a:endParaRPr sz="2000">
                <a:solidFill>
                  <a:srgbClr val="595959"/>
                </a:solidFill>
                <a:latin typeface="Cambria"/>
                <a:ea typeface="Cambria"/>
                <a:cs typeface="Cambria"/>
                <a:sym typeface="Cambria"/>
              </a:endParaRPr>
            </a:p>
          </p:txBody>
        </p:sp>
      </p:grpSp>
      <p:sp>
        <p:nvSpPr>
          <p:cNvPr id="522" name="Google Shape;522;p30"/>
          <p:cNvSpPr/>
          <p:nvPr/>
        </p:nvSpPr>
        <p:spPr>
          <a:xfrm>
            <a:off x="1147716" y="4675241"/>
            <a:ext cx="1806702" cy="475612"/>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past perfect</a:t>
            </a:r>
            <a:endParaRPr b="1" sz="2000">
              <a:solidFill>
                <a:srgbClr val="0096FF"/>
              </a:solidFill>
              <a:latin typeface="Cambria"/>
              <a:ea typeface="Cambria"/>
              <a:cs typeface="Cambria"/>
              <a:sym typeface="Cambria"/>
            </a:endParaRPr>
          </a:p>
        </p:txBody>
      </p:sp>
      <p:sp>
        <p:nvSpPr>
          <p:cNvPr id="523" name="Google Shape;523;p30"/>
          <p:cNvSpPr/>
          <p:nvPr/>
        </p:nvSpPr>
        <p:spPr>
          <a:xfrm>
            <a:off x="5609186" y="4908778"/>
            <a:ext cx="1806702" cy="475612"/>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simple past</a:t>
            </a:r>
            <a:endParaRPr b="1" sz="2000">
              <a:solidFill>
                <a:srgbClr val="0096FF"/>
              </a:solidFill>
              <a:latin typeface="Cambria"/>
              <a:ea typeface="Cambria"/>
              <a:cs typeface="Cambria"/>
              <a:sym typeface="Cambria"/>
            </a:endParaRPr>
          </a:p>
        </p:txBody>
      </p:sp>
      <p:cxnSp>
        <p:nvCxnSpPr>
          <p:cNvPr id="524" name="Google Shape;524;p30"/>
          <p:cNvCxnSpPr>
            <a:stCxn id="520" idx="3"/>
            <a:endCxn id="522" idx="3"/>
          </p:cNvCxnSpPr>
          <p:nvPr/>
        </p:nvCxnSpPr>
        <p:spPr>
          <a:xfrm flipH="1">
            <a:off x="2954335" y="4347436"/>
            <a:ext cx="1243200" cy="565500"/>
          </a:xfrm>
          <a:prstGeom prst="curvedConnector3">
            <a:avLst>
              <a:gd fmla="val -18388" name="adj1"/>
            </a:avLst>
          </a:prstGeom>
          <a:noFill/>
          <a:ln cap="flat" cmpd="sng" w="19050">
            <a:solidFill>
              <a:schemeClr val="accent3"/>
            </a:solidFill>
            <a:prstDash val="solid"/>
            <a:round/>
            <a:headEnd len="sm" w="sm" type="none"/>
            <a:tailEnd len="med" w="med" type="triangle"/>
          </a:ln>
        </p:spPr>
      </p:cxnSp>
      <p:cxnSp>
        <p:nvCxnSpPr>
          <p:cNvPr id="525" name="Google Shape;525;p30"/>
          <p:cNvCxnSpPr>
            <a:stCxn id="521" idx="2"/>
            <a:endCxn id="523" idx="0"/>
          </p:cNvCxnSpPr>
          <p:nvPr/>
        </p:nvCxnSpPr>
        <p:spPr>
          <a:xfrm flipH="1" rot="-5400000">
            <a:off x="5865895" y="4261981"/>
            <a:ext cx="381300" cy="912000"/>
          </a:xfrm>
          <a:prstGeom prst="curvedConnector3">
            <a:avLst>
              <a:gd fmla="val 50019" name="adj1"/>
            </a:avLst>
          </a:prstGeom>
          <a:noFill/>
          <a:ln cap="flat" cmpd="sng" w="19050">
            <a:solidFill>
              <a:schemeClr val="accent3"/>
            </a:solidFill>
            <a:prstDash val="solid"/>
            <a:round/>
            <a:headEnd len="sm" w="sm" type="none"/>
            <a:tailEnd len="med" w="med" type="triangle"/>
          </a:ln>
        </p:spPr>
      </p:cxnSp>
      <p:sp>
        <p:nvSpPr>
          <p:cNvPr id="526" name="Google Shape;526;p30"/>
          <p:cNvSpPr txBox="1"/>
          <p:nvPr/>
        </p:nvSpPr>
        <p:spPr>
          <a:xfrm>
            <a:off x="925510" y="5687395"/>
            <a:ext cx="9240727" cy="898135"/>
          </a:xfrm>
          <a:prstGeom prst="rect">
            <a:avLst/>
          </a:prstGeom>
          <a:noFill/>
          <a:ln>
            <a:noFill/>
          </a:ln>
        </p:spPr>
        <p:txBody>
          <a:bodyPr anchorCtr="0" anchor="t" bIns="45700" lIns="91425" spcFirstLastPara="1" rIns="91425" wrap="square" tIns="45700">
            <a:noAutofit/>
          </a:bodyPr>
          <a:lstStyle/>
          <a:p>
            <a:pPr indent="-228600" lvl="0" marL="228600" marR="0" rtl="0" algn="l">
              <a:lnSpc>
                <a:spcPct val="100000"/>
              </a:lnSpc>
              <a:spcBef>
                <a:spcPts val="0"/>
              </a:spcBef>
              <a:spcAft>
                <a:spcPts val="0"/>
              </a:spcAft>
              <a:buClr>
                <a:schemeClr val="dk2"/>
              </a:buClr>
              <a:buSzPts val="2000"/>
              <a:buFont typeface="Arial"/>
              <a:buChar char="•"/>
            </a:pPr>
            <a:r>
              <a:rPr lang="en-US" sz="2000">
                <a:solidFill>
                  <a:schemeClr val="dk1"/>
                </a:solidFill>
                <a:latin typeface="Cambria"/>
                <a:ea typeface="Cambria"/>
                <a:cs typeface="Cambria"/>
                <a:sym typeface="Cambria"/>
              </a:rPr>
              <a:t>Example from the text:</a:t>
            </a:r>
            <a:endParaRPr/>
          </a:p>
          <a:p>
            <a:pPr indent="0" lvl="0" marL="231775" marR="0" rtl="0" algn="ctr">
              <a:lnSpc>
                <a:spcPct val="100000"/>
              </a:lnSpc>
              <a:spcBef>
                <a:spcPts val="700"/>
              </a:spcBef>
              <a:spcAft>
                <a:spcPts val="0"/>
              </a:spcAft>
              <a:buClr>
                <a:schemeClr val="dk2"/>
              </a:buClr>
              <a:buSzPts val="2000"/>
              <a:buFont typeface="Arial"/>
              <a:buNone/>
            </a:pPr>
            <a:r>
              <a:rPr lang="en-US" sz="2000">
                <a:solidFill>
                  <a:schemeClr val="dk1"/>
                </a:solidFill>
                <a:latin typeface="Cambria"/>
                <a:ea typeface="Cambria"/>
                <a:cs typeface="Cambria"/>
                <a:sym typeface="Cambria"/>
              </a:rPr>
              <a:t>By the time he </a:t>
            </a:r>
            <a:r>
              <a:rPr b="1" lang="en-US" sz="2000">
                <a:solidFill>
                  <a:srgbClr val="0096FF"/>
                </a:solidFill>
                <a:latin typeface="Cambria"/>
                <a:ea typeface="Cambria"/>
                <a:cs typeface="Cambria"/>
                <a:sym typeface="Cambria"/>
              </a:rPr>
              <a:t>turned</a:t>
            </a:r>
            <a:r>
              <a:rPr lang="en-US" sz="2000">
                <a:solidFill>
                  <a:schemeClr val="dk1"/>
                </a:solidFill>
                <a:latin typeface="Cambria"/>
                <a:ea typeface="Cambria"/>
                <a:cs typeface="Cambria"/>
                <a:sym typeface="Cambria"/>
              </a:rPr>
              <a:t> 17, he </a:t>
            </a:r>
            <a:r>
              <a:rPr b="1" lang="en-US" sz="2000">
                <a:solidFill>
                  <a:srgbClr val="FF2F92"/>
                </a:solidFill>
                <a:latin typeface="Cambria"/>
                <a:ea typeface="Cambria"/>
                <a:cs typeface="Cambria"/>
                <a:sym typeface="Cambria"/>
              </a:rPr>
              <a:t>had</a:t>
            </a:r>
            <a:r>
              <a:rPr lang="en-US" sz="2000">
                <a:solidFill>
                  <a:schemeClr val="dk1"/>
                </a:solidFill>
                <a:latin typeface="Cambria"/>
                <a:ea typeface="Cambria"/>
                <a:cs typeface="Cambria"/>
                <a:sym typeface="Cambria"/>
              </a:rPr>
              <a:t> already </a:t>
            </a:r>
            <a:r>
              <a:rPr b="1" lang="en-US" sz="2000">
                <a:solidFill>
                  <a:srgbClr val="FF2F92"/>
                </a:solidFill>
                <a:latin typeface="Cambria"/>
                <a:ea typeface="Cambria"/>
                <a:cs typeface="Cambria"/>
                <a:sym typeface="Cambria"/>
              </a:rPr>
              <a:t>done</a:t>
            </a:r>
            <a:r>
              <a:rPr lang="en-US" sz="2000">
                <a:solidFill>
                  <a:schemeClr val="dk1"/>
                </a:solidFill>
                <a:latin typeface="Cambria"/>
                <a:ea typeface="Cambria"/>
                <a:cs typeface="Cambria"/>
                <a:sym typeface="Cambria"/>
              </a:rPr>
              <a:t> his own research in mathematics.</a:t>
            </a:r>
            <a:endParaRPr sz="2000">
              <a:solidFill>
                <a:srgbClr val="595959"/>
              </a:solidFill>
              <a:latin typeface="Cambria"/>
              <a:ea typeface="Cambria"/>
              <a:cs typeface="Cambria"/>
              <a:sym typeface="Cambri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1"/>
                                        </p:tgtEl>
                                        <p:attrNameLst>
                                          <p:attrName>style.visibility</p:attrName>
                                        </p:attrNameLst>
                                      </p:cBhvr>
                                      <p:to>
                                        <p:strVal val="visible"/>
                                      </p:to>
                                    </p:set>
                                    <p:animEffect filter="fade" transition="in">
                                      <p:cBhvr>
                                        <p:cTn dur="200"/>
                                        <p:tgtEl>
                                          <p:spTgt spid="51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5"/>
                                        </p:tgtEl>
                                        <p:attrNameLst>
                                          <p:attrName>style.visibility</p:attrName>
                                        </p:attrNameLst>
                                      </p:cBhvr>
                                      <p:to>
                                        <p:strVal val="visible"/>
                                      </p:to>
                                    </p:set>
                                    <p:animEffect filter="fade" transition="in">
                                      <p:cBhvr>
                                        <p:cTn dur="200"/>
                                        <p:tgtEl>
                                          <p:spTgt spid="52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3"/>
                                        </p:tgtEl>
                                        <p:attrNameLst>
                                          <p:attrName>style.visibility</p:attrName>
                                        </p:attrNameLst>
                                      </p:cBhvr>
                                      <p:to>
                                        <p:strVal val="visible"/>
                                      </p:to>
                                    </p:set>
                                    <p:animEffect filter="fade" transition="in">
                                      <p:cBhvr>
                                        <p:cTn dur="200"/>
                                        <p:tgtEl>
                                          <p:spTgt spid="52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4"/>
                                        </p:tgtEl>
                                        <p:attrNameLst>
                                          <p:attrName>style.visibility</p:attrName>
                                        </p:attrNameLst>
                                      </p:cBhvr>
                                      <p:to>
                                        <p:strVal val="visible"/>
                                      </p:to>
                                    </p:set>
                                    <p:animEffect filter="fade" transition="in">
                                      <p:cBhvr>
                                        <p:cTn dur="200"/>
                                        <p:tgtEl>
                                          <p:spTgt spid="52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2"/>
                                        </p:tgtEl>
                                        <p:attrNameLst>
                                          <p:attrName>style.visibility</p:attrName>
                                        </p:attrNameLst>
                                      </p:cBhvr>
                                      <p:to>
                                        <p:strVal val="visible"/>
                                      </p:to>
                                    </p:set>
                                    <p:animEffect filter="fade" transition="in">
                                      <p:cBhvr>
                                        <p:cTn dur="200"/>
                                        <p:tgtEl>
                                          <p:spTgt spid="52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30" name="Shape 530"/>
        <p:cNvGrpSpPr/>
        <p:nvPr/>
      </p:nvGrpSpPr>
      <p:grpSpPr>
        <a:xfrm>
          <a:off x="0" y="0"/>
          <a:ext cx="0" cy="0"/>
          <a:chOff x="0" y="0"/>
          <a:chExt cx="0" cy="0"/>
        </a:xfrm>
      </p:grpSpPr>
      <p:sp>
        <p:nvSpPr>
          <p:cNvPr id="531" name="Google Shape;531;p31"/>
          <p:cNvSpPr txBox="1"/>
          <p:nvPr>
            <p:ph type="title"/>
          </p:nvPr>
        </p:nvSpPr>
        <p:spPr>
          <a:xfrm>
            <a:off x="7043777" y="262528"/>
            <a:ext cx="4748830" cy="476990"/>
          </a:xfrm>
          <a:prstGeom prst="rect">
            <a:avLst/>
          </a:prstGeom>
          <a:noFill/>
          <a:ln>
            <a:noFill/>
          </a:ln>
        </p:spPr>
        <p:txBody>
          <a:bodyPr anchorCtr="0" anchor="t" bIns="45700" lIns="91425" spcFirstLastPara="1" rIns="91425" wrap="square" tIns="45700">
            <a:normAutofit fontScale="90000"/>
          </a:bodyPr>
          <a:lstStyle/>
          <a:p>
            <a:pPr indent="0" lvl="0" marL="0" rtl="0" algn="r">
              <a:lnSpc>
                <a:spcPct val="90000"/>
              </a:lnSpc>
              <a:spcBef>
                <a:spcPts val="0"/>
              </a:spcBef>
              <a:spcAft>
                <a:spcPts val="0"/>
              </a:spcAft>
              <a:buClr>
                <a:schemeClr val="dk2"/>
              </a:buClr>
              <a:buSzPct val="100000"/>
              <a:buFont typeface="Impact"/>
              <a:buNone/>
            </a:pPr>
            <a:r>
              <a:rPr lang="en-US" sz="3500"/>
              <a:t>HOW TO FORM</a:t>
            </a:r>
            <a:endParaRPr/>
          </a:p>
        </p:txBody>
      </p:sp>
      <p:sp>
        <p:nvSpPr>
          <p:cNvPr id="532" name="Google Shape;532;p31"/>
          <p:cNvSpPr txBox="1"/>
          <p:nvPr/>
        </p:nvSpPr>
        <p:spPr>
          <a:xfrm>
            <a:off x="1060385" y="1089394"/>
            <a:ext cx="10050959" cy="501689"/>
          </a:xfrm>
          <a:prstGeom prst="rect">
            <a:avLst/>
          </a:prstGeom>
          <a:noFill/>
          <a:ln>
            <a:noFill/>
          </a:ln>
        </p:spPr>
        <p:txBody>
          <a:bodyPr anchorCtr="0" anchor="t" bIns="45700" lIns="91425" spcFirstLastPara="1" rIns="91425" wrap="square" tIns="45700">
            <a:noAutofit/>
          </a:bodyPr>
          <a:lstStyle/>
          <a:p>
            <a:pPr indent="-228600" lvl="0" marL="228600" marR="0" rtl="0" algn="l">
              <a:lnSpc>
                <a:spcPct val="110000"/>
              </a:lnSpc>
              <a:spcBef>
                <a:spcPts val="0"/>
              </a:spcBef>
              <a:spcAft>
                <a:spcPts val="0"/>
              </a:spcAft>
              <a:buClr>
                <a:schemeClr val="dk2"/>
              </a:buClr>
              <a:buSzPts val="2100"/>
              <a:buFont typeface="Arial"/>
              <a:buChar char="•"/>
            </a:pPr>
            <a:r>
              <a:rPr lang="en-US" sz="2100">
                <a:solidFill>
                  <a:srgbClr val="21211E"/>
                </a:solidFill>
                <a:latin typeface="Cambria"/>
                <a:ea typeface="Cambria"/>
                <a:cs typeface="Cambria"/>
                <a:sym typeface="Cambria"/>
              </a:rPr>
              <a:t>Use “had” followed by the past participle (V3) to form the past perfect. </a:t>
            </a:r>
            <a:endParaRPr sz="2100">
              <a:solidFill>
                <a:srgbClr val="595959"/>
              </a:solidFill>
              <a:latin typeface="Cambria"/>
              <a:ea typeface="Cambria"/>
              <a:cs typeface="Cambria"/>
              <a:sym typeface="Cambria"/>
            </a:endParaRPr>
          </a:p>
        </p:txBody>
      </p:sp>
      <p:sp>
        <p:nvSpPr>
          <p:cNvPr id="533" name="Google Shape;533;p31"/>
          <p:cNvSpPr/>
          <p:nvPr/>
        </p:nvSpPr>
        <p:spPr>
          <a:xfrm>
            <a:off x="6412266" y="2097109"/>
            <a:ext cx="3762583" cy="725126"/>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i="1" lang="en-US" sz="2000">
                <a:solidFill>
                  <a:schemeClr val="dk1"/>
                </a:solidFill>
                <a:latin typeface="Cambria"/>
                <a:ea typeface="Cambria"/>
                <a:cs typeface="Cambria"/>
                <a:sym typeface="Cambria"/>
              </a:rPr>
              <a:t>“had”</a:t>
            </a:r>
            <a:r>
              <a:rPr lang="en-US" sz="2000">
                <a:solidFill>
                  <a:schemeClr val="dk1"/>
                </a:solidFill>
                <a:latin typeface="Cambria"/>
                <a:ea typeface="Cambria"/>
                <a:cs typeface="Cambria"/>
                <a:sym typeface="Cambria"/>
              </a:rPr>
              <a:t> does not change with subject</a:t>
            </a:r>
            <a:endParaRPr b="1" sz="2000">
              <a:solidFill>
                <a:srgbClr val="0096FF"/>
              </a:solidFill>
              <a:latin typeface="Cambria"/>
              <a:ea typeface="Cambria"/>
              <a:cs typeface="Cambria"/>
              <a:sym typeface="Cambria"/>
            </a:endParaRPr>
          </a:p>
        </p:txBody>
      </p:sp>
      <p:cxnSp>
        <p:nvCxnSpPr>
          <p:cNvPr id="534" name="Google Shape;534;p31"/>
          <p:cNvCxnSpPr>
            <a:stCxn id="535" idx="0"/>
            <a:endCxn id="533" idx="1"/>
          </p:cNvCxnSpPr>
          <p:nvPr/>
        </p:nvCxnSpPr>
        <p:spPr>
          <a:xfrm rot="-5400000">
            <a:off x="5832126" y="2396201"/>
            <a:ext cx="516600" cy="643800"/>
          </a:xfrm>
          <a:prstGeom prst="curvedConnector2">
            <a:avLst/>
          </a:prstGeom>
          <a:noFill/>
          <a:ln cap="flat" cmpd="sng" w="19050">
            <a:solidFill>
              <a:schemeClr val="accent3"/>
            </a:solidFill>
            <a:prstDash val="solid"/>
            <a:round/>
            <a:headEnd len="sm" w="sm" type="none"/>
            <a:tailEnd len="med" w="med" type="triangle"/>
          </a:ln>
        </p:spPr>
      </p:cxnSp>
      <p:sp>
        <p:nvSpPr>
          <p:cNvPr id="536" name="Google Shape;536;p31"/>
          <p:cNvSpPr/>
          <p:nvPr/>
        </p:nvSpPr>
        <p:spPr>
          <a:xfrm>
            <a:off x="1670788" y="5238684"/>
            <a:ext cx="4425212" cy="851566"/>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Cambria"/>
                <a:ea typeface="Cambria"/>
                <a:cs typeface="Cambria"/>
                <a:sym typeface="Cambria"/>
              </a:rPr>
              <a:t>the past participle expresses the action in the past. </a:t>
            </a:r>
            <a:endParaRPr/>
          </a:p>
        </p:txBody>
      </p:sp>
      <p:cxnSp>
        <p:nvCxnSpPr>
          <p:cNvPr id="537" name="Google Shape;537;p31"/>
          <p:cNvCxnSpPr>
            <a:stCxn id="538" idx="2"/>
            <a:endCxn id="536" idx="3"/>
          </p:cNvCxnSpPr>
          <p:nvPr/>
        </p:nvCxnSpPr>
        <p:spPr>
          <a:xfrm rot="5400000">
            <a:off x="6052978" y="4500897"/>
            <a:ext cx="1206600" cy="1120500"/>
          </a:xfrm>
          <a:prstGeom prst="curvedConnector2">
            <a:avLst/>
          </a:prstGeom>
          <a:noFill/>
          <a:ln cap="flat" cmpd="sng" w="19050">
            <a:solidFill>
              <a:schemeClr val="accent3"/>
            </a:solidFill>
            <a:prstDash val="solid"/>
            <a:round/>
            <a:headEnd len="sm" w="sm" type="none"/>
            <a:tailEnd len="med" w="med" type="triangle"/>
          </a:ln>
        </p:spPr>
      </p:cxnSp>
      <p:grpSp>
        <p:nvGrpSpPr>
          <p:cNvPr id="539" name="Google Shape;539;p31"/>
          <p:cNvGrpSpPr/>
          <p:nvPr/>
        </p:nvGrpSpPr>
        <p:grpSpPr>
          <a:xfrm>
            <a:off x="1060386" y="2976400"/>
            <a:ext cx="10722988" cy="1481450"/>
            <a:chOff x="1060386" y="1891725"/>
            <a:chExt cx="10722988" cy="1481450"/>
          </a:xfrm>
        </p:grpSpPr>
        <p:grpSp>
          <p:nvGrpSpPr>
            <p:cNvPr id="540" name="Google Shape;540;p31"/>
            <p:cNvGrpSpPr/>
            <p:nvPr/>
          </p:nvGrpSpPr>
          <p:grpSpPr>
            <a:xfrm>
              <a:off x="1060386" y="1891725"/>
              <a:ext cx="10722988" cy="1481450"/>
              <a:chOff x="517868" y="2592103"/>
              <a:chExt cx="10722988" cy="1481450"/>
            </a:xfrm>
          </p:grpSpPr>
          <p:sp>
            <p:nvSpPr>
              <p:cNvPr id="541" name="Google Shape;541;p31"/>
              <p:cNvSpPr/>
              <p:nvPr/>
            </p:nvSpPr>
            <p:spPr>
              <a:xfrm>
                <a:off x="517868" y="3221986"/>
                <a:ext cx="4063407" cy="851567"/>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 You/ We/ They/ Rambu and Umbu/He/ She/ It/ Rambu</a:t>
                </a:r>
                <a:endParaRPr sz="2000">
                  <a:solidFill>
                    <a:schemeClr val="dk1"/>
                  </a:solidFill>
                  <a:latin typeface="Cambria"/>
                  <a:ea typeface="Cambria"/>
                  <a:cs typeface="Cambria"/>
                  <a:sym typeface="Cambria"/>
                </a:endParaRPr>
              </a:p>
            </p:txBody>
          </p:sp>
          <p:sp>
            <p:nvSpPr>
              <p:cNvPr id="542" name="Google Shape;542;p31"/>
              <p:cNvSpPr/>
              <p:nvPr/>
            </p:nvSpPr>
            <p:spPr>
              <a:xfrm>
                <a:off x="517868" y="2592105"/>
                <a:ext cx="4063407" cy="629881"/>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SUBJECT</a:t>
                </a:r>
                <a:endParaRPr/>
              </a:p>
            </p:txBody>
          </p:sp>
          <p:sp>
            <p:nvSpPr>
              <p:cNvPr id="538" name="Google Shape;538;p31"/>
              <p:cNvSpPr/>
              <p:nvPr/>
            </p:nvSpPr>
            <p:spPr>
              <a:xfrm>
                <a:off x="5869748" y="3221984"/>
                <a:ext cx="1608524" cy="851566"/>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started</a:t>
                </a:r>
                <a:endParaRPr/>
              </a:p>
            </p:txBody>
          </p:sp>
          <p:sp>
            <p:nvSpPr>
              <p:cNvPr id="543" name="Google Shape;543;p31"/>
              <p:cNvSpPr/>
              <p:nvPr/>
            </p:nvSpPr>
            <p:spPr>
              <a:xfrm>
                <a:off x="5869748" y="2592103"/>
                <a:ext cx="1608524" cy="629881"/>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PAST PARTICIPLE</a:t>
                </a:r>
                <a:endParaRPr/>
              </a:p>
            </p:txBody>
          </p:sp>
          <p:sp>
            <p:nvSpPr>
              <p:cNvPr id="544" name="Google Shape;544;p31"/>
              <p:cNvSpPr/>
              <p:nvPr/>
            </p:nvSpPr>
            <p:spPr>
              <a:xfrm>
                <a:off x="7478272" y="3235897"/>
                <a:ext cx="3762584" cy="837653"/>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the meeting when Dorus arrived.</a:t>
                </a:r>
                <a:endParaRPr/>
              </a:p>
            </p:txBody>
          </p:sp>
          <p:sp>
            <p:nvSpPr>
              <p:cNvPr id="545" name="Google Shape;545;p31"/>
              <p:cNvSpPr/>
              <p:nvPr/>
            </p:nvSpPr>
            <p:spPr>
              <a:xfrm>
                <a:off x="7478272" y="2606016"/>
                <a:ext cx="3762584" cy="629881"/>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REST OF SENTENCE</a:t>
                </a:r>
                <a:endParaRPr/>
              </a:p>
            </p:txBody>
          </p:sp>
        </p:grpSp>
        <p:sp>
          <p:nvSpPr>
            <p:cNvPr id="546" name="Google Shape;546;p31"/>
            <p:cNvSpPr/>
            <p:nvPr/>
          </p:nvSpPr>
          <p:spPr>
            <a:xfrm>
              <a:off x="5123793" y="2521607"/>
              <a:ext cx="1289465" cy="851566"/>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had (not)</a:t>
              </a:r>
              <a:endParaRPr/>
            </a:p>
          </p:txBody>
        </p:sp>
        <p:sp>
          <p:nvSpPr>
            <p:cNvPr id="535" name="Google Shape;535;p31"/>
            <p:cNvSpPr/>
            <p:nvPr/>
          </p:nvSpPr>
          <p:spPr>
            <a:xfrm>
              <a:off x="5123793" y="1891726"/>
              <a:ext cx="1289465" cy="629881"/>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HAD/ HAD NOT</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4"/>
                                        </p:tgtEl>
                                        <p:attrNameLst>
                                          <p:attrName>style.visibility</p:attrName>
                                        </p:attrNameLst>
                                      </p:cBhvr>
                                      <p:to>
                                        <p:strVal val="visible"/>
                                      </p:to>
                                    </p:set>
                                    <p:animEffect filter="fade" transition="in">
                                      <p:cBhvr>
                                        <p:cTn dur="200"/>
                                        <p:tgtEl>
                                          <p:spTgt spid="53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3"/>
                                        </p:tgtEl>
                                        <p:attrNameLst>
                                          <p:attrName>style.visibility</p:attrName>
                                        </p:attrNameLst>
                                      </p:cBhvr>
                                      <p:to>
                                        <p:strVal val="visible"/>
                                      </p:to>
                                    </p:set>
                                    <p:animEffect filter="fade" transition="in">
                                      <p:cBhvr>
                                        <p:cTn dur="200"/>
                                        <p:tgtEl>
                                          <p:spTgt spid="53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7"/>
                                        </p:tgtEl>
                                        <p:attrNameLst>
                                          <p:attrName>style.visibility</p:attrName>
                                        </p:attrNameLst>
                                      </p:cBhvr>
                                      <p:to>
                                        <p:strVal val="visible"/>
                                      </p:to>
                                    </p:set>
                                    <p:animEffect filter="fade" transition="in">
                                      <p:cBhvr>
                                        <p:cTn dur="200"/>
                                        <p:tgtEl>
                                          <p:spTgt spid="53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6"/>
                                        </p:tgtEl>
                                        <p:attrNameLst>
                                          <p:attrName>style.visibility</p:attrName>
                                        </p:attrNameLst>
                                      </p:cBhvr>
                                      <p:to>
                                        <p:strVal val="visible"/>
                                      </p:to>
                                    </p:set>
                                    <p:animEffect filter="fade" transition="in">
                                      <p:cBhvr>
                                        <p:cTn dur="200"/>
                                        <p:tgtEl>
                                          <p:spTgt spid="53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50" name="Shape 550"/>
        <p:cNvGrpSpPr/>
        <p:nvPr/>
      </p:nvGrpSpPr>
      <p:grpSpPr>
        <a:xfrm>
          <a:off x="0" y="0"/>
          <a:ext cx="0" cy="0"/>
          <a:chOff x="0" y="0"/>
          <a:chExt cx="0" cy="0"/>
        </a:xfrm>
      </p:grpSpPr>
      <p:sp>
        <p:nvSpPr>
          <p:cNvPr id="551" name="Google Shape;551;p32"/>
          <p:cNvSpPr txBox="1"/>
          <p:nvPr>
            <p:ph type="title"/>
          </p:nvPr>
        </p:nvSpPr>
        <p:spPr>
          <a:xfrm>
            <a:off x="7008659" y="537913"/>
            <a:ext cx="4748830" cy="703212"/>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PAST PARTICIPLES</a:t>
            </a:r>
            <a:endParaRPr/>
          </a:p>
        </p:txBody>
      </p:sp>
      <p:sp>
        <p:nvSpPr>
          <p:cNvPr id="552" name="Google Shape;552;p32"/>
          <p:cNvSpPr txBox="1"/>
          <p:nvPr/>
        </p:nvSpPr>
        <p:spPr>
          <a:xfrm>
            <a:off x="1218095" y="1389184"/>
            <a:ext cx="6451573"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100"/>
              <a:buFont typeface="Arial"/>
              <a:buNone/>
            </a:pPr>
            <a:r>
              <a:rPr lang="en-US" sz="2100">
                <a:solidFill>
                  <a:schemeClr val="dk1"/>
                </a:solidFill>
                <a:latin typeface="Cambria"/>
                <a:ea typeface="Cambria"/>
                <a:cs typeface="Cambria"/>
                <a:sym typeface="Cambria"/>
              </a:rPr>
              <a:t>Examples of irregular past participles:</a:t>
            </a:r>
            <a:endParaRPr/>
          </a:p>
        </p:txBody>
      </p:sp>
      <p:sp>
        <p:nvSpPr>
          <p:cNvPr id="553" name="Google Shape;553;p32"/>
          <p:cNvSpPr txBox="1"/>
          <p:nvPr/>
        </p:nvSpPr>
        <p:spPr>
          <a:xfrm>
            <a:off x="1230685" y="2163039"/>
            <a:ext cx="759416"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have</a:t>
            </a:r>
            <a:endParaRPr/>
          </a:p>
        </p:txBody>
      </p:sp>
      <p:sp>
        <p:nvSpPr>
          <p:cNvPr id="554" name="Google Shape;554;p32"/>
          <p:cNvSpPr/>
          <p:nvPr/>
        </p:nvSpPr>
        <p:spPr>
          <a:xfrm>
            <a:off x="1230684" y="2995045"/>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555" name="Google Shape;555;p32"/>
          <p:cNvSpPr txBox="1"/>
          <p:nvPr/>
        </p:nvSpPr>
        <p:spPr>
          <a:xfrm>
            <a:off x="1094111" y="4049421"/>
            <a:ext cx="883404" cy="397566"/>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had</a:t>
            </a:r>
            <a:endParaRPr/>
          </a:p>
        </p:txBody>
      </p:sp>
      <p:sp>
        <p:nvSpPr>
          <p:cNvPr id="556" name="Google Shape;556;p32"/>
          <p:cNvSpPr txBox="1"/>
          <p:nvPr/>
        </p:nvSpPr>
        <p:spPr>
          <a:xfrm>
            <a:off x="2653945" y="2163039"/>
            <a:ext cx="593214"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be</a:t>
            </a:r>
            <a:endParaRPr/>
          </a:p>
        </p:txBody>
      </p:sp>
      <p:sp>
        <p:nvSpPr>
          <p:cNvPr id="557" name="Google Shape;557;p32"/>
          <p:cNvSpPr txBox="1"/>
          <p:nvPr/>
        </p:nvSpPr>
        <p:spPr>
          <a:xfrm>
            <a:off x="2048492" y="4049421"/>
            <a:ext cx="1661426" cy="397566"/>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been</a:t>
            </a:r>
            <a:endParaRPr/>
          </a:p>
        </p:txBody>
      </p:sp>
      <p:sp>
        <p:nvSpPr>
          <p:cNvPr id="558" name="Google Shape;558;p32"/>
          <p:cNvSpPr txBox="1"/>
          <p:nvPr/>
        </p:nvSpPr>
        <p:spPr>
          <a:xfrm>
            <a:off x="4000411" y="2160546"/>
            <a:ext cx="593214"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say</a:t>
            </a:r>
            <a:endParaRPr/>
          </a:p>
        </p:txBody>
      </p:sp>
      <p:sp>
        <p:nvSpPr>
          <p:cNvPr id="559" name="Google Shape;559;p32"/>
          <p:cNvSpPr txBox="1"/>
          <p:nvPr/>
        </p:nvSpPr>
        <p:spPr>
          <a:xfrm>
            <a:off x="5206393" y="2160546"/>
            <a:ext cx="593214"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do</a:t>
            </a:r>
            <a:endParaRPr/>
          </a:p>
        </p:txBody>
      </p:sp>
      <p:sp>
        <p:nvSpPr>
          <p:cNvPr id="560" name="Google Shape;560;p32"/>
          <p:cNvSpPr txBox="1"/>
          <p:nvPr/>
        </p:nvSpPr>
        <p:spPr>
          <a:xfrm>
            <a:off x="6283785" y="2160546"/>
            <a:ext cx="736949"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give</a:t>
            </a:r>
            <a:endParaRPr/>
          </a:p>
        </p:txBody>
      </p:sp>
      <p:sp>
        <p:nvSpPr>
          <p:cNvPr id="561" name="Google Shape;561;p32"/>
          <p:cNvSpPr txBox="1"/>
          <p:nvPr/>
        </p:nvSpPr>
        <p:spPr>
          <a:xfrm>
            <a:off x="7144718" y="2160546"/>
            <a:ext cx="1035803" cy="397566"/>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come</a:t>
            </a:r>
            <a:endParaRPr/>
          </a:p>
        </p:txBody>
      </p:sp>
      <p:sp>
        <p:nvSpPr>
          <p:cNvPr id="562" name="Google Shape;562;p32"/>
          <p:cNvSpPr txBox="1"/>
          <p:nvPr/>
        </p:nvSpPr>
        <p:spPr>
          <a:xfrm>
            <a:off x="8537573" y="2160546"/>
            <a:ext cx="1035803"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make</a:t>
            </a:r>
            <a:endParaRPr/>
          </a:p>
        </p:txBody>
      </p:sp>
      <p:sp>
        <p:nvSpPr>
          <p:cNvPr id="563" name="Google Shape;563;p32"/>
          <p:cNvSpPr txBox="1"/>
          <p:nvPr/>
        </p:nvSpPr>
        <p:spPr>
          <a:xfrm>
            <a:off x="9666365" y="2160546"/>
            <a:ext cx="67760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buy</a:t>
            </a:r>
            <a:endParaRPr/>
          </a:p>
        </p:txBody>
      </p:sp>
      <p:sp>
        <p:nvSpPr>
          <p:cNvPr id="564" name="Google Shape;564;p32"/>
          <p:cNvSpPr txBox="1"/>
          <p:nvPr/>
        </p:nvSpPr>
        <p:spPr>
          <a:xfrm>
            <a:off x="11003534" y="2160546"/>
            <a:ext cx="593214"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go</a:t>
            </a:r>
            <a:endParaRPr/>
          </a:p>
        </p:txBody>
      </p:sp>
      <p:sp>
        <p:nvSpPr>
          <p:cNvPr id="565" name="Google Shape;565;p32"/>
          <p:cNvSpPr txBox="1"/>
          <p:nvPr/>
        </p:nvSpPr>
        <p:spPr>
          <a:xfrm>
            <a:off x="4004398" y="4049421"/>
            <a:ext cx="84657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said</a:t>
            </a:r>
            <a:endParaRPr/>
          </a:p>
        </p:txBody>
      </p:sp>
      <p:sp>
        <p:nvSpPr>
          <p:cNvPr id="566" name="Google Shape;566;p32"/>
          <p:cNvSpPr txBox="1"/>
          <p:nvPr/>
        </p:nvSpPr>
        <p:spPr>
          <a:xfrm>
            <a:off x="5123513" y="4049421"/>
            <a:ext cx="84657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done</a:t>
            </a:r>
            <a:endParaRPr/>
          </a:p>
        </p:txBody>
      </p:sp>
      <p:sp>
        <p:nvSpPr>
          <p:cNvPr id="567" name="Google Shape;567;p32"/>
          <p:cNvSpPr txBox="1"/>
          <p:nvPr/>
        </p:nvSpPr>
        <p:spPr>
          <a:xfrm>
            <a:off x="6200327" y="4049421"/>
            <a:ext cx="84657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given</a:t>
            </a:r>
            <a:endParaRPr/>
          </a:p>
        </p:txBody>
      </p:sp>
      <p:sp>
        <p:nvSpPr>
          <p:cNvPr id="568" name="Google Shape;568;p32"/>
          <p:cNvSpPr txBox="1"/>
          <p:nvPr/>
        </p:nvSpPr>
        <p:spPr>
          <a:xfrm>
            <a:off x="7333949" y="4049421"/>
            <a:ext cx="84657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come</a:t>
            </a:r>
            <a:endParaRPr/>
          </a:p>
        </p:txBody>
      </p:sp>
      <p:sp>
        <p:nvSpPr>
          <p:cNvPr id="569" name="Google Shape;569;p32"/>
          <p:cNvSpPr txBox="1"/>
          <p:nvPr/>
        </p:nvSpPr>
        <p:spPr>
          <a:xfrm>
            <a:off x="8518420" y="4049421"/>
            <a:ext cx="84657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made</a:t>
            </a:r>
            <a:endParaRPr/>
          </a:p>
        </p:txBody>
      </p:sp>
      <p:sp>
        <p:nvSpPr>
          <p:cNvPr id="570" name="Google Shape;570;p32"/>
          <p:cNvSpPr txBox="1"/>
          <p:nvPr/>
        </p:nvSpPr>
        <p:spPr>
          <a:xfrm>
            <a:off x="9488892" y="4049421"/>
            <a:ext cx="103580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bought</a:t>
            </a:r>
            <a:endParaRPr/>
          </a:p>
        </p:txBody>
      </p:sp>
      <p:sp>
        <p:nvSpPr>
          <p:cNvPr id="571" name="Google Shape;571;p32"/>
          <p:cNvSpPr txBox="1"/>
          <p:nvPr/>
        </p:nvSpPr>
        <p:spPr>
          <a:xfrm>
            <a:off x="10750176" y="4049421"/>
            <a:ext cx="846572" cy="39756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200"/>
              <a:buFont typeface="Arial"/>
              <a:buNone/>
            </a:pPr>
            <a:r>
              <a:rPr lang="en-US" sz="2200">
                <a:solidFill>
                  <a:schemeClr val="dk1"/>
                </a:solidFill>
                <a:latin typeface="Cambria"/>
                <a:ea typeface="Cambria"/>
                <a:cs typeface="Cambria"/>
                <a:sym typeface="Cambria"/>
              </a:rPr>
              <a:t>gone</a:t>
            </a:r>
            <a:endParaRPr/>
          </a:p>
        </p:txBody>
      </p:sp>
      <p:sp>
        <p:nvSpPr>
          <p:cNvPr id="572" name="Google Shape;572;p32"/>
          <p:cNvSpPr/>
          <p:nvPr/>
        </p:nvSpPr>
        <p:spPr>
          <a:xfrm>
            <a:off x="2499496" y="2995044"/>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573" name="Google Shape;573;p32"/>
          <p:cNvSpPr/>
          <p:nvPr/>
        </p:nvSpPr>
        <p:spPr>
          <a:xfrm>
            <a:off x="3905987" y="2945478"/>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574" name="Google Shape;574;p32"/>
          <p:cNvSpPr/>
          <p:nvPr/>
        </p:nvSpPr>
        <p:spPr>
          <a:xfrm>
            <a:off x="5128308" y="2945477"/>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575" name="Google Shape;575;p32"/>
          <p:cNvSpPr/>
          <p:nvPr/>
        </p:nvSpPr>
        <p:spPr>
          <a:xfrm>
            <a:off x="6261317" y="2919771"/>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576" name="Google Shape;576;p32"/>
          <p:cNvSpPr/>
          <p:nvPr/>
        </p:nvSpPr>
        <p:spPr>
          <a:xfrm>
            <a:off x="7330923" y="2931908"/>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577" name="Google Shape;577;p32"/>
          <p:cNvSpPr/>
          <p:nvPr/>
        </p:nvSpPr>
        <p:spPr>
          <a:xfrm>
            <a:off x="8518420" y="2919771"/>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578" name="Google Shape;578;p32"/>
          <p:cNvSpPr/>
          <p:nvPr/>
        </p:nvSpPr>
        <p:spPr>
          <a:xfrm>
            <a:off x="9619923" y="2919770"/>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579" name="Google Shape;579;p32"/>
          <p:cNvSpPr/>
          <p:nvPr/>
        </p:nvSpPr>
        <p:spPr>
          <a:xfrm>
            <a:off x="10775523" y="2919769"/>
            <a:ext cx="759417" cy="716575"/>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83" name="Shape 583"/>
        <p:cNvGrpSpPr/>
        <p:nvPr/>
      </p:nvGrpSpPr>
      <p:grpSpPr>
        <a:xfrm>
          <a:off x="0" y="0"/>
          <a:ext cx="0" cy="0"/>
          <a:chOff x="0" y="0"/>
          <a:chExt cx="0" cy="0"/>
        </a:xfrm>
      </p:grpSpPr>
      <p:sp>
        <p:nvSpPr>
          <p:cNvPr id="584" name="Google Shape;584;p33"/>
          <p:cNvSpPr txBox="1"/>
          <p:nvPr>
            <p:ph type="title"/>
          </p:nvPr>
        </p:nvSpPr>
        <p:spPr>
          <a:xfrm>
            <a:off x="1066858" y="493360"/>
            <a:ext cx="4233526" cy="70321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0000"/>
              </a:buClr>
              <a:buSzPts val="3500"/>
              <a:buFont typeface="Impact"/>
              <a:buNone/>
            </a:pPr>
            <a:r>
              <a:rPr lang="en-US" sz="3500">
                <a:solidFill>
                  <a:srgbClr val="FF0000"/>
                </a:solidFill>
              </a:rPr>
              <a:t>COMMON MISTAKES</a:t>
            </a:r>
            <a:endParaRPr/>
          </a:p>
        </p:txBody>
      </p:sp>
      <p:sp>
        <p:nvSpPr>
          <p:cNvPr id="585" name="Google Shape;585;p33"/>
          <p:cNvSpPr txBox="1"/>
          <p:nvPr/>
        </p:nvSpPr>
        <p:spPr>
          <a:xfrm>
            <a:off x="1085463" y="1633001"/>
            <a:ext cx="10544562" cy="859022"/>
          </a:xfrm>
          <a:prstGeom prst="rect">
            <a:avLst/>
          </a:prstGeom>
          <a:noFill/>
          <a:ln>
            <a:noFill/>
          </a:ln>
        </p:spPr>
        <p:txBody>
          <a:bodyPr anchorCtr="0" anchor="t" bIns="45700" lIns="91425" spcFirstLastPara="1" rIns="91425" wrap="square" tIns="45700">
            <a:noAutofit/>
          </a:bodyPr>
          <a:lstStyle/>
          <a:p>
            <a:pPr indent="-228600" lvl="0" marL="228600" marR="0" rtl="0" algn="l">
              <a:lnSpc>
                <a:spcPct val="110000"/>
              </a:lnSpc>
              <a:spcBef>
                <a:spcPts val="0"/>
              </a:spcBef>
              <a:spcAft>
                <a:spcPts val="0"/>
              </a:spcAft>
              <a:buClr>
                <a:schemeClr val="dk2"/>
              </a:buClr>
              <a:buSzPts val="2100"/>
              <a:buFont typeface="Arial"/>
              <a:buChar char="•"/>
            </a:pPr>
            <a:r>
              <a:rPr lang="en-US" sz="2100">
                <a:solidFill>
                  <a:srgbClr val="21211E"/>
                </a:solidFill>
                <a:latin typeface="Cambria"/>
                <a:ea typeface="Cambria"/>
                <a:cs typeface="Cambria"/>
                <a:sym typeface="Cambria"/>
              </a:rPr>
              <a:t>It is important not to mix up past simple forms with past participles (Hall &amp; Barduhn, 2016)</a:t>
            </a:r>
            <a:endParaRPr sz="2100">
              <a:solidFill>
                <a:srgbClr val="595959"/>
              </a:solidFill>
              <a:latin typeface="Cambria"/>
              <a:ea typeface="Cambria"/>
              <a:cs typeface="Cambria"/>
              <a:sym typeface="Cambria"/>
            </a:endParaRPr>
          </a:p>
        </p:txBody>
      </p:sp>
      <p:sp>
        <p:nvSpPr>
          <p:cNvPr id="586" name="Google Shape;586;p33"/>
          <p:cNvSpPr/>
          <p:nvPr/>
        </p:nvSpPr>
        <p:spPr>
          <a:xfrm>
            <a:off x="6314781" y="2326928"/>
            <a:ext cx="5315244" cy="714919"/>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Cambria"/>
                <a:ea typeface="Cambria"/>
                <a:cs typeface="Cambria"/>
                <a:sym typeface="Cambria"/>
              </a:rPr>
              <a:t>This is the past simple form of “</a:t>
            </a:r>
            <a:r>
              <a:rPr i="1" lang="en-US" sz="2000">
                <a:solidFill>
                  <a:schemeClr val="dk1"/>
                </a:solidFill>
                <a:latin typeface="Cambria"/>
                <a:ea typeface="Cambria"/>
                <a:cs typeface="Cambria"/>
                <a:sym typeface="Cambria"/>
              </a:rPr>
              <a:t>begin</a:t>
            </a:r>
            <a:r>
              <a:rPr lang="en-US" sz="2000">
                <a:solidFill>
                  <a:schemeClr val="dk1"/>
                </a:solidFill>
                <a:latin typeface="Cambria"/>
                <a:ea typeface="Cambria"/>
                <a:cs typeface="Cambria"/>
                <a:sym typeface="Cambria"/>
              </a:rPr>
              <a:t>,” and shouldn’t be used in perfect tenses. </a:t>
            </a:r>
            <a:endParaRPr/>
          </a:p>
        </p:txBody>
      </p:sp>
      <p:cxnSp>
        <p:nvCxnSpPr>
          <p:cNvPr id="587" name="Google Shape;587;p33"/>
          <p:cNvCxnSpPr>
            <a:stCxn id="588" idx="0"/>
            <a:endCxn id="586" idx="1"/>
          </p:cNvCxnSpPr>
          <p:nvPr/>
        </p:nvCxnSpPr>
        <p:spPr>
          <a:xfrm rot="-5400000">
            <a:off x="5786747" y="2753931"/>
            <a:ext cx="597600" cy="458400"/>
          </a:xfrm>
          <a:prstGeom prst="curvedConnector2">
            <a:avLst/>
          </a:prstGeom>
          <a:noFill/>
          <a:ln cap="flat" cmpd="sng" w="19050">
            <a:solidFill>
              <a:schemeClr val="accent3"/>
            </a:solidFill>
            <a:prstDash val="solid"/>
            <a:round/>
            <a:headEnd len="sm" w="sm" type="none"/>
            <a:tailEnd len="med" w="med" type="triangle"/>
          </a:ln>
        </p:spPr>
      </p:cxnSp>
      <p:grpSp>
        <p:nvGrpSpPr>
          <p:cNvPr id="589" name="Google Shape;589;p33"/>
          <p:cNvGrpSpPr/>
          <p:nvPr/>
        </p:nvGrpSpPr>
        <p:grpSpPr>
          <a:xfrm>
            <a:off x="2000333" y="3248648"/>
            <a:ext cx="6699213" cy="500809"/>
            <a:chOff x="914400" y="3948629"/>
            <a:chExt cx="7379940" cy="932243"/>
          </a:xfrm>
        </p:grpSpPr>
        <p:grpSp>
          <p:nvGrpSpPr>
            <p:cNvPr id="590" name="Google Shape;590;p33"/>
            <p:cNvGrpSpPr/>
            <p:nvPr/>
          </p:nvGrpSpPr>
          <p:grpSpPr>
            <a:xfrm>
              <a:off x="914400" y="3948629"/>
              <a:ext cx="7379940" cy="932243"/>
              <a:chOff x="387826" y="3221986"/>
              <a:chExt cx="6573909" cy="932243"/>
            </a:xfrm>
          </p:grpSpPr>
          <p:sp>
            <p:nvSpPr>
              <p:cNvPr id="591" name="Google Shape;591;p33"/>
              <p:cNvSpPr/>
              <p:nvPr/>
            </p:nvSpPr>
            <p:spPr>
              <a:xfrm>
                <a:off x="387826" y="3221986"/>
                <a:ext cx="2007641" cy="851567"/>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The seminar</a:t>
                </a:r>
                <a:endParaRPr/>
              </a:p>
            </p:txBody>
          </p:sp>
          <p:sp>
            <p:nvSpPr>
              <p:cNvPr id="592" name="Google Shape;592;p33"/>
              <p:cNvSpPr/>
              <p:nvPr/>
            </p:nvSpPr>
            <p:spPr>
              <a:xfrm>
                <a:off x="2044051" y="3282210"/>
                <a:ext cx="1376945" cy="851567"/>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0432FF"/>
                    </a:solidFill>
                    <a:latin typeface="Cambria"/>
                    <a:ea typeface="Cambria"/>
                    <a:cs typeface="Cambria"/>
                    <a:sym typeface="Cambria"/>
                  </a:rPr>
                  <a:t>had</a:t>
                </a:r>
                <a:endParaRPr/>
              </a:p>
            </p:txBody>
          </p:sp>
          <p:sp>
            <p:nvSpPr>
              <p:cNvPr id="593" name="Google Shape;593;p33"/>
              <p:cNvSpPr/>
              <p:nvPr/>
            </p:nvSpPr>
            <p:spPr>
              <a:xfrm>
                <a:off x="4934196" y="3316575"/>
                <a:ext cx="2027539" cy="837654"/>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when I arrived</a:t>
                </a:r>
                <a:endParaRPr/>
              </a:p>
            </p:txBody>
          </p:sp>
        </p:grpSp>
        <p:sp>
          <p:nvSpPr>
            <p:cNvPr id="588" name="Google Shape;588;p33"/>
            <p:cNvSpPr/>
            <p:nvPr/>
          </p:nvSpPr>
          <p:spPr>
            <a:xfrm>
              <a:off x="4264663" y="4010584"/>
              <a:ext cx="1795145" cy="851565"/>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FF0000"/>
                  </a:solidFill>
                  <a:latin typeface="Cambria"/>
                  <a:ea typeface="Cambria"/>
                  <a:cs typeface="Cambria"/>
                  <a:sym typeface="Cambria"/>
                </a:rPr>
                <a:t>began</a:t>
              </a:r>
              <a:endParaRPr/>
            </a:p>
          </p:txBody>
        </p:sp>
      </p:grpSp>
      <p:sp>
        <p:nvSpPr>
          <p:cNvPr id="594" name="Google Shape;594;p33"/>
          <p:cNvSpPr/>
          <p:nvPr/>
        </p:nvSpPr>
        <p:spPr>
          <a:xfrm>
            <a:off x="6280309" y="4500326"/>
            <a:ext cx="3623705" cy="714920"/>
          </a:xfrm>
          <a:prstGeom prst="roundRect">
            <a:avLst>
              <a:gd fmla="val 16667" name="adj"/>
            </a:avLst>
          </a:prstGeom>
          <a:solidFill>
            <a:srgbClr val="F8E5D9"/>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2000">
                <a:solidFill>
                  <a:schemeClr val="dk1"/>
                </a:solidFill>
                <a:latin typeface="Cambria"/>
                <a:ea typeface="Cambria"/>
                <a:cs typeface="Cambria"/>
                <a:sym typeface="Cambria"/>
              </a:rPr>
              <a:t>This is the past participle of “begin.” </a:t>
            </a:r>
            <a:endParaRPr/>
          </a:p>
        </p:txBody>
      </p:sp>
      <p:cxnSp>
        <p:nvCxnSpPr>
          <p:cNvPr id="595" name="Google Shape;595;p33"/>
          <p:cNvCxnSpPr>
            <a:stCxn id="596" idx="0"/>
            <a:endCxn id="594" idx="1"/>
          </p:cNvCxnSpPr>
          <p:nvPr/>
        </p:nvCxnSpPr>
        <p:spPr>
          <a:xfrm rot="-5400000">
            <a:off x="5375481" y="4752802"/>
            <a:ext cx="800100" cy="1009800"/>
          </a:xfrm>
          <a:prstGeom prst="curvedConnector2">
            <a:avLst/>
          </a:prstGeom>
          <a:noFill/>
          <a:ln cap="flat" cmpd="sng" w="19050">
            <a:solidFill>
              <a:schemeClr val="accent3"/>
            </a:solidFill>
            <a:prstDash val="solid"/>
            <a:round/>
            <a:headEnd len="sm" w="sm" type="none"/>
            <a:tailEnd len="med" w="med" type="triangle"/>
          </a:ln>
        </p:spPr>
      </p:cxnSp>
      <p:grpSp>
        <p:nvGrpSpPr>
          <p:cNvPr id="597" name="Google Shape;597;p33"/>
          <p:cNvGrpSpPr/>
          <p:nvPr/>
        </p:nvGrpSpPr>
        <p:grpSpPr>
          <a:xfrm>
            <a:off x="2129210" y="5650276"/>
            <a:ext cx="5712932" cy="472420"/>
            <a:chOff x="914400" y="3948627"/>
            <a:chExt cx="10172554" cy="879398"/>
          </a:xfrm>
        </p:grpSpPr>
        <p:grpSp>
          <p:nvGrpSpPr>
            <p:cNvPr id="598" name="Google Shape;598;p33"/>
            <p:cNvGrpSpPr/>
            <p:nvPr/>
          </p:nvGrpSpPr>
          <p:grpSpPr>
            <a:xfrm>
              <a:off x="914400" y="3948627"/>
              <a:ext cx="10172554" cy="879398"/>
              <a:chOff x="387826" y="3221984"/>
              <a:chExt cx="9061516" cy="879398"/>
            </a:xfrm>
          </p:grpSpPr>
          <p:sp>
            <p:nvSpPr>
              <p:cNvPr id="599" name="Google Shape;599;p33"/>
              <p:cNvSpPr/>
              <p:nvPr/>
            </p:nvSpPr>
            <p:spPr>
              <a:xfrm>
                <a:off x="387826" y="3221986"/>
                <a:ext cx="3190850" cy="851567"/>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The seminar</a:t>
                </a:r>
                <a:endParaRPr/>
              </a:p>
            </p:txBody>
          </p:sp>
          <p:sp>
            <p:nvSpPr>
              <p:cNvPr id="600" name="Google Shape;600;p33"/>
              <p:cNvSpPr/>
              <p:nvPr/>
            </p:nvSpPr>
            <p:spPr>
              <a:xfrm>
                <a:off x="3312228" y="3221984"/>
                <a:ext cx="1376945" cy="851567"/>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0432FF"/>
                    </a:solidFill>
                    <a:latin typeface="Cambria"/>
                    <a:ea typeface="Cambria"/>
                    <a:cs typeface="Cambria"/>
                    <a:sym typeface="Cambria"/>
                  </a:rPr>
                  <a:t>had</a:t>
                </a:r>
                <a:endParaRPr/>
              </a:p>
            </p:txBody>
          </p:sp>
          <p:sp>
            <p:nvSpPr>
              <p:cNvPr id="601" name="Google Shape;601;p33"/>
              <p:cNvSpPr/>
              <p:nvPr/>
            </p:nvSpPr>
            <p:spPr>
              <a:xfrm>
                <a:off x="5947966" y="3263728"/>
                <a:ext cx="3501376" cy="837654"/>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when I arrived.</a:t>
                </a:r>
                <a:endParaRPr/>
              </a:p>
            </p:txBody>
          </p:sp>
        </p:grpSp>
        <p:sp>
          <p:nvSpPr>
            <p:cNvPr id="596" name="Google Shape;596;p33"/>
            <p:cNvSpPr/>
            <p:nvPr/>
          </p:nvSpPr>
          <p:spPr>
            <a:xfrm>
              <a:off x="5610501" y="3962543"/>
              <a:ext cx="1795145" cy="851565"/>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rgbClr val="00B050"/>
                  </a:solidFill>
                  <a:latin typeface="Cambria"/>
                  <a:ea typeface="Cambria"/>
                  <a:cs typeface="Cambria"/>
                  <a:sym typeface="Cambria"/>
                </a:rPr>
                <a:t>begun</a:t>
              </a:r>
              <a:endParaRPr/>
            </a:p>
          </p:txBody>
        </p:sp>
      </p:grpSp>
      <p:sp>
        <p:nvSpPr>
          <p:cNvPr id="602" name="Google Shape;602;p33"/>
          <p:cNvSpPr/>
          <p:nvPr/>
        </p:nvSpPr>
        <p:spPr>
          <a:xfrm>
            <a:off x="4476710" y="4214187"/>
            <a:ext cx="1129714" cy="628650"/>
          </a:xfrm>
          <a:prstGeom prst="downArrow">
            <a:avLst>
              <a:gd fmla="val 50000" name="adj1"/>
              <a:gd fmla="val 50000" name="adj2"/>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pic>
        <p:nvPicPr>
          <p:cNvPr descr="Warning" id="603" name="Google Shape;603;p33"/>
          <p:cNvPicPr preferRelativeResize="0"/>
          <p:nvPr/>
        </p:nvPicPr>
        <p:blipFill rotWithShape="1">
          <a:blip r:embed="rId3">
            <a:alphaModFix/>
          </a:blip>
          <a:srcRect b="0" l="0" r="0" t="0"/>
          <a:stretch/>
        </p:blipFill>
        <p:spPr>
          <a:xfrm>
            <a:off x="5300384" y="267324"/>
            <a:ext cx="1370744" cy="985213"/>
          </a:xfrm>
          <a:prstGeom prst="rect">
            <a:avLst/>
          </a:prstGeom>
          <a:noFill/>
          <a:ln>
            <a:noFill/>
          </a:ln>
        </p:spPr>
      </p:pic>
      <p:pic>
        <p:nvPicPr>
          <p:cNvPr descr="Red X" id="604" name="Google Shape;604;p33"/>
          <p:cNvPicPr preferRelativeResize="0"/>
          <p:nvPr/>
        </p:nvPicPr>
        <p:blipFill rotWithShape="1">
          <a:blip r:embed="rId4">
            <a:alphaModFix/>
          </a:blip>
          <a:srcRect b="0" l="0" r="0" t="0"/>
          <a:stretch/>
        </p:blipFill>
        <p:spPr>
          <a:xfrm>
            <a:off x="1052961" y="3163057"/>
            <a:ext cx="1129714" cy="628650"/>
          </a:xfrm>
          <a:prstGeom prst="rect">
            <a:avLst/>
          </a:prstGeom>
          <a:noFill/>
          <a:ln>
            <a:noFill/>
          </a:ln>
        </p:spPr>
      </p:pic>
      <p:pic>
        <p:nvPicPr>
          <p:cNvPr descr="Green checkmark" id="605" name="Google Shape;605;p33"/>
          <p:cNvPicPr preferRelativeResize="0"/>
          <p:nvPr/>
        </p:nvPicPr>
        <p:blipFill rotWithShape="1">
          <a:blip r:embed="rId5">
            <a:alphaModFix/>
          </a:blip>
          <a:srcRect b="0" l="0" r="0" t="0"/>
          <a:stretch/>
        </p:blipFill>
        <p:spPr>
          <a:xfrm>
            <a:off x="990974" y="5257769"/>
            <a:ext cx="1400978" cy="104538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03"/>
                                        </p:tgtEl>
                                        <p:attrNameLst>
                                          <p:attrName>style.visibility</p:attrName>
                                        </p:attrNameLst>
                                      </p:cBhvr>
                                      <p:to>
                                        <p:strVal val="visible"/>
                                      </p:to>
                                    </p:set>
                                    <p:animEffect filter="fade" transition="in">
                                      <p:cBhvr>
                                        <p:cTn dur="1000"/>
                                        <p:tgtEl>
                                          <p:spTgt spid="60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04"/>
                                        </p:tgtEl>
                                        <p:attrNameLst>
                                          <p:attrName>style.visibility</p:attrName>
                                        </p:attrNameLst>
                                      </p:cBhvr>
                                      <p:to>
                                        <p:strVal val="visible"/>
                                      </p:to>
                                    </p:set>
                                    <p:animEffect filter="fade" transition="in">
                                      <p:cBhvr>
                                        <p:cTn dur="500"/>
                                        <p:tgtEl>
                                          <p:spTgt spid="60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8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87"/>
                                        </p:tgtEl>
                                        <p:attrNameLst>
                                          <p:attrName>style.visibility</p:attrName>
                                        </p:attrNameLst>
                                      </p:cBhvr>
                                      <p:to>
                                        <p:strVal val="visible"/>
                                      </p:to>
                                    </p:set>
                                    <p:animEffect filter="fade" transition="in">
                                      <p:cBhvr>
                                        <p:cTn dur="200"/>
                                        <p:tgtEl>
                                          <p:spTgt spid="58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86"/>
                                        </p:tgtEl>
                                        <p:attrNameLst>
                                          <p:attrName>style.visibility</p:attrName>
                                        </p:attrNameLst>
                                      </p:cBhvr>
                                      <p:to>
                                        <p:strVal val="visible"/>
                                      </p:to>
                                    </p:set>
                                    <p:animEffect filter="fade" transition="in">
                                      <p:cBhvr>
                                        <p:cTn dur="200"/>
                                        <p:tgtEl>
                                          <p:spTgt spid="58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02"/>
                                        </p:tgtEl>
                                        <p:attrNameLst>
                                          <p:attrName>style.visibility</p:attrName>
                                        </p:attrNameLst>
                                      </p:cBhvr>
                                      <p:to>
                                        <p:strVal val="visible"/>
                                      </p:to>
                                    </p:set>
                                    <p:animEffect filter="fade" transition="in">
                                      <p:cBhvr>
                                        <p:cTn dur="200"/>
                                        <p:tgtEl>
                                          <p:spTgt spid="60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05"/>
                                        </p:tgtEl>
                                        <p:attrNameLst>
                                          <p:attrName>style.visibility</p:attrName>
                                        </p:attrNameLst>
                                      </p:cBhvr>
                                      <p:to>
                                        <p:strVal val="visible"/>
                                      </p:to>
                                    </p:set>
                                    <p:animEffect filter="fade" transition="in">
                                      <p:cBhvr>
                                        <p:cTn dur="500"/>
                                        <p:tgtEl>
                                          <p:spTgt spid="60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9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95"/>
                                        </p:tgtEl>
                                        <p:attrNameLst>
                                          <p:attrName>style.visibility</p:attrName>
                                        </p:attrNameLst>
                                      </p:cBhvr>
                                      <p:to>
                                        <p:strVal val="visible"/>
                                      </p:to>
                                    </p:set>
                                    <p:animEffect filter="fade" transition="in">
                                      <p:cBhvr>
                                        <p:cTn dur="200"/>
                                        <p:tgtEl>
                                          <p:spTgt spid="59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94"/>
                                        </p:tgtEl>
                                        <p:attrNameLst>
                                          <p:attrName>style.visibility</p:attrName>
                                        </p:attrNameLst>
                                      </p:cBhvr>
                                      <p:to>
                                        <p:strVal val="visible"/>
                                      </p:to>
                                    </p:set>
                                    <p:animEffect filter="fade" transition="in">
                                      <p:cBhvr>
                                        <p:cTn dur="200"/>
                                        <p:tgtEl>
                                          <p:spTgt spid="59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09" name="Shape 609"/>
        <p:cNvGrpSpPr/>
        <p:nvPr/>
      </p:nvGrpSpPr>
      <p:grpSpPr>
        <a:xfrm>
          <a:off x="0" y="0"/>
          <a:ext cx="0" cy="0"/>
          <a:chOff x="0" y="0"/>
          <a:chExt cx="0" cy="0"/>
        </a:xfrm>
      </p:grpSpPr>
      <p:sp>
        <p:nvSpPr>
          <p:cNvPr id="610" name="Google Shape;610;p34"/>
          <p:cNvSpPr txBox="1"/>
          <p:nvPr>
            <p:ph type="title"/>
          </p:nvPr>
        </p:nvSpPr>
        <p:spPr>
          <a:xfrm>
            <a:off x="7043777" y="558697"/>
            <a:ext cx="4748830" cy="703212"/>
          </a:xfrm>
          <a:prstGeom prst="rect">
            <a:avLst/>
          </a:prstGeom>
          <a:noFill/>
          <a:ln>
            <a:noFill/>
          </a:ln>
        </p:spPr>
        <p:txBody>
          <a:bodyPr anchorCtr="0" anchor="t"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BE IN PAST PERFECT</a:t>
            </a:r>
            <a:endParaRPr/>
          </a:p>
        </p:txBody>
      </p:sp>
      <p:sp>
        <p:nvSpPr>
          <p:cNvPr id="611" name="Google Shape;611;p34"/>
          <p:cNvSpPr txBox="1"/>
          <p:nvPr/>
        </p:nvSpPr>
        <p:spPr>
          <a:xfrm>
            <a:off x="1060386" y="1217117"/>
            <a:ext cx="10583927" cy="476550"/>
          </a:xfrm>
          <a:prstGeom prst="rect">
            <a:avLst/>
          </a:prstGeom>
          <a:noFill/>
          <a:ln>
            <a:noFill/>
          </a:ln>
        </p:spPr>
        <p:txBody>
          <a:bodyPr anchorCtr="0" anchor="t" bIns="45700" lIns="91425" spcFirstLastPara="1" rIns="91425" wrap="square" tIns="45700">
            <a:noAutofit/>
          </a:bodyPr>
          <a:lstStyle/>
          <a:p>
            <a:pPr indent="-228600" lvl="0" marL="228600" marR="0" rtl="0" algn="l">
              <a:lnSpc>
                <a:spcPct val="100000"/>
              </a:lnSpc>
              <a:spcBef>
                <a:spcPts val="0"/>
              </a:spcBef>
              <a:spcAft>
                <a:spcPts val="0"/>
              </a:spcAft>
              <a:buClr>
                <a:schemeClr val="dk2"/>
              </a:buClr>
              <a:buSzPts val="2100"/>
              <a:buFont typeface="Arial"/>
              <a:buChar char="•"/>
            </a:pPr>
            <a:r>
              <a:rPr lang="en-US" sz="2100">
                <a:solidFill>
                  <a:schemeClr val="dk1"/>
                </a:solidFill>
                <a:latin typeface="Cambria"/>
                <a:ea typeface="Cambria"/>
                <a:cs typeface="Cambria"/>
                <a:sym typeface="Cambria"/>
              </a:rPr>
              <a:t>Past perfect tense uses “</a:t>
            </a:r>
            <a:r>
              <a:rPr i="1" lang="en-US" sz="2100">
                <a:solidFill>
                  <a:schemeClr val="dk1"/>
                </a:solidFill>
                <a:latin typeface="Cambria"/>
                <a:ea typeface="Cambria"/>
                <a:cs typeface="Cambria"/>
                <a:sym typeface="Cambria"/>
              </a:rPr>
              <a:t>been</a:t>
            </a:r>
            <a:r>
              <a:rPr lang="en-US" sz="2100">
                <a:solidFill>
                  <a:schemeClr val="dk1"/>
                </a:solidFill>
                <a:latin typeface="Cambria"/>
                <a:ea typeface="Cambria"/>
                <a:cs typeface="Cambria"/>
                <a:sym typeface="Cambria"/>
              </a:rPr>
              <a:t>”.</a:t>
            </a:r>
            <a:endParaRPr sz="2100">
              <a:solidFill>
                <a:schemeClr val="dk1"/>
              </a:solidFill>
              <a:latin typeface="Cambria"/>
              <a:ea typeface="Cambria"/>
              <a:cs typeface="Cambria"/>
              <a:sym typeface="Cambria"/>
            </a:endParaRPr>
          </a:p>
        </p:txBody>
      </p:sp>
      <p:sp>
        <p:nvSpPr>
          <p:cNvPr id="612" name="Google Shape;612;p34"/>
          <p:cNvSpPr txBox="1"/>
          <p:nvPr/>
        </p:nvSpPr>
        <p:spPr>
          <a:xfrm>
            <a:off x="1060386" y="4225990"/>
            <a:ext cx="8783702" cy="738664"/>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100"/>
              <a:buFont typeface="Arial"/>
              <a:buChar char="•"/>
            </a:pPr>
            <a:r>
              <a:rPr lang="en-US" sz="2100">
                <a:solidFill>
                  <a:schemeClr val="dk1"/>
                </a:solidFill>
                <a:latin typeface="Cambria"/>
                <a:ea typeface="Cambria"/>
                <a:cs typeface="Cambria"/>
                <a:sym typeface="Cambria"/>
              </a:rPr>
              <a:t>Example:</a:t>
            </a:r>
            <a:endParaRPr/>
          </a:p>
          <a:p>
            <a:pPr indent="0" lvl="0" marL="361950" marR="0" rtl="0" algn="l">
              <a:spcBef>
                <a:spcPts val="0"/>
              </a:spcBef>
              <a:spcAft>
                <a:spcPts val="0"/>
              </a:spcAft>
              <a:buNone/>
            </a:pPr>
            <a:r>
              <a:rPr lang="en-US" sz="2100">
                <a:solidFill>
                  <a:schemeClr val="dk1"/>
                </a:solidFill>
                <a:latin typeface="Cambria"/>
                <a:ea typeface="Cambria"/>
                <a:cs typeface="Cambria"/>
                <a:sym typeface="Cambria"/>
              </a:rPr>
              <a:t>Jo </a:t>
            </a:r>
            <a:r>
              <a:rPr b="1" lang="en-US" sz="2100">
                <a:solidFill>
                  <a:srgbClr val="00B0F0"/>
                </a:solidFill>
                <a:latin typeface="Cambria"/>
                <a:ea typeface="Cambria"/>
                <a:cs typeface="Cambria"/>
                <a:sym typeface="Cambria"/>
              </a:rPr>
              <a:t>had been </a:t>
            </a:r>
            <a:r>
              <a:rPr lang="en-US" sz="2100">
                <a:solidFill>
                  <a:schemeClr val="dk1"/>
                </a:solidFill>
                <a:latin typeface="Cambria"/>
                <a:ea typeface="Cambria"/>
                <a:cs typeface="Cambria"/>
                <a:sym typeface="Cambria"/>
              </a:rPr>
              <a:t>a teacher before he became a businessman.</a:t>
            </a:r>
            <a:endParaRPr sz="2100">
              <a:solidFill>
                <a:schemeClr val="dk1"/>
              </a:solidFill>
              <a:latin typeface="Gill Sans"/>
              <a:ea typeface="Gill Sans"/>
              <a:cs typeface="Gill Sans"/>
              <a:sym typeface="Gill Sans"/>
            </a:endParaRPr>
          </a:p>
        </p:txBody>
      </p:sp>
      <p:grpSp>
        <p:nvGrpSpPr>
          <p:cNvPr id="613" name="Google Shape;613;p34"/>
          <p:cNvGrpSpPr/>
          <p:nvPr/>
        </p:nvGrpSpPr>
        <p:grpSpPr>
          <a:xfrm>
            <a:off x="1309816" y="2120429"/>
            <a:ext cx="10085066" cy="1364834"/>
            <a:chOff x="1202059" y="1959271"/>
            <a:chExt cx="9025284" cy="2205836"/>
          </a:xfrm>
        </p:grpSpPr>
        <p:grpSp>
          <p:nvGrpSpPr>
            <p:cNvPr id="614" name="Google Shape;614;p34"/>
            <p:cNvGrpSpPr/>
            <p:nvPr/>
          </p:nvGrpSpPr>
          <p:grpSpPr>
            <a:xfrm>
              <a:off x="1202059" y="1959271"/>
              <a:ext cx="9025284" cy="2205836"/>
              <a:chOff x="187646" y="2168699"/>
              <a:chExt cx="9025284" cy="2205836"/>
            </a:xfrm>
          </p:grpSpPr>
          <p:sp>
            <p:nvSpPr>
              <p:cNvPr id="615" name="Google Shape;615;p34"/>
              <p:cNvSpPr/>
              <p:nvPr/>
            </p:nvSpPr>
            <p:spPr>
              <a:xfrm>
                <a:off x="187647" y="3267642"/>
                <a:ext cx="3538891" cy="1106893"/>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 He/ She/ It/ Umbu/ You/ We/ They/ Rambu and Umbu</a:t>
                </a:r>
                <a:endParaRPr sz="2000">
                  <a:solidFill>
                    <a:schemeClr val="dk1"/>
                  </a:solidFill>
                  <a:latin typeface="Cambria"/>
                  <a:ea typeface="Cambria"/>
                  <a:cs typeface="Cambria"/>
                  <a:sym typeface="Cambria"/>
                </a:endParaRPr>
              </a:p>
            </p:txBody>
          </p:sp>
          <p:sp>
            <p:nvSpPr>
              <p:cNvPr id="616" name="Google Shape;616;p34"/>
              <p:cNvSpPr/>
              <p:nvPr/>
            </p:nvSpPr>
            <p:spPr>
              <a:xfrm>
                <a:off x="187646" y="2205807"/>
                <a:ext cx="3558835" cy="1068244"/>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SUBJECT</a:t>
                </a:r>
                <a:endParaRPr/>
              </a:p>
            </p:txBody>
          </p:sp>
          <p:sp>
            <p:nvSpPr>
              <p:cNvPr id="617" name="Google Shape;617;p34"/>
              <p:cNvSpPr/>
              <p:nvPr/>
            </p:nvSpPr>
            <p:spPr>
              <a:xfrm>
                <a:off x="5425992" y="3275338"/>
                <a:ext cx="1273018" cy="1068244"/>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been</a:t>
                </a:r>
                <a:endParaRPr/>
              </a:p>
            </p:txBody>
          </p:sp>
          <p:sp>
            <p:nvSpPr>
              <p:cNvPr id="618" name="Google Shape;618;p34"/>
              <p:cNvSpPr/>
              <p:nvPr/>
            </p:nvSpPr>
            <p:spPr>
              <a:xfrm>
                <a:off x="5428276" y="2168699"/>
                <a:ext cx="1269043" cy="1098184"/>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BEEN </a:t>
                </a:r>
                <a:endParaRPr/>
              </a:p>
            </p:txBody>
          </p:sp>
          <p:sp>
            <p:nvSpPr>
              <p:cNvPr id="619" name="Google Shape;619;p34"/>
              <p:cNvSpPr/>
              <p:nvPr/>
            </p:nvSpPr>
            <p:spPr>
              <a:xfrm>
                <a:off x="6715691" y="3274052"/>
                <a:ext cx="2497239" cy="1098184"/>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late to class.</a:t>
                </a:r>
                <a:endParaRPr/>
              </a:p>
            </p:txBody>
          </p:sp>
          <p:sp>
            <p:nvSpPr>
              <p:cNvPr id="620" name="Google Shape;620;p34"/>
              <p:cNvSpPr/>
              <p:nvPr/>
            </p:nvSpPr>
            <p:spPr>
              <a:xfrm>
                <a:off x="6715691" y="2175868"/>
                <a:ext cx="2497239" cy="1098184"/>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REST OF SENTENCE</a:t>
                </a:r>
                <a:endParaRPr/>
              </a:p>
            </p:txBody>
          </p:sp>
        </p:grpSp>
        <p:sp>
          <p:nvSpPr>
            <p:cNvPr id="621" name="Google Shape;621;p34"/>
            <p:cNvSpPr/>
            <p:nvPr/>
          </p:nvSpPr>
          <p:spPr>
            <a:xfrm>
              <a:off x="4765974" y="3069165"/>
              <a:ext cx="1659247" cy="1068244"/>
            </a:xfrm>
            <a:prstGeom prst="roundRect">
              <a:avLst>
                <a:gd fmla="val 16667" name="adj"/>
              </a:avLst>
            </a:prstGeom>
            <a:solidFill>
              <a:srgbClr val="F1EEEC"/>
            </a:solidFill>
            <a:ln cap="flat" cmpd="sng" w="952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had (not)</a:t>
              </a:r>
              <a:endParaRPr/>
            </a:p>
          </p:txBody>
        </p:sp>
        <p:sp>
          <p:nvSpPr>
            <p:cNvPr id="622" name="Google Shape;622;p34"/>
            <p:cNvSpPr/>
            <p:nvPr/>
          </p:nvSpPr>
          <p:spPr>
            <a:xfrm>
              <a:off x="4780462" y="1962528"/>
              <a:ext cx="1640001" cy="1098184"/>
            </a:xfrm>
            <a:prstGeom prst="roundRect">
              <a:avLst>
                <a:gd fmla="val 16667" name="adj"/>
              </a:avLst>
            </a:prstGeom>
            <a:solidFill>
              <a:schemeClr val="accent1"/>
            </a:solidFill>
            <a:ln cap="flat" cmpd="sng" w="12700">
              <a:solidFill>
                <a:srgbClr val="3E4C5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Cambria"/>
                  <a:ea typeface="Cambria"/>
                  <a:cs typeface="Cambria"/>
                  <a:sym typeface="Cambria"/>
                </a:rPr>
                <a:t>HAD/ HAD NOT</a:t>
              </a:r>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26" name="Shape 626"/>
        <p:cNvGrpSpPr/>
        <p:nvPr/>
      </p:nvGrpSpPr>
      <p:grpSpPr>
        <a:xfrm>
          <a:off x="0" y="0"/>
          <a:ext cx="0" cy="0"/>
          <a:chOff x="0" y="0"/>
          <a:chExt cx="0" cy="0"/>
        </a:xfrm>
      </p:grpSpPr>
      <p:sp>
        <p:nvSpPr>
          <p:cNvPr id="627" name="Google Shape;627;p35"/>
          <p:cNvSpPr txBox="1"/>
          <p:nvPr>
            <p:ph type="title"/>
          </p:nvPr>
        </p:nvSpPr>
        <p:spPr>
          <a:xfrm>
            <a:off x="7070620" y="295822"/>
            <a:ext cx="4748830" cy="70115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EXERCISES</a:t>
            </a:r>
            <a:endParaRPr/>
          </a:p>
        </p:txBody>
      </p:sp>
      <p:sp>
        <p:nvSpPr>
          <p:cNvPr id="628" name="Google Shape;628;p35"/>
          <p:cNvSpPr txBox="1"/>
          <p:nvPr/>
        </p:nvSpPr>
        <p:spPr>
          <a:xfrm>
            <a:off x="1092343" y="976752"/>
            <a:ext cx="10727107" cy="167633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2"/>
              </a:buClr>
              <a:buSzPts val="2100"/>
              <a:buFont typeface="Arial"/>
              <a:buNone/>
            </a:pPr>
            <a:r>
              <a:rPr lang="en-US" sz="2100">
                <a:solidFill>
                  <a:schemeClr val="dk1"/>
                </a:solidFill>
                <a:latin typeface="Cambria"/>
                <a:ea typeface="Cambria"/>
                <a:cs typeface="Cambria"/>
                <a:sym typeface="Cambria"/>
              </a:rPr>
              <a:t>Use the simple past or the past perfect form of the verbs in parentheses to complete the sentences. In some cases, either tense is correct. Example: </a:t>
            </a:r>
            <a:endParaRPr/>
          </a:p>
          <a:p>
            <a:pPr indent="0" lvl="0" marL="0" marR="0" rtl="0" algn="l">
              <a:lnSpc>
                <a:spcPct val="100000"/>
              </a:lnSpc>
              <a:spcBef>
                <a:spcPts val="700"/>
              </a:spcBef>
              <a:spcAft>
                <a:spcPts val="0"/>
              </a:spcAft>
              <a:buClr>
                <a:schemeClr val="dk2"/>
              </a:buClr>
              <a:buSzPts val="2100"/>
              <a:buFont typeface="Arial"/>
              <a:buNone/>
            </a:pPr>
            <a:r>
              <a:rPr lang="en-US" sz="2100">
                <a:solidFill>
                  <a:schemeClr val="dk1"/>
                </a:solidFill>
                <a:latin typeface="Cambria"/>
                <a:ea typeface="Cambria"/>
                <a:cs typeface="Cambria"/>
                <a:sym typeface="Cambria"/>
              </a:rPr>
              <a:t>Question: I was late. When I (arrive) _______, the teacher (start) _______ the class.</a:t>
            </a:r>
            <a:endParaRPr/>
          </a:p>
          <a:p>
            <a:pPr indent="0" lvl="0" marL="0" marR="0" rtl="0" algn="l">
              <a:lnSpc>
                <a:spcPct val="100000"/>
              </a:lnSpc>
              <a:spcBef>
                <a:spcPts val="700"/>
              </a:spcBef>
              <a:spcAft>
                <a:spcPts val="0"/>
              </a:spcAft>
              <a:buClr>
                <a:schemeClr val="dk2"/>
              </a:buClr>
              <a:buSzPts val="2100"/>
              <a:buFont typeface="Arial"/>
              <a:buNone/>
            </a:pPr>
            <a:r>
              <a:rPr lang="en-US" sz="2100">
                <a:solidFill>
                  <a:schemeClr val="dk1"/>
                </a:solidFill>
                <a:latin typeface="Cambria"/>
                <a:ea typeface="Cambria"/>
                <a:cs typeface="Cambria"/>
                <a:sym typeface="Cambria"/>
              </a:rPr>
              <a:t>Answer.  : I was late. When I </a:t>
            </a:r>
            <a:r>
              <a:rPr b="1" lang="en-US" sz="2100">
                <a:solidFill>
                  <a:srgbClr val="0070C0"/>
                </a:solidFill>
                <a:latin typeface="Cambria"/>
                <a:ea typeface="Cambria"/>
                <a:cs typeface="Cambria"/>
                <a:sym typeface="Cambria"/>
              </a:rPr>
              <a:t>arrived</a:t>
            </a:r>
            <a:r>
              <a:rPr lang="en-US" sz="2100">
                <a:solidFill>
                  <a:schemeClr val="dk1"/>
                </a:solidFill>
                <a:latin typeface="Cambria"/>
                <a:ea typeface="Cambria"/>
                <a:cs typeface="Cambria"/>
                <a:sym typeface="Cambria"/>
              </a:rPr>
              <a:t> the teacher </a:t>
            </a:r>
            <a:r>
              <a:rPr b="1" lang="en-US" sz="2100">
                <a:solidFill>
                  <a:srgbClr val="0070C0"/>
                </a:solidFill>
                <a:latin typeface="Cambria"/>
                <a:ea typeface="Cambria"/>
                <a:cs typeface="Cambria"/>
                <a:sym typeface="Cambria"/>
              </a:rPr>
              <a:t>had started</a:t>
            </a:r>
            <a:r>
              <a:rPr lang="en-US" sz="2100">
                <a:solidFill>
                  <a:schemeClr val="dk1"/>
                </a:solidFill>
                <a:latin typeface="Cambria"/>
                <a:ea typeface="Cambria"/>
                <a:cs typeface="Cambria"/>
                <a:sym typeface="Cambria"/>
              </a:rPr>
              <a:t> the class.</a:t>
            </a:r>
            <a:endParaRPr/>
          </a:p>
        </p:txBody>
      </p:sp>
      <p:sp>
        <p:nvSpPr>
          <p:cNvPr id="629" name="Google Shape;629;p35"/>
          <p:cNvSpPr txBox="1"/>
          <p:nvPr/>
        </p:nvSpPr>
        <p:spPr>
          <a:xfrm>
            <a:off x="1092343" y="2754520"/>
            <a:ext cx="10007314" cy="2347152"/>
          </a:xfrm>
          <a:prstGeom prst="rect">
            <a:avLst/>
          </a:prstGeom>
          <a:noFill/>
          <a:ln>
            <a:noFill/>
          </a:ln>
        </p:spPr>
        <p:txBody>
          <a:bodyPr anchorCtr="0" anchor="t" bIns="45700" lIns="91425" spcFirstLastPara="1" rIns="91425" wrap="square" tIns="45700">
            <a:noAutofit/>
          </a:bodyPr>
          <a:lstStyle/>
          <a:p>
            <a:pPr indent="-457200" lvl="0" marL="457200" marR="0" rtl="0" algn="just">
              <a:lnSpc>
                <a:spcPct val="100000"/>
              </a:lnSpc>
              <a:spcBef>
                <a:spcPts val="0"/>
              </a:spcBef>
              <a:spcAft>
                <a:spcPts val="0"/>
              </a:spcAft>
              <a:buClr>
                <a:schemeClr val="dk2"/>
              </a:buClr>
              <a:buSzPts val="2100"/>
              <a:buFont typeface="Arial"/>
              <a:buAutoNum type="arabicPeriod"/>
            </a:pPr>
            <a:r>
              <a:rPr lang="en-US" sz="2100">
                <a:solidFill>
                  <a:schemeClr val="dk1"/>
                </a:solidFill>
                <a:latin typeface="Cambria"/>
                <a:ea typeface="Cambria"/>
                <a:cs typeface="Cambria"/>
                <a:sym typeface="Cambria"/>
              </a:rPr>
              <a:t>I (</a:t>
            </a:r>
            <a:r>
              <a:rPr i="1" lang="en-US" sz="2100">
                <a:solidFill>
                  <a:schemeClr val="dk1"/>
                </a:solidFill>
                <a:latin typeface="Cambria"/>
                <a:ea typeface="Cambria"/>
                <a:cs typeface="Cambria"/>
                <a:sym typeface="Cambria"/>
              </a:rPr>
              <a:t>not finish</a:t>
            </a:r>
            <a:r>
              <a:rPr lang="en-US" sz="2100">
                <a:solidFill>
                  <a:schemeClr val="dk1"/>
                </a:solidFill>
                <a:latin typeface="Cambria"/>
                <a:ea typeface="Cambria"/>
                <a:cs typeface="Cambria"/>
                <a:sym typeface="Cambria"/>
              </a:rPr>
              <a:t>) _____  the assignment when suddenly the power (</a:t>
            </a:r>
            <a:r>
              <a:rPr i="1" lang="en-US" sz="2100">
                <a:solidFill>
                  <a:schemeClr val="dk1"/>
                </a:solidFill>
                <a:latin typeface="Cambria"/>
                <a:ea typeface="Cambria"/>
                <a:cs typeface="Cambria"/>
                <a:sym typeface="Cambria"/>
              </a:rPr>
              <a:t>be</a:t>
            </a:r>
            <a:r>
              <a:rPr lang="en-US" sz="2100">
                <a:solidFill>
                  <a:schemeClr val="dk1"/>
                </a:solidFill>
                <a:latin typeface="Cambria"/>
                <a:ea typeface="Cambria"/>
                <a:cs typeface="Cambria"/>
                <a:sym typeface="Cambria"/>
              </a:rPr>
              <a:t>) _____ out.</a:t>
            </a:r>
            <a:r>
              <a:rPr i="1" lang="en-US" sz="2100">
                <a:solidFill>
                  <a:schemeClr val="dk1"/>
                </a:solidFill>
                <a:latin typeface="Cambria"/>
                <a:ea typeface="Cambria"/>
                <a:cs typeface="Cambria"/>
                <a:sym typeface="Cambria"/>
              </a:rPr>
              <a:t> </a:t>
            </a:r>
            <a:endParaRPr/>
          </a:p>
          <a:p>
            <a:pPr indent="-457200" lvl="0" marL="457200" marR="0" rtl="0" algn="just">
              <a:lnSpc>
                <a:spcPct val="100000"/>
              </a:lnSpc>
              <a:spcBef>
                <a:spcPts val="700"/>
              </a:spcBef>
              <a:spcAft>
                <a:spcPts val="0"/>
              </a:spcAft>
              <a:buClr>
                <a:schemeClr val="dk2"/>
              </a:buClr>
              <a:buSzPts val="2100"/>
              <a:buFont typeface="Arial"/>
              <a:buAutoNum type="arabicPeriod"/>
            </a:pPr>
            <a:r>
              <a:rPr lang="en-US" sz="2100">
                <a:solidFill>
                  <a:schemeClr val="dk1"/>
                </a:solidFill>
                <a:latin typeface="Cambria"/>
                <a:ea typeface="Cambria"/>
                <a:cs typeface="Cambria"/>
                <a:sym typeface="Cambria"/>
              </a:rPr>
              <a:t>It was raining hard, but by the time class </a:t>
            </a:r>
            <a:r>
              <a:rPr i="1" lang="en-US" sz="2100">
                <a:solidFill>
                  <a:schemeClr val="dk1"/>
                </a:solidFill>
                <a:latin typeface="Cambria"/>
                <a:ea typeface="Cambria"/>
                <a:cs typeface="Cambria"/>
                <a:sym typeface="Cambria"/>
              </a:rPr>
              <a:t>(be) </a:t>
            </a:r>
            <a:r>
              <a:rPr lang="en-US" sz="2100">
                <a:solidFill>
                  <a:schemeClr val="dk1"/>
                </a:solidFill>
                <a:latin typeface="Cambria"/>
                <a:ea typeface="Cambria"/>
                <a:cs typeface="Cambria"/>
                <a:sym typeface="Cambria"/>
              </a:rPr>
              <a:t>_____ over, the rain </a:t>
            </a:r>
            <a:r>
              <a:rPr i="1" lang="en-US" sz="2100">
                <a:solidFill>
                  <a:schemeClr val="dk1"/>
                </a:solidFill>
                <a:latin typeface="Cambria"/>
                <a:ea typeface="Cambria"/>
                <a:cs typeface="Cambria"/>
                <a:sym typeface="Cambria"/>
              </a:rPr>
              <a:t>(stop) </a:t>
            </a:r>
            <a:r>
              <a:rPr lang="en-US" sz="2100">
                <a:solidFill>
                  <a:schemeClr val="dk1"/>
                </a:solidFill>
                <a:latin typeface="Cambria"/>
                <a:ea typeface="Cambria"/>
                <a:cs typeface="Cambria"/>
                <a:sym typeface="Cambria"/>
              </a:rPr>
              <a:t>_____.</a:t>
            </a:r>
            <a:endParaRPr/>
          </a:p>
          <a:p>
            <a:pPr indent="-457200" lvl="0" marL="457200" marR="0" rtl="0" algn="just">
              <a:lnSpc>
                <a:spcPct val="100000"/>
              </a:lnSpc>
              <a:spcBef>
                <a:spcPts val="700"/>
              </a:spcBef>
              <a:spcAft>
                <a:spcPts val="0"/>
              </a:spcAft>
              <a:buClr>
                <a:schemeClr val="dk2"/>
              </a:buClr>
              <a:buSzPts val="2100"/>
              <a:buFont typeface="Arial"/>
              <a:buAutoNum type="arabicPeriod"/>
            </a:pPr>
            <a:r>
              <a:rPr lang="en-US" sz="2100">
                <a:solidFill>
                  <a:schemeClr val="dk1"/>
                </a:solidFill>
                <a:latin typeface="Cambria"/>
                <a:ea typeface="Cambria"/>
                <a:cs typeface="Cambria"/>
                <a:sym typeface="Cambria"/>
              </a:rPr>
              <a:t>Some prospective students (</a:t>
            </a:r>
            <a:r>
              <a:rPr i="1" lang="en-US" sz="2100">
                <a:solidFill>
                  <a:schemeClr val="dk1"/>
                </a:solidFill>
                <a:latin typeface="Cambria"/>
                <a:ea typeface="Cambria"/>
                <a:cs typeface="Cambria"/>
                <a:sym typeface="Cambria"/>
              </a:rPr>
              <a:t>register</a:t>
            </a:r>
            <a:r>
              <a:rPr lang="en-US" sz="2100">
                <a:solidFill>
                  <a:schemeClr val="dk1"/>
                </a:solidFill>
                <a:latin typeface="Cambria"/>
                <a:ea typeface="Cambria"/>
                <a:cs typeface="Cambria"/>
                <a:sym typeface="Cambria"/>
              </a:rPr>
              <a:t>) _____ even before the admission period (</a:t>
            </a:r>
            <a:r>
              <a:rPr i="1" lang="en-US" sz="2100">
                <a:solidFill>
                  <a:schemeClr val="dk1"/>
                </a:solidFill>
                <a:latin typeface="Cambria"/>
                <a:ea typeface="Cambria"/>
                <a:cs typeface="Cambria"/>
                <a:sym typeface="Cambria"/>
              </a:rPr>
              <a:t>begin</a:t>
            </a:r>
            <a:r>
              <a:rPr lang="en-US" sz="2100">
                <a:solidFill>
                  <a:schemeClr val="dk1"/>
                </a:solidFill>
                <a:latin typeface="Cambria"/>
                <a:ea typeface="Cambria"/>
                <a:cs typeface="Cambria"/>
                <a:sym typeface="Cambria"/>
              </a:rPr>
              <a:t>) _____.</a:t>
            </a:r>
            <a:endParaRPr/>
          </a:p>
          <a:p>
            <a:pPr indent="-457200" lvl="0" marL="457200" marR="0" rtl="0" algn="just">
              <a:lnSpc>
                <a:spcPct val="100000"/>
              </a:lnSpc>
              <a:spcBef>
                <a:spcPts val="700"/>
              </a:spcBef>
              <a:spcAft>
                <a:spcPts val="0"/>
              </a:spcAft>
              <a:buClr>
                <a:schemeClr val="dk2"/>
              </a:buClr>
              <a:buSzPts val="2100"/>
              <a:buFont typeface="Arial"/>
              <a:buAutoNum type="arabicPeriod"/>
            </a:pPr>
            <a:r>
              <a:rPr lang="en-US" sz="2100">
                <a:solidFill>
                  <a:schemeClr val="dk1"/>
                </a:solidFill>
                <a:latin typeface="Cambria"/>
                <a:ea typeface="Cambria"/>
                <a:cs typeface="Cambria"/>
                <a:sym typeface="Cambria"/>
              </a:rPr>
              <a:t>The registrar (not give) _____ some students access to the LMS because they (not complete) _____  the tuition fee.</a:t>
            </a:r>
            <a:endParaRPr sz="2100">
              <a:solidFill>
                <a:schemeClr val="dk1"/>
              </a:solidFill>
              <a:latin typeface="Cambria"/>
              <a:ea typeface="Cambria"/>
              <a:cs typeface="Cambria"/>
              <a:sym typeface="Cambria"/>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33" name="Shape 633"/>
        <p:cNvGrpSpPr/>
        <p:nvPr/>
      </p:nvGrpSpPr>
      <p:grpSpPr>
        <a:xfrm>
          <a:off x="0" y="0"/>
          <a:ext cx="0" cy="0"/>
          <a:chOff x="0" y="0"/>
          <a:chExt cx="0" cy="0"/>
        </a:xfrm>
      </p:grpSpPr>
      <p:sp>
        <p:nvSpPr>
          <p:cNvPr id="634" name="Google Shape;634;p36"/>
          <p:cNvSpPr txBox="1"/>
          <p:nvPr>
            <p:ph type="title"/>
          </p:nvPr>
        </p:nvSpPr>
        <p:spPr>
          <a:xfrm>
            <a:off x="7070620" y="295822"/>
            <a:ext cx="4748830" cy="70115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DISCUSSION</a:t>
            </a:r>
            <a:endParaRPr/>
          </a:p>
        </p:txBody>
      </p:sp>
      <p:sp>
        <p:nvSpPr>
          <p:cNvPr id="635" name="Google Shape;635;p36"/>
          <p:cNvSpPr txBox="1"/>
          <p:nvPr/>
        </p:nvSpPr>
        <p:spPr>
          <a:xfrm>
            <a:off x="892301" y="4476275"/>
            <a:ext cx="3435927" cy="542432"/>
          </a:xfrm>
          <a:prstGeom prst="rect">
            <a:avLst/>
          </a:prstGeom>
          <a:noFill/>
          <a:ln>
            <a:noFill/>
          </a:ln>
        </p:spPr>
        <p:txBody>
          <a:bodyPr anchorCtr="0" anchor="t" bIns="45700" lIns="91425" spcFirstLastPara="1" rIns="91425" wrap="square" tIns="45700">
            <a:noAutofit/>
          </a:bodyPr>
          <a:lstStyle/>
          <a:p>
            <a:pPr indent="-457200" lvl="0" marL="457200" marR="0" rtl="0" algn="just">
              <a:lnSpc>
                <a:spcPct val="100000"/>
              </a:lnSpc>
              <a:spcBef>
                <a:spcPts val="0"/>
              </a:spcBef>
              <a:spcAft>
                <a:spcPts val="0"/>
              </a:spcAft>
              <a:buClr>
                <a:schemeClr val="dk2"/>
              </a:buClr>
              <a:buSzPts val="2100"/>
              <a:buFont typeface="Impact"/>
              <a:buAutoNum type="arabicPeriod" startAt="4"/>
            </a:pPr>
            <a:r>
              <a:rPr lang="en-US" sz="2100">
                <a:solidFill>
                  <a:schemeClr val="dk1"/>
                </a:solidFill>
                <a:latin typeface="Cambria"/>
                <a:ea typeface="Cambria"/>
                <a:cs typeface="Cambria"/>
                <a:sym typeface="Cambria"/>
              </a:rPr>
              <a:t>The registrar (not give)</a:t>
            </a:r>
            <a:endParaRPr sz="2100">
              <a:solidFill>
                <a:schemeClr val="dk1"/>
              </a:solidFill>
              <a:latin typeface="Cambria"/>
              <a:ea typeface="Cambria"/>
              <a:cs typeface="Cambria"/>
              <a:sym typeface="Cambria"/>
            </a:endParaRPr>
          </a:p>
        </p:txBody>
      </p:sp>
      <p:sp>
        <p:nvSpPr>
          <p:cNvPr id="636" name="Google Shape;636;p36"/>
          <p:cNvSpPr txBox="1"/>
          <p:nvPr/>
        </p:nvSpPr>
        <p:spPr>
          <a:xfrm>
            <a:off x="831273" y="1130454"/>
            <a:ext cx="6428509" cy="430887"/>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00000"/>
              </a:lnSpc>
              <a:spcBef>
                <a:spcPts val="0"/>
              </a:spcBef>
              <a:spcAft>
                <a:spcPts val="0"/>
              </a:spcAft>
              <a:buClr>
                <a:schemeClr val="dk1"/>
              </a:buClr>
              <a:buSzPts val="2200"/>
              <a:buFont typeface="Arial"/>
              <a:buAutoNum type="arabicPeriod"/>
            </a:pPr>
            <a:r>
              <a:rPr lang="en-US" sz="2200">
                <a:solidFill>
                  <a:schemeClr val="dk1"/>
                </a:solidFill>
                <a:latin typeface="Cambria"/>
                <a:ea typeface="Cambria"/>
                <a:cs typeface="Cambria"/>
                <a:sym typeface="Cambria"/>
              </a:rPr>
              <a:t>I (</a:t>
            </a:r>
            <a:r>
              <a:rPr i="1" lang="en-US" sz="2200">
                <a:solidFill>
                  <a:schemeClr val="dk1"/>
                </a:solidFill>
                <a:latin typeface="Cambria"/>
                <a:ea typeface="Cambria"/>
                <a:cs typeface="Cambria"/>
                <a:sym typeface="Cambria"/>
              </a:rPr>
              <a:t>not finish</a:t>
            </a:r>
            <a:r>
              <a:rPr lang="en-US" sz="2200">
                <a:solidFill>
                  <a:schemeClr val="dk1"/>
                </a:solidFill>
                <a:latin typeface="Cambria"/>
                <a:ea typeface="Cambria"/>
                <a:cs typeface="Cambria"/>
                <a:sym typeface="Cambria"/>
              </a:rPr>
              <a:t>)                                        the assignment</a:t>
            </a:r>
            <a:endParaRPr i="1" sz="2200">
              <a:solidFill>
                <a:schemeClr val="dk1"/>
              </a:solidFill>
              <a:latin typeface="Cambria"/>
              <a:ea typeface="Cambria"/>
              <a:cs typeface="Cambria"/>
              <a:sym typeface="Cambria"/>
            </a:endParaRPr>
          </a:p>
        </p:txBody>
      </p:sp>
      <p:sp>
        <p:nvSpPr>
          <p:cNvPr id="637" name="Google Shape;637;p36"/>
          <p:cNvSpPr txBox="1"/>
          <p:nvPr/>
        </p:nvSpPr>
        <p:spPr>
          <a:xfrm>
            <a:off x="1249544" y="1646339"/>
            <a:ext cx="2075547" cy="43088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lang="en-US" sz="2200">
                <a:solidFill>
                  <a:schemeClr val="dk1"/>
                </a:solidFill>
                <a:latin typeface="Cambria"/>
                <a:ea typeface="Cambria"/>
                <a:cs typeface="Cambria"/>
                <a:sym typeface="Cambria"/>
              </a:rPr>
              <a:t>(</a:t>
            </a:r>
            <a:r>
              <a:rPr i="1" lang="en-US" sz="2200">
                <a:solidFill>
                  <a:schemeClr val="dk1"/>
                </a:solidFill>
                <a:latin typeface="Cambria"/>
                <a:ea typeface="Cambria"/>
                <a:cs typeface="Cambria"/>
                <a:sym typeface="Cambria"/>
              </a:rPr>
              <a:t>be</a:t>
            </a:r>
            <a:r>
              <a:rPr lang="en-US" sz="2200">
                <a:solidFill>
                  <a:schemeClr val="dk1"/>
                </a:solidFill>
                <a:latin typeface="Cambria"/>
                <a:ea typeface="Cambria"/>
                <a:cs typeface="Cambria"/>
                <a:sym typeface="Cambria"/>
              </a:rPr>
              <a:t>)              out.</a:t>
            </a:r>
            <a:r>
              <a:rPr i="1" lang="en-US" sz="2200">
                <a:solidFill>
                  <a:schemeClr val="dk1"/>
                </a:solidFill>
                <a:latin typeface="Cambria"/>
                <a:ea typeface="Cambria"/>
                <a:cs typeface="Cambria"/>
                <a:sym typeface="Cambria"/>
              </a:rPr>
              <a:t> </a:t>
            </a:r>
            <a:endParaRPr/>
          </a:p>
        </p:txBody>
      </p:sp>
      <p:sp>
        <p:nvSpPr>
          <p:cNvPr id="638" name="Google Shape;638;p36"/>
          <p:cNvSpPr txBox="1"/>
          <p:nvPr/>
        </p:nvSpPr>
        <p:spPr>
          <a:xfrm>
            <a:off x="3048001" y="1130453"/>
            <a:ext cx="2078181" cy="430887"/>
          </a:xfrm>
          <a:prstGeom prst="rect">
            <a:avLst/>
          </a:prstGeom>
          <a:solidFill>
            <a:srgbClr val="D3E1EC"/>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i="1" lang="en-US" sz="2200">
                <a:solidFill>
                  <a:schemeClr val="dk1"/>
                </a:solidFill>
                <a:latin typeface="Cambria"/>
                <a:ea typeface="Cambria"/>
                <a:cs typeface="Cambria"/>
                <a:sym typeface="Cambria"/>
              </a:rPr>
              <a:t>had not finished</a:t>
            </a:r>
            <a:endParaRPr i="1" sz="2200">
              <a:solidFill>
                <a:schemeClr val="dk1"/>
              </a:solidFill>
              <a:latin typeface="Cambria"/>
              <a:ea typeface="Cambria"/>
              <a:cs typeface="Cambria"/>
              <a:sym typeface="Cambria"/>
            </a:endParaRPr>
          </a:p>
        </p:txBody>
      </p:sp>
      <p:sp>
        <p:nvSpPr>
          <p:cNvPr id="639" name="Google Shape;639;p36"/>
          <p:cNvSpPr txBox="1"/>
          <p:nvPr/>
        </p:nvSpPr>
        <p:spPr>
          <a:xfrm>
            <a:off x="7152412" y="1130453"/>
            <a:ext cx="3321624" cy="43088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lang="en-US" sz="2200">
                <a:solidFill>
                  <a:schemeClr val="dk1"/>
                </a:solidFill>
                <a:latin typeface="Cambria"/>
                <a:ea typeface="Cambria"/>
                <a:cs typeface="Cambria"/>
                <a:sym typeface="Cambria"/>
              </a:rPr>
              <a:t>when suddenly the power</a:t>
            </a:r>
            <a:endParaRPr i="1" sz="2200">
              <a:solidFill>
                <a:schemeClr val="dk1"/>
              </a:solidFill>
              <a:latin typeface="Cambria"/>
              <a:ea typeface="Cambria"/>
              <a:cs typeface="Cambria"/>
              <a:sym typeface="Cambria"/>
            </a:endParaRPr>
          </a:p>
        </p:txBody>
      </p:sp>
      <p:sp>
        <p:nvSpPr>
          <p:cNvPr id="640" name="Google Shape;640;p36"/>
          <p:cNvSpPr txBox="1"/>
          <p:nvPr/>
        </p:nvSpPr>
        <p:spPr>
          <a:xfrm>
            <a:off x="1958930" y="1659495"/>
            <a:ext cx="656774" cy="430887"/>
          </a:xfrm>
          <a:prstGeom prst="rect">
            <a:avLst/>
          </a:prstGeom>
          <a:solidFill>
            <a:srgbClr val="D3E1EC"/>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i="1" lang="en-US" sz="2200">
                <a:solidFill>
                  <a:schemeClr val="dk1"/>
                </a:solidFill>
                <a:latin typeface="Cambria"/>
                <a:ea typeface="Cambria"/>
                <a:cs typeface="Cambria"/>
                <a:sym typeface="Cambria"/>
              </a:rPr>
              <a:t>was</a:t>
            </a:r>
            <a:endParaRPr/>
          </a:p>
        </p:txBody>
      </p:sp>
      <p:sp>
        <p:nvSpPr>
          <p:cNvPr id="641" name="Google Shape;641;p36"/>
          <p:cNvSpPr txBox="1"/>
          <p:nvPr/>
        </p:nvSpPr>
        <p:spPr>
          <a:xfrm>
            <a:off x="7916556" y="2372630"/>
            <a:ext cx="1828799" cy="41549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lang="en-US" sz="2100">
                <a:solidFill>
                  <a:schemeClr val="dk1"/>
                </a:solidFill>
                <a:latin typeface="Cambria"/>
                <a:ea typeface="Cambria"/>
                <a:cs typeface="Cambria"/>
                <a:sym typeface="Cambria"/>
              </a:rPr>
              <a:t>the rain </a:t>
            </a:r>
            <a:r>
              <a:rPr i="1" lang="en-US" sz="2100">
                <a:solidFill>
                  <a:schemeClr val="dk1"/>
                </a:solidFill>
                <a:latin typeface="Cambria"/>
                <a:ea typeface="Cambria"/>
                <a:cs typeface="Cambria"/>
                <a:sym typeface="Cambria"/>
              </a:rPr>
              <a:t>(stop)</a:t>
            </a:r>
            <a:endParaRPr sz="2100">
              <a:solidFill>
                <a:schemeClr val="dk1"/>
              </a:solidFill>
              <a:latin typeface="Cambria"/>
              <a:ea typeface="Cambria"/>
              <a:cs typeface="Cambria"/>
              <a:sym typeface="Cambria"/>
            </a:endParaRPr>
          </a:p>
        </p:txBody>
      </p:sp>
      <p:sp>
        <p:nvSpPr>
          <p:cNvPr id="642" name="Google Shape;642;p36"/>
          <p:cNvSpPr txBox="1"/>
          <p:nvPr/>
        </p:nvSpPr>
        <p:spPr>
          <a:xfrm>
            <a:off x="831273" y="2364936"/>
            <a:ext cx="5771735" cy="415498"/>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00000"/>
              </a:lnSpc>
              <a:spcBef>
                <a:spcPts val="0"/>
              </a:spcBef>
              <a:spcAft>
                <a:spcPts val="0"/>
              </a:spcAft>
              <a:buClr>
                <a:schemeClr val="dk1"/>
              </a:buClr>
              <a:buSzPts val="2100"/>
              <a:buFont typeface="Impact"/>
              <a:buAutoNum type="arabicPeriod" startAt="2"/>
            </a:pPr>
            <a:r>
              <a:rPr lang="en-US" sz="2100">
                <a:solidFill>
                  <a:schemeClr val="dk1"/>
                </a:solidFill>
                <a:latin typeface="Cambria"/>
                <a:ea typeface="Cambria"/>
                <a:cs typeface="Cambria"/>
                <a:sym typeface="Cambria"/>
              </a:rPr>
              <a:t>It was raining hard, but by the time class </a:t>
            </a:r>
            <a:r>
              <a:rPr i="1" lang="en-US" sz="2100">
                <a:solidFill>
                  <a:schemeClr val="dk1"/>
                </a:solidFill>
                <a:latin typeface="Cambria"/>
                <a:ea typeface="Cambria"/>
                <a:cs typeface="Cambria"/>
                <a:sym typeface="Cambria"/>
              </a:rPr>
              <a:t>(be)</a:t>
            </a:r>
            <a:endParaRPr sz="2100">
              <a:solidFill>
                <a:schemeClr val="dk1"/>
              </a:solidFill>
              <a:latin typeface="Cambria"/>
              <a:ea typeface="Cambria"/>
              <a:cs typeface="Cambria"/>
              <a:sym typeface="Cambria"/>
            </a:endParaRPr>
          </a:p>
        </p:txBody>
      </p:sp>
      <p:sp>
        <p:nvSpPr>
          <p:cNvPr id="643" name="Google Shape;643;p36"/>
          <p:cNvSpPr txBox="1"/>
          <p:nvPr/>
        </p:nvSpPr>
        <p:spPr>
          <a:xfrm>
            <a:off x="6603008" y="2357241"/>
            <a:ext cx="656774" cy="430887"/>
          </a:xfrm>
          <a:prstGeom prst="rect">
            <a:avLst/>
          </a:prstGeom>
          <a:solidFill>
            <a:srgbClr val="D3E1EC"/>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i="1" lang="en-US" sz="2200">
                <a:solidFill>
                  <a:schemeClr val="dk1"/>
                </a:solidFill>
                <a:latin typeface="Cambria"/>
                <a:ea typeface="Cambria"/>
                <a:cs typeface="Cambria"/>
                <a:sym typeface="Cambria"/>
              </a:rPr>
              <a:t>was</a:t>
            </a:r>
            <a:endParaRPr/>
          </a:p>
        </p:txBody>
      </p:sp>
      <p:sp>
        <p:nvSpPr>
          <p:cNvPr id="644" name="Google Shape;644;p36"/>
          <p:cNvSpPr txBox="1"/>
          <p:nvPr/>
        </p:nvSpPr>
        <p:spPr>
          <a:xfrm>
            <a:off x="9745355" y="2387160"/>
            <a:ext cx="1688069" cy="430887"/>
          </a:xfrm>
          <a:prstGeom prst="rect">
            <a:avLst/>
          </a:prstGeom>
          <a:solidFill>
            <a:srgbClr val="D3E1EC"/>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i="1" lang="en-US" sz="2200">
                <a:solidFill>
                  <a:schemeClr val="dk1"/>
                </a:solidFill>
                <a:latin typeface="Cambria"/>
                <a:ea typeface="Cambria"/>
                <a:cs typeface="Cambria"/>
                <a:sym typeface="Cambria"/>
              </a:rPr>
              <a:t>had stopped.</a:t>
            </a:r>
            <a:endParaRPr i="1" sz="2200">
              <a:solidFill>
                <a:schemeClr val="dk1"/>
              </a:solidFill>
              <a:latin typeface="Cambria"/>
              <a:ea typeface="Cambria"/>
              <a:cs typeface="Cambria"/>
              <a:sym typeface="Cambria"/>
            </a:endParaRPr>
          </a:p>
        </p:txBody>
      </p:sp>
      <p:sp>
        <p:nvSpPr>
          <p:cNvPr id="645" name="Google Shape;645;p36"/>
          <p:cNvSpPr txBox="1"/>
          <p:nvPr/>
        </p:nvSpPr>
        <p:spPr>
          <a:xfrm>
            <a:off x="831274" y="3049971"/>
            <a:ext cx="4835236" cy="415498"/>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00000"/>
              </a:lnSpc>
              <a:spcBef>
                <a:spcPts val="0"/>
              </a:spcBef>
              <a:spcAft>
                <a:spcPts val="0"/>
              </a:spcAft>
              <a:buClr>
                <a:schemeClr val="dk1"/>
              </a:buClr>
              <a:buSzPts val="2100"/>
              <a:buFont typeface="Impact"/>
              <a:buAutoNum type="arabicPeriod" startAt="3"/>
            </a:pPr>
            <a:r>
              <a:rPr lang="en-US" sz="2100">
                <a:solidFill>
                  <a:schemeClr val="dk1"/>
                </a:solidFill>
                <a:latin typeface="Cambria"/>
                <a:ea typeface="Cambria"/>
                <a:cs typeface="Cambria"/>
                <a:sym typeface="Cambria"/>
              </a:rPr>
              <a:t>Some prospective students (</a:t>
            </a:r>
            <a:r>
              <a:rPr i="1" lang="en-US" sz="2100">
                <a:solidFill>
                  <a:schemeClr val="dk1"/>
                </a:solidFill>
                <a:latin typeface="Cambria"/>
                <a:ea typeface="Cambria"/>
                <a:cs typeface="Cambria"/>
                <a:sym typeface="Cambria"/>
              </a:rPr>
              <a:t>register</a:t>
            </a:r>
            <a:r>
              <a:rPr lang="en-US" sz="2100">
                <a:solidFill>
                  <a:schemeClr val="dk1"/>
                </a:solidFill>
                <a:latin typeface="Cambria"/>
                <a:ea typeface="Cambria"/>
                <a:cs typeface="Cambria"/>
                <a:sym typeface="Cambria"/>
              </a:rPr>
              <a:t>)</a:t>
            </a:r>
            <a:endParaRPr sz="2100">
              <a:solidFill>
                <a:schemeClr val="dk1"/>
              </a:solidFill>
              <a:latin typeface="Cambria"/>
              <a:ea typeface="Cambria"/>
              <a:cs typeface="Cambria"/>
              <a:sym typeface="Cambria"/>
            </a:endParaRPr>
          </a:p>
        </p:txBody>
      </p:sp>
      <p:sp>
        <p:nvSpPr>
          <p:cNvPr id="646" name="Google Shape;646;p36"/>
          <p:cNvSpPr txBox="1"/>
          <p:nvPr/>
        </p:nvSpPr>
        <p:spPr>
          <a:xfrm>
            <a:off x="1343890" y="3608426"/>
            <a:ext cx="1981201" cy="41549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lang="en-US" sz="2100">
                <a:solidFill>
                  <a:schemeClr val="dk1"/>
                </a:solidFill>
                <a:latin typeface="Cambria"/>
                <a:ea typeface="Cambria"/>
                <a:cs typeface="Cambria"/>
                <a:sym typeface="Cambria"/>
              </a:rPr>
              <a:t>period (</a:t>
            </a:r>
            <a:r>
              <a:rPr i="1" lang="en-US" sz="2100">
                <a:solidFill>
                  <a:schemeClr val="dk1"/>
                </a:solidFill>
                <a:latin typeface="Cambria"/>
                <a:ea typeface="Cambria"/>
                <a:cs typeface="Cambria"/>
                <a:sym typeface="Cambria"/>
              </a:rPr>
              <a:t>begin</a:t>
            </a:r>
            <a:r>
              <a:rPr lang="en-US" sz="2100">
                <a:solidFill>
                  <a:schemeClr val="dk1"/>
                </a:solidFill>
                <a:latin typeface="Cambria"/>
                <a:ea typeface="Cambria"/>
                <a:cs typeface="Cambria"/>
                <a:sym typeface="Cambria"/>
              </a:rPr>
              <a:t>)</a:t>
            </a:r>
            <a:endParaRPr/>
          </a:p>
        </p:txBody>
      </p:sp>
      <p:sp>
        <p:nvSpPr>
          <p:cNvPr id="647" name="Google Shape;647;p36"/>
          <p:cNvSpPr txBox="1"/>
          <p:nvPr/>
        </p:nvSpPr>
        <p:spPr>
          <a:xfrm>
            <a:off x="5666510" y="3049971"/>
            <a:ext cx="1995054" cy="430887"/>
          </a:xfrm>
          <a:prstGeom prst="rect">
            <a:avLst/>
          </a:prstGeom>
          <a:solidFill>
            <a:srgbClr val="D3E1EC"/>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i="1" lang="en-US" sz="2200">
                <a:solidFill>
                  <a:schemeClr val="dk1"/>
                </a:solidFill>
                <a:latin typeface="Cambria"/>
                <a:ea typeface="Cambria"/>
                <a:cs typeface="Cambria"/>
                <a:sym typeface="Cambria"/>
              </a:rPr>
              <a:t>had registered</a:t>
            </a:r>
            <a:endParaRPr i="1" sz="2200">
              <a:solidFill>
                <a:schemeClr val="dk1"/>
              </a:solidFill>
              <a:latin typeface="Cambria"/>
              <a:ea typeface="Cambria"/>
              <a:cs typeface="Cambria"/>
              <a:sym typeface="Cambria"/>
            </a:endParaRPr>
          </a:p>
        </p:txBody>
      </p:sp>
      <p:sp>
        <p:nvSpPr>
          <p:cNvPr id="648" name="Google Shape;648;p36"/>
          <p:cNvSpPr txBox="1"/>
          <p:nvPr/>
        </p:nvSpPr>
        <p:spPr>
          <a:xfrm>
            <a:off x="7661564" y="3042277"/>
            <a:ext cx="3699162" cy="41549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lang="en-US" sz="2100">
                <a:solidFill>
                  <a:schemeClr val="dk1"/>
                </a:solidFill>
                <a:latin typeface="Cambria"/>
                <a:ea typeface="Cambria"/>
                <a:cs typeface="Cambria"/>
                <a:sym typeface="Cambria"/>
              </a:rPr>
              <a:t>even before the admission</a:t>
            </a:r>
            <a:endParaRPr/>
          </a:p>
        </p:txBody>
      </p:sp>
      <p:sp>
        <p:nvSpPr>
          <p:cNvPr id="649" name="Google Shape;649;p36"/>
          <p:cNvSpPr txBox="1"/>
          <p:nvPr/>
        </p:nvSpPr>
        <p:spPr>
          <a:xfrm>
            <a:off x="3215213" y="3629208"/>
            <a:ext cx="1051987" cy="430887"/>
          </a:xfrm>
          <a:prstGeom prst="rect">
            <a:avLst/>
          </a:prstGeom>
          <a:solidFill>
            <a:srgbClr val="D3E1EC"/>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i="1" lang="en-US" sz="2200">
                <a:solidFill>
                  <a:schemeClr val="dk1"/>
                </a:solidFill>
                <a:latin typeface="Cambria"/>
                <a:ea typeface="Cambria"/>
                <a:cs typeface="Cambria"/>
                <a:sym typeface="Cambria"/>
              </a:rPr>
              <a:t>began.</a:t>
            </a:r>
            <a:endParaRPr i="1" sz="2200">
              <a:solidFill>
                <a:schemeClr val="dk1"/>
              </a:solidFill>
              <a:latin typeface="Cambria"/>
              <a:ea typeface="Cambria"/>
              <a:cs typeface="Cambria"/>
              <a:sym typeface="Cambria"/>
            </a:endParaRPr>
          </a:p>
        </p:txBody>
      </p:sp>
      <p:sp>
        <p:nvSpPr>
          <p:cNvPr id="650" name="Google Shape;650;p36"/>
          <p:cNvSpPr txBox="1"/>
          <p:nvPr/>
        </p:nvSpPr>
        <p:spPr>
          <a:xfrm>
            <a:off x="1304962" y="5078595"/>
            <a:ext cx="3452448" cy="506261"/>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2"/>
              </a:buClr>
              <a:buSzPts val="2100"/>
              <a:buFont typeface="Arial"/>
              <a:buNone/>
            </a:pPr>
            <a:r>
              <a:rPr lang="en-US" sz="2100">
                <a:solidFill>
                  <a:schemeClr val="dk1"/>
                </a:solidFill>
                <a:latin typeface="Cambria"/>
                <a:ea typeface="Cambria"/>
                <a:cs typeface="Cambria"/>
                <a:sym typeface="Cambria"/>
              </a:rPr>
              <a:t>because they (not complete) </a:t>
            </a:r>
            <a:endParaRPr sz="2100">
              <a:solidFill>
                <a:schemeClr val="dk1"/>
              </a:solidFill>
              <a:latin typeface="Cambria"/>
              <a:ea typeface="Cambria"/>
              <a:cs typeface="Cambria"/>
              <a:sym typeface="Cambria"/>
            </a:endParaRPr>
          </a:p>
        </p:txBody>
      </p:sp>
      <p:sp>
        <p:nvSpPr>
          <p:cNvPr id="651" name="Google Shape;651;p36"/>
          <p:cNvSpPr txBox="1"/>
          <p:nvPr/>
        </p:nvSpPr>
        <p:spPr>
          <a:xfrm>
            <a:off x="4328228" y="4476275"/>
            <a:ext cx="1620982" cy="430887"/>
          </a:xfrm>
          <a:prstGeom prst="rect">
            <a:avLst/>
          </a:prstGeom>
          <a:solidFill>
            <a:srgbClr val="D3E1EC"/>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i="1" lang="en-US" sz="2200">
                <a:solidFill>
                  <a:schemeClr val="dk1"/>
                </a:solidFill>
                <a:latin typeface="Cambria"/>
                <a:ea typeface="Cambria"/>
                <a:cs typeface="Cambria"/>
                <a:sym typeface="Cambria"/>
              </a:rPr>
              <a:t>did not give</a:t>
            </a:r>
            <a:endParaRPr i="1" sz="2200">
              <a:solidFill>
                <a:schemeClr val="dk1"/>
              </a:solidFill>
              <a:latin typeface="Cambria"/>
              <a:ea typeface="Cambria"/>
              <a:cs typeface="Cambria"/>
              <a:sym typeface="Cambria"/>
            </a:endParaRPr>
          </a:p>
        </p:txBody>
      </p:sp>
      <p:sp>
        <p:nvSpPr>
          <p:cNvPr id="652" name="Google Shape;652;p36"/>
          <p:cNvSpPr txBox="1"/>
          <p:nvPr/>
        </p:nvSpPr>
        <p:spPr>
          <a:xfrm>
            <a:off x="6004628" y="4483969"/>
            <a:ext cx="3915227"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100">
                <a:solidFill>
                  <a:schemeClr val="dk1"/>
                </a:solidFill>
                <a:latin typeface="Cambria"/>
                <a:ea typeface="Cambria"/>
                <a:cs typeface="Cambria"/>
                <a:sym typeface="Cambria"/>
              </a:rPr>
              <a:t>some students access to the LMS</a:t>
            </a:r>
            <a:endParaRPr sz="2100">
              <a:solidFill>
                <a:schemeClr val="dk1"/>
              </a:solidFill>
              <a:latin typeface="Gill Sans"/>
              <a:ea typeface="Gill Sans"/>
              <a:cs typeface="Gill Sans"/>
              <a:sym typeface="Gill Sans"/>
            </a:endParaRPr>
          </a:p>
        </p:txBody>
      </p:sp>
      <p:sp>
        <p:nvSpPr>
          <p:cNvPr id="653" name="Google Shape;653;p36"/>
          <p:cNvSpPr txBox="1"/>
          <p:nvPr/>
        </p:nvSpPr>
        <p:spPr>
          <a:xfrm>
            <a:off x="7157497" y="5083822"/>
            <a:ext cx="2057400" cy="506261"/>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chemeClr val="dk2"/>
              </a:buClr>
              <a:buSzPts val="2100"/>
              <a:buFont typeface="Arial"/>
              <a:buNone/>
            </a:pPr>
            <a:r>
              <a:rPr lang="en-US" sz="2100">
                <a:solidFill>
                  <a:schemeClr val="dk1"/>
                </a:solidFill>
                <a:latin typeface="Cambria"/>
                <a:ea typeface="Cambria"/>
                <a:cs typeface="Cambria"/>
                <a:sym typeface="Cambria"/>
              </a:rPr>
              <a:t>the tuition fee.</a:t>
            </a:r>
            <a:endParaRPr sz="2100">
              <a:solidFill>
                <a:schemeClr val="dk1"/>
              </a:solidFill>
              <a:latin typeface="Cambria"/>
              <a:ea typeface="Cambria"/>
              <a:cs typeface="Cambria"/>
              <a:sym typeface="Cambria"/>
            </a:endParaRPr>
          </a:p>
        </p:txBody>
      </p:sp>
      <p:sp>
        <p:nvSpPr>
          <p:cNvPr id="654" name="Google Shape;654;p36"/>
          <p:cNvSpPr txBox="1"/>
          <p:nvPr/>
        </p:nvSpPr>
        <p:spPr>
          <a:xfrm>
            <a:off x="4753070" y="5081479"/>
            <a:ext cx="2354314" cy="430887"/>
          </a:xfrm>
          <a:prstGeom prst="rect">
            <a:avLst/>
          </a:prstGeom>
          <a:solidFill>
            <a:srgbClr val="D3E1EC"/>
          </a:solid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i="1" lang="en-US" sz="2200">
                <a:solidFill>
                  <a:schemeClr val="dk1"/>
                </a:solidFill>
                <a:latin typeface="Cambria"/>
                <a:ea typeface="Cambria"/>
                <a:cs typeface="Cambria"/>
                <a:sym typeface="Cambria"/>
              </a:rPr>
              <a:t>had not completed</a:t>
            </a:r>
            <a:endParaRPr i="1" sz="2200">
              <a:solidFill>
                <a:schemeClr val="dk1"/>
              </a:solidFill>
              <a:latin typeface="Cambria"/>
              <a:ea typeface="Cambria"/>
              <a:cs typeface="Cambria"/>
              <a:sym typeface="Cambria"/>
            </a:endParaRPr>
          </a:p>
        </p:txBody>
      </p:sp>
      <p:sp>
        <p:nvSpPr>
          <p:cNvPr id="655" name="Google Shape;655;p36"/>
          <p:cNvSpPr txBox="1"/>
          <p:nvPr/>
        </p:nvSpPr>
        <p:spPr>
          <a:xfrm>
            <a:off x="7259782" y="2357240"/>
            <a:ext cx="897742" cy="41549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lang="en-US" sz="2100">
                <a:solidFill>
                  <a:schemeClr val="dk1"/>
                </a:solidFill>
                <a:latin typeface="Cambria"/>
                <a:ea typeface="Cambria"/>
                <a:cs typeface="Cambria"/>
                <a:sym typeface="Cambria"/>
              </a:rPr>
              <a:t>over,</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38"/>
                                        </p:tgtEl>
                                        <p:attrNameLst>
                                          <p:attrName>style.visibility</p:attrName>
                                        </p:attrNameLst>
                                      </p:cBhvr>
                                      <p:to>
                                        <p:strVal val="visible"/>
                                      </p:to>
                                    </p:set>
                                    <p:animEffect filter="fade" transition="in">
                                      <p:cBhvr>
                                        <p:cTn dur="200"/>
                                        <p:tgtEl>
                                          <p:spTgt spid="63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0"/>
                                        </p:tgtEl>
                                        <p:attrNameLst>
                                          <p:attrName>style.visibility</p:attrName>
                                        </p:attrNameLst>
                                      </p:cBhvr>
                                      <p:to>
                                        <p:strVal val="visible"/>
                                      </p:to>
                                    </p:set>
                                    <p:animEffect filter="fade" transition="in">
                                      <p:cBhvr>
                                        <p:cTn dur="200"/>
                                        <p:tgtEl>
                                          <p:spTgt spid="64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3"/>
                                        </p:tgtEl>
                                        <p:attrNameLst>
                                          <p:attrName>style.visibility</p:attrName>
                                        </p:attrNameLst>
                                      </p:cBhvr>
                                      <p:to>
                                        <p:strVal val="visible"/>
                                      </p:to>
                                    </p:set>
                                    <p:animEffect filter="fade" transition="in">
                                      <p:cBhvr>
                                        <p:cTn dur="200"/>
                                        <p:tgtEl>
                                          <p:spTgt spid="64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4"/>
                                        </p:tgtEl>
                                        <p:attrNameLst>
                                          <p:attrName>style.visibility</p:attrName>
                                        </p:attrNameLst>
                                      </p:cBhvr>
                                      <p:to>
                                        <p:strVal val="visible"/>
                                      </p:to>
                                    </p:set>
                                    <p:animEffect filter="fade" transition="in">
                                      <p:cBhvr>
                                        <p:cTn dur="200"/>
                                        <p:tgtEl>
                                          <p:spTgt spid="64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7"/>
                                        </p:tgtEl>
                                        <p:attrNameLst>
                                          <p:attrName>style.visibility</p:attrName>
                                        </p:attrNameLst>
                                      </p:cBhvr>
                                      <p:to>
                                        <p:strVal val="visible"/>
                                      </p:to>
                                    </p:set>
                                    <p:animEffect filter="fade" transition="in">
                                      <p:cBhvr>
                                        <p:cTn dur="200"/>
                                        <p:tgtEl>
                                          <p:spTgt spid="64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9"/>
                                        </p:tgtEl>
                                        <p:attrNameLst>
                                          <p:attrName>style.visibility</p:attrName>
                                        </p:attrNameLst>
                                      </p:cBhvr>
                                      <p:to>
                                        <p:strVal val="visible"/>
                                      </p:to>
                                    </p:set>
                                    <p:animEffect filter="fade" transition="in">
                                      <p:cBhvr>
                                        <p:cTn dur="200"/>
                                        <p:tgtEl>
                                          <p:spTgt spid="64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51"/>
                                        </p:tgtEl>
                                        <p:attrNameLst>
                                          <p:attrName>style.visibility</p:attrName>
                                        </p:attrNameLst>
                                      </p:cBhvr>
                                      <p:to>
                                        <p:strVal val="visible"/>
                                      </p:to>
                                    </p:set>
                                    <p:animEffect filter="fade" transition="in">
                                      <p:cBhvr>
                                        <p:cTn dur="200"/>
                                        <p:tgtEl>
                                          <p:spTgt spid="65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54"/>
                                        </p:tgtEl>
                                        <p:attrNameLst>
                                          <p:attrName>style.visibility</p:attrName>
                                        </p:attrNameLst>
                                      </p:cBhvr>
                                      <p:to>
                                        <p:strVal val="visible"/>
                                      </p:to>
                                    </p:set>
                                    <p:animEffect filter="fade" transition="in">
                                      <p:cBhvr>
                                        <p:cTn dur="200"/>
                                        <p:tgtEl>
                                          <p:spTgt spid="65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59" name="Shape 659"/>
        <p:cNvGrpSpPr/>
        <p:nvPr/>
      </p:nvGrpSpPr>
      <p:grpSpPr>
        <a:xfrm>
          <a:off x="0" y="0"/>
          <a:ext cx="0" cy="0"/>
          <a:chOff x="0" y="0"/>
          <a:chExt cx="0" cy="0"/>
        </a:xfrm>
      </p:grpSpPr>
      <p:sp>
        <p:nvSpPr>
          <p:cNvPr id="660" name="Google Shape;660;p37"/>
          <p:cNvSpPr/>
          <p:nvPr/>
        </p:nvSpPr>
        <p:spPr>
          <a:xfrm>
            <a:off x="3557016" y="630936"/>
            <a:ext cx="5235575" cy="5229225"/>
          </a:xfrm>
          <a:custGeom>
            <a:rect b="b" l="l" r="r" t="t"/>
            <a:pathLst>
              <a:path extrusionOk="0" h="3294" w="3298">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lt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Gill Sans"/>
              <a:ea typeface="Gill Sans"/>
              <a:cs typeface="Gill Sans"/>
              <a:sym typeface="Gill Sans"/>
            </a:endParaRPr>
          </a:p>
        </p:txBody>
      </p:sp>
      <p:sp>
        <p:nvSpPr>
          <p:cNvPr id="661" name="Google Shape;661;p37"/>
          <p:cNvSpPr/>
          <p:nvPr/>
        </p:nvSpPr>
        <p:spPr>
          <a:xfrm>
            <a:off x="0" y="0"/>
            <a:ext cx="283464"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662" name="Google Shape;662;p3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Gill Sans"/>
              <a:ea typeface="Gill Sans"/>
              <a:cs typeface="Gill Sans"/>
              <a:sym typeface="Gill Sans"/>
            </a:endParaRPr>
          </a:p>
        </p:txBody>
      </p:sp>
      <p:sp>
        <p:nvSpPr>
          <p:cNvPr id="663" name="Google Shape;663;p37"/>
          <p:cNvSpPr/>
          <p:nvPr/>
        </p:nvSpPr>
        <p:spPr>
          <a:xfrm flipH="1">
            <a:off x="141730" y="0"/>
            <a:ext cx="7789615" cy="6858000"/>
          </a:xfrm>
          <a:custGeom>
            <a:rect b="b" l="l" r="r" t="t"/>
            <a:pathLst>
              <a:path extrusionOk="0" h="6858000" w="9807836">
                <a:moveTo>
                  <a:pt x="9807836" y="0"/>
                </a:moveTo>
                <a:lnTo>
                  <a:pt x="0" y="0"/>
                </a:lnTo>
                <a:lnTo>
                  <a:pt x="26987" y="87312"/>
                </a:lnTo>
                <a:lnTo>
                  <a:pt x="52387" y="174625"/>
                </a:lnTo>
                <a:lnTo>
                  <a:pt x="77787" y="263525"/>
                </a:lnTo>
                <a:lnTo>
                  <a:pt x="100012" y="354012"/>
                </a:lnTo>
                <a:lnTo>
                  <a:pt x="127000" y="441325"/>
                </a:lnTo>
                <a:lnTo>
                  <a:pt x="155575" y="525462"/>
                </a:lnTo>
                <a:lnTo>
                  <a:pt x="192087" y="604837"/>
                </a:lnTo>
                <a:lnTo>
                  <a:pt x="234950" y="677862"/>
                </a:lnTo>
                <a:lnTo>
                  <a:pt x="282575" y="739775"/>
                </a:lnTo>
                <a:lnTo>
                  <a:pt x="334962" y="798512"/>
                </a:lnTo>
                <a:lnTo>
                  <a:pt x="395287" y="852487"/>
                </a:lnTo>
                <a:lnTo>
                  <a:pt x="458787" y="906462"/>
                </a:lnTo>
                <a:lnTo>
                  <a:pt x="525462" y="957262"/>
                </a:lnTo>
                <a:lnTo>
                  <a:pt x="592137" y="1008062"/>
                </a:lnTo>
                <a:lnTo>
                  <a:pt x="660400" y="1060450"/>
                </a:lnTo>
                <a:lnTo>
                  <a:pt x="725487" y="1111250"/>
                </a:lnTo>
                <a:lnTo>
                  <a:pt x="787400" y="1165225"/>
                </a:lnTo>
                <a:lnTo>
                  <a:pt x="844550" y="1223962"/>
                </a:lnTo>
                <a:lnTo>
                  <a:pt x="896937" y="1282700"/>
                </a:lnTo>
                <a:lnTo>
                  <a:pt x="939800" y="1346200"/>
                </a:lnTo>
                <a:lnTo>
                  <a:pt x="976312" y="1417637"/>
                </a:lnTo>
                <a:lnTo>
                  <a:pt x="998537" y="1487487"/>
                </a:lnTo>
                <a:lnTo>
                  <a:pt x="1012825" y="1565275"/>
                </a:lnTo>
                <a:lnTo>
                  <a:pt x="1019175" y="1641475"/>
                </a:lnTo>
                <a:lnTo>
                  <a:pt x="1017587" y="1722437"/>
                </a:lnTo>
                <a:lnTo>
                  <a:pt x="1011237" y="1803400"/>
                </a:lnTo>
                <a:lnTo>
                  <a:pt x="1003300" y="1887537"/>
                </a:lnTo>
                <a:lnTo>
                  <a:pt x="992187" y="1971675"/>
                </a:lnTo>
                <a:lnTo>
                  <a:pt x="979487" y="2055812"/>
                </a:lnTo>
                <a:lnTo>
                  <a:pt x="969962" y="2139950"/>
                </a:lnTo>
                <a:lnTo>
                  <a:pt x="963612" y="2224087"/>
                </a:lnTo>
                <a:lnTo>
                  <a:pt x="958850" y="2305050"/>
                </a:lnTo>
                <a:lnTo>
                  <a:pt x="963612" y="2384425"/>
                </a:lnTo>
                <a:lnTo>
                  <a:pt x="973137" y="2462212"/>
                </a:lnTo>
                <a:lnTo>
                  <a:pt x="993775" y="2543175"/>
                </a:lnTo>
                <a:lnTo>
                  <a:pt x="1025525" y="2622550"/>
                </a:lnTo>
                <a:lnTo>
                  <a:pt x="1063625" y="2701925"/>
                </a:lnTo>
                <a:lnTo>
                  <a:pt x="1106487" y="2781300"/>
                </a:lnTo>
                <a:lnTo>
                  <a:pt x="1150937" y="2859087"/>
                </a:lnTo>
                <a:lnTo>
                  <a:pt x="1198562" y="2938462"/>
                </a:lnTo>
                <a:lnTo>
                  <a:pt x="1241425" y="3017837"/>
                </a:lnTo>
                <a:lnTo>
                  <a:pt x="1284288" y="3098800"/>
                </a:lnTo>
                <a:lnTo>
                  <a:pt x="1320800" y="3179762"/>
                </a:lnTo>
                <a:lnTo>
                  <a:pt x="1349375" y="3260725"/>
                </a:lnTo>
                <a:lnTo>
                  <a:pt x="1365250" y="3343275"/>
                </a:lnTo>
                <a:lnTo>
                  <a:pt x="1374775" y="3429000"/>
                </a:lnTo>
                <a:lnTo>
                  <a:pt x="1365250" y="3514725"/>
                </a:lnTo>
                <a:lnTo>
                  <a:pt x="1349375" y="3597275"/>
                </a:lnTo>
                <a:lnTo>
                  <a:pt x="1320800" y="3678237"/>
                </a:lnTo>
                <a:lnTo>
                  <a:pt x="1284288" y="3759200"/>
                </a:lnTo>
                <a:lnTo>
                  <a:pt x="1241425" y="3840162"/>
                </a:lnTo>
                <a:lnTo>
                  <a:pt x="1198562" y="3919537"/>
                </a:lnTo>
                <a:lnTo>
                  <a:pt x="1150937" y="3998912"/>
                </a:lnTo>
                <a:lnTo>
                  <a:pt x="1106487" y="4076700"/>
                </a:lnTo>
                <a:lnTo>
                  <a:pt x="1063625" y="4156075"/>
                </a:lnTo>
                <a:lnTo>
                  <a:pt x="1025525" y="4235450"/>
                </a:lnTo>
                <a:lnTo>
                  <a:pt x="993775" y="4314825"/>
                </a:lnTo>
                <a:lnTo>
                  <a:pt x="973137" y="4395787"/>
                </a:lnTo>
                <a:lnTo>
                  <a:pt x="963612" y="4473575"/>
                </a:lnTo>
                <a:lnTo>
                  <a:pt x="958850" y="4552950"/>
                </a:lnTo>
                <a:lnTo>
                  <a:pt x="963612" y="4633912"/>
                </a:lnTo>
                <a:lnTo>
                  <a:pt x="969962" y="4718050"/>
                </a:lnTo>
                <a:lnTo>
                  <a:pt x="979487" y="4802187"/>
                </a:lnTo>
                <a:lnTo>
                  <a:pt x="992187" y="4886325"/>
                </a:lnTo>
                <a:lnTo>
                  <a:pt x="1003300" y="4970462"/>
                </a:lnTo>
                <a:lnTo>
                  <a:pt x="1011237" y="5054600"/>
                </a:lnTo>
                <a:lnTo>
                  <a:pt x="1017587" y="5135562"/>
                </a:lnTo>
                <a:lnTo>
                  <a:pt x="1019175" y="5216525"/>
                </a:lnTo>
                <a:lnTo>
                  <a:pt x="1012825" y="5292725"/>
                </a:lnTo>
                <a:lnTo>
                  <a:pt x="998537" y="5370512"/>
                </a:lnTo>
                <a:lnTo>
                  <a:pt x="976312" y="5440362"/>
                </a:lnTo>
                <a:lnTo>
                  <a:pt x="939800" y="5511800"/>
                </a:lnTo>
                <a:lnTo>
                  <a:pt x="896937" y="5575300"/>
                </a:lnTo>
                <a:lnTo>
                  <a:pt x="844550" y="5634037"/>
                </a:lnTo>
                <a:lnTo>
                  <a:pt x="787400" y="5692775"/>
                </a:lnTo>
                <a:lnTo>
                  <a:pt x="725487" y="5746750"/>
                </a:lnTo>
                <a:lnTo>
                  <a:pt x="660400" y="5797550"/>
                </a:lnTo>
                <a:lnTo>
                  <a:pt x="592137" y="5849937"/>
                </a:lnTo>
                <a:lnTo>
                  <a:pt x="525462" y="5900737"/>
                </a:lnTo>
                <a:lnTo>
                  <a:pt x="458787" y="5951537"/>
                </a:lnTo>
                <a:lnTo>
                  <a:pt x="395287" y="6005512"/>
                </a:lnTo>
                <a:lnTo>
                  <a:pt x="334962" y="6059487"/>
                </a:lnTo>
                <a:lnTo>
                  <a:pt x="282575" y="6118225"/>
                </a:lnTo>
                <a:lnTo>
                  <a:pt x="234950" y="6180137"/>
                </a:lnTo>
                <a:lnTo>
                  <a:pt x="192087" y="6253162"/>
                </a:lnTo>
                <a:lnTo>
                  <a:pt x="155575" y="6332537"/>
                </a:lnTo>
                <a:lnTo>
                  <a:pt x="127000" y="6416675"/>
                </a:lnTo>
                <a:lnTo>
                  <a:pt x="100012" y="6503987"/>
                </a:lnTo>
                <a:lnTo>
                  <a:pt x="77787" y="6594475"/>
                </a:lnTo>
                <a:lnTo>
                  <a:pt x="52387" y="6683375"/>
                </a:lnTo>
                <a:lnTo>
                  <a:pt x="26987" y="6770687"/>
                </a:lnTo>
                <a:lnTo>
                  <a:pt x="0" y="6858000"/>
                </a:lnTo>
                <a:lnTo>
                  <a:pt x="9807836" y="6858000"/>
                </a:lnTo>
                <a:lnTo>
                  <a:pt x="9807836" y="0"/>
                </a:lnTo>
                <a:close/>
              </a:path>
            </a:pathLst>
          </a:custGeom>
          <a:solidFill>
            <a:schemeClr val="accen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Gill Sans"/>
              <a:ea typeface="Gill Sans"/>
              <a:cs typeface="Gill Sans"/>
              <a:sym typeface="Gill Sans"/>
            </a:endParaRPr>
          </a:p>
        </p:txBody>
      </p:sp>
      <p:sp>
        <p:nvSpPr>
          <p:cNvPr id="664" name="Google Shape;664;p37"/>
          <p:cNvSpPr txBox="1"/>
          <p:nvPr>
            <p:ph type="title"/>
          </p:nvPr>
        </p:nvSpPr>
        <p:spPr>
          <a:xfrm>
            <a:off x="926927" y="1231895"/>
            <a:ext cx="5490143" cy="433917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2"/>
              </a:buClr>
              <a:buSzPts val="10000"/>
              <a:buFont typeface="Impact"/>
              <a:buNone/>
            </a:pPr>
            <a:r>
              <a:rPr lang="en-US" sz="10000"/>
              <a:t>TAKE HOME NOTES</a:t>
            </a:r>
            <a:endParaRPr/>
          </a:p>
        </p:txBody>
      </p:sp>
      <p:sp>
        <p:nvSpPr>
          <p:cNvPr id="665" name="Google Shape;665;p37"/>
          <p:cNvSpPr/>
          <p:nvPr/>
        </p:nvSpPr>
        <p:spPr>
          <a:xfrm>
            <a:off x="0" y="0"/>
            <a:ext cx="283464" cy="6858000"/>
          </a:xfrm>
          <a:prstGeom prst="rect">
            <a:avLst/>
          </a:prstGeom>
          <a:solidFill>
            <a:schemeClr val="dk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Gill Sans"/>
              <a:ea typeface="Gill Sans"/>
              <a:cs typeface="Gill Sans"/>
              <a:sym typeface="Gill Sans"/>
            </a:endParaRPr>
          </a:p>
        </p:txBody>
      </p:sp>
      <p:pic>
        <p:nvPicPr>
          <p:cNvPr descr="Postit Notes with solid fill" id="666" name="Google Shape;666;p37"/>
          <p:cNvPicPr preferRelativeResize="0"/>
          <p:nvPr/>
        </p:nvPicPr>
        <p:blipFill rotWithShape="1">
          <a:blip r:embed="rId3">
            <a:alphaModFix/>
          </a:blip>
          <a:srcRect b="0" l="0" r="0" t="0"/>
          <a:stretch/>
        </p:blipFill>
        <p:spPr>
          <a:xfrm>
            <a:off x="7633254" y="997839"/>
            <a:ext cx="3995592" cy="3995592"/>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70" name="Shape 670"/>
        <p:cNvGrpSpPr/>
        <p:nvPr/>
      </p:nvGrpSpPr>
      <p:grpSpPr>
        <a:xfrm>
          <a:off x="0" y="0"/>
          <a:ext cx="0" cy="0"/>
          <a:chOff x="0" y="0"/>
          <a:chExt cx="0" cy="0"/>
        </a:xfrm>
      </p:grpSpPr>
      <p:sp>
        <p:nvSpPr>
          <p:cNvPr id="671" name="Google Shape;671;p38"/>
          <p:cNvSpPr txBox="1"/>
          <p:nvPr>
            <p:ph type="title"/>
          </p:nvPr>
        </p:nvSpPr>
        <p:spPr>
          <a:xfrm>
            <a:off x="1275223" y="375832"/>
            <a:ext cx="7498080" cy="70115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2"/>
              </a:buClr>
              <a:buSzPct val="100000"/>
              <a:buFont typeface="Impact"/>
              <a:buNone/>
            </a:pPr>
            <a:r>
              <a:rPr lang="en-US" sz="3500"/>
              <a:t>SIMPLE PAST AND PAST PERFECT TENSE</a:t>
            </a:r>
            <a:endParaRPr/>
          </a:p>
        </p:txBody>
      </p:sp>
      <p:sp>
        <p:nvSpPr>
          <p:cNvPr id="672" name="Google Shape;672;p38"/>
          <p:cNvSpPr/>
          <p:nvPr/>
        </p:nvSpPr>
        <p:spPr>
          <a:xfrm>
            <a:off x="1431209" y="2263140"/>
            <a:ext cx="9043047" cy="2455164"/>
          </a:xfrm>
          <a:prstGeom prst="rect">
            <a:avLst/>
          </a:prstGeom>
          <a:solidFill>
            <a:srgbClr val="E9F0F5"/>
          </a:solidFill>
          <a:ln cap="flat" cmpd="sng" w="2857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342899" lvl="0" marL="569595" marR="0" rtl="0" algn="l">
              <a:lnSpc>
                <a:spcPct val="120000"/>
              </a:lnSpc>
              <a:spcBef>
                <a:spcPts val="0"/>
              </a:spcBef>
              <a:spcAft>
                <a:spcPts val="0"/>
              </a:spcAft>
              <a:buClr>
                <a:srgbClr val="000000"/>
              </a:buClr>
              <a:buSzPts val="2400"/>
              <a:buFont typeface="Arial"/>
              <a:buChar char="•"/>
            </a:pPr>
            <a:r>
              <a:rPr lang="en-US" sz="2400">
                <a:solidFill>
                  <a:srgbClr val="000000"/>
                </a:solidFill>
                <a:latin typeface="Cambria"/>
                <a:ea typeface="Cambria"/>
                <a:cs typeface="Cambria"/>
                <a:sym typeface="Cambria"/>
              </a:rPr>
              <a:t>Terdapat dua kejadian yang </a:t>
            </a:r>
            <a:r>
              <a:rPr b="1" lang="en-US" sz="2400" u="sng">
                <a:solidFill>
                  <a:srgbClr val="000000"/>
                </a:solidFill>
                <a:latin typeface="Cambria"/>
                <a:ea typeface="Cambria"/>
                <a:cs typeface="Cambria"/>
                <a:sym typeface="Cambria"/>
              </a:rPr>
              <a:t>sudah terjadi</a:t>
            </a:r>
            <a:r>
              <a:rPr lang="en-US" sz="2400">
                <a:solidFill>
                  <a:srgbClr val="000000"/>
                </a:solidFill>
                <a:latin typeface="Cambria"/>
                <a:ea typeface="Cambria"/>
                <a:cs typeface="Cambria"/>
                <a:sym typeface="Cambria"/>
              </a:rPr>
              <a:t>.</a:t>
            </a:r>
            <a:endParaRPr sz="2400">
              <a:solidFill>
                <a:schemeClr val="lt1"/>
              </a:solidFill>
              <a:latin typeface="Cambria"/>
              <a:ea typeface="Cambria"/>
              <a:cs typeface="Cambria"/>
              <a:sym typeface="Cambria"/>
            </a:endParaRPr>
          </a:p>
          <a:p>
            <a:pPr indent="-342899" lvl="0" marL="569595" marR="0" rtl="0" algn="l">
              <a:lnSpc>
                <a:spcPct val="120000"/>
              </a:lnSpc>
              <a:spcBef>
                <a:spcPts val="0"/>
              </a:spcBef>
              <a:spcAft>
                <a:spcPts val="0"/>
              </a:spcAft>
              <a:buClr>
                <a:srgbClr val="000000"/>
              </a:buClr>
              <a:buSzPts val="2400"/>
              <a:buFont typeface="Arial"/>
              <a:buChar char="•"/>
            </a:pPr>
            <a:r>
              <a:rPr lang="en-US" sz="2400">
                <a:solidFill>
                  <a:srgbClr val="000000"/>
                </a:solidFill>
                <a:latin typeface="Cambria"/>
                <a:ea typeface="Cambria"/>
                <a:cs typeface="Cambria"/>
                <a:sym typeface="Cambria"/>
              </a:rPr>
              <a:t>Kejadian pertama </a:t>
            </a:r>
            <a:r>
              <a:rPr b="1" lang="en-US" sz="2400" u="sng">
                <a:solidFill>
                  <a:srgbClr val="000000"/>
                </a:solidFill>
                <a:latin typeface="Cambria"/>
                <a:ea typeface="Cambria"/>
                <a:cs typeface="Cambria"/>
                <a:sym typeface="Cambria"/>
              </a:rPr>
              <a:t>sudah selesai </a:t>
            </a:r>
            <a:r>
              <a:rPr lang="en-US" sz="2400">
                <a:solidFill>
                  <a:srgbClr val="000000"/>
                </a:solidFill>
                <a:latin typeface="Cambria"/>
                <a:ea typeface="Cambria"/>
                <a:cs typeface="Cambria"/>
                <a:sym typeface="Cambria"/>
              </a:rPr>
              <a:t>(menggunakan Past Perfect), kemudian</a:t>
            </a:r>
            <a:r>
              <a:rPr b="1" lang="en-US" sz="2400" u="sng">
                <a:solidFill>
                  <a:srgbClr val="000000"/>
                </a:solidFill>
                <a:latin typeface="Cambria"/>
                <a:ea typeface="Cambria"/>
                <a:cs typeface="Cambria"/>
                <a:sym typeface="Cambria"/>
              </a:rPr>
              <a:t> disusul</a:t>
            </a:r>
            <a:r>
              <a:rPr lang="en-US" sz="2400">
                <a:solidFill>
                  <a:srgbClr val="000000"/>
                </a:solidFill>
                <a:latin typeface="Cambria"/>
                <a:ea typeface="Cambria"/>
                <a:cs typeface="Cambria"/>
                <a:sym typeface="Cambria"/>
              </a:rPr>
              <a:t> oleh kejadian kedua (menggunakan Simple Past).</a:t>
            </a:r>
            <a:endParaRPr sz="2400">
              <a:solidFill>
                <a:schemeClr val="lt1"/>
              </a:solidFill>
              <a:latin typeface="Cambria"/>
              <a:ea typeface="Cambria"/>
              <a:cs typeface="Cambria"/>
              <a:sym typeface="Cambria"/>
            </a:endParaRPr>
          </a:p>
        </p:txBody>
      </p:sp>
      <p:sp>
        <p:nvSpPr>
          <p:cNvPr id="673" name="Google Shape;673;p38"/>
          <p:cNvSpPr/>
          <p:nvPr/>
        </p:nvSpPr>
        <p:spPr>
          <a:xfrm>
            <a:off x="1378437" y="1325881"/>
            <a:ext cx="9148593" cy="937259"/>
          </a:xfrm>
          <a:prstGeom prst="roundRect">
            <a:avLst>
              <a:gd fmla="val 16667" name="adj"/>
            </a:avLst>
          </a:prstGeom>
          <a:solidFill>
            <a:srgbClr val="E9F0F5"/>
          </a:solidFill>
          <a:ln cap="flat" cmpd="sng" w="2857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rgbClr val="000000"/>
              </a:buClr>
              <a:buSzPts val="2400"/>
              <a:buFont typeface="Cambria"/>
              <a:buNone/>
            </a:pPr>
            <a:r>
              <a:rPr b="1" lang="en-US" sz="2400">
                <a:solidFill>
                  <a:srgbClr val="000000"/>
                </a:solidFill>
                <a:latin typeface="Cambria"/>
                <a:ea typeface="Cambria"/>
                <a:cs typeface="Cambria"/>
                <a:sym typeface="Cambria"/>
              </a:rPr>
              <a:t>Simple Past </a:t>
            </a:r>
            <a:endParaRPr/>
          </a:p>
          <a:p>
            <a:pPr indent="0" lvl="0" marL="0" marR="0" rtl="0" algn="ctr">
              <a:spcBef>
                <a:spcPts val="0"/>
              </a:spcBef>
              <a:spcAft>
                <a:spcPts val="0"/>
              </a:spcAft>
              <a:buNone/>
            </a:pPr>
            <a:r>
              <a:rPr b="1" lang="en-US" sz="2400">
                <a:solidFill>
                  <a:srgbClr val="000000"/>
                </a:solidFill>
                <a:latin typeface="Cambria"/>
                <a:ea typeface="Cambria"/>
                <a:cs typeface="Cambria"/>
                <a:sym typeface="Cambria"/>
              </a:rPr>
              <a:t>&amp; Past Perfect</a:t>
            </a:r>
            <a:endParaRPr sz="2400">
              <a:solidFill>
                <a:schemeClr val="lt1"/>
              </a:solidFill>
              <a:latin typeface="Cambria"/>
              <a:ea typeface="Cambria"/>
              <a:cs typeface="Cambria"/>
              <a:sym typeface="Cambria"/>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77" name="Shape 677"/>
        <p:cNvGrpSpPr/>
        <p:nvPr/>
      </p:nvGrpSpPr>
      <p:grpSpPr>
        <a:xfrm>
          <a:off x="0" y="0"/>
          <a:ext cx="0" cy="0"/>
          <a:chOff x="0" y="0"/>
          <a:chExt cx="0" cy="0"/>
        </a:xfrm>
      </p:grpSpPr>
      <p:sp>
        <p:nvSpPr>
          <p:cNvPr id="678" name="Google Shape;678;p39"/>
          <p:cNvSpPr txBox="1"/>
          <p:nvPr>
            <p:ph type="title"/>
          </p:nvPr>
        </p:nvSpPr>
        <p:spPr>
          <a:xfrm>
            <a:off x="7024125" y="605788"/>
            <a:ext cx="4748830" cy="70115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chemeClr val="dk2"/>
              </a:buClr>
              <a:buSzPts val="3500"/>
              <a:buFont typeface="Impact"/>
              <a:buNone/>
            </a:pPr>
            <a:r>
              <a:rPr lang="en-US" sz="3500"/>
              <a:t>REFERENCES</a:t>
            </a:r>
            <a:endParaRPr/>
          </a:p>
        </p:txBody>
      </p:sp>
      <p:sp>
        <p:nvSpPr>
          <p:cNvPr id="679" name="Google Shape;679;p39"/>
          <p:cNvSpPr txBox="1"/>
          <p:nvPr/>
        </p:nvSpPr>
        <p:spPr>
          <a:xfrm>
            <a:off x="1596800" y="2106306"/>
            <a:ext cx="8998400" cy="2715076"/>
          </a:xfrm>
          <a:prstGeom prst="rect">
            <a:avLst/>
          </a:prstGeom>
          <a:noFill/>
          <a:ln>
            <a:noFill/>
          </a:ln>
        </p:spPr>
        <p:txBody>
          <a:bodyPr anchorCtr="0" anchor="t" bIns="45700" lIns="91425" spcFirstLastPara="1" rIns="91425" wrap="square" tIns="45700">
            <a:noAutofit/>
          </a:bodyPr>
          <a:lstStyle/>
          <a:p>
            <a:pPr indent="-363538" lvl="0" marL="363538" marR="0" rtl="0" algn="l">
              <a:lnSpc>
                <a:spcPct val="100000"/>
              </a:lnSpc>
              <a:spcBef>
                <a:spcPts val="0"/>
              </a:spcBef>
              <a:spcAft>
                <a:spcPts val="0"/>
              </a:spcAft>
              <a:buClr>
                <a:schemeClr val="dk2"/>
              </a:buClr>
              <a:buSzPts val="2100"/>
              <a:buFont typeface="Arial"/>
              <a:buNone/>
            </a:pPr>
            <a:r>
              <a:rPr lang="en-US" sz="2100">
                <a:solidFill>
                  <a:schemeClr val="dk1"/>
                </a:solidFill>
                <a:latin typeface="Cambria"/>
                <a:ea typeface="Cambria"/>
                <a:cs typeface="Cambria"/>
                <a:sym typeface="Cambria"/>
              </a:rPr>
              <a:t>Azar, B. S. (2003). </a:t>
            </a:r>
            <a:r>
              <a:rPr i="1" lang="en-US" sz="2100">
                <a:solidFill>
                  <a:schemeClr val="dk1"/>
                </a:solidFill>
                <a:latin typeface="Cambria"/>
                <a:ea typeface="Cambria"/>
                <a:cs typeface="Cambria"/>
                <a:sym typeface="Cambria"/>
              </a:rPr>
              <a:t>Fundamentals of English Grammar</a:t>
            </a:r>
            <a:r>
              <a:rPr lang="en-US" sz="2100">
                <a:solidFill>
                  <a:schemeClr val="dk1"/>
                </a:solidFill>
                <a:latin typeface="Cambria"/>
                <a:ea typeface="Cambria"/>
                <a:cs typeface="Cambria"/>
                <a:sym typeface="Cambria"/>
              </a:rPr>
              <a:t> (3rd ed.). Pearson Education.</a:t>
            </a:r>
            <a:endParaRPr sz="2100">
              <a:solidFill>
                <a:schemeClr val="dk1"/>
              </a:solidFill>
              <a:latin typeface="Cambria"/>
              <a:ea typeface="Cambria"/>
              <a:cs typeface="Cambria"/>
              <a:sym typeface="Cambria"/>
            </a:endParaRPr>
          </a:p>
          <a:p>
            <a:pPr indent="-363538" lvl="0" marL="363538" marR="0" rtl="0" algn="l">
              <a:lnSpc>
                <a:spcPct val="100000"/>
              </a:lnSpc>
              <a:spcBef>
                <a:spcPts val="1200"/>
              </a:spcBef>
              <a:spcAft>
                <a:spcPts val="0"/>
              </a:spcAft>
              <a:buClr>
                <a:schemeClr val="dk2"/>
              </a:buClr>
              <a:buSzPts val="2100"/>
              <a:buFont typeface="Arial"/>
              <a:buNone/>
            </a:pPr>
            <a:r>
              <a:rPr lang="en-US" sz="2100">
                <a:solidFill>
                  <a:schemeClr val="dk1"/>
                </a:solidFill>
                <a:latin typeface="Cambria"/>
                <a:ea typeface="Cambria"/>
                <a:cs typeface="Cambria"/>
                <a:sym typeface="Cambria"/>
              </a:rPr>
              <a:t>Hall, D. and Barduhn, S. (2016). </a:t>
            </a:r>
            <a:r>
              <a:rPr i="1" lang="en-US" sz="2100">
                <a:solidFill>
                  <a:schemeClr val="dk1"/>
                </a:solidFill>
                <a:latin typeface="Cambria"/>
                <a:ea typeface="Cambria"/>
                <a:cs typeface="Cambria"/>
                <a:sym typeface="Cambria"/>
              </a:rPr>
              <a:t>English for Everyone</a:t>
            </a:r>
            <a:r>
              <a:rPr lang="en-US" sz="2100">
                <a:solidFill>
                  <a:schemeClr val="dk1"/>
                </a:solidFill>
                <a:latin typeface="Cambria"/>
                <a:ea typeface="Cambria"/>
                <a:cs typeface="Cambria"/>
                <a:sym typeface="Cambria"/>
              </a:rPr>
              <a:t>. Edited by J. Siklos and A. Singer. New York: DK Publishing. </a:t>
            </a:r>
            <a:endParaRPr/>
          </a:p>
          <a:p>
            <a:pPr indent="-363538" lvl="0" marL="363538" marR="0" rtl="0" algn="l">
              <a:lnSpc>
                <a:spcPct val="100000"/>
              </a:lnSpc>
              <a:spcBef>
                <a:spcPts val="1200"/>
              </a:spcBef>
              <a:spcAft>
                <a:spcPts val="0"/>
              </a:spcAft>
              <a:buClr>
                <a:schemeClr val="dk2"/>
              </a:buClr>
              <a:buSzPts val="2100"/>
              <a:buFont typeface="Arial"/>
              <a:buNone/>
            </a:pPr>
            <a:r>
              <a:rPr i="1" lang="en-US" sz="2100">
                <a:solidFill>
                  <a:srgbClr val="000000"/>
                </a:solidFill>
                <a:latin typeface="Cambria"/>
                <a:ea typeface="Cambria"/>
                <a:cs typeface="Cambria"/>
                <a:sym typeface="Cambria"/>
              </a:rPr>
              <a:t>Srinivasa Ramanujan</a:t>
            </a:r>
            <a:r>
              <a:rPr lang="en-US" sz="2100">
                <a:solidFill>
                  <a:srgbClr val="000000"/>
                </a:solidFill>
                <a:latin typeface="Cambria"/>
                <a:ea typeface="Cambria"/>
                <a:cs typeface="Cambria"/>
                <a:sym typeface="Cambria"/>
              </a:rPr>
              <a:t>. (2013). Famous Mathematicians. </a:t>
            </a:r>
            <a:r>
              <a:rPr lang="en-US" sz="2100" u="sng">
                <a:solidFill>
                  <a:srgbClr val="000000"/>
                </a:solidFill>
                <a:latin typeface="Cambria"/>
                <a:ea typeface="Cambria"/>
                <a:cs typeface="Cambria"/>
                <a:sym typeface="Cambria"/>
                <a:hlinkClick r:id="rId3">
                  <a:extLst>
                    <a:ext uri="{A12FA001-AC4F-418D-AE19-62706E023703}">
                      <ahyp:hlinkClr val="tx"/>
                    </a:ext>
                  </a:extLst>
                </a:hlinkClick>
              </a:rPr>
              <a:t>https://famous-mathematicians.org/srinivasa-ramanujan/</a:t>
            </a:r>
            <a:r>
              <a:rPr lang="en-US" sz="2100">
                <a:solidFill>
                  <a:srgbClr val="000000"/>
                </a:solidFill>
                <a:latin typeface="Cambria"/>
                <a:ea typeface="Cambria"/>
                <a:cs typeface="Cambria"/>
                <a:sym typeface="Cambria"/>
              </a:rPr>
              <a:t> </a:t>
            </a:r>
            <a:endParaRPr sz="2100">
              <a:solidFill>
                <a:srgbClr val="595959"/>
              </a:solidFill>
              <a:latin typeface="Cambria"/>
              <a:ea typeface="Cambria"/>
              <a:cs typeface="Cambria"/>
              <a:sym typeface="Cambria"/>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683" name="Shape 683"/>
        <p:cNvGrpSpPr/>
        <p:nvPr/>
      </p:nvGrpSpPr>
      <p:grpSpPr>
        <a:xfrm>
          <a:off x="0" y="0"/>
          <a:ext cx="0" cy="0"/>
          <a:chOff x="0" y="0"/>
          <a:chExt cx="0" cy="0"/>
        </a:xfrm>
      </p:grpSpPr>
      <p:pic>
        <p:nvPicPr>
          <p:cNvPr descr="Scientist" id="684" name="Google Shape;684;p40"/>
          <p:cNvPicPr preferRelativeResize="0"/>
          <p:nvPr/>
        </p:nvPicPr>
        <p:blipFill rotWithShape="1">
          <a:blip r:embed="rId3">
            <a:alphaModFix/>
          </a:blip>
          <a:srcRect b="6817" l="5900" r="11982" t="12007"/>
          <a:stretch/>
        </p:blipFill>
        <p:spPr>
          <a:xfrm>
            <a:off x="1792548" y="1101511"/>
            <a:ext cx="2994403" cy="2960017"/>
          </a:xfrm>
          <a:prstGeom prst="rect">
            <a:avLst/>
          </a:prstGeom>
          <a:noFill/>
          <a:ln>
            <a:noFill/>
          </a:ln>
        </p:spPr>
      </p:pic>
      <p:sp>
        <p:nvSpPr>
          <p:cNvPr id="685" name="Google Shape;685;p40"/>
          <p:cNvSpPr txBox="1"/>
          <p:nvPr>
            <p:ph idx="1" type="body"/>
          </p:nvPr>
        </p:nvSpPr>
        <p:spPr>
          <a:xfrm>
            <a:off x="5375804" y="1898074"/>
            <a:ext cx="6054195" cy="1699403"/>
          </a:xfrm>
          <a:prstGeom prst="rect">
            <a:avLst/>
          </a:prstGeom>
          <a:noFill/>
          <a:ln>
            <a:noFill/>
          </a:ln>
        </p:spPr>
        <p:txBody>
          <a:bodyPr anchorCtr="0" anchor="t" bIns="45700" lIns="91425" spcFirstLastPara="1" rIns="91425" wrap="square" tIns="45700">
            <a:normAutofit/>
          </a:bodyPr>
          <a:lstStyle/>
          <a:p>
            <a:pPr indent="0" lvl="0" marL="0" rtl="0" algn="l">
              <a:lnSpc>
                <a:spcPct val="110000"/>
              </a:lnSpc>
              <a:spcBef>
                <a:spcPts val="0"/>
              </a:spcBef>
              <a:spcAft>
                <a:spcPts val="0"/>
              </a:spcAft>
              <a:buSzPts val="4000"/>
              <a:buNone/>
            </a:pPr>
            <a:r>
              <a:rPr lang="en-US" sz="4000">
                <a:solidFill>
                  <a:schemeClr val="dk1"/>
                </a:solidFill>
                <a:latin typeface="Arial"/>
                <a:ea typeface="Arial"/>
                <a:cs typeface="Arial"/>
                <a:sym typeface="Arial"/>
              </a:rPr>
              <a:t>Thanks, and see you in the next lecture!</a:t>
            </a:r>
            <a:endParaRPr/>
          </a:p>
        </p:txBody>
      </p:sp>
    </p:spTree>
  </p:cSld>
  <p:clrMapOvr>
    <a:masterClrMapping/>
  </p:clrMapOvr>
</p:sld>
</file>

<file path=ppt/theme/theme1.xml><?xml version="1.0" encoding="utf-8"?>
<a:theme xmlns:a="http://schemas.openxmlformats.org/drawingml/2006/main" xmlns:r="http://schemas.openxmlformats.org/officeDocument/2006/relationships" name="Badge">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2025-04-08T14:42:33Z</dcterms:created>
  <dc:creator>Itha Priyastiti</dc:creator>
</cp:coreProperties>
</file>