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Lst>
  <p:sldSz cy="6858000" cx="12192000"/>
  <p:notesSz cx="6858000" cy="9144000"/>
  <p:embeddedFontLst>
    <p:embeddedFont>
      <p:font typeface="Play"/>
      <p:regular r:id="rId35"/>
      <p:bold r:id="rId36"/>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37" roundtripDataSignature="AMtx7miUle/PRn5WvB5+uXmBPpjovaYDz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schemas.openxmlformats.org/officeDocument/2006/relationships/font" Target="fonts/Play-regular.fntdata"/><Relationship Id="rId12" Type="http://schemas.openxmlformats.org/officeDocument/2006/relationships/slide" Target="slides/slide8.xml"/><Relationship Id="rId34" Type="http://schemas.openxmlformats.org/officeDocument/2006/relationships/slide" Target="slides/slide30.xml"/><Relationship Id="rId15" Type="http://schemas.openxmlformats.org/officeDocument/2006/relationships/slide" Target="slides/slide11.xml"/><Relationship Id="rId37" Type="http://customschemas.google.com/relationships/presentationmetadata" Target="metadata"/><Relationship Id="rId14" Type="http://schemas.openxmlformats.org/officeDocument/2006/relationships/slide" Target="slides/slide10.xml"/><Relationship Id="rId36" Type="http://schemas.openxmlformats.org/officeDocument/2006/relationships/font" Target="fonts/Play-bold.fntdata"/><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 name="Shape 86"/>
        <p:cNvGrpSpPr/>
        <p:nvPr/>
      </p:nvGrpSpPr>
      <p:grpSpPr>
        <a:xfrm>
          <a:off x="0" y="0"/>
          <a:ext cx="0" cy="0"/>
          <a:chOff x="0" y="0"/>
          <a:chExt cx="0" cy="0"/>
        </a:xfrm>
      </p:grpSpPr>
      <p:sp>
        <p:nvSpPr>
          <p:cNvPr id="87" name="Google Shape;87;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8" name="Google Shape;88;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 name="Shape 97"/>
        <p:cNvGrpSpPr/>
        <p:nvPr/>
      </p:nvGrpSpPr>
      <p:grpSpPr>
        <a:xfrm>
          <a:off x="0" y="0"/>
          <a:ext cx="0" cy="0"/>
          <a:chOff x="0" y="0"/>
          <a:chExt cx="0" cy="0"/>
        </a:xfrm>
      </p:grpSpPr>
      <p:sp>
        <p:nvSpPr>
          <p:cNvPr id="98" name="Google Shape;98;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9" name="Google Shape;99;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7" name="Shape 107"/>
        <p:cNvGrpSpPr/>
        <p:nvPr/>
      </p:nvGrpSpPr>
      <p:grpSpPr>
        <a:xfrm>
          <a:off x="0" y="0"/>
          <a:ext cx="0" cy="0"/>
          <a:chOff x="0" y="0"/>
          <a:chExt cx="0" cy="0"/>
        </a:xfrm>
      </p:grpSpPr>
      <p:sp>
        <p:nvSpPr>
          <p:cNvPr id="108" name="Google Shape;108;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9" name="Google Shape;109;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5" name="Shape 115"/>
        <p:cNvGrpSpPr/>
        <p:nvPr/>
      </p:nvGrpSpPr>
      <p:grpSpPr>
        <a:xfrm>
          <a:off x="0" y="0"/>
          <a:ext cx="0" cy="0"/>
          <a:chOff x="0" y="0"/>
          <a:chExt cx="0" cy="0"/>
        </a:xfrm>
      </p:grpSpPr>
      <p:sp>
        <p:nvSpPr>
          <p:cNvPr id="116" name="Google Shape;116;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7" name="Google Shape;117;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 name="Shape 122"/>
        <p:cNvGrpSpPr/>
        <p:nvPr/>
      </p:nvGrpSpPr>
      <p:grpSpPr>
        <a:xfrm>
          <a:off x="0" y="0"/>
          <a:ext cx="0" cy="0"/>
          <a:chOff x="0" y="0"/>
          <a:chExt cx="0" cy="0"/>
        </a:xfrm>
      </p:grpSpPr>
      <p:sp>
        <p:nvSpPr>
          <p:cNvPr id="123" name="Google Shape;123;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4" name="Google Shape;124;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8" name="Shape 128"/>
        <p:cNvGrpSpPr/>
        <p:nvPr/>
      </p:nvGrpSpPr>
      <p:grpSpPr>
        <a:xfrm>
          <a:off x="0" y="0"/>
          <a:ext cx="0" cy="0"/>
          <a:chOff x="0" y="0"/>
          <a:chExt cx="0" cy="0"/>
        </a:xfrm>
      </p:grpSpPr>
      <p:sp>
        <p:nvSpPr>
          <p:cNvPr id="129" name="Google Shape;129;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0" name="Google Shape;130;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4" name="Shape 134"/>
        <p:cNvGrpSpPr/>
        <p:nvPr/>
      </p:nvGrpSpPr>
      <p:grpSpPr>
        <a:xfrm>
          <a:off x="0" y="0"/>
          <a:ext cx="0" cy="0"/>
          <a:chOff x="0" y="0"/>
          <a:chExt cx="0" cy="0"/>
        </a:xfrm>
      </p:grpSpPr>
      <p:sp>
        <p:nvSpPr>
          <p:cNvPr id="135" name="Google Shape;135;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6" name="Google Shape;136;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 name="Shape 153"/>
        <p:cNvGrpSpPr/>
        <p:nvPr/>
      </p:nvGrpSpPr>
      <p:grpSpPr>
        <a:xfrm>
          <a:off x="0" y="0"/>
          <a:ext cx="0" cy="0"/>
          <a:chOff x="0" y="0"/>
          <a:chExt cx="0" cy="0"/>
        </a:xfrm>
      </p:grpSpPr>
      <p:sp>
        <p:nvSpPr>
          <p:cNvPr id="154" name="Google Shape;154;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5" name="Google Shape;155;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9" name="Shape 169"/>
        <p:cNvGrpSpPr/>
        <p:nvPr/>
      </p:nvGrpSpPr>
      <p:grpSpPr>
        <a:xfrm>
          <a:off x="0" y="0"/>
          <a:ext cx="0" cy="0"/>
          <a:chOff x="0" y="0"/>
          <a:chExt cx="0" cy="0"/>
        </a:xfrm>
      </p:grpSpPr>
      <p:sp>
        <p:nvSpPr>
          <p:cNvPr id="170" name="Google Shape;170;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1" name="Google Shape;171;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 name="Shape 175"/>
        <p:cNvGrpSpPr/>
        <p:nvPr/>
      </p:nvGrpSpPr>
      <p:grpSpPr>
        <a:xfrm>
          <a:off x="0" y="0"/>
          <a:ext cx="0" cy="0"/>
          <a:chOff x="0" y="0"/>
          <a:chExt cx="0" cy="0"/>
        </a:xfrm>
      </p:grpSpPr>
      <p:sp>
        <p:nvSpPr>
          <p:cNvPr id="176" name="Google Shape;176;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7" name="Google Shape;177;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1" name="Shape 181"/>
        <p:cNvGrpSpPr/>
        <p:nvPr/>
      </p:nvGrpSpPr>
      <p:grpSpPr>
        <a:xfrm>
          <a:off x="0" y="0"/>
          <a:ext cx="0" cy="0"/>
          <a:chOff x="0" y="0"/>
          <a:chExt cx="0" cy="0"/>
        </a:xfrm>
      </p:grpSpPr>
      <p:sp>
        <p:nvSpPr>
          <p:cNvPr id="182" name="Google Shape;182;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3" name="Google Shape;183;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7" name="Shape 187"/>
        <p:cNvGrpSpPr/>
        <p:nvPr/>
      </p:nvGrpSpPr>
      <p:grpSpPr>
        <a:xfrm>
          <a:off x="0" y="0"/>
          <a:ext cx="0" cy="0"/>
          <a:chOff x="0" y="0"/>
          <a:chExt cx="0" cy="0"/>
        </a:xfrm>
      </p:grpSpPr>
      <p:sp>
        <p:nvSpPr>
          <p:cNvPr id="188" name="Google Shape;188;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9" name="Google Shape;189;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6" name="Shape 206"/>
        <p:cNvGrpSpPr/>
        <p:nvPr/>
      </p:nvGrpSpPr>
      <p:grpSpPr>
        <a:xfrm>
          <a:off x="0" y="0"/>
          <a:ext cx="0" cy="0"/>
          <a:chOff x="0" y="0"/>
          <a:chExt cx="0" cy="0"/>
        </a:xfrm>
      </p:grpSpPr>
      <p:sp>
        <p:nvSpPr>
          <p:cNvPr id="207" name="Google Shape;207;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8" name="Google Shape;208;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1" name="Shape 221"/>
        <p:cNvGrpSpPr/>
        <p:nvPr/>
      </p:nvGrpSpPr>
      <p:grpSpPr>
        <a:xfrm>
          <a:off x="0" y="0"/>
          <a:ext cx="0" cy="0"/>
          <a:chOff x="0" y="0"/>
          <a:chExt cx="0" cy="0"/>
        </a:xfrm>
      </p:grpSpPr>
      <p:sp>
        <p:nvSpPr>
          <p:cNvPr id="222" name="Google Shape;222;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3" name="Google Shape;223;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4" name="Shape 234"/>
        <p:cNvGrpSpPr/>
        <p:nvPr/>
      </p:nvGrpSpPr>
      <p:grpSpPr>
        <a:xfrm>
          <a:off x="0" y="0"/>
          <a:ext cx="0" cy="0"/>
          <a:chOff x="0" y="0"/>
          <a:chExt cx="0" cy="0"/>
        </a:xfrm>
      </p:grpSpPr>
      <p:sp>
        <p:nvSpPr>
          <p:cNvPr id="235" name="Google Shape;235;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6" name="Google Shape;236;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0" name="Shape 250"/>
        <p:cNvGrpSpPr/>
        <p:nvPr/>
      </p:nvGrpSpPr>
      <p:grpSpPr>
        <a:xfrm>
          <a:off x="0" y="0"/>
          <a:ext cx="0" cy="0"/>
          <a:chOff x="0" y="0"/>
          <a:chExt cx="0" cy="0"/>
        </a:xfrm>
      </p:grpSpPr>
      <p:sp>
        <p:nvSpPr>
          <p:cNvPr id="251" name="Google Shape;251;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2" name="Google Shape;252;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7" name="Shape 267"/>
        <p:cNvGrpSpPr/>
        <p:nvPr/>
      </p:nvGrpSpPr>
      <p:grpSpPr>
        <a:xfrm>
          <a:off x="0" y="0"/>
          <a:ext cx="0" cy="0"/>
          <a:chOff x="0" y="0"/>
          <a:chExt cx="0" cy="0"/>
        </a:xfrm>
      </p:grpSpPr>
      <p:sp>
        <p:nvSpPr>
          <p:cNvPr id="268" name="Google Shape;268;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9" name="Google Shape;269;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9" name="Shape 279"/>
        <p:cNvGrpSpPr/>
        <p:nvPr/>
      </p:nvGrpSpPr>
      <p:grpSpPr>
        <a:xfrm>
          <a:off x="0" y="0"/>
          <a:ext cx="0" cy="0"/>
          <a:chOff x="0" y="0"/>
          <a:chExt cx="0" cy="0"/>
        </a:xfrm>
      </p:grpSpPr>
      <p:sp>
        <p:nvSpPr>
          <p:cNvPr id="280" name="Google Shape;280;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1" name="Google Shape;281;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4" name="Shape 294"/>
        <p:cNvGrpSpPr/>
        <p:nvPr/>
      </p:nvGrpSpPr>
      <p:grpSpPr>
        <a:xfrm>
          <a:off x="0" y="0"/>
          <a:ext cx="0" cy="0"/>
          <a:chOff x="0" y="0"/>
          <a:chExt cx="0" cy="0"/>
        </a:xfrm>
      </p:grpSpPr>
      <p:sp>
        <p:nvSpPr>
          <p:cNvPr id="295" name="Google Shape;295;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6" name="Google Shape;296;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4" name="Shape 304"/>
        <p:cNvGrpSpPr/>
        <p:nvPr/>
      </p:nvGrpSpPr>
      <p:grpSpPr>
        <a:xfrm>
          <a:off x="0" y="0"/>
          <a:ext cx="0" cy="0"/>
          <a:chOff x="0" y="0"/>
          <a:chExt cx="0" cy="0"/>
        </a:xfrm>
      </p:grpSpPr>
      <p:sp>
        <p:nvSpPr>
          <p:cNvPr id="305" name="Google Shape;305;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6" name="Google Shape;306;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0" name="Shape 310"/>
        <p:cNvGrpSpPr/>
        <p:nvPr/>
      </p:nvGrpSpPr>
      <p:grpSpPr>
        <a:xfrm>
          <a:off x="0" y="0"/>
          <a:ext cx="0" cy="0"/>
          <a:chOff x="0" y="0"/>
          <a:chExt cx="0" cy="0"/>
        </a:xfrm>
      </p:grpSpPr>
      <p:sp>
        <p:nvSpPr>
          <p:cNvPr id="311" name="Google Shape;311;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2" name="Google Shape;312;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6" name="Shape 316"/>
        <p:cNvGrpSpPr/>
        <p:nvPr/>
      </p:nvGrpSpPr>
      <p:grpSpPr>
        <a:xfrm>
          <a:off x="0" y="0"/>
          <a:ext cx="0" cy="0"/>
          <a:chOff x="0" y="0"/>
          <a:chExt cx="0" cy="0"/>
        </a:xfrm>
      </p:grpSpPr>
      <p:sp>
        <p:nvSpPr>
          <p:cNvPr id="317" name="Google Shape;317;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8" name="Google Shape;318;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5" name="Shape 335"/>
        <p:cNvGrpSpPr/>
        <p:nvPr/>
      </p:nvGrpSpPr>
      <p:grpSpPr>
        <a:xfrm>
          <a:off x="0" y="0"/>
          <a:ext cx="0" cy="0"/>
          <a:chOff x="0" y="0"/>
          <a:chExt cx="0" cy="0"/>
        </a:xfrm>
      </p:grpSpPr>
      <p:sp>
        <p:nvSpPr>
          <p:cNvPr id="336" name="Google Shape;336;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7" name="Google Shape;337;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0" name="Shape 350"/>
        <p:cNvGrpSpPr/>
        <p:nvPr/>
      </p:nvGrpSpPr>
      <p:grpSpPr>
        <a:xfrm>
          <a:off x="0" y="0"/>
          <a:ext cx="0" cy="0"/>
          <a:chOff x="0" y="0"/>
          <a:chExt cx="0" cy="0"/>
        </a:xfrm>
      </p:grpSpPr>
      <p:sp>
        <p:nvSpPr>
          <p:cNvPr id="351" name="Google Shape;351;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2" name="Google Shape;352;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6" name="Shape 356"/>
        <p:cNvGrpSpPr/>
        <p:nvPr/>
      </p:nvGrpSpPr>
      <p:grpSpPr>
        <a:xfrm>
          <a:off x="0" y="0"/>
          <a:ext cx="0" cy="0"/>
          <a:chOff x="0" y="0"/>
          <a:chExt cx="0" cy="0"/>
        </a:xfrm>
      </p:grpSpPr>
      <p:sp>
        <p:nvSpPr>
          <p:cNvPr id="357" name="Google Shape;357;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8" name="Google Shape;358;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3" name="Shape 373"/>
        <p:cNvGrpSpPr/>
        <p:nvPr/>
      </p:nvGrpSpPr>
      <p:grpSpPr>
        <a:xfrm>
          <a:off x="0" y="0"/>
          <a:ext cx="0" cy="0"/>
          <a:chOff x="0" y="0"/>
          <a:chExt cx="0" cy="0"/>
        </a:xfrm>
      </p:grpSpPr>
      <p:sp>
        <p:nvSpPr>
          <p:cNvPr id="374" name="Google Shape;374;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5" name="Google Shape;375;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0" name="Shape 390"/>
        <p:cNvGrpSpPr/>
        <p:nvPr/>
      </p:nvGrpSpPr>
      <p:grpSpPr>
        <a:xfrm>
          <a:off x="0" y="0"/>
          <a:ext cx="0" cy="0"/>
          <a:chOff x="0" y="0"/>
          <a:chExt cx="0" cy="0"/>
        </a:xfrm>
      </p:grpSpPr>
      <p:sp>
        <p:nvSpPr>
          <p:cNvPr id="391" name="Google Shape;391;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2" name="Google Shape;392;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6" name="Shape 396"/>
        <p:cNvGrpSpPr/>
        <p:nvPr/>
      </p:nvGrpSpPr>
      <p:grpSpPr>
        <a:xfrm>
          <a:off x="0" y="0"/>
          <a:ext cx="0" cy="0"/>
          <a:chOff x="0" y="0"/>
          <a:chExt cx="0" cy="0"/>
        </a:xfrm>
      </p:grpSpPr>
      <p:sp>
        <p:nvSpPr>
          <p:cNvPr id="397" name="Google Shape;397;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8" name="Google Shape;398;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6" name="Shape 406"/>
        <p:cNvGrpSpPr/>
        <p:nvPr/>
      </p:nvGrpSpPr>
      <p:grpSpPr>
        <a:xfrm>
          <a:off x="0" y="0"/>
          <a:ext cx="0" cy="0"/>
          <a:chOff x="0" y="0"/>
          <a:chExt cx="0" cy="0"/>
        </a:xfrm>
      </p:grpSpPr>
      <p:sp>
        <p:nvSpPr>
          <p:cNvPr id="407" name="Google Shape;407;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08" name="Google Shape;408;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2" name="Shape 412"/>
        <p:cNvGrpSpPr/>
        <p:nvPr/>
      </p:nvGrpSpPr>
      <p:grpSpPr>
        <a:xfrm>
          <a:off x="0" y="0"/>
          <a:ext cx="0" cy="0"/>
          <a:chOff x="0" y="0"/>
          <a:chExt cx="0" cy="0"/>
        </a:xfrm>
      </p:grpSpPr>
      <p:sp>
        <p:nvSpPr>
          <p:cNvPr id="413" name="Google Shape;413;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14" name="Google Shape;414;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2" name="Shape 12"/>
        <p:cNvGrpSpPr/>
        <p:nvPr/>
      </p:nvGrpSpPr>
      <p:grpSpPr>
        <a:xfrm>
          <a:off x="0" y="0"/>
          <a:ext cx="0" cy="0"/>
          <a:chOff x="0" y="0"/>
          <a:chExt cx="0" cy="0"/>
        </a:xfrm>
      </p:grpSpPr>
      <p:sp>
        <p:nvSpPr>
          <p:cNvPr id="13" name="Google Shape;13;p32"/>
          <p:cNvSpPr txBox="1"/>
          <p:nvPr>
            <p:ph type="ctrTitle"/>
          </p:nvPr>
        </p:nvSpPr>
        <p:spPr>
          <a:xfrm>
            <a:off x="640080" y="1371599"/>
            <a:ext cx="6675120" cy="2951825"/>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dk1"/>
              </a:buClr>
              <a:buSzPts val="5400"/>
              <a:buFont typeface="Play"/>
              <a:buNone/>
              <a:defRPr sz="5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4" name="Google Shape;14;p32"/>
          <p:cNvSpPr txBox="1"/>
          <p:nvPr>
            <p:ph idx="1" type="subTitle"/>
          </p:nvPr>
        </p:nvSpPr>
        <p:spPr>
          <a:xfrm>
            <a:off x="640080" y="4584879"/>
            <a:ext cx="6675120" cy="1287887"/>
          </a:xfrm>
          <a:prstGeom prst="rect">
            <a:avLst/>
          </a:prstGeom>
          <a:noFill/>
          <a:ln>
            <a:noFill/>
          </a:ln>
        </p:spPr>
        <p:txBody>
          <a:bodyPr anchorCtr="0" anchor="b" bIns="45700" lIns="91425" spcFirstLastPara="1" rIns="91425" wrap="square" tIns="45700">
            <a:normAutofit/>
          </a:bodyPr>
          <a:lstStyle>
            <a:lvl1pPr lvl="0" algn="l">
              <a:lnSpc>
                <a:spcPct val="130000"/>
              </a:lnSpc>
              <a:spcBef>
                <a:spcPts val="1000"/>
              </a:spcBef>
              <a:spcAft>
                <a:spcPts val="0"/>
              </a:spcAft>
              <a:buClr>
                <a:schemeClr val="dk1"/>
              </a:buClr>
              <a:buSzPts val="1566"/>
              <a:buNone/>
              <a:defRPr b="1" sz="1800" cap="none"/>
            </a:lvl1pPr>
            <a:lvl2pPr lvl="1" algn="ctr">
              <a:lnSpc>
                <a:spcPct val="120000"/>
              </a:lnSpc>
              <a:spcBef>
                <a:spcPts val="500"/>
              </a:spcBef>
              <a:spcAft>
                <a:spcPts val="0"/>
              </a:spcAft>
              <a:buClr>
                <a:schemeClr val="dk1"/>
              </a:buClr>
              <a:buSzPts val="1740"/>
              <a:buNone/>
              <a:defRPr sz="2000"/>
            </a:lvl2pPr>
            <a:lvl3pPr lvl="2" algn="ctr">
              <a:lnSpc>
                <a:spcPct val="120000"/>
              </a:lnSpc>
              <a:spcBef>
                <a:spcPts val="500"/>
              </a:spcBef>
              <a:spcAft>
                <a:spcPts val="0"/>
              </a:spcAft>
              <a:buClr>
                <a:schemeClr val="dk1"/>
              </a:buClr>
              <a:buSzPts val="1566"/>
              <a:buNone/>
              <a:defRPr sz="1800"/>
            </a:lvl3pPr>
            <a:lvl4pPr lvl="3" algn="ctr">
              <a:lnSpc>
                <a:spcPct val="120000"/>
              </a:lnSpc>
              <a:spcBef>
                <a:spcPts val="500"/>
              </a:spcBef>
              <a:spcAft>
                <a:spcPts val="0"/>
              </a:spcAft>
              <a:buClr>
                <a:schemeClr val="dk1"/>
              </a:buClr>
              <a:buSzPts val="1392"/>
              <a:buNone/>
              <a:defRPr sz="1600"/>
            </a:lvl4pPr>
            <a:lvl5pPr lvl="4" algn="ctr">
              <a:lnSpc>
                <a:spcPct val="120000"/>
              </a:lnSpc>
              <a:spcBef>
                <a:spcPts val="500"/>
              </a:spcBef>
              <a:spcAft>
                <a:spcPts val="0"/>
              </a:spcAft>
              <a:buClr>
                <a:schemeClr val="dk1"/>
              </a:buClr>
              <a:buSzPts val="1392"/>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5" name="Google Shape;15;p32"/>
          <p:cNvSpPr txBox="1"/>
          <p:nvPr>
            <p:ph idx="10" type="dt"/>
          </p:nvPr>
        </p:nvSpPr>
        <p:spPr>
          <a:xfrm>
            <a:off x="64008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32"/>
          <p:cNvSpPr txBox="1"/>
          <p:nvPr>
            <p:ph idx="11" type="ftr"/>
          </p:nvPr>
        </p:nvSpPr>
        <p:spPr>
          <a:xfrm>
            <a:off x="6767622" y="6356350"/>
            <a:ext cx="404037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 name="Google Shape;17;p32"/>
          <p:cNvSpPr txBox="1"/>
          <p:nvPr>
            <p:ph idx="12" type="sldNum"/>
          </p:nvPr>
        </p:nvSpPr>
        <p:spPr>
          <a:xfrm>
            <a:off x="10807995" y="6356350"/>
            <a:ext cx="723014"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ID"/>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8" name="Shape 18"/>
        <p:cNvGrpSpPr/>
        <p:nvPr/>
      </p:nvGrpSpPr>
      <p:grpSpPr>
        <a:xfrm>
          <a:off x="0" y="0"/>
          <a:ext cx="0" cy="0"/>
          <a:chOff x="0" y="0"/>
          <a:chExt cx="0" cy="0"/>
        </a:xfrm>
      </p:grpSpPr>
      <p:sp>
        <p:nvSpPr>
          <p:cNvPr id="19" name="Google Shape;19;p33"/>
          <p:cNvSpPr txBox="1"/>
          <p:nvPr>
            <p:ph type="title"/>
          </p:nvPr>
        </p:nvSpPr>
        <p:spPr>
          <a:xfrm>
            <a:off x="640079" y="1371601"/>
            <a:ext cx="10890929" cy="1097280"/>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0" name="Google Shape;20;p33"/>
          <p:cNvSpPr txBox="1"/>
          <p:nvPr>
            <p:ph idx="1" type="body"/>
          </p:nvPr>
        </p:nvSpPr>
        <p:spPr>
          <a:xfrm>
            <a:off x="640080" y="2633472"/>
            <a:ext cx="10890928" cy="3566160"/>
          </a:xfrm>
          <a:prstGeom prst="rect">
            <a:avLst/>
          </a:prstGeom>
          <a:noFill/>
          <a:ln>
            <a:noFill/>
          </a:ln>
        </p:spPr>
        <p:txBody>
          <a:bodyPr anchorCtr="0" anchor="t" bIns="45700" lIns="91425" spcFirstLastPara="1" rIns="91425" wrap="square" tIns="45700">
            <a:normAutofit/>
          </a:bodyPr>
          <a:lstStyle>
            <a:lvl1pPr indent="-328041" lvl="0" marL="457200" algn="l">
              <a:lnSpc>
                <a:spcPct val="120000"/>
              </a:lnSpc>
              <a:spcBef>
                <a:spcPts val="1000"/>
              </a:spcBef>
              <a:spcAft>
                <a:spcPts val="0"/>
              </a:spcAft>
              <a:buClr>
                <a:schemeClr val="dk1"/>
              </a:buClr>
              <a:buSzPts val="1566"/>
              <a:buChar char="•"/>
              <a:defRPr/>
            </a:lvl1pPr>
            <a:lvl2pPr indent="-328041" lvl="1" marL="914400" algn="l">
              <a:lnSpc>
                <a:spcPct val="120000"/>
              </a:lnSpc>
              <a:spcBef>
                <a:spcPts val="500"/>
              </a:spcBef>
              <a:spcAft>
                <a:spcPts val="0"/>
              </a:spcAft>
              <a:buClr>
                <a:schemeClr val="dk1"/>
              </a:buClr>
              <a:buSzPts val="1566"/>
              <a:buChar char="•"/>
              <a:defRPr/>
            </a:lvl2pPr>
            <a:lvl3pPr indent="-328041" lvl="2" marL="1371600" algn="l">
              <a:lnSpc>
                <a:spcPct val="120000"/>
              </a:lnSpc>
              <a:spcBef>
                <a:spcPts val="500"/>
              </a:spcBef>
              <a:spcAft>
                <a:spcPts val="0"/>
              </a:spcAft>
              <a:buClr>
                <a:schemeClr val="dk1"/>
              </a:buClr>
              <a:buSzPts val="1566"/>
              <a:buChar char="•"/>
              <a:defRPr/>
            </a:lvl3pPr>
            <a:lvl4pPr indent="-328041" lvl="3" marL="1828800" algn="l">
              <a:lnSpc>
                <a:spcPct val="120000"/>
              </a:lnSpc>
              <a:spcBef>
                <a:spcPts val="500"/>
              </a:spcBef>
              <a:spcAft>
                <a:spcPts val="0"/>
              </a:spcAft>
              <a:buClr>
                <a:schemeClr val="dk1"/>
              </a:buClr>
              <a:buSzPts val="1566"/>
              <a:buChar char="•"/>
              <a:defRPr/>
            </a:lvl4pPr>
            <a:lvl5pPr indent="-328041" lvl="4" marL="2286000" algn="l">
              <a:lnSpc>
                <a:spcPct val="120000"/>
              </a:lnSpc>
              <a:spcBef>
                <a:spcPts val="500"/>
              </a:spcBef>
              <a:spcAft>
                <a:spcPts val="0"/>
              </a:spcAft>
              <a:buClr>
                <a:schemeClr val="dk1"/>
              </a:buClr>
              <a:buSzPts val="1566"/>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1" name="Google Shape;21;p33"/>
          <p:cNvSpPr txBox="1"/>
          <p:nvPr>
            <p:ph idx="10" type="dt"/>
          </p:nvPr>
        </p:nvSpPr>
        <p:spPr>
          <a:xfrm>
            <a:off x="64008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33"/>
          <p:cNvSpPr txBox="1"/>
          <p:nvPr>
            <p:ph idx="11" type="ftr"/>
          </p:nvPr>
        </p:nvSpPr>
        <p:spPr>
          <a:xfrm>
            <a:off x="6767622" y="6356350"/>
            <a:ext cx="404037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 name="Google Shape;23;p33"/>
          <p:cNvSpPr txBox="1"/>
          <p:nvPr>
            <p:ph idx="12" type="sldNum"/>
          </p:nvPr>
        </p:nvSpPr>
        <p:spPr>
          <a:xfrm>
            <a:off x="10807995" y="6356350"/>
            <a:ext cx="723014"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ID"/>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4" name="Shape 24"/>
        <p:cNvGrpSpPr/>
        <p:nvPr/>
      </p:nvGrpSpPr>
      <p:grpSpPr>
        <a:xfrm>
          <a:off x="0" y="0"/>
          <a:ext cx="0" cy="0"/>
          <a:chOff x="0" y="0"/>
          <a:chExt cx="0" cy="0"/>
        </a:xfrm>
      </p:grpSpPr>
      <p:sp>
        <p:nvSpPr>
          <p:cNvPr id="25" name="Google Shape;25;p34"/>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Play"/>
              <a:ea typeface="Play"/>
              <a:cs typeface="Play"/>
              <a:sym typeface="Play"/>
            </a:endParaRPr>
          </a:p>
        </p:txBody>
      </p:sp>
      <p:sp>
        <p:nvSpPr>
          <p:cNvPr id="26" name="Google Shape;26;p34"/>
          <p:cNvSpPr txBox="1"/>
          <p:nvPr>
            <p:ph type="title"/>
          </p:nvPr>
        </p:nvSpPr>
        <p:spPr>
          <a:xfrm>
            <a:off x="640080" y="1291366"/>
            <a:ext cx="9214884" cy="3159974"/>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dk1"/>
              </a:buClr>
              <a:buSzPts val="5400"/>
              <a:buFont typeface="Play"/>
              <a:buNone/>
              <a:defRPr sz="5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7" name="Google Shape;27;p34"/>
          <p:cNvSpPr txBox="1"/>
          <p:nvPr>
            <p:ph idx="1" type="body"/>
          </p:nvPr>
        </p:nvSpPr>
        <p:spPr>
          <a:xfrm>
            <a:off x="640080" y="5018567"/>
            <a:ext cx="7907079" cy="1073889"/>
          </a:xfrm>
          <a:prstGeom prst="rect">
            <a:avLst/>
          </a:prstGeom>
          <a:noFill/>
          <a:ln>
            <a:noFill/>
          </a:ln>
        </p:spPr>
        <p:txBody>
          <a:bodyPr anchorCtr="0" anchor="t" bIns="45700" lIns="91425" spcFirstLastPara="1" rIns="91425" wrap="square" tIns="45700">
            <a:normAutofit/>
          </a:bodyPr>
          <a:lstStyle>
            <a:lvl1pPr indent="-228600" lvl="0" marL="457200" algn="l">
              <a:lnSpc>
                <a:spcPct val="120000"/>
              </a:lnSpc>
              <a:spcBef>
                <a:spcPts val="1000"/>
              </a:spcBef>
              <a:spcAft>
                <a:spcPts val="0"/>
              </a:spcAft>
              <a:buClr>
                <a:schemeClr val="dk1"/>
              </a:buClr>
              <a:buSzPts val="1740"/>
              <a:buNone/>
              <a:defRPr sz="2000">
                <a:solidFill>
                  <a:schemeClr val="dk1"/>
                </a:solidFill>
              </a:defRPr>
            </a:lvl1pPr>
            <a:lvl2pPr indent="-228600" lvl="1" marL="914400" algn="l">
              <a:lnSpc>
                <a:spcPct val="120000"/>
              </a:lnSpc>
              <a:spcBef>
                <a:spcPts val="500"/>
              </a:spcBef>
              <a:spcAft>
                <a:spcPts val="0"/>
              </a:spcAft>
              <a:buClr>
                <a:srgbClr val="888888"/>
              </a:buClr>
              <a:buSzPts val="1740"/>
              <a:buNone/>
              <a:defRPr sz="2000">
                <a:solidFill>
                  <a:srgbClr val="888888"/>
                </a:solidFill>
              </a:defRPr>
            </a:lvl2pPr>
            <a:lvl3pPr indent="-228600" lvl="2" marL="1371600" algn="l">
              <a:lnSpc>
                <a:spcPct val="120000"/>
              </a:lnSpc>
              <a:spcBef>
                <a:spcPts val="500"/>
              </a:spcBef>
              <a:spcAft>
                <a:spcPts val="0"/>
              </a:spcAft>
              <a:buClr>
                <a:srgbClr val="888888"/>
              </a:buClr>
              <a:buSzPts val="1566"/>
              <a:buNone/>
              <a:defRPr sz="1800">
                <a:solidFill>
                  <a:srgbClr val="888888"/>
                </a:solidFill>
              </a:defRPr>
            </a:lvl3pPr>
            <a:lvl4pPr indent="-228600" lvl="3" marL="1828800" algn="l">
              <a:lnSpc>
                <a:spcPct val="120000"/>
              </a:lnSpc>
              <a:spcBef>
                <a:spcPts val="500"/>
              </a:spcBef>
              <a:spcAft>
                <a:spcPts val="0"/>
              </a:spcAft>
              <a:buClr>
                <a:srgbClr val="888888"/>
              </a:buClr>
              <a:buSzPts val="1392"/>
              <a:buNone/>
              <a:defRPr sz="1600">
                <a:solidFill>
                  <a:srgbClr val="888888"/>
                </a:solidFill>
              </a:defRPr>
            </a:lvl4pPr>
            <a:lvl5pPr indent="-228600" lvl="4" marL="2286000" algn="l">
              <a:lnSpc>
                <a:spcPct val="120000"/>
              </a:lnSpc>
              <a:spcBef>
                <a:spcPts val="500"/>
              </a:spcBef>
              <a:spcAft>
                <a:spcPts val="0"/>
              </a:spcAft>
              <a:buClr>
                <a:srgbClr val="888888"/>
              </a:buClr>
              <a:buSzPts val="1392"/>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28" name="Google Shape;28;p34"/>
          <p:cNvSpPr txBox="1"/>
          <p:nvPr>
            <p:ph idx="10" type="dt"/>
          </p:nvPr>
        </p:nvSpPr>
        <p:spPr>
          <a:xfrm>
            <a:off x="64008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34"/>
          <p:cNvSpPr txBox="1"/>
          <p:nvPr>
            <p:ph idx="11" type="ftr"/>
          </p:nvPr>
        </p:nvSpPr>
        <p:spPr>
          <a:xfrm>
            <a:off x="6767622" y="6356350"/>
            <a:ext cx="404037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34"/>
          <p:cNvSpPr txBox="1"/>
          <p:nvPr>
            <p:ph idx="12" type="sldNum"/>
          </p:nvPr>
        </p:nvSpPr>
        <p:spPr>
          <a:xfrm>
            <a:off x="10807995" y="6356350"/>
            <a:ext cx="723014"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ID"/>
              <a:t>‹#›</a:t>
            </a:fld>
            <a:endParaRPr/>
          </a:p>
        </p:txBody>
      </p:sp>
      <p:cxnSp>
        <p:nvCxnSpPr>
          <p:cNvPr id="31" name="Google Shape;31;p34"/>
          <p:cNvCxnSpPr/>
          <p:nvPr/>
        </p:nvCxnSpPr>
        <p:spPr>
          <a:xfrm>
            <a:off x="716281" y="4715234"/>
            <a:ext cx="978862" cy="0"/>
          </a:xfrm>
          <a:prstGeom prst="straightConnector1">
            <a:avLst/>
          </a:prstGeom>
          <a:noFill/>
          <a:ln cap="flat" cmpd="sng" w="76200">
            <a:solidFill>
              <a:schemeClr val="accent1"/>
            </a:solidFill>
            <a:prstDash val="solid"/>
            <a:miter lim="800000"/>
            <a:headEnd len="sm" w="sm" type="none"/>
            <a:tailEnd len="sm" w="sm" type="none"/>
          </a:ln>
        </p:spPr>
      </p:cxn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2" name="Shape 32"/>
        <p:cNvGrpSpPr/>
        <p:nvPr/>
      </p:nvGrpSpPr>
      <p:grpSpPr>
        <a:xfrm>
          <a:off x="0" y="0"/>
          <a:ext cx="0" cy="0"/>
          <a:chOff x="0" y="0"/>
          <a:chExt cx="0" cy="0"/>
        </a:xfrm>
      </p:grpSpPr>
      <p:sp>
        <p:nvSpPr>
          <p:cNvPr id="33" name="Google Shape;33;p35"/>
          <p:cNvSpPr txBox="1"/>
          <p:nvPr>
            <p:ph type="title"/>
          </p:nvPr>
        </p:nvSpPr>
        <p:spPr>
          <a:xfrm>
            <a:off x="640079" y="1371601"/>
            <a:ext cx="10890929" cy="1097280"/>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4" name="Google Shape;34;p35"/>
          <p:cNvSpPr txBox="1"/>
          <p:nvPr>
            <p:ph idx="1" type="body"/>
          </p:nvPr>
        </p:nvSpPr>
        <p:spPr>
          <a:xfrm>
            <a:off x="640080" y="2633472"/>
            <a:ext cx="5212080" cy="3566160"/>
          </a:xfrm>
          <a:prstGeom prst="rect">
            <a:avLst/>
          </a:prstGeom>
          <a:noFill/>
          <a:ln>
            <a:noFill/>
          </a:ln>
        </p:spPr>
        <p:txBody>
          <a:bodyPr anchorCtr="0" anchor="t" bIns="45700" lIns="91425" spcFirstLastPara="1" rIns="91425" wrap="square" tIns="45700">
            <a:normAutofit/>
          </a:bodyPr>
          <a:lstStyle>
            <a:lvl1pPr indent="-328041" lvl="0" marL="457200" algn="l">
              <a:lnSpc>
                <a:spcPct val="120000"/>
              </a:lnSpc>
              <a:spcBef>
                <a:spcPts val="1000"/>
              </a:spcBef>
              <a:spcAft>
                <a:spcPts val="0"/>
              </a:spcAft>
              <a:buClr>
                <a:schemeClr val="dk1"/>
              </a:buClr>
              <a:buSzPts val="1566"/>
              <a:buChar char="•"/>
              <a:defRPr/>
            </a:lvl1pPr>
            <a:lvl2pPr indent="-328041" lvl="1" marL="914400" algn="l">
              <a:lnSpc>
                <a:spcPct val="120000"/>
              </a:lnSpc>
              <a:spcBef>
                <a:spcPts val="500"/>
              </a:spcBef>
              <a:spcAft>
                <a:spcPts val="0"/>
              </a:spcAft>
              <a:buClr>
                <a:schemeClr val="dk1"/>
              </a:buClr>
              <a:buSzPts val="1566"/>
              <a:buChar char="•"/>
              <a:defRPr/>
            </a:lvl2pPr>
            <a:lvl3pPr indent="-328041" lvl="2" marL="1371600" algn="l">
              <a:lnSpc>
                <a:spcPct val="120000"/>
              </a:lnSpc>
              <a:spcBef>
                <a:spcPts val="500"/>
              </a:spcBef>
              <a:spcAft>
                <a:spcPts val="0"/>
              </a:spcAft>
              <a:buClr>
                <a:schemeClr val="dk1"/>
              </a:buClr>
              <a:buSzPts val="1566"/>
              <a:buChar char="•"/>
              <a:defRPr/>
            </a:lvl3pPr>
            <a:lvl4pPr indent="-328041" lvl="3" marL="1828800" algn="l">
              <a:lnSpc>
                <a:spcPct val="120000"/>
              </a:lnSpc>
              <a:spcBef>
                <a:spcPts val="500"/>
              </a:spcBef>
              <a:spcAft>
                <a:spcPts val="0"/>
              </a:spcAft>
              <a:buClr>
                <a:schemeClr val="dk1"/>
              </a:buClr>
              <a:buSzPts val="1566"/>
              <a:buChar char="•"/>
              <a:defRPr/>
            </a:lvl4pPr>
            <a:lvl5pPr indent="-328041" lvl="4" marL="2286000" algn="l">
              <a:lnSpc>
                <a:spcPct val="120000"/>
              </a:lnSpc>
              <a:spcBef>
                <a:spcPts val="500"/>
              </a:spcBef>
              <a:spcAft>
                <a:spcPts val="0"/>
              </a:spcAft>
              <a:buClr>
                <a:schemeClr val="dk1"/>
              </a:buClr>
              <a:buSzPts val="1566"/>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5" name="Google Shape;35;p35"/>
          <p:cNvSpPr txBox="1"/>
          <p:nvPr>
            <p:ph idx="2" type="body"/>
          </p:nvPr>
        </p:nvSpPr>
        <p:spPr>
          <a:xfrm>
            <a:off x="6318928" y="2633472"/>
            <a:ext cx="5212080" cy="3566160"/>
          </a:xfrm>
          <a:prstGeom prst="rect">
            <a:avLst/>
          </a:prstGeom>
          <a:noFill/>
          <a:ln>
            <a:noFill/>
          </a:ln>
        </p:spPr>
        <p:txBody>
          <a:bodyPr anchorCtr="0" anchor="t" bIns="45700" lIns="91425" spcFirstLastPara="1" rIns="91425" wrap="square" tIns="45700">
            <a:normAutofit/>
          </a:bodyPr>
          <a:lstStyle>
            <a:lvl1pPr indent="-328041" lvl="0" marL="457200" algn="l">
              <a:lnSpc>
                <a:spcPct val="120000"/>
              </a:lnSpc>
              <a:spcBef>
                <a:spcPts val="1000"/>
              </a:spcBef>
              <a:spcAft>
                <a:spcPts val="0"/>
              </a:spcAft>
              <a:buClr>
                <a:schemeClr val="dk1"/>
              </a:buClr>
              <a:buSzPts val="1566"/>
              <a:buChar char="•"/>
              <a:defRPr/>
            </a:lvl1pPr>
            <a:lvl2pPr indent="-328041" lvl="1" marL="914400" algn="l">
              <a:lnSpc>
                <a:spcPct val="120000"/>
              </a:lnSpc>
              <a:spcBef>
                <a:spcPts val="500"/>
              </a:spcBef>
              <a:spcAft>
                <a:spcPts val="0"/>
              </a:spcAft>
              <a:buClr>
                <a:schemeClr val="dk1"/>
              </a:buClr>
              <a:buSzPts val="1566"/>
              <a:buChar char="•"/>
              <a:defRPr/>
            </a:lvl2pPr>
            <a:lvl3pPr indent="-328041" lvl="2" marL="1371600" algn="l">
              <a:lnSpc>
                <a:spcPct val="120000"/>
              </a:lnSpc>
              <a:spcBef>
                <a:spcPts val="500"/>
              </a:spcBef>
              <a:spcAft>
                <a:spcPts val="0"/>
              </a:spcAft>
              <a:buClr>
                <a:schemeClr val="dk1"/>
              </a:buClr>
              <a:buSzPts val="1566"/>
              <a:buChar char="•"/>
              <a:defRPr/>
            </a:lvl3pPr>
            <a:lvl4pPr indent="-328041" lvl="3" marL="1828800" algn="l">
              <a:lnSpc>
                <a:spcPct val="120000"/>
              </a:lnSpc>
              <a:spcBef>
                <a:spcPts val="500"/>
              </a:spcBef>
              <a:spcAft>
                <a:spcPts val="0"/>
              </a:spcAft>
              <a:buClr>
                <a:schemeClr val="dk1"/>
              </a:buClr>
              <a:buSzPts val="1566"/>
              <a:buChar char="•"/>
              <a:defRPr/>
            </a:lvl4pPr>
            <a:lvl5pPr indent="-328041" lvl="4" marL="2286000" algn="l">
              <a:lnSpc>
                <a:spcPct val="120000"/>
              </a:lnSpc>
              <a:spcBef>
                <a:spcPts val="500"/>
              </a:spcBef>
              <a:spcAft>
                <a:spcPts val="0"/>
              </a:spcAft>
              <a:buClr>
                <a:schemeClr val="dk1"/>
              </a:buClr>
              <a:buSzPts val="1566"/>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35"/>
          <p:cNvSpPr txBox="1"/>
          <p:nvPr>
            <p:ph idx="10" type="dt"/>
          </p:nvPr>
        </p:nvSpPr>
        <p:spPr>
          <a:xfrm>
            <a:off x="64008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 name="Google Shape;37;p35"/>
          <p:cNvSpPr txBox="1"/>
          <p:nvPr>
            <p:ph idx="11" type="ftr"/>
          </p:nvPr>
        </p:nvSpPr>
        <p:spPr>
          <a:xfrm>
            <a:off x="6767622" y="6356350"/>
            <a:ext cx="404037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35"/>
          <p:cNvSpPr txBox="1"/>
          <p:nvPr>
            <p:ph idx="12" type="sldNum"/>
          </p:nvPr>
        </p:nvSpPr>
        <p:spPr>
          <a:xfrm>
            <a:off x="10807995" y="6356350"/>
            <a:ext cx="723014"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ID"/>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9" name="Shape 39"/>
        <p:cNvGrpSpPr/>
        <p:nvPr/>
      </p:nvGrpSpPr>
      <p:grpSpPr>
        <a:xfrm>
          <a:off x="0" y="0"/>
          <a:ext cx="0" cy="0"/>
          <a:chOff x="0" y="0"/>
          <a:chExt cx="0" cy="0"/>
        </a:xfrm>
      </p:grpSpPr>
      <p:sp>
        <p:nvSpPr>
          <p:cNvPr id="40" name="Google Shape;40;p36"/>
          <p:cNvSpPr txBox="1"/>
          <p:nvPr>
            <p:ph type="title"/>
          </p:nvPr>
        </p:nvSpPr>
        <p:spPr>
          <a:xfrm>
            <a:off x="640079" y="1371599"/>
            <a:ext cx="10890929" cy="939753"/>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1" name="Google Shape;41;p36"/>
          <p:cNvSpPr txBox="1"/>
          <p:nvPr>
            <p:ph idx="1" type="body"/>
          </p:nvPr>
        </p:nvSpPr>
        <p:spPr>
          <a:xfrm>
            <a:off x="640079" y="2311352"/>
            <a:ext cx="5212080" cy="695373"/>
          </a:xfrm>
          <a:prstGeom prst="rect">
            <a:avLst/>
          </a:prstGeom>
          <a:noFill/>
          <a:ln>
            <a:noFill/>
          </a:ln>
        </p:spPr>
        <p:txBody>
          <a:bodyPr anchorCtr="0" anchor="b" bIns="45700" lIns="91425" spcFirstLastPara="1" rIns="91425" wrap="square" tIns="45700">
            <a:normAutofit/>
          </a:bodyPr>
          <a:lstStyle>
            <a:lvl1pPr indent="-228600" lvl="0" marL="457200" algn="l">
              <a:lnSpc>
                <a:spcPct val="120000"/>
              </a:lnSpc>
              <a:spcBef>
                <a:spcPts val="1000"/>
              </a:spcBef>
              <a:spcAft>
                <a:spcPts val="0"/>
              </a:spcAft>
              <a:buClr>
                <a:schemeClr val="dk1"/>
              </a:buClr>
              <a:buSzPts val="1566"/>
              <a:buNone/>
              <a:defRPr b="1" sz="1800" cap="none"/>
            </a:lvl1pPr>
            <a:lvl2pPr indent="-228600" lvl="1" marL="914400" algn="l">
              <a:lnSpc>
                <a:spcPct val="120000"/>
              </a:lnSpc>
              <a:spcBef>
                <a:spcPts val="500"/>
              </a:spcBef>
              <a:spcAft>
                <a:spcPts val="0"/>
              </a:spcAft>
              <a:buClr>
                <a:schemeClr val="dk1"/>
              </a:buClr>
              <a:buSzPts val="1740"/>
              <a:buNone/>
              <a:defRPr b="1" sz="2000"/>
            </a:lvl2pPr>
            <a:lvl3pPr indent="-228600" lvl="2" marL="1371600" algn="l">
              <a:lnSpc>
                <a:spcPct val="120000"/>
              </a:lnSpc>
              <a:spcBef>
                <a:spcPts val="500"/>
              </a:spcBef>
              <a:spcAft>
                <a:spcPts val="0"/>
              </a:spcAft>
              <a:buClr>
                <a:schemeClr val="dk1"/>
              </a:buClr>
              <a:buSzPts val="1566"/>
              <a:buNone/>
              <a:defRPr b="1" sz="1800"/>
            </a:lvl3pPr>
            <a:lvl4pPr indent="-228600" lvl="3" marL="1828800" algn="l">
              <a:lnSpc>
                <a:spcPct val="120000"/>
              </a:lnSpc>
              <a:spcBef>
                <a:spcPts val="500"/>
              </a:spcBef>
              <a:spcAft>
                <a:spcPts val="0"/>
              </a:spcAft>
              <a:buClr>
                <a:schemeClr val="dk1"/>
              </a:buClr>
              <a:buSzPts val="1392"/>
              <a:buNone/>
              <a:defRPr b="1" sz="1600"/>
            </a:lvl4pPr>
            <a:lvl5pPr indent="-228600" lvl="4" marL="2286000" algn="l">
              <a:lnSpc>
                <a:spcPct val="120000"/>
              </a:lnSpc>
              <a:spcBef>
                <a:spcPts val="500"/>
              </a:spcBef>
              <a:spcAft>
                <a:spcPts val="0"/>
              </a:spcAft>
              <a:buClr>
                <a:schemeClr val="dk1"/>
              </a:buClr>
              <a:buSzPts val="1392"/>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2" name="Google Shape;42;p36"/>
          <p:cNvSpPr txBox="1"/>
          <p:nvPr>
            <p:ph idx="2" type="body"/>
          </p:nvPr>
        </p:nvSpPr>
        <p:spPr>
          <a:xfrm>
            <a:off x="640079" y="3006725"/>
            <a:ext cx="5212080" cy="3191256"/>
          </a:xfrm>
          <a:prstGeom prst="rect">
            <a:avLst/>
          </a:prstGeom>
          <a:noFill/>
          <a:ln>
            <a:noFill/>
          </a:ln>
        </p:spPr>
        <p:txBody>
          <a:bodyPr anchorCtr="0" anchor="t" bIns="45700" lIns="91425" spcFirstLastPara="1" rIns="91425" wrap="square" tIns="45700">
            <a:normAutofit/>
          </a:bodyPr>
          <a:lstStyle>
            <a:lvl1pPr indent="-328041" lvl="0" marL="457200" algn="l">
              <a:lnSpc>
                <a:spcPct val="120000"/>
              </a:lnSpc>
              <a:spcBef>
                <a:spcPts val="1000"/>
              </a:spcBef>
              <a:spcAft>
                <a:spcPts val="0"/>
              </a:spcAft>
              <a:buClr>
                <a:schemeClr val="dk1"/>
              </a:buClr>
              <a:buSzPts val="1566"/>
              <a:buChar char="•"/>
              <a:defRPr/>
            </a:lvl1pPr>
            <a:lvl2pPr indent="-328041" lvl="1" marL="914400" algn="l">
              <a:lnSpc>
                <a:spcPct val="120000"/>
              </a:lnSpc>
              <a:spcBef>
                <a:spcPts val="500"/>
              </a:spcBef>
              <a:spcAft>
                <a:spcPts val="0"/>
              </a:spcAft>
              <a:buClr>
                <a:schemeClr val="dk1"/>
              </a:buClr>
              <a:buSzPts val="1566"/>
              <a:buChar char="•"/>
              <a:defRPr/>
            </a:lvl2pPr>
            <a:lvl3pPr indent="-328041" lvl="2" marL="1371600" algn="l">
              <a:lnSpc>
                <a:spcPct val="120000"/>
              </a:lnSpc>
              <a:spcBef>
                <a:spcPts val="500"/>
              </a:spcBef>
              <a:spcAft>
                <a:spcPts val="0"/>
              </a:spcAft>
              <a:buClr>
                <a:schemeClr val="dk1"/>
              </a:buClr>
              <a:buSzPts val="1566"/>
              <a:buChar char="•"/>
              <a:defRPr/>
            </a:lvl3pPr>
            <a:lvl4pPr indent="-328041" lvl="3" marL="1828800" algn="l">
              <a:lnSpc>
                <a:spcPct val="120000"/>
              </a:lnSpc>
              <a:spcBef>
                <a:spcPts val="500"/>
              </a:spcBef>
              <a:spcAft>
                <a:spcPts val="0"/>
              </a:spcAft>
              <a:buClr>
                <a:schemeClr val="dk1"/>
              </a:buClr>
              <a:buSzPts val="1566"/>
              <a:buChar char="•"/>
              <a:defRPr/>
            </a:lvl4pPr>
            <a:lvl5pPr indent="-328041" lvl="4" marL="2286000" algn="l">
              <a:lnSpc>
                <a:spcPct val="120000"/>
              </a:lnSpc>
              <a:spcBef>
                <a:spcPts val="500"/>
              </a:spcBef>
              <a:spcAft>
                <a:spcPts val="0"/>
              </a:spcAft>
              <a:buClr>
                <a:schemeClr val="dk1"/>
              </a:buClr>
              <a:buSzPts val="1566"/>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3" name="Google Shape;43;p36"/>
          <p:cNvSpPr txBox="1"/>
          <p:nvPr>
            <p:ph idx="3" type="body"/>
          </p:nvPr>
        </p:nvSpPr>
        <p:spPr>
          <a:xfrm>
            <a:off x="6318928" y="2311352"/>
            <a:ext cx="5212080" cy="695373"/>
          </a:xfrm>
          <a:prstGeom prst="rect">
            <a:avLst/>
          </a:prstGeom>
          <a:noFill/>
          <a:ln>
            <a:noFill/>
          </a:ln>
        </p:spPr>
        <p:txBody>
          <a:bodyPr anchorCtr="0" anchor="b" bIns="45700" lIns="91425" spcFirstLastPara="1" rIns="91425" wrap="square" tIns="45700">
            <a:normAutofit/>
          </a:bodyPr>
          <a:lstStyle>
            <a:lvl1pPr indent="-228600" lvl="0" marL="457200" algn="l">
              <a:lnSpc>
                <a:spcPct val="120000"/>
              </a:lnSpc>
              <a:spcBef>
                <a:spcPts val="1000"/>
              </a:spcBef>
              <a:spcAft>
                <a:spcPts val="0"/>
              </a:spcAft>
              <a:buClr>
                <a:schemeClr val="dk1"/>
              </a:buClr>
              <a:buSzPts val="1566"/>
              <a:buNone/>
              <a:defRPr b="1" sz="1800" cap="none"/>
            </a:lvl1pPr>
            <a:lvl2pPr indent="-228600" lvl="1" marL="914400" algn="l">
              <a:lnSpc>
                <a:spcPct val="120000"/>
              </a:lnSpc>
              <a:spcBef>
                <a:spcPts val="500"/>
              </a:spcBef>
              <a:spcAft>
                <a:spcPts val="0"/>
              </a:spcAft>
              <a:buClr>
                <a:schemeClr val="dk1"/>
              </a:buClr>
              <a:buSzPts val="1740"/>
              <a:buNone/>
              <a:defRPr b="1" sz="2000"/>
            </a:lvl2pPr>
            <a:lvl3pPr indent="-228600" lvl="2" marL="1371600" algn="l">
              <a:lnSpc>
                <a:spcPct val="120000"/>
              </a:lnSpc>
              <a:spcBef>
                <a:spcPts val="500"/>
              </a:spcBef>
              <a:spcAft>
                <a:spcPts val="0"/>
              </a:spcAft>
              <a:buClr>
                <a:schemeClr val="dk1"/>
              </a:buClr>
              <a:buSzPts val="1566"/>
              <a:buNone/>
              <a:defRPr b="1" sz="1800"/>
            </a:lvl3pPr>
            <a:lvl4pPr indent="-228600" lvl="3" marL="1828800" algn="l">
              <a:lnSpc>
                <a:spcPct val="120000"/>
              </a:lnSpc>
              <a:spcBef>
                <a:spcPts val="500"/>
              </a:spcBef>
              <a:spcAft>
                <a:spcPts val="0"/>
              </a:spcAft>
              <a:buClr>
                <a:schemeClr val="dk1"/>
              </a:buClr>
              <a:buSzPts val="1392"/>
              <a:buNone/>
              <a:defRPr b="1" sz="1600"/>
            </a:lvl4pPr>
            <a:lvl5pPr indent="-228600" lvl="4" marL="2286000" algn="l">
              <a:lnSpc>
                <a:spcPct val="120000"/>
              </a:lnSpc>
              <a:spcBef>
                <a:spcPts val="500"/>
              </a:spcBef>
              <a:spcAft>
                <a:spcPts val="0"/>
              </a:spcAft>
              <a:buClr>
                <a:schemeClr val="dk1"/>
              </a:buClr>
              <a:buSzPts val="1392"/>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4" name="Google Shape;44;p36"/>
          <p:cNvSpPr txBox="1"/>
          <p:nvPr>
            <p:ph idx="4" type="body"/>
          </p:nvPr>
        </p:nvSpPr>
        <p:spPr>
          <a:xfrm>
            <a:off x="6318928" y="3006725"/>
            <a:ext cx="5212080" cy="3191256"/>
          </a:xfrm>
          <a:prstGeom prst="rect">
            <a:avLst/>
          </a:prstGeom>
          <a:noFill/>
          <a:ln>
            <a:noFill/>
          </a:ln>
        </p:spPr>
        <p:txBody>
          <a:bodyPr anchorCtr="0" anchor="t" bIns="45700" lIns="91425" spcFirstLastPara="1" rIns="91425" wrap="square" tIns="45700">
            <a:normAutofit/>
          </a:bodyPr>
          <a:lstStyle>
            <a:lvl1pPr indent="-328041" lvl="0" marL="457200" algn="l">
              <a:lnSpc>
                <a:spcPct val="120000"/>
              </a:lnSpc>
              <a:spcBef>
                <a:spcPts val="1000"/>
              </a:spcBef>
              <a:spcAft>
                <a:spcPts val="0"/>
              </a:spcAft>
              <a:buClr>
                <a:schemeClr val="dk1"/>
              </a:buClr>
              <a:buSzPts val="1566"/>
              <a:buChar char="•"/>
              <a:defRPr/>
            </a:lvl1pPr>
            <a:lvl2pPr indent="-328041" lvl="1" marL="914400" algn="l">
              <a:lnSpc>
                <a:spcPct val="120000"/>
              </a:lnSpc>
              <a:spcBef>
                <a:spcPts val="500"/>
              </a:spcBef>
              <a:spcAft>
                <a:spcPts val="0"/>
              </a:spcAft>
              <a:buClr>
                <a:schemeClr val="dk1"/>
              </a:buClr>
              <a:buSzPts val="1566"/>
              <a:buChar char="•"/>
              <a:defRPr/>
            </a:lvl2pPr>
            <a:lvl3pPr indent="-328041" lvl="2" marL="1371600" algn="l">
              <a:lnSpc>
                <a:spcPct val="120000"/>
              </a:lnSpc>
              <a:spcBef>
                <a:spcPts val="500"/>
              </a:spcBef>
              <a:spcAft>
                <a:spcPts val="0"/>
              </a:spcAft>
              <a:buClr>
                <a:schemeClr val="dk1"/>
              </a:buClr>
              <a:buSzPts val="1566"/>
              <a:buChar char="•"/>
              <a:defRPr/>
            </a:lvl3pPr>
            <a:lvl4pPr indent="-328041" lvl="3" marL="1828800" algn="l">
              <a:lnSpc>
                <a:spcPct val="120000"/>
              </a:lnSpc>
              <a:spcBef>
                <a:spcPts val="500"/>
              </a:spcBef>
              <a:spcAft>
                <a:spcPts val="0"/>
              </a:spcAft>
              <a:buClr>
                <a:schemeClr val="dk1"/>
              </a:buClr>
              <a:buSzPts val="1566"/>
              <a:buChar char="•"/>
              <a:defRPr/>
            </a:lvl4pPr>
            <a:lvl5pPr indent="-328041" lvl="4" marL="2286000" algn="l">
              <a:lnSpc>
                <a:spcPct val="120000"/>
              </a:lnSpc>
              <a:spcBef>
                <a:spcPts val="500"/>
              </a:spcBef>
              <a:spcAft>
                <a:spcPts val="0"/>
              </a:spcAft>
              <a:buClr>
                <a:schemeClr val="dk1"/>
              </a:buClr>
              <a:buSzPts val="1566"/>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5" name="Google Shape;45;p36"/>
          <p:cNvSpPr txBox="1"/>
          <p:nvPr>
            <p:ph idx="10" type="dt"/>
          </p:nvPr>
        </p:nvSpPr>
        <p:spPr>
          <a:xfrm>
            <a:off x="64008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6" name="Google Shape;46;p36"/>
          <p:cNvSpPr txBox="1"/>
          <p:nvPr>
            <p:ph idx="11" type="ftr"/>
          </p:nvPr>
        </p:nvSpPr>
        <p:spPr>
          <a:xfrm>
            <a:off x="6767622" y="6356350"/>
            <a:ext cx="404037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36"/>
          <p:cNvSpPr txBox="1"/>
          <p:nvPr>
            <p:ph idx="12" type="sldNum"/>
          </p:nvPr>
        </p:nvSpPr>
        <p:spPr>
          <a:xfrm>
            <a:off x="10807995" y="6356350"/>
            <a:ext cx="723014"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ID"/>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8" name="Shape 48"/>
        <p:cNvGrpSpPr/>
        <p:nvPr/>
      </p:nvGrpSpPr>
      <p:grpSpPr>
        <a:xfrm>
          <a:off x="0" y="0"/>
          <a:ext cx="0" cy="0"/>
          <a:chOff x="0" y="0"/>
          <a:chExt cx="0" cy="0"/>
        </a:xfrm>
      </p:grpSpPr>
      <p:sp>
        <p:nvSpPr>
          <p:cNvPr id="49" name="Google Shape;49;p37"/>
          <p:cNvSpPr txBox="1"/>
          <p:nvPr>
            <p:ph type="title"/>
          </p:nvPr>
        </p:nvSpPr>
        <p:spPr>
          <a:xfrm>
            <a:off x="640079" y="1371601"/>
            <a:ext cx="10890929" cy="1097280"/>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0" name="Google Shape;50;p37"/>
          <p:cNvSpPr txBox="1"/>
          <p:nvPr>
            <p:ph idx="10" type="dt"/>
          </p:nvPr>
        </p:nvSpPr>
        <p:spPr>
          <a:xfrm>
            <a:off x="64008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37"/>
          <p:cNvSpPr txBox="1"/>
          <p:nvPr>
            <p:ph idx="11" type="ftr"/>
          </p:nvPr>
        </p:nvSpPr>
        <p:spPr>
          <a:xfrm>
            <a:off x="6767622" y="6356350"/>
            <a:ext cx="404037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37"/>
          <p:cNvSpPr txBox="1"/>
          <p:nvPr>
            <p:ph idx="12" type="sldNum"/>
          </p:nvPr>
        </p:nvSpPr>
        <p:spPr>
          <a:xfrm>
            <a:off x="10807995" y="6356350"/>
            <a:ext cx="723014"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ID"/>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3" name="Shape 53"/>
        <p:cNvGrpSpPr/>
        <p:nvPr/>
      </p:nvGrpSpPr>
      <p:grpSpPr>
        <a:xfrm>
          <a:off x="0" y="0"/>
          <a:ext cx="0" cy="0"/>
          <a:chOff x="0" y="0"/>
          <a:chExt cx="0" cy="0"/>
        </a:xfrm>
      </p:grpSpPr>
      <p:sp>
        <p:nvSpPr>
          <p:cNvPr id="54" name="Google Shape;54;p38"/>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Play"/>
              <a:ea typeface="Play"/>
              <a:cs typeface="Play"/>
              <a:sym typeface="Play"/>
            </a:endParaRPr>
          </a:p>
        </p:txBody>
      </p:sp>
      <p:sp>
        <p:nvSpPr>
          <p:cNvPr id="55" name="Google Shape;55;p38"/>
          <p:cNvSpPr txBox="1"/>
          <p:nvPr>
            <p:ph idx="10" type="dt"/>
          </p:nvPr>
        </p:nvSpPr>
        <p:spPr>
          <a:xfrm>
            <a:off x="64008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38"/>
          <p:cNvSpPr txBox="1"/>
          <p:nvPr>
            <p:ph idx="11" type="ftr"/>
          </p:nvPr>
        </p:nvSpPr>
        <p:spPr>
          <a:xfrm>
            <a:off x="6767622" y="6356350"/>
            <a:ext cx="404037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38"/>
          <p:cNvSpPr txBox="1"/>
          <p:nvPr>
            <p:ph idx="12" type="sldNum"/>
          </p:nvPr>
        </p:nvSpPr>
        <p:spPr>
          <a:xfrm>
            <a:off x="10807995" y="6356350"/>
            <a:ext cx="723014"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ID"/>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39"/>
          <p:cNvSpPr txBox="1"/>
          <p:nvPr>
            <p:ph type="title"/>
          </p:nvPr>
        </p:nvSpPr>
        <p:spPr>
          <a:xfrm>
            <a:off x="640080" y="1371600"/>
            <a:ext cx="3859397" cy="1451723"/>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dk1"/>
              </a:buClr>
              <a:buSzPts val="3600"/>
              <a:buFont typeface="Play"/>
              <a:buNone/>
              <a:defRPr sz="3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39"/>
          <p:cNvSpPr txBox="1"/>
          <p:nvPr>
            <p:ph idx="1" type="body"/>
          </p:nvPr>
        </p:nvSpPr>
        <p:spPr>
          <a:xfrm>
            <a:off x="4936519" y="1031001"/>
            <a:ext cx="6594490" cy="5166360"/>
          </a:xfrm>
          <a:prstGeom prst="rect">
            <a:avLst/>
          </a:prstGeom>
          <a:noFill/>
          <a:ln>
            <a:noFill/>
          </a:ln>
        </p:spPr>
        <p:txBody>
          <a:bodyPr anchorCtr="0" anchor="t" bIns="45700" lIns="91425" spcFirstLastPara="1" rIns="91425" wrap="square" tIns="45700">
            <a:normAutofit/>
          </a:bodyPr>
          <a:lstStyle>
            <a:lvl1pPr indent="-383286" lvl="0" marL="457200" algn="l">
              <a:lnSpc>
                <a:spcPct val="120000"/>
              </a:lnSpc>
              <a:spcBef>
                <a:spcPts val="1000"/>
              </a:spcBef>
              <a:spcAft>
                <a:spcPts val="0"/>
              </a:spcAft>
              <a:buClr>
                <a:schemeClr val="dk1"/>
              </a:buClr>
              <a:buSzPts val="2436"/>
              <a:buChar char="•"/>
              <a:defRPr sz="2800"/>
            </a:lvl1pPr>
            <a:lvl2pPr indent="-361187" lvl="1" marL="914400" algn="l">
              <a:lnSpc>
                <a:spcPct val="120000"/>
              </a:lnSpc>
              <a:spcBef>
                <a:spcPts val="500"/>
              </a:spcBef>
              <a:spcAft>
                <a:spcPts val="0"/>
              </a:spcAft>
              <a:buClr>
                <a:schemeClr val="dk1"/>
              </a:buClr>
              <a:buSzPts val="2088"/>
              <a:buChar char="•"/>
              <a:defRPr sz="2400"/>
            </a:lvl2pPr>
            <a:lvl3pPr indent="-339089" lvl="2" marL="1371600" algn="l">
              <a:lnSpc>
                <a:spcPct val="120000"/>
              </a:lnSpc>
              <a:spcBef>
                <a:spcPts val="500"/>
              </a:spcBef>
              <a:spcAft>
                <a:spcPts val="0"/>
              </a:spcAft>
              <a:buClr>
                <a:schemeClr val="dk1"/>
              </a:buClr>
              <a:buSzPts val="1740"/>
              <a:buChar char="•"/>
              <a:defRPr sz="2000"/>
            </a:lvl3pPr>
            <a:lvl4pPr indent="-328041" lvl="3" marL="1828800" algn="l">
              <a:lnSpc>
                <a:spcPct val="120000"/>
              </a:lnSpc>
              <a:spcBef>
                <a:spcPts val="500"/>
              </a:spcBef>
              <a:spcAft>
                <a:spcPts val="0"/>
              </a:spcAft>
              <a:buClr>
                <a:schemeClr val="dk1"/>
              </a:buClr>
              <a:buSzPts val="1566"/>
              <a:buChar char="•"/>
              <a:defRPr sz="1800"/>
            </a:lvl4pPr>
            <a:lvl5pPr indent="-328041" lvl="4" marL="2286000" algn="l">
              <a:lnSpc>
                <a:spcPct val="120000"/>
              </a:lnSpc>
              <a:spcBef>
                <a:spcPts val="500"/>
              </a:spcBef>
              <a:spcAft>
                <a:spcPts val="0"/>
              </a:spcAft>
              <a:buClr>
                <a:schemeClr val="dk1"/>
              </a:buClr>
              <a:buSzPts val="1566"/>
              <a:buChar char="•"/>
              <a:defRPr sz="18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39"/>
          <p:cNvSpPr txBox="1"/>
          <p:nvPr>
            <p:ph idx="2" type="body"/>
          </p:nvPr>
        </p:nvSpPr>
        <p:spPr>
          <a:xfrm>
            <a:off x="640080" y="2972168"/>
            <a:ext cx="3859397" cy="3226826"/>
          </a:xfrm>
          <a:prstGeom prst="rect">
            <a:avLst/>
          </a:prstGeom>
          <a:noFill/>
          <a:ln>
            <a:noFill/>
          </a:ln>
        </p:spPr>
        <p:txBody>
          <a:bodyPr anchorCtr="0" anchor="t" bIns="45700" lIns="91425" spcFirstLastPara="1" rIns="91425" wrap="square" tIns="45700">
            <a:normAutofit/>
          </a:bodyPr>
          <a:lstStyle>
            <a:lvl1pPr indent="-228600" lvl="0" marL="457200" algn="l">
              <a:lnSpc>
                <a:spcPct val="120000"/>
              </a:lnSpc>
              <a:spcBef>
                <a:spcPts val="1000"/>
              </a:spcBef>
              <a:spcAft>
                <a:spcPts val="0"/>
              </a:spcAft>
              <a:buClr>
                <a:schemeClr val="dk1"/>
              </a:buClr>
              <a:buSzPts val="1392"/>
              <a:buNone/>
              <a:defRPr sz="1600"/>
            </a:lvl1pPr>
            <a:lvl2pPr indent="-228600" lvl="1" marL="914400" algn="l">
              <a:lnSpc>
                <a:spcPct val="120000"/>
              </a:lnSpc>
              <a:spcBef>
                <a:spcPts val="500"/>
              </a:spcBef>
              <a:spcAft>
                <a:spcPts val="0"/>
              </a:spcAft>
              <a:buClr>
                <a:schemeClr val="dk1"/>
              </a:buClr>
              <a:buSzPts val="1218"/>
              <a:buNone/>
              <a:defRPr sz="1400"/>
            </a:lvl2pPr>
            <a:lvl3pPr indent="-228600" lvl="2" marL="1371600" algn="l">
              <a:lnSpc>
                <a:spcPct val="120000"/>
              </a:lnSpc>
              <a:spcBef>
                <a:spcPts val="500"/>
              </a:spcBef>
              <a:spcAft>
                <a:spcPts val="0"/>
              </a:spcAft>
              <a:buClr>
                <a:schemeClr val="dk1"/>
              </a:buClr>
              <a:buSzPts val="1044"/>
              <a:buNone/>
              <a:defRPr sz="1200"/>
            </a:lvl3pPr>
            <a:lvl4pPr indent="-228600" lvl="3" marL="1828800" algn="l">
              <a:lnSpc>
                <a:spcPct val="120000"/>
              </a:lnSpc>
              <a:spcBef>
                <a:spcPts val="500"/>
              </a:spcBef>
              <a:spcAft>
                <a:spcPts val="0"/>
              </a:spcAft>
              <a:buClr>
                <a:schemeClr val="dk1"/>
              </a:buClr>
              <a:buSzPts val="870"/>
              <a:buNone/>
              <a:defRPr sz="1000"/>
            </a:lvl4pPr>
            <a:lvl5pPr indent="-228600" lvl="4" marL="2286000" algn="l">
              <a:lnSpc>
                <a:spcPct val="120000"/>
              </a:lnSpc>
              <a:spcBef>
                <a:spcPts val="500"/>
              </a:spcBef>
              <a:spcAft>
                <a:spcPts val="0"/>
              </a:spcAft>
              <a:buClr>
                <a:schemeClr val="dk1"/>
              </a:buClr>
              <a:buSzPts val="87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39"/>
          <p:cNvSpPr txBox="1"/>
          <p:nvPr>
            <p:ph idx="10" type="dt"/>
          </p:nvPr>
        </p:nvSpPr>
        <p:spPr>
          <a:xfrm>
            <a:off x="64008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39"/>
          <p:cNvSpPr txBox="1"/>
          <p:nvPr>
            <p:ph idx="11" type="ftr"/>
          </p:nvPr>
        </p:nvSpPr>
        <p:spPr>
          <a:xfrm>
            <a:off x="6767622" y="6356350"/>
            <a:ext cx="404037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39"/>
          <p:cNvSpPr txBox="1"/>
          <p:nvPr>
            <p:ph idx="12" type="sldNum"/>
          </p:nvPr>
        </p:nvSpPr>
        <p:spPr>
          <a:xfrm>
            <a:off x="10807995" y="6356350"/>
            <a:ext cx="723014"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ID"/>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40"/>
          <p:cNvSpPr txBox="1"/>
          <p:nvPr>
            <p:ph type="title"/>
          </p:nvPr>
        </p:nvSpPr>
        <p:spPr>
          <a:xfrm>
            <a:off x="640080" y="1371600"/>
            <a:ext cx="3859397" cy="1451723"/>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dk1"/>
              </a:buClr>
              <a:buSzPts val="3600"/>
              <a:buFont typeface="Play"/>
              <a:buNone/>
              <a:defRPr sz="3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40"/>
          <p:cNvSpPr/>
          <p:nvPr>
            <p:ph idx="2" type="pic"/>
          </p:nvPr>
        </p:nvSpPr>
        <p:spPr>
          <a:xfrm>
            <a:off x="4937760" y="1033271"/>
            <a:ext cx="6592824" cy="5166360"/>
          </a:xfrm>
          <a:prstGeom prst="rect">
            <a:avLst/>
          </a:prstGeom>
          <a:noFill/>
          <a:ln>
            <a:noFill/>
          </a:ln>
        </p:spPr>
      </p:sp>
      <p:sp>
        <p:nvSpPr>
          <p:cNvPr id="68" name="Google Shape;68;p40"/>
          <p:cNvSpPr txBox="1"/>
          <p:nvPr>
            <p:ph idx="1" type="body"/>
          </p:nvPr>
        </p:nvSpPr>
        <p:spPr>
          <a:xfrm>
            <a:off x="640080" y="2972167"/>
            <a:ext cx="3859397" cy="3226825"/>
          </a:xfrm>
          <a:prstGeom prst="rect">
            <a:avLst/>
          </a:prstGeom>
          <a:noFill/>
          <a:ln>
            <a:noFill/>
          </a:ln>
        </p:spPr>
        <p:txBody>
          <a:bodyPr anchorCtr="0" anchor="t" bIns="45700" lIns="91425" spcFirstLastPara="1" rIns="91425" wrap="square" tIns="45700">
            <a:normAutofit/>
          </a:bodyPr>
          <a:lstStyle>
            <a:lvl1pPr indent="-228600" lvl="0" marL="457200" algn="l">
              <a:lnSpc>
                <a:spcPct val="120000"/>
              </a:lnSpc>
              <a:spcBef>
                <a:spcPts val="1000"/>
              </a:spcBef>
              <a:spcAft>
                <a:spcPts val="0"/>
              </a:spcAft>
              <a:buClr>
                <a:schemeClr val="dk1"/>
              </a:buClr>
              <a:buSzPts val="1392"/>
              <a:buNone/>
              <a:defRPr sz="1600"/>
            </a:lvl1pPr>
            <a:lvl2pPr indent="-228600" lvl="1" marL="914400" algn="l">
              <a:lnSpc>
                <a:spcPct val="120000"/>
              </a:lnSpc>
              <a:spcBef>
                <a:spcPts val="500"/>
              </a:spcBef>
              <a:spcAft>
                <a:spcPts val="0"/>
              </a:spcAft>
              <a:buClr>
                <a:schemeClr val="dk1"/>
              </a:buClr>
              <a:buSzPts val="1218"/>
              <a:buNone/>
              <a:defRPr sz="1400"/>
            </a:lvl2pPr>
            <a:lvl3pPr indent="-228600" lvl="2" marL="1371600" algn="l">
              <a:lnSpc>
                <a:spcPct val="120000"/>
              </a:lnSpc>
              <a:spcBef>
                <a:spcPts val="500"/>
              </a:spcBef>
              <a:spcAft>
                <a:spcPts val="0"/>
              </a:spcAft>
              <a:buClr>
                <a:schemeClr val="dk1"/>
              </a:buClr>
              <a:buSzPts val="1044"/>
              <a:buNone/>
              <a:defRPr sz="1200"/>
            </a:lvl3pPr>
            <a:lvl4pPr indent="-228600" lvl="3" marL="1828800" algn="l">
              <a:lnSpc>
                <a:spcPct val="120000"/>
              </a:lnSpc>
              <a:spcBef>
                <a:spcPts val="500"/>
              </a:spcBef>
              <a:spcAft>
                <a:spcPts val="0"/>
              </a:spcAft>
              <a:buClr>
                <a:schemeClr val="dk1"/>
              </a:buClr>
              <a:buSzPts val="870"/>
              <a:buNone/>
              <a:defRPr sz="1000"/>
            </a:lvl4pPr>
            <a:lvl5pPr indent="-228600" lvl="4" marL="2286000" algn="l">
              <a:lnSpc>
                <a:spcPct val="120000"/>
              </a:lnSpc>
              <a:spcBef>
                <a:spcPts val="500"/>
              </a:spcBef>
              <a:spcAft>
                <a:spcPts val="0"/>
              </a:spcAft>
              <a:buClr>
                <a:schemeClr val="dk1"/>
              </a:buClr>
              <a:buSzPts val="87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40"/>
          <p:cNvSpPr txBox="1"/>
          <p:nvPr>
            <p:ph idx="10" type="dt"/>
          </p:nvPr>
        </p:nvSpPr>
        <p:spPr>
          <a:xfrm>
            <a:off x="64008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40"/>
          <p:cNvSpPr txBox="1"/>
          <p:nvPr>
            <p:ph idx="11" type="ftr"/>
          </p:nvPr>
        </p:nvSpPr>
        <p:spPr>
          <a:xfrm>
            <a:off x="6767622" y="6356350"/>
            <a:ext cx="404037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40"/>
          <p:cNvSpPr txBox="1"/>
          <p:nvPr>
            <p:ph idx="12" type="sldNum"/>
          </p:nvPr>
        </p:nvSpPr>
        <p:spPr>
          <a:xfrm>
            <a:off x="10807995" y="6356350"/>
            <a:ext cx="723014"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ID"/>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41"/>
          <p:cNvSpPr txBox="1"/>
          <p:nvPr>
            <p:ph type="title"/>
          </p:nvPr>
        </p:nvSpPr>
        <p:spPr>
          <a:xfrm>
            <a:off x="640079" y="1371601"/>
            <a:ext cx="10890929" cy="1097280"/>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41"/>
          <p:cNvSpPr txBox="1"/>
          <p:nvPr>
            <p:ph idx="1" type="body"/>
          </p:nvPr>
        </p:nvSpPr>
        <p:spPr>
          <a:xfrm rot="5400000">
            <a:off x="4302464" y="-1028912"/>
            <a:ext cx="3566160" cy="10890928"/>
          </a:xfrm>
          <a:prstGeom prst="rect">
            <a:avLst/>
          </a:prstGeom>
          <a:noFill/>
          <a:ln>
            <a:noFill/>
          </a:ln>
        </p:spPr>
        <p:txBody>
          <a:bodyPr anchorCtr="0" anchor="t" bIns="45700" lIns="91425" spcFirstLastPara="1" rIns="91425" wrap="square" tIns="45700">
            <a:normAutofit/>
          </a:bodyPr>
          <a:lstStyle>
            <a:lvl1pPr indent="-328041" lvl="0" marL="457200" algn="l">
              <a:lnSpc>
                <a:spcPct val="120000"/>
              </a:lnSpc>
              <a:spcBef>
                <a:spcPts val="1000"/>
              </a:spcBef>
              <a:spcAft>
                <a:spcPts val="0"/>
              </a:spcAft>
              <a:buClr>
                <a:schemeClr val="dk1"/>
              </a:buClr>
              <a:buSzPts val="1566"/>
              <a:buChar char="•"/>
              <a:defRPr/>
            </a:lvl1pPr>
            <a:lvl2pPr indent="-328041" lvl="1" marL="914400" algn="l">
              <a:lnSpc>
                <a:spcPct val="120000"/>
              </a:lnSpc>
              <a:spcBef>
                <a:spcPts val="500"/>
              </a:spcBef>
              <a:spcAft>
                <a:spcPts val="0"/>
              </a:spcAft>
              <a:buClr>
                <a:schemeClr val="dk1"/>
              </a:buClr>
              <a:buSzPts val="1566"/>
              <a:buChar char="•"/>
              <a:defRPr/>
            </a:lvl2pPr>
            <a:lvl3pPr indent="-328041" lvl="2" marL="1371600" algn="l">
              <a:lnSpc>
                <a:spcPct val="120000"/>
              </a:lnSpc>
              <a:spcBef>
                <a:spcPts val="500"/>
              </a:spcBef>
              <a:spcAft>
                <a:spcPts val="0"/>
              </a:spcAft>
              <a:buClr>
                <a:schemeClr val="dk1"/>
              </a:buClr>
              <a:buSzPts val="1566"/>
              <a:buChar char="•"/>
              <a:defRPr/>
            </a:lvl3pPr>
            <a:lvl4pPr indent="-328041" lvl="3" marL="1828800" algn="l">
              <a:lnSpc>
                <a:spcPct val="120000"/>
              </a:lnSpc>
              <a:spcBef>
                <a:spcPts val="500"/>
              </a:spcBef>
              <a:spcAft>
                <a:spcPts val="0"/>
              </a:spcAft>
              <a:buClr>
                <a:schemeClr val="dk1"/>
              </a:buClr>
              <a:buSzPts val="1566"/>
              <a:buChar char="•"/>
              <a:defRPr/>
            </a:lvl4pPr>
            <a:lvl5pPr indent="-328041" lvl="4" marL="2286000" algn="l">
              <a:lnSpc>
                <a:spcPct val="120000"/>
              </a:lnSpc>
              <a:spcBef>
                <a:spcPts val="500"/>
              </a:spcBef>
              <a:spcAft>
                <a:spcPts val="0"/>
              </a:spcAft>
              <a:buClr>
                <a:schemeClr val="dk1"/>
              </a:buClr>
              <a:buSzPts val="1566"/>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41"/>
          <p:cNvSpPr txBox="1"/>
          <p:nvPr>
            <p:ph idx="10" type="dt"/>
          </p:nvPr>
        </p:nvSpPr>
        <p:spPr>
          <a:xfrm>
            <a:off x="64008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41"/>
          <p:cNvSpPr txBox="1"/>
          <p:nvPr>
            <p:ph idx="11" type="ftr"/>
          </p:nvPr>
        </p:nvSpPr>
        <p:spPr>
          <a:xfrm>
            <a:off x="6767622" y="6356350"/>
            <a:ext cx="404037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41"/>
          <p:cNvSpPr txBox="1"/>
          <p:nvPr>
            <p:ph idx="12" type="sldNum"/>
          </p:nvPr>
        </p:nvSpPr>
        <p:spPr>
          <a:xfrm>
            <a:off x="10807995" y="6356350"/>
            <a:ext cx="723014"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ID"/>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42"/>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Play"/>
              <a:ea typeface="Play"/>
              <a:cs typeface="Play"/>
              <a:sym typeface="Play"/>
            </a:endParaRPr>
          </a:p>
        </p:txBody>
      </p:sp>
      <p:sp>
        <p:nvSpPr>
          <p:cNvPr id="80" name="Google Shape;80;p42"/>
          <p:cNvSpPr txBox="1"/>
          <p:nvPr>
            <p:ph type="title"/>
          </p:nvPr>
        </p:nvSpPr>
        <p:spPr>
          <a:xfrm rot="5400000">
            <a:off x="7346663" y="2502635"/>
            <a:ext cx="5536884" cy="1811773"/>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1" name="Google Shape;81;p42"/>
          <p:cNvSpPr txBox="1"/>
          <p:nvPr>
            <p:ph idx="1" type="body"/>
          </p:nvPr>
        </p:nvSpPr>
        <p:spPr>
          <a:xfrm rot="5400000">
            <a:off x="2077849" y="-797689"/>
            <a:ext cx="5536884" cy="8412422"/>
          </a:xfrm>
          <a:prstGeom prst="rect">
            <a:avLst/>
          </a:prstGeom>
          <a:noFill/>
          <a:ln>
            <a:noFill/>
          </a:ln>
        </p:spPr>
        <p:txBody>
          <a:bodyPr anchorCtr="0" anchor="t" bIns="45700" lIns="91425" spcFirstLastPara="1" rIns="91425" wrap="square" tIns="45700">
            <a:normAutofit/>
          </a:bodyPr>
          <a:lstStyle>
            <a:lvl1pPr indent="-328041" lvl="0" marL="457200" algn="l">
              <a:lnSpc>
                <a:spcPct val="120000"/>
              </a:lnSpc>
              <a:spcBef>
                <a:spcPts val="1000"/>
              </a:spcBef>
              <a:spcAft>
                <a:spcPts val="0"/>
              </a:spcAft>
              <a:buClr>
                <a:schemeClr val="dk1"/>
              </a:buClr>
              <a:buSzPts val="1566"/>
              <a:buChar char="•"/>
              <a:defRPr/>
            </a:lvl1pPr>
            <a:lvl2pPr indent="-328041" lvl="1" marL="914400" algn="l">
              <a:lnSpc>
                <a:spcPct val="120000"/>
              </a:lnSpc>
              <a:spcBef>
                <a:spcPts val="500"/>
              </a:spcBef>
              <a:spcAft>
                <a:spcPts val="0"/>
              </a:spcAft>
              <a:buClr>
                <a:schemeClr val="dk1"/>
              </a:buClr>
              <a:buSzPts val="1566"/>
              <a:buChar char="•"/>
              <a:defRPr/>
            </a:lvl2pPr>
            <a:lvl3pPr indent="-328041" lvl="2" marL="1371600" algn="l">
              <a:lnSpc>
                <a:spcPct val="120000"/>
              </a:lnSpc>
              <a:spcBef>
                <a:spcPts val="500"/>
              </a:spcBef>
              <a:spcAft>
                <a:spcPts val="0"/>
              </a:spcAft>
              <a:buClr>
                <a:schemeClr val="dk1"/>
              </a:buClr>
              <a:buSzPts val="1566"/>
              <a:buChar char="•"/>
              <a:defRPr/>
            </a:lvl3pPr>
            <a:lvl4pPr indent="-328041" lvl="3" marL="1828800" algn="l">
              <a:lnSpc>
                <a:spcPct val="120000"/>
              </a:lnSpc>
              <a:spcBef>
                <a:spcPts val="500"/>
              </a:spcBef>
              <a:spcAft>
                <a:spcPts val="0"/>
              </a:spcAft>
              <a:buClr>
                <a:schemeClr val="dk1"/>
              </a:buClr>
              <a:buSzPts val="1566"/>
              <a:buChar char="•"/>
              <a:defRPr/>
            </a:lvl4pPr>
            <a:lvl5pPr indent="-328041" lvl="4" marL="2286000" algn="l">
              <a:lnSpc>
                <a:spcPct val="120000"/>
              </a:lnSpc>
              <a:spcBef>
                <a:spcPts val="500"/>
              </a:spcBef>
              <a:spcAft>
                <a:spcPts val="0"/>
              </a:spcAft>
              <a:buClr>
                <a:schemeClr val="dk1"/>
              </a:buClr>
              <a:buSzPts val="1566"/>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2" name="Google Shape;82;p42"/>
          <p:cNvSpPr txBox="1"/>
          <p:nvPr>
            <p:ph idx="10" type="dt"/>
          </p:nvPr>
        </p:nvSpPr>
        <p:spPr>
          <a:xfrm>
            <a:off x="64008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42"/>
          <p:cNvSpPr txBox="1"/>
          <p:nvPr>
            <p:ph idx="11" type="ftr"/>
          </p:nvPr>
        </p:nvSpPr>
        <p:spPr>
          <a:xfrm>
            <a:off x="6767622" y="6356350"/>
            <a:ext cx="404037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4" name="Google Shape;84;p42"/>
          <p:cNvSpPr txBox="1"/>
          <p:nvPr>
            <p:ph idx="12" type="sldNum"/>
          </p:nvPr>
        </p:nvSpPr>
        <p:spPr>
          <a:xfrm>
            <a:off x="10807995" y="6356350"/>
            <a:ext cx="723014"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ID"/>
              <a:t>‹#›</a:t>
            </a:fld>
            <a:endParaRPr/>
          </a:p>
        </p:txBody>
      </p:sp>
      <p:cxnSp>
        <p:nvCxnSpPr>
          <p:cNvPr id="85" name="Google Shape;85;p42"/>
          <p:cNvCxnSpPr/>
          <p:nvPr/>
        </p:nvCxnSpPr>
        <p:spPr>
          <a:xfrm rot="5400000">
            <a:off x="10872154" y="1192438"/>
            <a:ext cx="978862" cy="0"/>
          </a:xfrm>
          <a:prstGeom prst="straightConnector1">
            <a:avLst/>
          </a:prstGeom>
          <a:noFill/>
          <a:ln cap="flat" cmpd="sng" w="76200">
            <a:solidFill>
              <a:schemeClr val="accent1"/>
            </a:solidFill>
            <a:prstDash val="solid"/>
            <a:miter lim="800000"/>
            <a:headEnd len="sm" w="sm" type="none"/>
            <a:tailEnd len="sm" w="sm" type="none"/>
          </a:ln>
        </p:spPr>
      </p:cxn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31"/>
          <p:cNvSpPr txBox="1"/>
          <p:nvPr>
            <p:ph type="title"/>
          </p:nvPr>
        </p:nvSpPr>
        <p:spPr>
          <a:xfrm>
            <a:off x="640079" y="1371601"/>
            <a:ext cx="10890929" cy="1097280"/>
          </a:xfrm>
          <a:prstGeom prst="rect">
            <a:avLst/>
          </a:prstGeom>
          <a:noFill/>
          <a:ln>
            <a:noFill/>
          </a:ln>
        </p:spPr>
        <p:txBody>
          <a:bodyPr anchorCtr="0" anchor="t" bIns="45700" lIns="91425" spcFirstLastPara="1" rIns="91425" wrap="square" tIns="45700">
            <a:normAutofit/>
          </a:bodyPr>
          <a:lstStyle>
            <a:lvl1pPr lvl="0" marR="0" rtl="0" algn="l">
              <a:lnSpc>
                <a:spcPct val="100000"/>
              </a:lnSpc>
              <a:spcBef>
                <a:spcPts val="0"/>
              </a:spcBef>
              <a:spcAft>
                <a:spcPts val="0"/>
              </a:spcAft>
              <a:buClr>
                <a:schemeClr val="dk1"/>
              </a:buClr>
              <a:buSzPts val="4000"/>
              <a:buFont typeface="Play"/>
              <a:buNone/>
              <a:defRPr b="1" i="0" sz="4000" u="none" cap="none" strike="noStrike">
                <a:solidFill>
                  <a:schemeClr val="dk1"/>
                </a:solidFill>
                <a:latin typeface="Play"/>
                <a:ea typeface="Play"/>
                <a:cs typeface="Play"/>
                <a:sym typeface="Play"/>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31"/>
          <p:cNvSpPr txBox="1"/>
          <p:nvPr>
            <p:ph idx="1" type="body"/>
          </p:nvPr>
        </p:nvSpPr>
        <p:spPr>
          <a:xfrm>
            <a:off x="640080" y="2633472"/>
            <a:ext cx="10890928" cy="3566160"/>
          </a:xfrm>
          <a:prstGeom prst="rect">
            <a:avLst/>
          </a:prstGeom>
          <a:noFill/>
          <a:ln>
            <a:noFill/>
          </a:ln>
        </p:spPr>
        <p:txBody>
          <a:bodyPr anchorCtr="0" anchor="t" bIns="45700" lIns="91425" spcFirstLastPara="1" rIns="91425" wrap="square" tIns="45700">
            <a:normAutofit/>
          </a:bodyPr>
          <a:lstStyle>
            <a:lvl1pPr indent="-339090" lvl="0" marL="457200" marR="0" rtl="0" algn="l">
              <a:lnSpc>
                <a:spcPct val="120000"/>
              </a:lnSpc>
              <a:spcBef>
                <a:spcPts val="1000"/>
              </a:spcBef>
              <a:spcAft>
                <a:spcPts val="0"/>
              </a:spcAft>
              <a:buClr>
                <a:schemeClr val="dk1"/>
              </a:buClr>
              <a:buSzPts val="1740"/>
              <a:buFont typeface="Arial"/>
              <a:buChar char="•"/>
              <a:defRPr b="0" i="0" sz="2000" u="none" cap="none" strike="noStrike">
                <a:solidFill>
                  <a:schemeClr val="dk1"/>
                </a:solidFill>
                <a:latin typeface="Play"/>
                <a:ea typeface="Play"/>
                <a:cs typeface="Play"/>
                <a:sym typeface="Play"/>
              </a:defRPr>
            </a:lvl1pPr>
            <a:lvl2pPr indent="-328041" lvl="1" marL="914400" marR="0" rtl="0" algn="l">
              <a:lnSpc>
                <a:spcPct val="120000"/>
              </a:lnSpc>
              <a:spcBef>
                <a:spcPts val="500"/>
              </a:spcBef>
              <a:spcAft>
                <a:spcPts val="0"/>
              </a:spcAft>
              <a:buClr>
                <a:schemeClr val="dk1"/>
              </a:buClr>
              <a:buSzPts val="1566"/>
              <a:buFont typeface="Arial"/>
              <a:buChar char="•"/>
              <a:defRPr b="0" i="0" sz="1800" u="none" cap="none" strike="noStrike">
                <a:solidFill>
                  <a:schemeClr val="dk1"/>
                </a:solidFill>
                <a:latin typeface="Play"/>
                <a:ea typeface="Play"/>
                <a:cs typeface="Play"/>
                <a:sym typeface="Play"/>
              </a:defRPr>
            </a:lvl2pPr>
            <a:lvl3pPr indent="-316992" lvl="2" marL="1371600" marR="0" rtl="0" algn="l">
              <a:lnSpc>
                <a:spcPct val="120000"/>
              </a:lnSpc>
              <a:spcBef>
                <a:spcPts val="500"/>
              </a:spcBef>
              <a:spcAft>
                <a:spcPts val="0"/>
              </a:spcAft>
              <a:buClr>
                <a:schemeClr val="dk1"/>
              </a:buClr>
              <a:buSzPts val="1392"/>
              <a:buFont typeface="Arial"/>
              <a:buChar char="•"/>
              <a:defRPr b="0" i="0" sz="1600" u="none" cap="none" strike="noStrike">
                <a:solidFill>
                  <a:schemeClr val="dk1"/>
                </a:solidFill>
                <a:latin typeface="Play"/>
                <a:ea typeface="Play"/>
                <a:cs typeface="Play"/>
                <a:sym typeface="Play"/>
              </a:defRPr>
            </a:lvl3pPr>
            <a:lvl4pPr indent="-305942" lvl="3" marL="1828800" marR="0" rtl="0" algn="l">
              <a:lnSpc>
                <a:spcPct val="120000"/>
              </a:lnSpc>
              <a:spcBef>
                <a:spcPts val="500"/>
              </a:spcBef>
              <a:spcAft>
                <a:spcPts val="0"/>
              </a:spcAft>
              <a:buClr>
                <a:schemeClr val="dk1"/>
              </a:buClr>
              <a:buSzPts val="1218"/>
              <a:buFont typeface="Arial"/>
              <a:buChar char="•"/>
              <a:defRPr b="0" i="0" sz="1400" u="none" cap="none" strike="noStrike">
                <a:solidFill>
                  <a:schemeClr val="dk1"/>
                </a:solidFill>
                <a:latin typeface="Play"/>
                <a:ea typeface="Play"/>
                <a:cs typeface="Play"/>
                <a:sym typeface="Play"/>
              </a:defRPr>
            </a:lvl4pPr>
            <a:lvl5pPr indent="-305942" lvl="4" marL="2286000" marR="0" rtl="0" algn="l">
              <a:lnSpc>
                <a:spcPct val="120000"/>
              </a:lnSpc>
              <a:spcBef>
                <a:spcPts val="500"/>
              </a:spcBef>
              <a:spcAft>
                <a:spcPts val="0"/>
              </a:spcAft>
              <a:buClr>
                <a:schemeClr val="dk1"/>
              </a:buClr>
              <a:buSzPts val="1218"/>
              <a:buFont typeface="Arial"/>
              <a:buChar char="•"/>
              <a:defRPr b="0" i="0" sz="1400" u="none" cap="none" strike="noStrike">
                <a:solidFill>
                  <a:schemeClr val="dk1"/>
                </a:solidFill>
                <a:latin typeface="Play"/>
                <a:ea typeface="Play"/>
                <a:cs typeface="Play"/>
                <a:sym typeface="Play"/>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Play"/>
                <a:ea typeface="Play"/>
                <a:cs typeface="Play"/>
                <a:sym typeface="Play"/>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Play"/>
                <a:ea typeface="Play"/>
                <a:cs typeface="Play"/>
                <a:sym typeface="Play"/>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Play"/>
                <a:ea typeface="Play"/>
                <a:cs typeface="Play"/>
                <a:sym typeface="Play"/>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Play"/>
                <a:ea typeface="Play"/>
                <a:cs typeface="Play"/>
                <a:sym typeface="Play"/>
              </a:defRPr>
            </a:lvl9pPr>
          </a:lstStyle>
          <a:p/>
        </p:txBody>
      </p:sp>
      <p:sp>
        <p:nvSpPr>
          <p:cNvPr id="8" name="Google Shape;8;p31"/>
          <p:cNvSpPr txBox="1"/>
          <p:nvPr>
            <p:ph idx="10" type="dt"/>
          </p:nvPr>
        </p:nvSpPr>
        <p:spPr>
          <a:xfrm>
            <a:off x="64008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1" i="0" sz="900" u="none" cap="none" strike="noStrike">
                <a:solidFill>
                  <a:schemeClr val="dk1"/>
                </a:solidFill>
                <a:latin typeface="Play"/>
                <a:ea typeface="Play"/>
                <a:cs typeface="Play"/>
                <a:sym typeface="Play"/>
              </a:defRPr>
            </a:lvl1pPr>
            <a:lvl2pPr lvl="1" marR="0" rtl="0" algn="l">
              <a:spcBef>
                <a:spcPts val="0"/>
              </a:spcBef>
              <a:spcAft>
                <a:spcPts val="0"/>
              </a:spcAft>
              <a:buSzPts val="1400"/>
              <a:buNone/>
              <a:defRPr b="0" i="0" sz="1800" u="none" cap="none" strike="noStrike">
                <a:solidFill>
                  <a:schemeClr val="dk1"/>
                </a:solidFill>
                <a:latin typeface="Play"/>
                <a:ea typeface="Play"/>
                <a:cs typeface="Play"/>
                <a:sym typeface="Play"/>
              </a:defRPr>
            </a:lvl2pPr>
            <a:lvl3pPr lvl="2" marR="0" rtl="0" algn="l">
              <a:spcBef>
                <a:spcPts val="0"/>
              </a:spcBef>
              <a:spcAft>
                <a:spcPts val="0"/>
              </a:spcAft>
              <a:buSzPts val="1400"/>
              <a:buNone/>
              <a:defRPr b="0" i="0" sz="1800" u="none" cap="none" strike="noStrike">
                <a:solidFill>
                  <a:schemeClr val="dk1"/>
                </a:solidFill>
                <a:latin typeface="Play"/>
                <a:ea typeface="Play"/>
                <a:cs typeface="Play"/>
                <a:sym typeface="Play"/>
              </a:defRPr>
            </a:lvl3pPr>
            <a:lvl4pPr lvl="3" marR="0" rtl="0" algn="l">
              <a:spcBef>
                <a:spcPts val="0"/>
              </a:spcBef>
              <a:spcAft>
                <a:spcPts val="0"/>
              </a:spcAft>
              <a:buSzPts val="1400"/>
              <a:buNone/>
              <a:defRPr b="0" i="0" sz="1800" u="none" cap="none" strike="noStrike">
                <a:solidFill>
                  <a:schemeClr val="dk1"/>
                </a:solidFill>
                <a:latin typeface="Play"/>
                <a:ea typeface="Play"/>
                <a:cs typeface="Play"/>
                <a:sym typeface="Play"/>
              </a:defRPr>
            </a:lvl4pPr>
            <a:lvl5pPr lvl="4" marR="0" rtl="0" algn="l">
              <a:spcBef>
                <a:spcPts val="0"/>
              </a:spcBef>
              <a:spcAft>
                <a:spcPts val="0"/>
              </a:spcAft>
              <a:buSzPts val="1400"/>
              <a:buNone/>
              <a:defRPr b="0" i="0" sz="1800" u="none" cap="none" strike="noStrike">
                <a:solidFill>
                  <a:schemeClr val="dk1"/>
                </a:solidFill>
                <a:latin typeface="Play"/>
                <a:ea typeface="Play"/>
                <a:cs typeface="Play"/>
                <a:sym typeface="Play"/>
              </a:defRPr>
            </a:lvl5pPr>
            <a:lvl6pPr lvl="5" marR="0" rtl="0" algn="l">
              <a:spcBef>
                <a:spcPts val="0"/>
              </a:spcBef>
              <a:spcAft>
                <a:spcPts val="0"/>
              </a:spcAft>
              <a:buSzPts val="1400"/>
              <a:buNone/>
              <a:defRPr b="0" i="0" sz="1800" u="none" cap="none" strike="noStrike">
                <a:solidFill>
                  <a:schemeClr val="dk1"/>
                </a:solidFill>
                <a:latin typeface="Play"/>
                <a:ea typeface="Play"/>
                <a:cs typeface="Play"/>
                <a:sym typeface="Play"/>
              </a:defRPr>
            </a:lvl6pPr>
            <a:lvl7pPr lvl="6" marR="0" rtl="0" algn="l">
              <a:spcBef>
                <a:spcPts val="0"/>
              </a:spcBef>
              <a:spcAft>
                <a:spcPts val="0"/>
              </a:spcAft>
              <a:buSzPts val="1400"/>
              <a:buNone/>
              <a:defRPr b="0" i="0" sz="1800" u="none" cap="none" strike="noStrike">
                <a:solidFill>
                  <a:schemeClr val="dk1"/>
                </a:solidFill>
                <a:latin typeface="Play"/>
                <a:ea typeface="Play"/>
                <a:cs typeface="Play"/>
                <a:sym typeface="Play"/>
              </a:defRPr>
            </a:lvl7pPr>
            <a:lvl8pPr lvl="7" marR="0" rtl="0" algn="l">
              <a:spcBef>
                <a:spcPts val="0"/>
              </a:spcBef>
              <a:spcAft>
                <a:spcPts val="0"/>
              </a:spcAft>
              <a:buSzPts val="1400"/>
              <a:buNone/>
              <a:defRPr b="0" i="0" sz="1800" u="none" cap="none" strike="noStrike">
                <a:solidFill>
                  <a:schemeClr val="dk1"/>
                </a:solidFill>
                <a:latin typeface="Play"/>
                <a:ea typeface="Play"/>
                <a:cs typeface="Play"/>
                <a:sym typeface="Play"/>
              </a:defRPr>
            </a:lvl8pPr>
            <a:lvl9pPr lvl="8" marR="0" rtl="0" algn="l">
              <a:spcBef>
                <a:spcPts val="0"/>
              </a:spcBef>
              <a:spcAft>
                <a:spcPts val="0"/>
              </a:spcAft>
              <a:buSzPts val="1400"/>
              <a:buNone/>
              <a:defRPr b="0" i="0" sz="1800" u="none" cap="none" strike="noStrike">
                <a:solidFill>
                  <a:schemeClr val="dk1"/>
                </a:solidFill>
                <a:latin typeface="Play"/>
                <a:ea typeface="Play"/>
                <a:cs typeface="Play"/>
                <a:sym typeface="Play"/>
              </a:defRPr>
            </a:lvl9pPr>
          </a:lstStyle>
          <a:p/>
        </p:txBody>
      </p:sp>
      <p:sp>
        <p:nvSpPr>
          <p:cNvPr id="9" name="Google Shape;9;p31"/>
          <p:cNvSpPr txBox="1"/>
          <p:nvPr>
            <p:ph idx="11" type="ftr"/>
          </p:nvPr>
        </p:nvSpPr>
        <p:spPr>
          <a:xfrm>
            <a:off x="6767622" y="6356350"/>
            <a:ext cx="4040373" cy="365125"/>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1" i="0" sz="900" u="none" cap="none" strike="noStrike">
                <a:solidFill>
                  <a:schemeClr val="dk1"/>
                </a:solidFill>
                <a:latin typeface="Play"/>
                <a:ea typeface="Play"/>
                <a:cs typeface="Play"/>
                <a:sym typeface="Play"/>
              </a:defRPr>
            </a:lvl1pPr>
            <a:lvl2pPr lvl="1" marR="0" rtl="0" algn="l">
              <a:spcBef>
                <a:spcPts val="0"/>
              </a:spcBef>
              <a:spcAft>
                <a:spcPts val="0"/>
              </a:spcAft>
              <a:buSzPts val="1400"/>
              <a:buNone/>
              <a:defRPr b="0" i="0" sz="1800" u="none" cap="none" strike="noStrike">
                <a:solidFill>
                  <a:schemeClr val="dk1"/>
                </a:solidFill>
                <a:latin typeface="Play"/>
                <a:ea typeface="Play"/>
                <a:cs typeface="Play"/>
                <a:sym typeface="Play"/>
              </a:defRPr>
            </a:lvl2pPr>
            <a:lvl3pPr lvl="2" marR="0" rtl="0" algn="l">
              <a:spcBef>
                <a:spcPts val="0"/>
              </a:spcBef>
              <a:spcAft>
                <a:spcPts val="0"/>
              </a:spcAft>
              <a:buSzPts val="1400"/>
              <a:buNone/>
              <a:defRPr b="0" i="0" sz="1800" u="none" cap="none" strike="noStrike">
                <a:solidFill>
                  <a:schemeClr val="dk1"/>
                </a:solidFill>
                <a:latin typeface="Play"/>
                <a:ea typeface="Play"/>
                <a:cs typeface="Play"/>
                <a:sym typeface="Play"/>
              </a:defRPr>
            </a:lvl3pPr>
            <a:lvl4pPr lvl="3" marR="0" rtl="0" algn="l">
              <a:spcBef>
                <a:spcPts val="0"/>
              </a:spcBef>
              <a:spcAft>
                <a:spcPts val="0"/>
              </a:spcAft>
              <a:buSzPts val="1400"/>
              <a:buNone/>
              <a:defRPr b="0" i="0" sz="1800" u="none" cap="none" strike="noStrike">
                <a:solidFill>
                  <a:schemeClr val="dk1"/>
                </a:solidFill>
                <a:latin typeface="Play"/>
                <a:ea typeface="Play"/>
                <a:cs typeface="Play"/>
                <a:sym typeface="Play"/>
              </a:defRPr>
            </a:lvl4pPr>
            <a:lvl5pPr lvl="4" marR="0" rtl="0" algn="l">
              <a:spcBef>
                <a:spcPts val="0"/>
              </a:spcBef>
              <a:spcAft>
                <a:spcPts val="0"/>
              </a:spcAft>
              <a:buSzPts val="1400"/>
              <a:buNone/>
              <a:defRPr b="0" i="0" sz="1800" u="none" cap="none" strike="noStrike">
                <a:solidFill>
                  <a:schemeClr val="dk1"/>
                </a:solidFill>
                <a:latin typeface="Play"/>
                <a:ea typeface="Play"/>
                <a:cs typeface="Play"/>
                <a:sym typeface="Play"/>
              </a:defRPr>
            </a:lvl5pPr>
            <a:lvl6pPr lvl="5" marR="0" rtl="0" algn="l">
              <a:spcBef>
                <a:spcPts val="0"/>
              </a:spcBef>
              <a:spcAft>
                <a:spcPts val="0"/>
              </a:spcAft>
              <a:buSzPts val="1400"/>
              <a:buNone/>
              <a:defRPr b="0" i="0" sz="1800" u="none" cap="none" strike="noStrike">
                <a:solidFill>
                  <a:schemeClr val="dk1"/>
                </a:solidFill>
                <a:latin typeface="Play"/>
                <a:ea typeface="Play"/>
                <a:cs typeface="Play"/>
                <a:sym typeface="Play"/>
              </a:defRPr>
            </a:lvl6pPr>
            <a:lvl7pPr lvl="6" marR="0" rtl="0" algn="l">
              <a:spcBef>
                <a:spcPts val="0"/>
              </a:spcBef>
              <a:spcAft>
                <a:spcPts val="0"/>
              </a:spcAft>
              <a:buSzPts val="1400"/>
              <a:buNone/>
              <a:defRPr b="0" i="0" sz="1800" u="none" cap="none" strike="noStrike">
                <a:solidFill>
                  <a:schemeClr val="dk1"/>
                </a:solidFill>
                <a:latin typeface="Play"/>
                <a:ea typeface="Play"/>
                <a:cs typeface="Play"/>
                <a:sym typeface="Play"/>
              </a:defRPr>
            </a:lvl7pPr>
            <a:lvl8pPr lvl="7" marR="0" rtl="0" algn="l">
              <a:spcBef>
                <a:spcPts val="0"/>
              </a:spcBef>
              <a:spcAft>
                <a:spcPts val="0"/>
              </a:spcAft>
              <a:buSzPts val="1400"/>
              <a:buNone/>
              <a:defRPr b="0" i="0" sz="1800" u="none" cap="none" strike="noStrike">
                <a:solidFill>
                  <a:schemeClr val="dk1"/>
                </a:solidFill>
                <a:latin typeface="Play"/>
                <a:ea typeface="Play"/>
                <a:cs typeface="Play"/>
                <a:sym typeface="Play"/>
              </a:defRPr>
            </a:lvl8pPr>
            <a:lvl9pPr lvl="8" marR="0" rtl="0" algn="l">
              <a:spcBef>
                <a:spcPts val="0"/>
              </a:spcBef>
              <a:spcAft>
                <a:spcPts val="0"/>
              </a:spcAft>
              <a:buSzPts val="1400"/>
              <a:buNone/>
              <a:defRPr b="0" i="0" sz="1800" u="none" cap="none" strike="noStrike">
                <a:solidFill>
                  <a:schemeClr val="dk1"/>
                </a:solidFill>
                <a:latin typeface="Play"/>
                <a:ea typeface="Play"/>
                <a:cs typeface="Play"/>
                <a:sym typeface="Play"/>
              </a:defRPr>
            </a:lvl9pPr>
          </a:lstStyle>
          <a:p/>
        </p:txBody>
      </p:sp>
      <p:sp>
        <p:nvSpPr>
          <p:cNvPr id="10" name="Google Shape;10;p31"/>
          <p:cNvSpPr txBox="1"/>
          <p:nvPr>
            <p:ph idx="12" type="sldNum"/>
          </p:nvPr>
        </p:nvSpPr>
        <p:spPr>
          <a:xfrm>
            <a:off x="10807995" y="6356350"/>
            <a:ext cx="723014"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1" i="0" sz="900" u="none" cap="none" strike="noStrike">
                <a:solidFill>
                  <a:schemeClr val="dk1"/>
                </a:solidFill>
                <a:latin typeface="Play"/>
                <a:ea typeface="Play"/>
                <a:cs typeface="Play"/>
                <a:sym typeface="Play"/>
              </a:defRPr>
            </a:lvl1pPr>
            <a:lvl2pPr indent="0" lvl="1" marL="0" marR="0" rtl="0" algn="r">
              <a:spcBef>
                <a:spcPts val="0"/>
              </a:spcBef>
              <a:buNone/>
              <a:defRPr b="1" i="0" sz="900" u="none" cap="none" strike="noStrike">
                <a:solidFill>
                  <a:schemeClr val="dk1"/>
                </a:solidFill>
                <a:latin typeface="Play"/>
                <a:ea typeface="Play"/>
                <a:cs typeface="Play"/>
                <a:sym typeface="Play"/>
              </a:defRPr>
            </a:lvl2pPr>
            <a:lvl3pPr indent="0" lvl="2" marL="0" marR="0" rtl="0" algn="r">
              <a:spcBef>
                <a:spcPts val="0"/>
              </a:spcBef>
              <a:buNone/>
              <a:defRPr b="1" i="0" sz="900" u="none" cap="none" strike="noStrike">
                <a:solidFill>
                  <a:schemeClr val="dk1"/>
                </a:solidFill>
                <a:latin typeface="Play"/>
                <a:ea typeface="Play"/>
                <a:cs typeface="Play"/>
                <a:sym typeface="Play"/>
              </a:defRPr>
            </a:lvl3pPr>
            <a:lvl4pPr indent="0" lvl="3" marL="0" marR="0" rtl="0" algn="r">
              <a:spcBef>
                <a:spcPts val="0"/>
              </a:spcBef>
              <a:buNone/>
              <a:defRPr b="1" i="0" sz="900" u="none" cap="none" strike="noStrike">
                <a:solidFill>
                  <a:schemeClr val="dk1"/>
                </a:solidFill>
                <a:latin typeface="Play"/>
                <a:ea typeface="Play"/>
                <a:cs typeface="Play"/>
                <a:sym typeface="Play"/>
              </a:defRPr>
            </a:lvl4pPr>
            <a:lvl5pPr indent="0" lvl="4" marL="0" marR="0" rtl="0" algn="r">
              <a:spcBef>
                <a:spcPts val="0"/>
              </a:spcBef>
              <a:buNone/>
              <a:defRPr b="1" i="0" sz="900" u="none" cap="none" strike="noStrike">
                <a:solidFill>
                  <a:schemeClr val="dk1"/>
                </a:solidFill>
                <a:latin typeface="Play"/>
                <a:ea typeface="Play"/>
                <a:cs typeface="Play"/>
                <a:sym typeface="Play"/>
              </a:defRPr>
            </a:lvl5pPr>
            <a:lvl6pPr indent="0" lvl="5" marL="0" marR="0" rtl="0" algn="r">
              <a:spcBef>
                <a:spcPts val="0"/>
              </a:spcBef>
              <a:buNone/>
              <a:defRPr b="1" i="0" sz="900" u="none" cap="none" strike="noStrike">
                <a:solidFill>
                  <a:schemeClr val="dk1"/>
                </a:solidFill>
                <a:latin typeface="Play"/>
                <a:ea typeface="Play"/>
                <a:cs typeface="Play"/>
                <a:sym typeface="Play"/>
              </a:defRPr>
            </a:lvl6pPr>
            <a:lvl7pPr indent="0" lvl="6" marL="0" marR="0" rtl="0" algn="r">
              <a:spcBef>
                <a:spcPts val="0"/>
              </a:spcBef>
              <a:buNone/>
              <a:defRPr b="1" i="0" sz="900" u="none" cap="none" strike="noStrike">
                <a:solidFill>
                  <a:schemeClr val="dk1"/>
                </a:solidFill>
                <a:latin typeface="Play"/>
                <a:ea typeface="Play"/>
                <a:cs typeface="Play"/>
                <a:sym typeface="Play"/>
              </a:defRPr>
            </a:lvl7pPr>
            <a:lvl8pPr indent="0" lvl="7" marL="0" marR="0" rtl="0" algn="r">
              <a:spcBef>
                <a:spcPts val="0"/>
              </a:spcBef>
              <a:buNone/>
              <a:defRPr b="1" i="0" sz="900" u="none" cap="none" strike="noStrike">
                <a:solidFill>
                  <a:schemeClr val="dk1"/>
                </a:solidFill>
                <a:latin typeface="Play"/>
                <a:ea typeface="Play"/>
                <a:cs typeface="Play"/>
                <a:sym typeface="Play"/>
              </a:defRPr>
            </a:lvl8pPr>
            <a:lvl9pPr indent="0" lvl="8" marL="0" marR="0" rtl="0" algn="r">
              <a:spcBef>
                <a:spcPts val="0"/>
              </a:spcBef>
              <a:buNone/>
              <a:defRPr b="1" i="0" sz="900" u="none" cap="none" strike="noStrike">
                <a:solidFill>
                  <a:schemeClr val="dk1"/>
                </a:solidFill>
                <a:latin typeface="Play"/>
                <a:ea typeface="Play"/>
                <a:cs typeface="Play"/>
                <a:sym typeface="Play"/>
              </a:defRPr>
            </a:lvl9pPr>
          </a:lstStyle>
          <a:p>
            <a:pPr indent="0" lvl="0" marL="0" rtl="0" algn="r">
              <a:spcBef>
                <a:spcPts val="0"/>
              </a:spcBef>
              <a:spcAft>
                <a:spcPts val="0"/>
              </a:spcAft>
              <a:buNone/>
            </a:pPr>
            <a:fld id="{00000000-1234-1234-1234-123412341234}" type="slidenum">
              <a:rPr lang="en-ID"/>
              <a:t>‹#›</a:t>
            </a:fld>
            <a:endParaRPr/>
          </a:p>
        </p:txBody>
      </p:sp>
      <p:cxnSp>
        <p:nvCxnSpPr>
          <p:cNvPr id="11" name="Google Shape;11;p31"/>
          <p:cNvCxnSpPr/>
          <p:nvPr/>
        </p:nvCxnSpPr>
        <p:spPr>
          <a:xfrm>
            <a:off x="713232" y="1031001"/>
            <a:ext cx="978862" cy="0"/>
          </a:xfrm>
          <a:prstGeom prst="straightConnector1">
            <a:avLst/>
          </a:prstGeom>
          <a:noFill/>
          <a:ln cap="flat" cmpd="sng" w="76200">
            <a:solidFill>
              <a:schemeClr val="accent1"/>
            </a:solidFill>
            <a:prstDash val="solid"/>
            <a:miter lim="800000"/>
            <a:headEnd len="sm" w="sm" type="none"/>
            <a:tailEnd len="sm" w="sm" type="none"/>
          </a:ln>
        </p:spPr>
      </p:cxn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5.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4.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4.pn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2.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hyperlink" Target="https://shorturl.at/OhnvU" TargetMode="External"/><Relationship Id="rId4" Type="http://schemas.openxmlformats.org/officeDocument/2006/relationships/hyperlink" Target="https://online-journal.unja.ac.id/index.php/titian" TargetMode="External"/><Relationship Id="rId5" Type="http://schemas.openxmlformats.org/officeDocument/2006/relationships/hyperlink" Target="https://doi.org/10.35313/jbit.v7i2.3620" TargetMode="Externa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89" name="Shape 89"/>
        <p:cNvGrpSpPr/>
        <p:nvPr/>
      </p:nvGrpSpPr>
      <p:grpSpPr>
        <a:xfrm>
          <a:off x="0" y="0"/>
          <a:ext cx="0" cy="0"/>
          <a:chOff x="0" y="0"/>
          <a:chExt cx="0" cy="0"/>
        </a:xfrm>
      </p:grpSpPr>
      <p:sp>
        <p:nvSpPr>
          <p:cNvPr id="90" name="Google Shape;90;p1"/>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Play"/>
              <a:buNone/>
            </a:pPr>
            <a:r>
              <a:t/>
            </a:r>
            <a:endParaRPr b="0" i="0" sz="1800" u="none" cap="none" strike="noStrike">
              <a:solidFill>
                <a:srgbClr val="FFFFFF"/>
              </a:solidFill>
              <a:latin typeface="Play"/>
              <a:ea typeface="Play"/>
              <a:cs typeface="Play"/>
              <a:sym typeface="Play"/>
            </a:endParaRPr>
          </a:p>
        </p:txBody>
      </p:sp>
      <p:pic>
        <p:nvPicPr>
          <p:cNvPr descr="An abstract burst of blue and pink" id="91" name="Google Shape;91;p1"/>
          <p:cNvPicPr preferRelativeResize="0"/>
          <p:nvPr/>
        </p:nvPicPr>
        <p:blipFill rotWithShape="1">
          <a:blip r:embed="rId3">
            <a:alphaModFix/>
          </a:blip>
          <a:srcRect b="0" l="0" r="0" t="0"/>
          <a:stretch/>
        </p:blipFill>
        <p:spPr>
          <a:xfrm>
            <a:off x="20" y="10"/>
            <a:ext cx="12191979" cy="6857990"/>
          </a:xfrm>
          <a:prstGeom prst="rect">
            <a:avLst/>
          </a:prstGeom>
          <a:noFill/>
          <a:ln>
            <a:noFill/>
          </a:ln>
        </p:spPr>
      </p:pic>
      <p:sp>
        <p:nvSpPr>
          <p:cNvPr id="92" name="Google Shape;92;p1"/>
          <p:cNvSpPr/>
          <p:nvPr/>
        </p:nvSpPr>
        <p:spPr>
          <a:xfrm>
            <a:off x="-1" y="5705856"/>
            <a:ext cx="12192001" cy="1152144"/>
          </a:xfrm>
          <a:prstGeom prst="rect">
            <a:avLst/>
          </a:prstGeom>
          <a:solidFill>
            <a:schemeClr val="lt1">
              <a:alpha val="81960"/>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Play"/>
              <a:buNone/>
            </a:pPr>
            <a:r>
              <a:t/>
            </a:r>
            <a:endParaRPr b="0" i="0" sz="1800" u="none" cap="none" strike="noStrike">
              <a:solidFill>
                <a:srgbClr val="FFFFFF"/>
              </a:solidFill>
              <a:latin typeface="Avenir"/>
              <a:ea typeface="Avenir"/>
              <a:cs typeface="Avenir"/>
              <a:sym typeface="Avenir"/>
            </a:endParaRPr>
          </a:p>
        </p:txBody>
      </p:sp>
      <p:sp>
        <p:nvSpPr>
          <p:cNvPr id="93" name="Google Shape;93;p1"/>
          <p:cNvSpPr txBox="1"/>
          <p:nvPr>
            <p:ph idx="1" type="subTitle"/>
          </p:nvPr>
        </p:nvSpPr>
        <p:spPr>
          <a:xfrm>
            <a:off x="434890" y="197714"/>
            <a:ext cx="6502200" cy="1279500"/>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dk1"/>
              </a:buClr>
              <a:buSzPts val="3045"/>
              <a:buNone/>
            </a:pPr>
            <a:r>
              <a:rPr lang="en-ID" sz="3500" cap="none"/>
              <a:t>Lecture 10</a:t>
            </a:r>
            <a:endParaRPr/>
          </a:p>
          <a:p>
            <a:pPr indent="0" lvl="0" marL="0" rtl="0" algn="l">
              <a:lnSpc>
                <a:spcPct val="100000"/>
              </a:lnSpc>
              <a:spcBef>
                <a:spcPts val="400"/>
              </a:spcBef>
              <a:spcAft>
                <a:spcPts val="0"/>
              </a:spcAft>
              <a:buClr>
                <a:schemeClr val="dk1"/>
              </a:buClr>
              <a:buSzPts val="3045"/>
              <a:buNone/>
            </a:pPr>
            <a:r>
              <a:rPr lang="en-ID" sz="3500" cap="none"/>
              <a:t>Promoting Your Business</a:t>
            </a:r>
            <a:endParaRPr/>
          </a:p>
        </p:txBody>
      </p:sp>
      <p:cxnSp>
        <p:nvCxnSpPr>
          <p:cNvPr id="94" name="Google Shape;94;p1"/>
          <p:cNvCxnSpPr/>
          <p:nvPr/>
        </p:nvCxnSpPr>
        <p:spPr>
          <a:xfrm rot="-5400000">
            <a:off x="-560574" y="6281928"/>
            <a:ext cx="1152144" cy="0"/>
          </a:xfrm>
          <a:prstGeom prst="straightConnector1">
            <a:avLst/>
          </a:prstGeom>
          <a:noFill/>
          <a:ln cap="flat" cmpd="sng" w="38100">
            <a:solidFill>
              <a:schemeClr val="accent1"/>
            </a:solidFill>
            <a:prstDash val="solid"/>
            <a:miter lim="800000"/>
            <a:headEnd len="sm" w="sm" type="none"/>
            <a:tailEnd len="sm" w="sm" type="none"/>
          </a:ln>
        </p:spPr>
      </p:cxnSp>
      <p:sp>
        <p:nvSpPr>
          <p:cNvPr id="95" name="Google Shape;95;p1"/>
          <p:cNvSpPr/>
          <p:nvPr/>
        </p:nvSpPr>
        <p:spPr>
          <a:xfrm>
            <a:off x="3533613" y="2603714"/>
            <a:ext cx="5563892" cy="2154265"/>
          </a:xfrm>
          <a:prstGeom prst="ellipse">
            <a:avLst/>
          </a:prstGeom>
          <a:solidFill>
            <a:srgbClr val="D0E2FB"/>
          </a:solidFill>
          <a:ln cap="flat" cmpd="sng" w="12700">
            <a:solidFill>
              <a:srgbClr val="0A306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en-ID" sz="4500" u="none" cap="none" strike="noStrike">
                <a:solidFill>
                  <a:schemeClr val="dk1"/>
                </a:solidFill>
                <a:latin typeface="Play"/>
                <a:ea typeface="Play"/>
                <a:cs typeface="Play"/>
                <a:sym typeface="Play"/>
              </a:rPr>
              <a:t>English for Mathematics</a:t>
            </a:r>
            <a:endParaRPr/>
          </a:p>
        </p:txBody>
      </p:sp>
      <p:sp>
        <p:nvSpPr>
          <p:cNvPr id="96" name="Google Shape;96;p1"/>
          <p:cNvSpPr txBox="1"/>
          <p:nvPr/>
        </p:nvSpPr>
        <p:spPr>
          <a:xfrm>
            <a:off x="434890" y="5705856"/>
            <a:ext cx="6502200" cy="954300"/>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914"/>
              <a:buFont typeface="Arial"/>
              <a:buNone/>
            </a:pPr>
            <a:r>
              <a:rPr b="1" i="0" lang="en-ID" sz="2200" u="none" cap="none" strike="noStrike">
                <a:solidFill>
                  <a:schemeClr val="dk1"/>
                </a:solidFill>
                <a:latin typeface="Play"/>
                <a:ea typeface="Play"/>
                <a:cs typeface="Play"/>
                <a:sym typeface="Play"/>
              </a:rPr>
              <a:t>Itha Priyastiti</a:t>
            </a:r>
            <a:endParaRPr/>
          </a:p>
          <a:p>
            <a:pPr indent="0" lvl="0" marL="0" marR="0" rtl="0" algn="l">
              <a:lnSpc>
                <a:spcPct val="100000"/>
              </a:lnSpc>
              <a:spcBef>
                <a:spcPts val="0"/>
              </a:spcBef>
              <a:spcAft>
                <a:spcPts val="0"/>
              </a:spcAft>
              <a:buClr>
                <a:schemeClr val="dk1"/>
              </a:buClr>
              <a:buSzPts val="1914"/>
              <a:buFont typeface="Arial"/>
              <a:buNone/>
            </a:pPr>
            <a:r>
              <a:rPr b="1" i="0" lang="en-ID" sz="2200" u="none" cap="none" strike="noStrike">
                <a:solidFill>
                  <a:schemeClr val="dk1"/>
                </a:solidFill>
                <a:latin typeface="Play"/>
                <a:ea typeface="Play"/>
                <a:cs typeface="Play"/>
                <a:sym typeface="Play"/>
              </a:rPr>
              <a:t>Universitas Kristen Wira Wacana Sumba</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0" name="Shape 100"/>
        <p:cNvGrpSpPr/>
        <p:nvPr/>
      </p:nvGrpSpPr>
      <p:grpSpPr>
        <a:xfrm>
          <a:off x="0" y="0"/>
          <a:ext cx="0" cy="0"/>
          <a:chOff x="0" y="0"/>
          <a:chExt cx="0" cy="0"/>
        </a:xfrm>
      </p:grpSpPr>
      <p:sp>
        <p:nvSpPr>
          <p:cNvPr id="101" name="Google Shape;101;p2"/>
          <p:cNvSpPr txBox="1"/>
          <p:nvPr>
            <p:ph type="title"/>
          </p:nvPr>
        </p:nvSpPr>
        <p:spPr>
          <a:xfrm>
            <a:off x="519057" y="147919"/>
            <a:ext cx="5142156" cy="828711"/>
          </a:xfrm>
          <a:prstGeom prst="rect">
            <a:avLst/>
          </a:prstGeom>
          <a:noFill/>
          <a:ln>
            <a:noFill/>
          </a:ln>
        </p:spPr>
        <p:txBody>
          <a:bodyPr anchorCtr="0" anchor="ctr" bIns="45700" lIns="91425" spcFirstLastPara="1" rIns="91425" wrap="square" tIns="45700">
            <a:normAutofit/>
          </a:bodyPr>
          <a:lstStyle/>
          <a:p>
            <a:pPr indent="0" lvl="0" marL="0" rtl="0" algn="l">
              <a:lnSpc>
                <a:spcPct val="100000"/>
              </a:lnSpc>
              <a:spcBef>
                <a:spcPts val="0"/>
              </a:spcBef>
              <a:spcAft>
                <a:spcPts val="0"/>
              </a:spcAft>
              <a:buClr>
                <a:schemeClr val="dk1"/>
              </a:buClr>
              <a:buSzPts val="4000"/>
              <a:buFont typeface="Play"/>
              <a:buNone/>
            </a:pPr>
            <a:r>
              <a:rPr lang="en-ID"/>
              <a:t>Review</a:t>
            </a:r>
            <a:endParaRPr/>
          </a:p>
        </p:txBody>
      </p:sp>
      <p:grpSp>
        <p:nvGrpSpPr>
          <p:cNvPr id="102" name="Google Shape;102;p2"/>
          <p:cNvGrpSpPr/>
          <p:nvPr/>
        </p:nvGrpSpPr>
        <p:grpSpPr>
          <a:xfrm>
            <a:off x="1241768" y="2346556"/>
            <a:ext cx="9299731" cy="2657066"/>
            <a:chOff x="1135" y="784980"/>
            <a:chExt cx="9299731" cy="2657066"/>
          </a:xfrm>
        </p:grpSpPr>
        <p:sp>
          <p:nvSpPr>
            <p:cNvPr id="103" name="Google Shape;103;p2"/>
            <p:cNvSpPr/>
            <p:nvPr/>
          </p:nvSpPr>
          <p:spPr>
            <a:xfrm>
              <a:off x="1135" y="784980"/>
              <a:ext cx="4428443" cy="2657066"/>
            </a:xfrm>
            <a:prstGeom prst="rect">
              <a:avLst/>
            </a:prstGeom>
            <a:solidFill>
              <a:srgbClr val="22C8A1"/>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 name="Google Shape;104;p2"/>
            <p:cNvSpPr txBox="1"/>
            <p:nvPr/>
          </p:nvSpPr>
          <p:spPr>
            <a:xfrm>
              <a:off x="1135" y="784980"/>
              <a:ext cx="4428443" cy="2657066"/>
            </a:xfrm>
            <a:prstGeom prst="rect">
              <a:avLst/>
            </a:prstGeom>
            <a:noFill/>
            <a:ln>
              <a:noFill/>
            </a:ln>
          </p:spPr>
          <p:txBody>
            <a:bodyPr anchorCtr="0" anchor="t" bIns="83800" lIns="83800" spcFirstLastPara="1" rIns="83800" wrap="square" tIns="83800">
              <a:noAutofit/>
            </a:bodyPr>
            <a:lstStyle/>
            <a:p>
              <a:pPr indent="0" lvl="0" marL="0" marR="0" rtl="0" algn="ctr">
                <a:lnSpc>
                  <a:spcPct val="90000"/>
                </a:lnSpc>
                <a:spcBef>
                  <a:spcPts val="0"/>
                </a:spcBef>
                <a:spcAft>
                  <a:spcPts val="0"/>
                </a:spcAft>
                <a:buClr>
                  <a:schemeClr val="lt1"/>
                </a:buClr>
                <a:buSzPts val="3200"/>
                <a:buFont typeface="Cambria"/>
                <a:buNone/>
              </a:pPr>
              <a:r>
                <a:rPr b="1" i="0" lang="en-ID" sz="3200" u="none" cap="none" strike="noStrike">
                  <a:solidFill>
                    <a:schemeClr val="lt1"/>
                  </a:solidFill>
                  <a:latin typeface="Cambria"/>
                  <a:ea typeface="Cambria"/>
                  <a:cs typeface="Cambria"/>
                  <a:sym typeface="Cambria"/>
                </a:rPr>
                <a:t>Conjunctions &amp; Transition Words</a:t>
              </a:r>
              <a:endParaRPr/>
            </a:p>
            <a:p>
              <a:pPr indent="-228600" lvl="1" marL="228600" marR="0" rtl="0" algn="l">
                <a:lnSpc>
                  <a:spcPct val="90000"/>
                </a:lnSpc>
                <a:spcBef>
                  <a:spcPts val="1120"/>
                </a:spcBef>
                <a:spcAft>
                  <a:spcPts val="0"/>
                </a:spcAft>
                <a:buClr>
                  <a:srgbClr val="FFFFFF"/>
                </a:buClr>
                <a:buSzPts val="2200"/>
                <a:buFont typeface="Cambria"/>
                <a:buChar char="•"/>
              </a:pPr>
              <a:r>
                <a:rPr b="0" i="0" lang="en-ID" sz="2200" u="none" cap="none" strike="noStrike">
                  <a:solidFill>
                    <a:srgbClr val="FFFFFF"/>
                  </a:solidFill>
                  <a:latin typeface="Cambria"/>
                  <a:ea typeface="Cambria"/>
                  <a:cs typeface="Cambria"/>
                  <a:sym typeface="Cambria"/>
                </a:rPr>
                <a:t>Write your brochures smoothly and professionally using conjunctions and transition words.</a:t>
              </a:r>
              <a:endParaRPr/>
            </a:p>
          </p:txBody>
        </p:sp>
        <p:sp>
          <p:nvSpPr>
            <p:cNvPr id="105" name="Google Shape;105;p2"/>
            <p:cNvSpPr/>
            <p:nvPr/>
          </p:nvSpPr>
          <p:spPr>
            <a:xfrm>
              <a:off x="4872423" y="784980"/>
              <a:ext cx="4428443" cy="2657066"/>
            </a:xfrm>
            <a:prstGeom prst="rect">
              <a:avLst/>
            </a:prstGeom>
            <a:solidFill>
              <a:srgbClr val="BE8ECF"/>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 name="Google Shape;106;p2"/>
            <p:cNvSpPr txBox="1"/>
            <p:nvPr/>
          </p:nvSpPr>
          <p:spPr>
            <a:xfrm>
              <a:off x="4872423" y="784980"/>
              <a:ext cx="4428443" cy="2657066"/>
            </a:xfrm>
            <a:prstGeom prst="rect">
              <a:avLst/>
            </a:prstGeom>
            <a:noFill/>
            <a:ln>
              <a:noFill/>
            </a:ln>
          </p:spPr>
          <p:txBody>
            <a:bodyPr anchorCtr="0" anchor="t" bIns="83800" lIns="83800" spcFirstLastPara="1" rIns="83800" wrap="square" tIns="83800">
              <a:noAutofit/>
            </a:bodyPr>
            <a:lstStyle/>
            <a:p>
              <a:pPr indent="0" lvl="0" marL="0" marR="0" rtl="0" algn="ctr">
                <a:lnSpc>
                  <a:spcPct val="90000"/>
                </a:lnSpc>
                <a:spcBef>
                  <a:spcPts val="0"/>
                </a:spcBef>
                <a:spcAft>
                  <a:spcPts val="0"/>
                </a:spcAft>
                <a:buClr>
                  <a:schemeClr val="lt1"/>
                </a:buClr>
                <a:buSzPts val="2800"/>
                <a:buFont typeface="Cambria"/>
                <a:buNone/>
              </a:pPr>
              <a:r>
                <a:rPr b="1" i="0" lang="en-ID" sz="2800" u="none" cap="none" strike="noStrike">
                  <a:solidFill>
                    <a:schemeClr val="lt1"/>
                  </a:solidFill>
                  <a:latin typeface="Cambria"/>
                  <a:ea typeface="Cambria"/>
                  <a:cs typeface="Cambria"/>
                  <a:sym typeface="Cambria"/>
                </a:rPr>
                <a:t>If Conditionals</a:t>
              </a:r>
              <a:endParaRPr/>
            </a:p>
            <a:p>
              <a:pPr indent="-228600" lvl="1" marL="228600" marR="0" rtl="0" algn="l">
                <a:lnSpc>
                  <a:spcPct val="90000"/>
                </a:lnSpc>
                <a:spcBef>
                  <a:spcPts val="980"/>
                </a:spcBef>
                <a:spcAft>
                  <a:spcPts val="0"/>
                </a:spcAft>
                <a:buClr>
                  <a:srgbClr val="FFFFFF"/>
                </a:buClr>
                <a:buSzPts val="2200"/>
                <a:buFont typeface="Cambria"/>
                <a:buChar char="•"/>
              </a:pPr>
              <a:r>
                <a:rPr b="0" i="0" lang="en-ID" sz="2200" u="none" cap="none" strike="noStrike">
                  <a:solidFill>
                    <a:srgbClr val="FFFFFF"/>
                  </a:solidFill>
                  <a:latin typeface="Cambria"/>
                  <a:ea typeface="Cambria"/>
                  <a:cs typeface="Cambria"/>
                  <a:sym typeface="Cambria"/>
                </a:rPr>
                <a:t>Describe real or hypothetical results of real or hypothetical situations.</a:t>
              </a:r>
              <a:endParaRPr b="0" i="0" sz="2200" u="none" cap="none" strike="noStrike">
                <a:solidFill>
                  <a:srgbClr val="FFFFFF"/>
                </a:solidFill>
                <a:latin typeface="Cambria"/>
                <a:ea typeface="Cambria"/>
                <a:cs typeface="Cambria"/>
                <a:sym typeface="Cambria"/>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0" name="Shape 110"/>
        <p:cNvGrpSpPr/>
        <p:nvPr/>
      </p:nvGrpSpPr>
      <p:grpSpPr>
        <a:xfrm>
          <a:off x="0" y="0"/>
          <a:ext cx="0" cy="0"/>
          <a:chOff x="0" y="0"/>
          <a:chExt cx="0" cy="0"/>
        </a:xfrm>
      </p:grpSpPr>
      <p:sp>
        <p:nvSpPr>
          <p:cNvPr id="111" name="Google Shape;111;p3"/>
          <p:cNvSpPr txBox="1"/>
          <p:nvPr>
            <p:ph type="title"/>
          </p:nvPr>
        </p:nvSpPr>
        <p:spPr>
          <a:xfrm>
            <a:off x="477849" y="290375"/>
            <a:ext cx="3717300" cy="717900"/>
          </a:xfrm>
          <a:prstGeom prst="rect">
            <a:avLst/>
          </a:prstGeom>
          <a:noFill/>
          <a:ln>
            <a:noFill/>
          </a:ln>
        </p:spPr>
        <p:txBody>
          <a:bodyPr anchorCtr="0" anchor="t" bIns="45700" lIns="91425" spcFirstLastPara="1" rIns="91425" wrap="square" tIns="45700">
            <a:normAutofit/>
          </a:bodyPr>
          <a:lstStyle/>
          <a:p>
            <a:pPr indent="0" lvl="0" marL="0" rtl="0" algn="r">
              <a:lnSpc>
                <a:spcPct val="100000"/>
              </a:lnSpc>
              <a:spcBef>
                <a:spcPts val="0"/>
              </a:spcBef>
              <a:spcAft>
                <a:spcPts val="0"/>
              </a:spcAft>
              <a:buClr>
                <a:schemeClr val="dk1"/>
              </a:buClr>
              <a:buSzPts val="4000"/>
              <a:buFont typeface="Play"/>
              <a:buNone/>
            </a:pPr>
            <a:r>
              <a:rPr lang="en-ID"/>
              <a:t>Brainstorming</a:t>
            </a:r>
            <a:endParaRPr/>
          </a:p>
        </p:txBody>
      </p:sp>
      <p:sp>
        <p:nvSpPr>
          <p:cNvPr id="112" name="Google Shape;112;p3"/>
          <p:cNvSpPr txBox="1"/>
          <p:nvPr>
            <p:ph idx="1" type="body"/>
          </p:nvPr>
        </p:nvSpPr>
        <p:spPr>
          <a:xfrm>
            <a:off x="705694" y="2420471"/>
            <a:ext cx="6417731" cy="3467727"/>
          </a:xfrm>
          <a:prstGeom prst="rect">
            <a:avLst/>
          </a:prstGeom>
          <a:noFill/>
          <a:ln>
            <a:noFill/>
          </a:ln>
        </p:spPr>
        <p:txBody>
          <a:bodyPr anchorCtr="0" anchor="t" bIns="45700" lIns="91425" spcFirstLastPara="1" rIns="91425" wrap="square" tIns="45700">
            <a:noAutofit/>
          </a:bodyPr>
          <a:lstStyle/>
          <a:p>
            <a:pPr indent="-228600" lvl="0" marL="228600" rtl="0" algn="just">
              <a:lnSpc>
                <a:spcPct val="100000"/>
              </a:lnSpc>
              <a:spcBef>
                <a:spcPts val="0"/>
              </a:spcBef>
              <a:spcAft>
                <a:spcPts val="0"/>
              </a:spcAft>
              <a:buClr>
                <a:srgbClr val="0C0C0C"/>
              </a:buClr>
              <a:buSzPts val="1827"/>
              <a:buChar char="•"/>
            </a:pPr>
            <a:r>
              <a:rPr lang="en-ID" sz="2100">
                <a:solidFill>
                  <a:srgbClr val="0C0C0C"/>
                </a:solidFill>
                <a:latin typeface="Cambria"/>
                <a:ea typeface="Cambria"/>
                <a:cs typeface="Cambria"/>
                <a:sym typeface="Cambria"/>
              </a:rPr>
              <a:t>Flyers and brochures are alternatives to promote your business.</a:t>
            </a:r>
            <a:endParaRPr/>
          </a:p>
          <a:p>
            <a:pPr indent="-228600" lvl="0" marL="228600" rtl="0" algn="just">
              <a:lnSpc>
                <a:spcPct val="100000"/>
              </a:lnSpc>
              <a:spcBef>
                <a:spcPts val="400"/>
              </a:spcBef>
              <a:spcAft>
                <a:spcPts val="0"/>
              </a:spcAft>
              <a:buClr>
                <a:srgbClr val="0C0C0C"/>
              </a:buClr>
              <a:buSzPts val="1827"/>
              <a:buChar char="•"/>
            </a:pPr>
            <a:r>
              <a:rPr lang="en-ID" sz="2100">
                <a:solidFill>
                  <a:srgbClr val="0C0C0C"/>
                </a:solidFill>
                <a:latin typeface="Cambria"/>
                <a:ea typeface="Cambria"/>
                <a:cs typeface="Cambria"/>
                <a:sym typeface="Cambria"/>
              </a:rPr>
              <a:t>You have learned conjunctions and transition words to help you create a well-organized brochure.</a:t>
            </a:r>
            <a:endParaRPr sz="2100">
              <a:solidFill>
                <a:srgbClr val="0C0C0C"/>
              </a:solidFill>
              <a:latin typeface="Cambria"/>
              <a:ea typeface="Cambria"/>
              <a:cs typeface="Cambria"/>
              <a:sym typeface="Cambria"/>
            </a:endParaRPr>
          </a:p>
          <a:p>
            <a:pPr indent="-238125" lvl="0" marL="238125" rtl="0" algn="just">
              <a:lnSpc>
                <a:spcPct val="100000"/>
              </a:lnSpc>
              <a:spcBef>
                <a:spcPts val="400"/>
              </a:spcBef>
              <a:spcAft>
                <a:spcPts val="0"/>
              </a:spcAft>
              <a:buClr>
                <a:srgbClr val="0C0C0C"/>
              </a:buClr>
              <a:buSzPts val="1827"/>
              <a:buChar char="•"/>
            </a:pPr>
            <a:r>
              <a:rPr lang="en-ID" sz="2100">
                <a:solidFill>
                  <a:srgbClr val="0C0C0C"/>
                </a:solidFill>
                <a:latin typeface="Cambria"/>
                <a:ea typeface="Cambria"/>
                <a:cs typeface="Cambria"/>
                <a:sym typeface="Cambria"/>
              </a:rPr>
              <a:t>It is time to learn how crucial it is to write them in a persuasive way.</a:t>
            </a:r>
            <a:endParaRPr/>
          </a:p>
          <a:p>
            <a:pPr indent="-238125" lvl="0" marL="238125" rtl="0" algn="just">
              <a:lnSpc>
                <a:spcPct val="100000"/>
              </a:lnSpc>
              <a:spcBef>
                <a:spcPts val="400"/>
              </a:spcBef>
              <a:spcAft>
                <a:spcPts val="0"/>
              </a:spcAft>
              <a:buClr>
                <a:srgbClr val="0C0C0C"/>
              </a:buClr>
              <a:buSzPts val="1827"/>
              <a:buChar char="•"/>
            </a:pPr>
            <a:r>
              <a:rPr lang="en-ID" sz="2100">
                <a:solidFill>
                  <a:srgbClr val="0C0C0C"/>
                </a:solidFill>
                <a:latin typeface="Cambria"/>
                <a:ea typeface="Cambria"/>
                <a:cs typeface="Cambria"/>
                <a:sym typeface="Cambria"/>
              </a:rPr>
              <a:t>Let’s read a brief passage written in a hypothetical brochure.</a:t>
            </a:r>
            <a:endParaRPr/>
          </a:p>
          <a:p>
            <a:pPr indent="-238125" lvl="0" marL="238125" rtl="0" algn="just">
              <a:lnSpc>
                <a:spcPct val="100000"/>
              </a:lnSpc>
              <a:spcBef>
                <a:spcPts val="400"/>
              </a:spcBef>
              <a:spcAft>
                <a:spcPts val="0"/>
              </a:spcAft>
              <a:buClr>
                <a:srgbClr val="0C0C0C"/>
              </a:buClr>
              <a:buSzPts val="1827"/>
              <a:buChar char="•"/>
            </a:pPr>
            <a:r>
              <a:rPr lang="en-ID" sz="2100">
                <a:solidFill>
                  <a:srgbClr val="0C0C0C"/>
                </a:solidFill>
                <a:latin typeface="Cambria"/>
                <a:ea typeface="Cambria"/>
                <a:cs typeface="Cambria"/>
                <a:sym typeface="Cambria"/>
              </a:rPr>
              <a:t>While reading, pay attention to the highlighted sentences.</a:t>
            </a:r>
            <a:endParaRPr sz="2100">
              <a:solidFill>
                <a:srgbClr val="0C0C0C"/>
              </a:solidFill>
              <a:latin typeface="Cambria"/>
              <a:ea typeface="Cambria"/>
              <a:cs typeface="Cambria"/>
              <a:sym typeface="Cambria"/>
            </a:endParaRPr>
          </a:p>
        </p:txBody>
      </p:sp>
      <p:sp>
        <p:nvSpPr>
          <p:cNvPr id="113" name="Google Shape;113;p3"/>
          <p:cNvSpPr txBox="1"/>
          <p:nvPr/>
        </p:nvSpPr>
        <p:spPr>
          <a:xfrm>
            <a:off x="7865463" y="4154334"/>
            <a:ext cx="3848681" cy="369332"/>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b="0" i="0" lang="en-ID" sz="1800" u="none" cap="none" strike="noStrike">
                <a:solidFill>
                  <a:schemeClr val="dk1"/>
                </a:solidFill>
                <a:latin typeface="Play"/>
                <a:ea typeface="Play"/>
                <a:cs typeface="Play"/>
                <a:sym typeface="Play"/>
              </a:rPr>
              <a:t>Source: https://shorturl.at/K1Ii4</a:t>
            </a:r>
            <a:endParaRPr/>
          </a:p>
        </p:txBody>
      </p:sp>
      <p:pic>
        <p:nvPicPr>
          <p:cNvPr descr="A brochure with text and images of people sitting at tables&#10;&#10;AI-generated content may be incorrect." id="114" name="Google Shape;114;p3"/>
          <p:cNvPicPr preferRelativeResize="0"/>
          <p:nvPr/>
        </p:nvPicPr>
        <p:blipFill rotWithShape="1">
          <a:blip r:embed="rId3">
            <a:alphaModFix/>
          </a:blip>
          <a:srcRect b="0" l="0" r="0" t="0"/>
          <a:stretch/>
        </p:blipFill>
        <p:spPr>
          <a:xfrm>
            <a:off x="7865463" y="1106541"/>
            <a:ext cx="3848681" cy="29880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14"/>
                                        </p:tgtEl>
                                        <p:attrNameLst>
                                          <p:attrName>style.visibility</p:attrName>
                                        </p:attrNameLst>
                                      </p:cBhvr>
                                      <p:to>
                                        <p:strVal val="visible"/>
                                      </p:to>
                                    </p:set>
                                    <p:animEffect filter="fade" transition="in">
                                      <p:cBhvr>
                                        <p:cTn dur="500"/>
                                        <p:tgtEl>
                                          <p:spTgt spid="11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13"/>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8" name="Shape 118"/>
        <p:cNvGrpSpPr/>
        <p:nvPr/>
      </p:nvGrpSpPr>
      <p:grpSpPr>
        <a:xfrm>
          <a:off x="0" y="0"/>
          <a:ext cx="0" cy="0"/>
          <a:chOff x="0" y="0"/>
          <a:chExt cx="0" cy="0"/>
        </a:xfrm>
      </p:grpSpPr>
      <p:sp>
        <p:nvSpPr>
          <p:cNvPr id="119" name="Google Shape;119;p4"/>
          <p:cNvSpPr txBox="1"/>
          <p:nvPr>
            <p:ph type="title"/>
          </p:nvPr>
        </p:nvSpPr>
        <p:spPr>
          <a:xfrm>
            <a:off x="640080" y="281851"/>
            <a:ext cx="3030968" cy="753034"/>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Clr>
                <a:schemeClr val="dk1"/>
              </a:buClr>
              <a:buSzPts val="4000"/>
              <a:buFont typeface="Play"/>
              <a:buNone/>
            </a:pPr>
            <a:r>
              <a:rPr lang="en-ID"/>
              <a:t>Reading</a:t>
            </a:r>
            <a:endParaRPr/>
          </a:p>
        </p:txBody>
      </p:sp>
      <p:sp>
        <p:nvSpPr>
          <p:cNvPr id="120" name="Google Shape;120;p4"/>
          <p:cNvSpPr txBox="1"/>
          <p:nvPr>
            <p:ph idx="1" type="body"/>
          </p:nvPr>
        </p:nvSpPr>
        <p:spPr>
          <a:xfrm>
            <a:off x="640079" y="1161917"/>
            <a:ext cx="10743537" cy="4458954"/>
          </a:xfrm>
          <a:prstGeom prst="rect">
            <a:avLst/>
          </a:prstGeom>
          <a:solidFill>
            <a:srgbClr val="D9E1F7"/>
          </a:solidFill>
          <a:ln>
            <a:noFill/>
          </a:ln>
        </p:spPr>
        <p:txBody>
          <a:bodyPr anchorCtr="0" anchor="t" bIns="45700" lIns="91425" spcFirstLastPara="1" rIns="91425" wrap="square" tIns="45700">
            <a:noAutofit/>
          </a:bodyPr>
          <a:lstStyle/>
          <a:p>
            <a:pPr indent="-228600" lvl="0" marL="228600" rtl="0" algn="ctr">
              <a:lnSpc>
                <a:spcPct val="120000"/>
              </a:lnSpc>
              <a:spcBef>
                <a:spcPts val="0"/>
              </a:spcBef>
              <a:spcAft>
                <a:spcPts val="0"/>
              </a:spcAft>
              <a:buClr>
                <a:srgbClr val="0C0C0C"/>
              </a:buClr>
              <a:buSzPts val="1740"/>
              <a:buNone/>
            </a:pPr>
            <a:r>
              <a:rPr lang="en-ID">
                <a:solidFill>
                  <a:srgbClr val="0C0C0C"/>
                </a:solidFill>
                <a:latin typeface="Arial"/>
                <a:ea typeface="Arial"/>
                <a:cs typeface="Arial"/>
                <a:sym typeface="Arial"/>
              </a:rPr>
              <a:t>"Why Choose Our Math Tutoring Services?"</a:t>
            </a:r>
            <a:endParaRPr/>
          </a:p>
          <a:p>
            <a:pPr indent="400050" lvl="0" marL="0" rtl="0" algn="just">
              <a:lnSpc>
                <a:spcPct val="120000"/>
              </a:lnSpc>
              <a:spcBef>
                <a:spcPts val="1000"/>
              </a:spcBef>
              <a:spcAft>
                <a:spcPts val="0"/>
              </a:spcAft>
              <a:buClr>
                <a:srgbClr val="0C0C0C"/>
              </a:buClr>
              <a:buSzPts val="1740"/>
              <a:buNone/>
            </a:pPr>
            <a:r>
              <a:rPr lang="en-ID">
                <a:solidFill>
                  <a:srgbClr val="0C0C0C"/>
                </a:solidFill>
                <a:latin typeface="Arial"/>
                <a:ea typeface="Arial"/>
                <a:cs typeface="Arial"/>
                <a:sym typeface="Arial"/>
              </a:rPr>
              <a:t>Are you struggling to understand math concepts? Do you find it difficult to keep up with your classmates? Our expert tutors can help you! With our personalized approach, we guarantee improvement in your math grades. </a:t>
            </a:r>
            <a:r>
              <a:rPr lang="en-ID">
                <a:solidFill>
                  <a:schemeClr val="lt1"/>
                </a:solidFill>
                <a:highlight>
                  <a:srgbClr val="008080"/>
                </a:highlight>
                <a:latin typeface="Arial"/>
                <a:ea typeface="Arial"/>
                <a:cs typeface="Arial"/>
                <a:sym typeface="Arial"/>
              </a:rPr>
              <a:t>You should join our program because we have a team of certified math experts who specialize in making complex concepts easy to understand. </a:t>
            </a:r>
            <a:r>
              <a:rPr lang="en-ID">
                <a:solidFill>
                  <a:srgbClr val="0C0C0C"/>
                </a:solidFill>
                <a:highlight>
                  <a:srgbClr val="00FFFF"/>
                </a:highlight>
                <a:latin typeface="Arial"/>
                <a:ea typeface="Arial"/>
                <a:cs typeface="Arial"/>
                <a:sym typeface="Arial"/>
              </a:rPr>
              <a:t>Our tutors will help you master algebra, calculus, and geometry in no time.</a:t>
            </a:r>
            <a:endParaRPr/>
          </a:p>
          <a:p>
            <a:pPr indent="400050" lvl="0" marL="0" rtl="0" algn="just">
              <a:lnSpc>
                <a:spcPct val="120000"/>
              </a:lnSpc>
              <a:spcBef>
                <a:spcPts val="1000"/>
              </a:spcBef>
              <a:spcAft>
                <a:spcPts val="0"/>
              </a:spcAft>
              <a:buClr>
                <a:srgbClr val="0C0C0C"/>
              </a:buClr>
              <a:buSzPts val="1740"/>
              <a:buNone/>
            </a:pPr>
            <a:r>
              <a:rPr lang="en-ID">
                <a:solidFill>
                  <a:srgbClr val="0C0C0C"/>
                </a:solidFill>
                <a:highlight>
                  <a:srgbClr val="FFFF00"/>
                </a:highlight>
                <a:latin typeface="Arial"/>
                <a:ea typeface="Arial"/>
                <a:cs typeface="Arial"/>
                <a:sym typeface="Arial"/>
              </a:rPr>
              <a:t>If you enroll in our tutoring services, you will develop better problem-solving skills and be more confident in your math abilities.</a:t>
            </a:r>
            <a:r>
              <a:rPr lang="en-ID">
                <a:solidFill>
                  <a:srgbClr val="0C0C0C"/>
                </a:solidFill>
                <a:latin typeface="Arial"/>
                <a:ea typeface="Arial"/>
                <a:cs typeface="Arial"/>
                <a:sym typeface="Arial"/>
              </a:rPr>
              <a:t> </a:t>
            </a:r>
            <a:r>
              <a:rPr lang="en-ID">
                <a:solidFill>
                  <a:srgbClr val="0C0C0C"/>
                </a:solidFill>
                <a:highlight>
                  <a:srgbClr val="00FFFF"/>
                </a:highlight>
                <a:latin typeface="Arial"/>
                <a:ea typeface="Arial"/>
                <a:cs typeface="Arial"/>
                <a:sym typeface="Arial"/>
              </a:rPr>
              <a:t>This course will help you succeed in your exams and beyond. </a:t>
            </a:r>
            <a:r>
              <a:rPr lang="en-ID">
                <a:solidFill>
                  <a:schemeClr val="lt1"/>
                </a:solidFill>
                <a:highlight>
                  <a:srgbClr val="008080"/>
                </a:highlight>
                <a:latin typeface="Arial"/>
                <a:ea typeface="Arial"/>
                <a:cs typeface="Arial"/>
                <a:sym typeface="Arial"/>
              </a:rPr>
              <a:t>Don’t wait until the last minute—sign up now to get the help you need!</a:t>
            </a:r>
            <a:endParaRPr/>
          </a:p>
        </p:txBody>
      </p:sp>
      <p:sp>
        <p:nvSpPr>
          <p:cNvPr id="121" name="Google Shape;121;p4"/>
          <p:cNvSpPr txBox="1"/>
          <p:nvPr/>
        </p:nvSpPr>
        <p:spPr>
          <a:xfrm>
            <a:off x="640080" y="5872256"/>
            <a:ext cx="8148917" cy="738664"/>
          </a:xfrm>
          <a:prstGeom prst="rect">
            <a:avLst/>
          </a:prstGeom>
          <a:noFill/>
          <a:ln>
            <a:noFill/>
          </a:ln>
        </p:spPr>
        <p:txBody>
          <a:bodyPr anchorCtr="0" anchor="t" bIns="45700" lIns="91425" spcFirstLastPara="1" rIns="91425" wrap="square" tIns="45700">
            <a:spAutoFit/>
          </a:bodyPr>
          <a:lstStyle/>
          <a:p>
            <a:pPr indent="-342900" lvl="0" marL="342900" marR="0" rtl="0" algn="l">
              <a:spcBef>
                <a:spcPts val="0"/>
              </a:spcBef>
              <a:spcAft>
                <a:spcPts val="0"/>
              </a:spcAft>
              <a:buClr>
                <a:schemeClr val="dk1"/>
              </a:buClr>
              <a:buSzPts val="2100"/>
              <a:buFont typeface="Arial"/>
              <a:buChar char="•"/>
            </a:pPr>
            <a:r>
              <a:rPr b="0" i="0" lang="en-ID" sz="2100" u="none" cap="none" strike="noStrike">
                <a:solidFill>
                  <a:schemeClr val="dk1"/>
                </a:solidFill>
                <a:latin typeface="Cambria"/>
                <a:ea typeface="Cambria"/>
                <a:cs typeface="Cambria"/>
                <a:sym typeface="Cambria"/>
              </a:rPr>
              <a:t>What do you think of the passage? </a:t>
            </a:r>
            <a:endParaRPr/>
          </a:p>
          <a:p>
            <a:pPr indent="-342900" lvl="0" marL="342900" marR="0" rtl="0" algn="l">
              <a:spcBef>
                <a:spcPts val="0"/>
              </a:spcBef>
              <a:spcAft>
                <a:spcPts val="0"/>
              </a:spcAft>
              <a:buClr>
                <a:schemeClr val="dk1"/>
              </a:buClr>
              <a:buSzPts val="2100"/>
              <a:buFont typeface="Arial"/>
              <a:buChar char="•"/>
            </a:pPr>
            <a:r>
              <a:rPr b="0" i="0" lang="en-ID" sz="2100" u="none" cap="none" strike="noStrike">
                <a:solidFill>
                  <a:schemeClr val="dk1"/>
                </a:solidFill>
                <a:latin typeface="Cambria"/>
                <a:ea typeface="Cambria"/>
                <a:cs typeface="Cambria"/>
                <a:sym typeface="Cambria"/>
              </a:rPr>
              <a:t>Are you convinced?</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5" name="Shape 125"/>
        <p:cNvGrpSpPr/>
        <p:nvPr/>
      </p:nvGrpSpPr>
      <p:grpSpPr>
        <a:xfrm>
          <a:off x="0" y="0"/>
          <a:ext cx="0" cy="0"/>
          <a:chOff x="0" y="0"/>
          <a:chExt cx="0" cy="0"/>
        </a:xfrm>
      </p:grpSpPr>
      <p:sp>
        <p:nvSpPr>
          <p:cNvPr id="126" name="Google Shape;126;p5"/>
          <p:cNvSpPr txBox="1"/>
          <p:nvPr>
            <p:ph type="title"/>
          </p:nvPr>
        </p:nvSpPr>
        <p:spPr>
          <a:xfrm>
            <a:off x="545950" y="268404"/>
            <a:ext cx="5550050" cy="779928"/>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Clr>
                <a:schemeClr val="dk1"/>
              </a:buClr>
              <a:buSzPts val="4000"/>
              <a:buFont typeface="Play"/>
              <a:buNone/>
            </a:pPr>
            <a:r>
              <a:rPr lang="en-ID"/>
              <a:t>Persuasive Language</a:t>
            </a:r>
            <a:endParaRPr/>
          </a:p>
        </p:txBody>
      </p:sp>
      <p:sp>
        <p:nvSpPr>
          <p:cNvPr id="127" name="Google Shape;127;p5"/>
          <p:cNvSpPr txBox="1"/>
          <p:nvPr>
            <p:ph idx="1" type="body"/>
          </p:nvPr>
        </p:nvSpPr>
        <p:spPr>
          <a:xfrm>
            <a:off x="545950" y="2139696"/>
            <a:ext cx="9506354" cy="3350468"/>
          </a:xfrm>
          <a:prstGeom prst="rect">
            <a:avLst/>
          </a:prstGeom>
          <a:noFill/>
          <a:ln>
            <a:noFill/>
          </a:ln>
        </p:spPr>
        <p:txBody>
          <a:bodyPr anchorCtr="0" anchor="t" bIns="45700" lIns="91425" spcFirstLastPara="1" rIns="91425" wrap="square" tIns="45700">
            <a:normAutofit lnSpcReduction="10000"/>
          </a:bodyPr>
          <a:lstStyle/>
          <a:p>
            <a:pPr indent="-228600" lvl="0" marL="228600" rtl="0" algn="just">
              <a:lnSpc>
                <a:spcPct val="120000"/>
              </a:lnSpc>
              <a:spcBef>
                <a:spcPts val="0"/>
              </a:spcBef>
              <a:spcAft>
                <a:spcPts val="0"/>
              </a:spcAft>
              <a:buClr>
                <a:schemeClr val="dk1"/>
              </a:buClr>
              <a:buSzPts val="1827"/>
              <a:buChar char="•"/>
            </a:pPr>
            <a:r>
              <a:rPr lang="en-ID" sz="2100">
                <a:latin typeface="Cambria"/>
                <a:ea typeface="Cambria"/>
                <a:cs typeface="Cambria"/>
                <a:sym typeface="Cambria"/>
              </a:rPr>
              <a:t>Persuasive language is a form of communication meant to </a:t>
            </a:r>
            <a:r>
              <a:rPr b="1" lang="en-ID" sz="2100">
                <a:latin typeface="Cambria"/>
                <a:ea typeface="Cambria"/>
                <a:cs typeface="Cambria"/>
                <a:sym typeface="Cambria"/>
              </a:rPr>
              <a:t>persuade someone to do or believe something</a:t>
            </a:r>
            <a:r>
              <a:rPr lang="en-ID" sz="2100">
                <a:latin typeface="Cambria"/>
                <a:ea typeface="Cambria"/>
                <a:cs typeface="Cambria"/>
                <a:sym typeface="Cambria"/>
              </a:rPr>
              <a:t>. </a:t>
            </a:r>
            <a:endParaRPr sz="2100">
              <a:latin typeface="Cambria"/>
              <a:ea typeface="Cambria"/>
              <a:cs typeface="Cambria"/>
              <a:sym typeface="Cambria"/>
            </a:endParaRPr>
          </a:p>
          <a:p>
            <a:pPr indent="-228600" lvl="0" marL="228600" rtl="0" algn="just">
              <a:lnSpc>
                <a:spcPct val="120000"/>
              </a:lnSpc>
              <a:spcBef>
                <a:spcPts val="1000"/>
              </a:spcBef>
              <a:spcAft>
                <a:spcPts val="0"/>
              </a:spcAft>
              <a:buClr>
                <a:schemeClr val="dk1"/>
              </a:buClr>
              <a:buSzPts val="1827"/>
              <a:buChar char="•"/>
            </a:pPr>
            <a:r>
              <a:rPr lang="en-ID" sz="2100">
                <a:latin typeface="Cambria"/>
                <a:ea typeface="Cambria"/>
                <a:cs typeface="Cambria"/>
                <a:sym typeface="Cambria"/>
              </a:rPr>
              <a:t>It is a text that </a:t>
            </a:r>
            <a:r>
              <a:rPr b="1" lang="en-ID" sz="2100">
                <a:latin typeface="Cambria"/>
                <a:ea typeface="Cambria"/>
                <a:cs typeface="Cambria"/>
                <a:sym typeface="Cambria"/>
              </a:rPr>
              <a:t>invites or influences someone or the reader to follow the writer's feelings</a:t>
            </a:r>
            <a:r>
              <a:rPr lang="en-ID" sz="2100">
                <a:latin typeface="Cambria"/>
                <a:ea typeface="Cambria"/>
                <a:cs typeface="Cambria"/>
                <a:sym typeface="Cambria"/>
              </a:rPr>
              <a:t>. </a:t>
            </a:r>
            <a:endParaRPr sz="2100">
              <a:latin typeface="Cambria"/>
              <a:ea typeface="Cambria"/>
              <a:cs typeface="Cambria"/>
              <a:sym typeface="Cambria"/>
            </a:endParaRPr>
          </a:p>
          <a:p>
            <a:pPr indent="-228600" lvl="0" marL="228600" rtl="0" algn="just">
              <a:lnSpc>
                <a:spcPct val="120000"/>
              </a:lnSpc>
              <a:spcBef>
                <a:spcPts val="1000"/>
              </a:spcBef>
              <a:spcAft>
                <a:spcPts val="0"/>
              </a:spcAft>
              <a:buClr>
                <a:schemeClr val="dk1"/>
              </a:buClr>
              <a:buSzPts val="1827"/>
              <a:buChar char="•"/>
            </a:pPr>
            <a:r>
              <a:rPr lang="en-ID" sz="2100">
                <a:latin typeface="Cambria"/>
                <a:ea typeface="Cambria"/>
                <a:cs typeface="Cambria"/>
                <a:sym typeface="Cambria"/>
              </a:rPr>
              <a:t>It is created by a person, institution/agency, or company </a:t>
            </a:r>
            <a:r>
              <a:rPr b="1" lang="en-ID" sz="2100">
                <a:latin typeface="Cambria"/>
                <a:ea typeface="Cambria"/>
                <a:cs typeface="Cambria"/>
                <a:sym typeface="Cambria"/>
              </a:rPr>
              <a:t>to convince and influence people to buy or use a product or service marketed to the general public</a:t>
            </a:r>
            <a:r>
              <a:rPr lang="en-ID" sz="2100">
                <a:latin typeface="Cambria"/>
                <a:ea typeface="Cambria"/>
                <a:cs typeface="Cambria"/>
                <a:sym typeface="Cambria"/>
              </a:rPr>
              <a:t>. </a:t>
            </a:r>
            <a:endParaRPr sz="2100">
              <a:latin typeface="Cambria"/>
              <a:ea typeface="Cambria"/>
              <a:cs typeface="Cambria"/>
              <a:sym typeface="Cambria"/>
            </a:endParaRPr>
          </a:p>
          <a:p>
            <a:pPr indent="0" lvl="0" marL="0" rtl="0" algn="r">
              <a:lnSpc>
                <a:spcPct val="120000"/>
              </a:lnSpc>
              <a:spcBef>
                <a:spcPts val="1000"/>
              </a:spcBef>
              <a:spcAft>
                <a:spcPts val="0"/>
              </a:spcAft>
              <a:buClr>
                <a:srgbClr val="000000"/>
              </a:buClr>
              <a:buSzPts val="1827"/>
              <a:buNone/>
            </a:pPr>
            <a:r>
              <a:rPr lang="en-ID" sz="2100">
                <a:solidFill>
                  <a:srgbClr val="000000"/>
                </a:solidFill>
                <a:latin typeface="Cambria"/>
                <a:ea typeface="Cambria"/>
                <a:cs typeface="Cambria"/>
                <a:sym typeface="Cambria"/>
              </a:rPr>
              <a:t>(Vita Losi &amp; Rosida, 2022)</a:t>
            </a:r>
            <a:r>
              <a:rPr lang="en-ID" sz="2100">
                <a:latin typeface="Cambria"/>
                <a:ea typeface="Cambria"/>
                <a:cs typeface="Cambria"/>
                <a:sym typeface="Cambria"/>
              </a:rPr>
              <a:t> </a:t>
            </a:r>
            <a:endParaRPr sz="2100">
              <a:latin typeface="Cambria"/>
              <a:ea typeface="Cambria"/>
              <a:cs typeface="Cambria"/>
              <a:sym typeface="Cambria"/>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1" name="Shape 131"/>
        <p:cNvGrpSpPr/>
        <p:nvPr/>
      </p:nvGrpSpPr>
      <p:grpSpPr>
        <a:xfrm>
          <a:off x="0" y="0"/>
          <a:ext cx="0" cy="0"/>
          <a:chOff x="0" y="0"/>
          <a:chExt cx="0" cy="0"/>
        </a:xfrm>
      </p:grpSpPr>
      <p:sp>
        <p:nvSpPr>
          <p:cNvPr id="132" name="Google Shape;132;p6"/>
          <p:cNvSpPr txBox="1"/>
          <p:nvPr>
            <p:ph type="title"/>
          </p:nvPr>
        </p:nvSpPr>
        <p:spPr>
          <a:xfrm>
            <a:off x="545950" y="268404"/>
            <a:ext cx="5550050" cy="779928"/>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Clr>
                <a:schemeClr val="dk1"/>
              </a:buClr>
              <a:buSzPts val="4000"/>
              <a:buFont typeface="Play"/>
              <a:buNone/>
            </a:pPr>
            <a:r>
              <a:rPr lang="en-ID"/>
              <a:t>Persuasive Language</a:t>
            </a:r>
            <a:endParaRPr/>
          </a:p>
        </p:txBody>
      </p:sp>
      <p:sp>
        <p:nvSpPr>
          <p:cNvPr id="133" name="Google Shape;133;p6"/>
          <p:cNvSpPr txBox="1"/>
          <p:nvPr>
            <p:ph idx="1" type="body"/>
          </p:nvPr>
        </p:nvSpPr>
        <p:spPr>
          <a:xfrm>
            <a:off x="545950" y="1288767"/>
            <a:ext cx="9243509" cy="3295933"/>
          </a:xfrm>
          <a:prstGeom prst="rect">
            <a:avLst/>
          </a:prstGeom>
          <a:noFill/>
          <a:ln>
            <a:noFill/>
          </a:ln>
        </p:spPr>
        <p:txBody>
          <a:bodyPr anchorCtr="0" anchor="t" bIns="45700" lIns="91425" spcFirstLastPara="1" rIns="91425" wrap="square" tIns="45700">
            <a:normAutofit/>
          </a:bodyPr>
          <a:lstStyle/>
          <a:p>
            <a:pPr indent="0" lvl="0" marL="0" rtl="0" algn="just">
              <a:lnSpc>
                <a:spcPct val="100000"/>
              </a:lnSpc>
              <a:spcBef>
                <a:spcPts val="0"/>
              </a:spcBef>
              <a:spcAft>
                <a:spcPts val="0"/>
              </a:spcAft>
              <a:buClr>
                <a:schemeClr val="dk1"/>
              </a:buClr>
              <a:buSzPts val="1827"/>
              <a:buNone/>
            </a:pPr>
            <a:r>
              <a:t/>
            </a:r>
            <a:endParaRPr sz="2100">
              <a:latin typeface="Cambria"/>
              <a:ea typeface="Cambria"/>
              <a:cs typeface="Cambria"/>
              <a:sym typeface="Cambria"/>
            </a:endParaRPr>
          </a:p>
          <a:p>
            <a:pPr indent="0" lvl="0" marL="0" rtl="0" algn="just">
              <a:lnSpc>
                <a:spcPct val="100000"/>
              </a:lnSpc>
              <a:spcBef>
                <a:spcPts val="1000"/>
              </a:spcBef>
              <a:spcAft>
                <a:spcPts val="0"/>
              </a:spcAft>
              <a:buClr>
                <a:schemeClr val="dk1"/>
              </a:buClr>
              <a:buSzPts val="1827"/>
              <a:buNone/>
            </a:pPr>
            <a:r>
              <a:t/>
            </a:r>
            <a:endParaRPr sz="2100">
              <a:latin typeface="Cambria"/>
              <a:ea typeface="Cambria"/>
              <a:cs typeface="Cambria"/>
              <a:sym typeface="Cambria"/>
            </a:endParaRPr>
          </a:p>
          <a:p>
            <a:pPr indent="0" lvl="0" marL="0" rtl="0" algn="just">
              <a:lnSpc>
                <a:spcPct val="100000"/>
              </a:lnSpc>
              <a:spcBef>
                <a:spcPts val="1000"/>
              </a:spcBef>
              <a:spcAft>
                <a:spcPts val="0"/>
              </a:spcAft>
              <a:buClr>
                <a:schemeClr val="dk1"/>
              </a:buClr>
              <a:buSzPts val="1827"/>
              <a:buNone/>
            </a:pPr>
            <a:r>
              <a:rPr lang="en-ID" sz="2100">
                <a:latin typeface="Cambria"/>
                <a:ea typeface="Cambria"/>
                <a:cs typeface="Cambria"/>
                <a:sym typeface="Cambria"/>
              </a:rPr>
              <a:t>Apriyanti and Sumira (2021) describe:</a:t>
            </a:r>
            <a:endParaRPr/>
          </a:p>
          <a:p>
            <a:pPr indent="-228600" lvl="0" marL="228600" rtl="0" algn="just">
              <a:lnSpc>
                <a:spcPct val="100000"/>
              </a:lnSpc>
              <a:spcBef>
                <a:spcPts val="1000"/>
              </a:spcBef>
              <a:spcAft>
                <a:spcPts val="0"/>
              </a:spcAft>
              <a:buClr>
                <a:schemeClr val="dk1"/>
              </a:buClr>
              <a:buSzPts val="1827"/>
              <a:buChar char="•"/>
            </a:pPr>
            <a:r>
              <a:rPr lang="en-ID" sz="2100">
                <a:latin typeface="Cambria"/>
                <a:ea typeface="Cambria"/>
                <a:cs typeface="Cambria"/>
                <a:sym typeface="Cambria"/>
              </a:rPr>
              <a:t>In writing a brochure that is intended to convince readers to believe in an idea or opinion and to do an action, a set of strategies for persuasion is needed (</a:t>
            </a:r>
            <a:r>
              <a:rPr i="1" lang="en-ID" sz="2100">
                <a:latin typeface="Cambria"/>
                <a:ea typeface="Cambria"/>
                <a:cs typeface="Cambria"/>
                <a:sym typeface="Cambria"/>
              </a:rPr>
              <a:t>logos, pathos</a:t>
            </a:r>
            <a:r>
              <a:rPr lang="en-ID" sz="2100">
                <a:latin typeface="Cambria"/>
                <a:ea typeface="Cambria"/>
                <a:cs typeface="Cambria"/>
                <a:sym typeface="Cambria"/>
              </a:rPr>
              <a:t>, and </a:t>
            </a:r>
            <a:r>
              <a:rPr i="1" lang="en-ID" sz="2100">
                <a:latin typeface="Cambria"/>
                <a:ea typeface="Cambria"/>
                <a:cs typeface="Cambria"/>
                <a:sym typeface="Cambria"/>
              </a:rPr>
              <a:t>ethos</a:t>
            </a:r>
            <a:r>
              <a:rPr lang="en-ID" sz="2100">
                <a:latin typeface="Cambria"/>
                <a:ea typeface="Cambria"/>
                <a:cs typeface="Cambria"/>
                <a:sym typeface="Cambria"/>
              </a:rPr>
              <a:t>).</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7" name="Shape 137"/>
        <p:cNvGrpSpPr/>
        <p:nvPr/>
      </p:nvGrpSpPr>
      <p:grpSpPr>
        <a:xfrm>
          <a:off x="0" y="0"/>
          <a:ext cx="0" cy="0"/>
          <a:chOff x="0" y="0"/>
          <a:chExt cx="0" cy="0"/>
        </a:xfrm>
      </p:grpSpPr>
      <p:sp>
        <p:nvSpPr>
          <p:cNvPr id="138" name="Google Shape;138;p7"/>
          <p:cNvSpPr txBox="1"/>
          <p:nvPr>
            <p:ph type="title"/>
          </p:nvPr>
        </p:nvSpPr>
        <p:spPr>
          <a:xfrm>
            <a:off x="545950" y="268404"/>
            <a:ext cx="5550050" cy="779928"/>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Clr>
                <a:schemeClr val="dk1"/>
              </a:buClr>
              <a:buSzPts val="4000"/>
              <a:buFont typeface="Play"/>
              <a:buNone/>
            </a:pPr>
            <a:r>
              <a:rPr lang="en-ID"/>
              <a:t>Persuasive Language</a:t>
            </a:r>
            <a:endParaRPr/>
          </a:p>
        </p:txBody>
      </p:sp>
      <p:sp>
        <p:nvSpPr>
          <p:cNvPr id="139" name="Google Shape;139;p7"/>
          <p:cNvSpPr txBox="1"/>
          <p:nvPr/>
        </p:nvSpPr>
        <p:spPr>
          <a:xfrm>
            <a:off x="8110808" y="2926723"/>
            <a:ext cx="2828995" cy="120032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Clr>
                <a:schemeClr val="dk1"/>
              </a:buClr>
              <a:buSzPts val="1800"/>
              <a:buFont typeface="Play"/>
              <a:buNone/>
            </a:pPr>
            <a:r>
              <a:rPr b="0" i="0" lang="en-ID" sz="1800" u="none" cap="none" strike="noStrike">
                <a:solidFill>
                  <a:schemeClr val="dk1"/>
                </a:solidFill>
                <a:latin typeface="Play"/>
                <a:ea typeface="Play"/>
                <a:cs typeface="Play"/>
                <a:sym typeface="Play"/>
              </a:rPr>
              <a:t>passion and feeling which commit to what is being said and done by the writer.</a:t>
            </a:r>
            <a:endParaRPr/>
          </a:p>
        </p:txBody>
      </p:sp>
      <p:sp>
        <p:nvSpPr>
          <p:cNvPr id="140" name="Google Shape;140;p7"/>
          <p:cNvSpPr txBox="1"/>
          <p:nvPr/>
        </p:nvSpPr>
        <p:spPr>
          <a:xfrm>
            <a:off x="7483148" y="1023455"/>
            <a:ext cx="3650562" cy="1015663"/>
          </a:xfrm>
          <a:prstGeom prst="rect">
            <a:avLst/>
          </a:prstGeom>
          <a:noFill/>
          <a:ln>
            <a:noFill/>
          </a:ln>
        </p:spPr>
        <p:txBody>
          <a:bodyPr anchorCtr="0" anchor="t" bIns="45700" lIns="91425" spcFirstLastPara="1" rIns="91425" wrap="square" tIns="45700">
            <a:spAutoFit/>
          </a:bodyPr>
          <a:lstStyle/>
          <a:p>
            <a:pPr indent="0" lvl="1" marL="0" marR="0" rtl="0" algn="l">
              <a:spcBef>
                <a:spcPts val="0"/>
              </a:spcBef>
              <a:spcAft>
                <a:spcPts val="0"/>
              </a:spcAft>
              <a:buClr>
                <a:schemeClr val="dk1"/>
              </a:buClr>
              <a:buSzPts val="2000"/>
              <a:buFont typeface="Play"/>
              <a:buNone/>
            </a:pPr>
            <a:r>
              <a:rPr b="0" i="0" lang="en-ID" sz="2000" u="none" cap="none" strike="noStrike">
                <a:solidFill>
                  <a:schemeClr val="dk1"/>
                </a:solidFill>
                <a:latin typeface="Play"/>
                <a:ea typeface="Play"/>
                <a:cs typeface="Play"/>
                <a:sym typeface="Play"/>
              </a:rPr>
              <a:t>an argument or reason used by a writer to convince the reader about his/or opinion.</a:t>
            </a:r>
            <a:endParaRPr b="0" i="0" sz="2000" u="none" cap="none" strike="noStrike">
              <a:solidFill>
                <a:schemeClr val="dk1"/>
              </a:solidFill>
              <a:latin typeface="Play"/>
              <a:ea typeface="Play"/>
              <a:cs typeface="Play"/>
              <a:sym typeface="Play"/>
            </a:endParaRPr>
          </a:p>
        </p:txBody>
      </p:sp>
      <p:sp>
        <p:nvSpPr>
          <p:cNvPr id="141" name="Google Shape;141;p7"/>
          <p:cNvSpPr txBox="1"/>
          <p:nvPr/>
        </p:nvSpPr>
        <p:spPr>
          <a:xfrm>
            <a:off x="205965" y="2375365"/>
            <a:ext cx="3061938" cy="1938992"/>
          </a:xfrm>
          <a:prstGeom prst="rect">
            <a:avLst/>
          </a:prstGeom>
          <a:noFill/>
          <a:ln>
            <a:noFill/>
          </a:ln>
        </p:spPr>
        <p:txBody>
          <a:bodyPr anchorCtr="0" anchor="t" bIns="45700" lIns="91425" spcFirstLastPara="1" rIns="91425" wrap="square" tIns="45700">
            <a:spAutoFit/>
          </a:bodyPr>
          <a:lstStyle/>
          <a:p>
            <a:pPr indent="0" lvl="1" marL="0" marR="0" rtl="0" algn="l">
              <a:spcBef>
                <a:spcPts val="0"/>
              </a:spcBef>
              <a:spcAft>
                <a:spcPts val="0"/>
              </a:spcAft>
              <a:buClr>
                <a:schemeClr val="dk1"/>
              </a:buClr>
              <a:buSzPts val="2000"/>
              <a:buFont typeface="Play"/>
              <a:buNone/>
            </a:pPr>
            <a:r>
              <a:rPr b="0" i="0" lang="en-ID" sz="2000" u="none" cap="none" strike="noStrike">
                <a:solidFill>
                  <a:schemeClr val="dk1"/>
                </a:solidFill>
                <a:latin typeface="Play"/>
                <a:ea typeface="Play"/>
                <a:cs typeface="Play"/>
                <a:sym typeface="Play"/>
              </a:rPr>
              <a:t>the character or the reputation and experience of the writer, which makes readers trust what he or she conveyed</a:t>
            </a:r>
            <a:endParaRPr b="0" i="0" sz="2000" u="none" cap="none" strike="noStrike">
              <a:solidFill>
                <a:schemeClr val="dk1"/>
              </a:solidFill>
              <a:latin typeface="Play"/>
              <a:ea typeface="Play"/>
              <a:cs typeface="Play"/>
              <a:sym typeface="Play"/>
            </a:endParaRPr>
          </a:p>
        </p:txBody>
      </p:sp>
      <p:grpSp>
        <p:nvGrpSpPr>
          <p:cNvPr id="142" name="Google Shape;142;p7"/>
          <p:cNvGrpSpPr/>
          <p:nvPr/>
        </p:nvGrpSpPr>
        <p:grpSpPr>
          <a:xfrm>
            <a:off x="2516880" y="1238662"/>
            <a:ext cx="5597483" cy="5283200"/>
            <a:chOff x="357283" y="67733"/>
            <a:chExt cx="5597483" cy="5283200"/>
          </a:xfrm>
        </p:grpSpPr>
        <p:sp>
          <p:nvSpPr>
            <p:cNvPr id="143" name="Google Shape;143;p7"/>
            <p:cNvSpPr/>
            <p:nvPr/>
          </p:nvSpPr>
          <p:spPr>
            <a:xfrm>
              <a:off x="1530424" y="67733"/>
              <a:ext cx="3251200" cy="3251200"/>
            </a:xfrm>
            <a:prstGeom prst="ellipse">
              <a:avLst/>
            </a:prstGeom>
            <a:solidFill>
              <a:srgbClr val="22C8A1">
                <a:alpha val="49803"/>
              </a:srgbClr>
            </a:solidFill>
            <a:ln cap="flat" cmpd="sng" w="1905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 name="Google Shape;144;p7"/>
            <p:cNvSpPr txBox="1"/>
            <p:nvPr/>
          </p:nvSpPr>
          <p:spPr>
            <a:xfrm>
              <a:off x="1963918" y="636693"/>
              <a:ext cx="2384213" cy="1463040"/>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Clr>
                  <a:schemeClr val="dk1"/>
                </a:buClr>
                <a:buSzPts val="4100"/>
                <a:buFont typeface="Play"/>
                <a:buNone/>
              </a:pPr>
              <a:r>
                <a:rPr b="0" i="0" lang="en-ID" sz="4100" u="none" cap="none" strike="noStrike">
                  <a:solidFill>
                    <a:schemeClr val="dk1"/>
                  </a:solidFill>
                  <a:latin typeface="Play"/>
                  <a:ea typeface="Play"/>
                  <a:cs typeface="Play"/>
                  <a:sym typeface="Play"/>
                </a:rPr>
                <a:t>LOGOS</a:t>
              </a:r>
              <a:endParaRPr/>
            </a:p>
          </p:txBody>
        </p:sp>
        <p:sp>
          <p:nvSpPr>
            <p:cNvPr id="145" name="Google Shape;145;p7"/>
            <p:cNvSpPr/>
            <p:nvPr/>
          </p:nvSpPr>
          <p:spPr>
            <a:xfrm>
              <a:off x="2703566" y="2099733"/>
              <a:ext cx="3251200" cy="3251200"/>
            </a:xfrm>
            <a:prstGeom prst="ellipse">
              <a:avLst/>
            </a:prstGeom>
            <a:solidFill>
              <a:srgbClr val="BE8ECF">
                <a:alpha val="49803"/>
              </a:srgbClr>
            </a:solidFill>
            <a:ln cap="flat" cmpd="sng" w="1905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 name="Google Shape;146;p7"/>
            <p:cNvSpPr txBox="1"/>
            <p:nvPr/>
          </p:nvSpPr>
          <p:spPr>
            <a:xfrm>
              <a:off x="3697891" y="2939626"/>
              <a:ext cx="1950720" cy="1788160"/>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Clr>
                  <a:schemeClr val="dk1"/>
                </a:buClr>
                <a:buSzPts val="4100"/>
                <a:buFont typeface="Play"/>
                <a:buNone/>
              </a:pPr>
              <a:r>
                <a:rPr b="0" i="0" lang="en-ID" sz="4100" u="none" cap="none" strike="noStrike">
                  <a:solidFill>
                    <a:schemeClr val="dk1"/>
                  </a:solidFill>
                  <a:latin typeface="Play"/>
                  <a:ea typeface="Play"/>
                  <a:cs typeface="Play"/>
                  <a:sym typeface="Play"/>
                </a:rPr>
                <a:t>ETHOS</a:t>
              </a:r>
              <a:endParaRPr/>
            </a:p>
          </p:txBody>
        </p:sp>
        <p:sp>
          <p:nvSpPr>
            <p:cNvPr id="147" name="Google Shape;147;p7"/>
            <p:cNvSpPr/>
            <p:nvPr/>
          </p:nvSpPr>
          <p:spPr>
            <a:xfrm>
              <a:off x="357283" y="2099733"/>
              <a:ext cx="3251200" cy="3251200"/>
            </a:xfrm>
            <a:prstGeom prst="ellipse">
              <a:avLst/>
            </a:prstGeom>
            <a:solidFill>
              <a:srgbClr val="FE7039">
                <a:alpha val="49803"/>
              </a:srgbClr>
            </a:solidFill>
            <a:ln cap="flat" cmpd="sng" w="1905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 name="Google Shape;148;p7"/>
            <p:cNvSpPr txBox="1"/>
            <p:nvPr/>
          </p:nvSpPr>
          <p:spPr>
            <a:xfrm>
              <a:off x="663438" y="2939626"/>
              <a:ext cx="1950720" cy="1788160"/>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Clr>
                  <a:schemeClr val="dk1"/>
                </a:buClr>
                <a:buSzPts val="4100"/>
                <a:buFont typeface="Play"/>
                <a:buNone/>
              </a:pPr>
              <a:r>
                <a:rPr b="0" i="0" lang="en-ID" sz="4100" u="none" cap="none" strike="noStrike">
                  <a:solidFill>
                    <a:schemeClr val="dk1"/>
                  </a:solidFill>
                  <a:latin typeface="Play"/>
                  <a:ea typeface="Play"/>
                  <a:cs typeface="Play"/>
                  <a:sym typeface="Play"/>
                </a:rPr>
                <a:t>PATHOS</a:t>
              </a:r>
              <a:endParaRPr/>
            </a:p>
          </p:txBody>
        </p:sp>
      </p:grpSp>
      <p:sp>
        <p:nvSpPr>
          <p:cNvPr id="149" name="Google Shape;149;p7"/>
          <p:cNvSpPr/>
          <p:nvPr/>
        </p:nvSpPr>
        <p:spPr>
          <a:xfrm flipH="1" rot="-10175313">
            <a:off x="7232623" y="3705361"/>
            <a:ext cx="1756370" cy="1217992"/>
          </a:xfrm>
          <a:prstGeom prst="arc">
            <a:avLst>
              <a:gd fmla="val 17185664" name="adj1"/>
              <a:gd fmla="val 21157375" name="adj2"/>
            </a:avLst>
          </a:prstGeom>
          <a:noFill/>
          <a:ln cap="flat" cmpd="sng" w="38100">
            <a:solidFill>
              <a:srgbClr val="EA4301"/>
            </a:solidFill>
            <a:prstDash val="solid"/>
            <a:miter lim="800000"/>
            <a:headEnd len="sm" w="sm" type="none"/>
            <a:tailEnd len="med" w="med" type="triangl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dk1"/>
              </a:solidFill>
              <a:latin typeface="Play"/>
              <a:ea typeface="Play"/>
              <a:cs typeface="Play"/>
              <a:sym typeface="Play"/>
            </a:endParaRPr>
          </a:p>
        </p:txBody>
      </p:sp>
      <p:sp>
        <p:nvSpPr>
          <p:cNvPr id="150" name="Google Shape;150;p7"/>
          <p:cNvSpPr/>
          <p:nvPr/>
        </p:nvSpPr>
        <p:spPr>
          <a:xfrm rot="-10090189">
            <a:off x="1430646" y="3580131"/>
            <a:ext cx="2309971" cy="1093842"/>
          </a:xfrm>
          <a:prstGeom prst="arc">
            <a:avLst>
              <a:gd fmla="val 17185664" name="adj1"/>
              <a:gd fmla="val 21157375" name="adj2"/>
            </a:avLst>
          </a:prstGeom>
          <a:noFill/>
          <a:ln cap="flat" cmpd="sng" w="38100">
            <a:solidFill>
              <a:srgbClr val="EA4301"/>
            </a:solidFill>
            <a:prstDash val="solid"/>
            <a:miter lim="800000"/>
            <a:headEnd len="sm" w="sm" type="none"/>
            <a:tailEnd len="med" w="med" type="triangl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dk1"/>
              </a:solidFill>
              <a:latin typeface="Play"/>
              <a:ea typeface="Play"/>
              <a:cs typeface="Play"/>
              <a:sym typeface="Play"/>
            </a:endParaRPr>
          </a:p>
        </p:txBody>
      </p:sp>
      <p:sp>
        <p:nvSpPr>
          <p:cNvPr id="151" name="Google Shape;151;p7"/>
          <p:cNvSpPr/>
          <p:nvPr/>
        </p:nvSpPr>
        <p:spPr>
          <a:xfrm rot="-5400000">
            <a:off x="6884811" y="781158"/>
            <a:ext cx="1287582" cy="2333064"/>
          </a:xfrm>
          <a:prstGeom prst="arc">
            <a:avLst>
              <a:gd fmla="val 17185664" name="adj1"/>
              <a:gd fmla="val 21157375" name="adj2"/>
            </a:avLst>
          </a:prstGeom>
          <a:noFill/>
          <a:ln cap="flat" cmpd="sng" w="38100">
            <a:solidFill>
              <a:srgbClr val="EA4301"/>
            </a:solidFill>
            <a:prstDash val="solid"/>
            <a:miter lim="800000"/>
            <a:headEnd len="sm" w="sm" type="none"/>
            <a:tailEnd len="med" w="med" type="triangl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dk1"/>
              </a:solidFill>
              <a:latin typeface="Play"/>
              <a:ea typeface="Play"/>
              <a:cs typeface="Play"/>
              <a:sym typeface="Play"/>
            </a:endParaRPr>
          </a:p>
        </p:txBody>
      </p:sp>
      <p:sp>
        <p:nvSpPr>
          <p:cNvPr id="152" name="Google Shape;152;p7"/>
          <p:cNvSpPr txBox="1"/>
          <p:nvPr/>
        </p:nvSpPr>
        <p:spPr>
          <a:xfrm>
            <a:off x="8903208" y="3953208"/>
            <a:ext cx="3206496"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ID" sz="1800" u="none" cap="none" strike="noStrike">
                <a:solidFill>
                  <a:schemeClr val="dk1"/>
                </a:solidFill>
                <a:latin typeface="Play"/>
                <a:ea typeface="Play"/>
                <a:cs typeface="Play"/>
                <a:sym typeface="Play"/>
              </a:rPr>
              <a:t>Classification including: </a:t>
            </a:r>
            <a:r>
              <a:rPr b="1" i="0" lang="en-ID" sz="1800" u="none" cap="none" strike="noStrike">
                <a:solidFill>
                  <a:schemeClr val="dk1"/>
                </a:solidFill>
                <a:highlight>
                  <a:srgbClr val="FFFF00"/>
                </a:highlight>
                <a:latin typeface="Play"/>
                <a:ea typeface="Play"/>
                <a:cs typeface="Play"/>
                <a:sym typeface="Play"/>
              </a:rPr>
              <a:t>inclination to succeed</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51"/>
                                        </p:tgtEl>
                                        <p:attrNameLst>
                                          <p:attrName>style.visibility</p:attrName>
                                        </p:attrNameLst>
                                      </p:cBhvr>
                                      <p:to>
                                        <p:strVal val="visible"/>
                                      </p:to>
                                    </p:set>
                                    <p:animEffect filter="fade" transition="in">
                                      <p:cBhvr>
                                        <p:cTn dur="200"/>
                                        <p:tgtEl>
                                          <p:spTgt spid="151"/>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40"/>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50"/>
                                        </p:tgtEl>
                                        <p:attrNameLst>
                                          <p:attrName>style.visibility</p:attrName>
                                        </p:attrNameLst>
                                      </p:cBhvr>
                                      <p:to>
                                        <p:strVal val="visible"/>
                                      </p:to>
                                    </p:set>
                                    <p:animEffect filter="fade" transition="in">
                                      <p:cBhvr>
                                        <p:cTn dur="200"/>
                                        <p:tgtEl>
                                          <p:spTgt spid="150"/>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41"/>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49"/>
                                        </p:tgtEl>
                                        <p:attrNameLst>
                                          <p:attrName>style.visibility</p:attrName>
                                        </p:attrNameLst>
                                      </p:cBhvr>
                                      <p:to>
                                        <p:strVal val="visible"/>
                                      </p:to>
                                    </p:set>
                                    <p:animEffect filter="fade" transition="in">
                                      <p:cBhvr>
                                        <p:cTn dur="200"/>
                                        <p:tgtEl>
                                          <p:spTgt spid="149"/>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39"/>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52"/>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6" name="Shape 156"/>
        <p:cNvGrpSpPr/>
        <p:nvPr/>
      </p:nvGrpSpPr>
      <p:grpSpPr>
        <a:xfrm>
          <a:off x="0" y="0"/>
          <a:ext cx="0" cy="0"/>
          <a:chOff x="0" y="0"/>
          <a:chExt cx="0" cy="0"/>
        </a:xfrm>
      </p:grpSpPr>
      <p:sp>
        <p:nvSpPr>
          <p:cNvPr id="157" name="Google Shape;157;p8"/>
          <p:cNvSpPr txBox="1"/>
          <p:nvPr>
            <p:ph type="title"/>
          </p:nvPr>
        </p:nvSpPr>
        <p:spPr>
          <a:xfrm>
            <a:off x="545950" y="268404"/>
            <a:ext cx="5550050" cy="779928"/>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Clr>
                <a:schemeClr val="dk1"/>
              </a:buClr>
              <a:buSzPts val="4000"/>
              <a:buFont typeface="Play"/>
              <a:buNone/>
            </a:pPr>
            <a:r>
              <a:rPr lang="en-ID"/>
              <a:t>Persuasive Language</a:t>
            </a:r>
            <a:endParaRPr/>
          </a:p>
        </p:txBody>
      </p:sp>
      <p:sp>
        <p:nvSpPr>
          <p:cNvPr id="158" name="Google Shape;158;p8"/>
          <p:cNvSpPr txBox="1"/>
          <p:nvPr>
            <p:ph idx="1" type="body"/>
          </p:nvPr>
        </p:nvSpPr>
        <p:spPr>
          <a:xfrm>
            <a:off x="545950" y="1288767"/>
            <a:ext cx="9243509" cy="4197633"/>
          </a:xfrm>
          <a:prstGeom prst="rect">
            <a:avLst/>
          </a:prstGeom>
          <a:noFill/>
          <a:ln>
            <a:noFill/>
          </a:ln>
        </p:spPr>
        <p:txBody>
          <a:bodyPr anchorCtr="0" anchor="t" bIns="45700" lIns="91425" spcFirstLastPara="1" rIns="91425" wrap="square" tIns="45700">
            <a:noAutofit/>
          </a:bodyPr>
          <a:lstStyle/>
          <a:p>
            <a:pPr indent="14288" lvl="0" marL="0" rtl="0" algn="just">
              <a:lnSpc>
                <a:spcPct val="120000"/>
              </a:lnSpc>
              <a:spcBef>
                <a:spcPts val="0"/>
              </a:spcBef>
              <a:spcAft>
                <a:spcPts val="0"/>
              </a:spcAft>
              <a:buClr>
                <a:srgbClr val="0C0C0C"/>
              </a:buClr>
              <a:buSzPts val="1827"/>
              <a:buFont typeface="Arial"/>
              <a:buNone/>
            </a:pPr>
            <a:r>
              <a:rPr lang="en-ID" sz="2100">
                <a:solidFill>
                  <a:srgbClr val="0C0C0C"/>
                </a:solidFill>
                <a:latin typeface="Cambria"/>
                <a:ea typeface="Cambria"/>
                <a:cs typeface="Cambria"/>
                <a:sym typeface="Cambria"/>
              </a:rPr>
              <a:t>Earlier, you find these sentences in the brochure:</a:t>
            </a:r>
            <a:endParaRPr/>
          </a:p>
          <a:p>
            <a:pPr indent="-317500" lvl="0" marL="452438" rtl="0" algn="just">
              <a:lnSpc>
                <a:spcPct val="120000"/>
              </a:lnSpc>
              <a:spcBef>
                <a:spcPts val="1000"/>
              </a:spcBef>
              <a:spcAft>
                <a:spcPts val="0"/>
              </a:spcAft>
              <a:buClr>
                <a:schemeClr val="dk1"/>
              </a:buClr>
              <a:buSzPts val="1740"/>
              <a:buChar char="•"/>
            </a:pPr>
            <a:r>
              <a:rPr lang="en-ID" sz="2000">
                <a:solidFill>
                  <a:schemeClr val="lt1"/>
                </a:solidFill>
                <a:highlight>
                  <a:srgbClr val="008080"/>
                </a:highlight>
                <a:latin typeface="Arial"/>
                <a:ea typeface="Arial"/>
                <a:cs typeface="Arial"/>
                <a:sym typeface="Arial"/>
              </a:rPr>
              <a:t>You should join our program because we have a team of certified math experts who specialize in making complex concepts easy to understand. </a:t>
            </a:r>
            <a:endParaRPr>
              <a:solidFill>
                <a:schemeClr val="lt1"/>
              </a:solidFill>
              <a:highlight>
                <a:srgbClr val="008080"/>
              </a:highlight>
              <a:latin typeface="Arial"/>
              <a:ea typeface="Arial"/>
              <a:cs typeface="Arial"/>
              <a:sym typeface="Arial"/>
            </a:endParaRPr>
          </a:p>
          <a:p>
            <a:pPr indent="-317500" lvl="0" marL="452438" rtl="0" algn="just">
              <a:lnSpc>
                <a:spcPct val="120000"/>
              </a:lnSpc>
              <a:spcBef>
                <a:spcPts val="1000"/>
              </a:spcBef>
              <a:spcAft>
                <a:spcPts val="0"/>
              </a:spcAft>
              <a:buClr>
                <a:schemeClr val="dk1"/>
              </a:buClr>
              <a:buSzPts val="1740"/>
              <a:buChar char="•"/>
            </a:pPr>
            <a:r>
              <a:rPr lang="en-ID" sz="2000">
                <a:solidFill>
                  <a:srgbClr val="0C0C0C"/>
                </a:solidFill>
                <a:highlight>
                  <a:srgbClr val="00FFFF"/>
                </a:highlight>
                <a:latin typeface="Arial"/>
                <a:ea typeface="Arial"/>
                <a:cs typeface="Arial"/>
                <a:sym typeface="Arial"/>
              </a:rPr>
              <a:t>Our tutors will help you master algebra, calculus, and geometry in no time.</a:t>
            </a:r>
            <a:endParaRPr/>
          </a:p>
          <a:p>
            <a:pPr indent="-317500" lvl="0" marL="452438" rtl="0" algn="just">
              <a:lnSpc>
                <a:spcPct val="120000"/>
              </a:lnSpc>
              <a:spcBef>
                <a:spcPts val="1000"/>
              </a:spcBef>
              <a:spcAft>
                <a:spcPts val="0"/>
              </a:spcAft>
              <a:buClr>
                <a:schemeClr val="dk1"/>
              </a:buClr>
              <a:buSzPts val="1740"/>
              <a:buChar char="•"/>
            </a:pPr>
            <a:r>
              <a:rPr lang="en-ID" sz="2000">
                <a:solidFill>
                  <a:srgbClr val="0C0C0C"/>
                </a:solidFill>
                <a:highlight>
                  <a:srgbClr val="FFFF00"/>
                </a:highlight>
                <a:latin typeface="Arial"/>
                <a:ea typeface="Arial"/>
                <a:cs typeface="Arial"/>
                <a:sym typeface="Arial"/>
              </a:rPr>
              <a:t>If you enroll in our tutoring services, you will develop better problem-solving skills and be more confident in your math abilities.</a:t>
            </a:r>
            <a:r>
              <a:rPr lang="en-ID" sz="2000">
                <a:solidFill>
                  <a:srgbClr val="0C0C0C"/>
                </a:solidFill>
                <a:latin typeface="Arial"/>
                <a:ea typeface="Arial"/>
                <a:cs typeface="Arial"/>
                <a:sym typeface="Arial"/>
              </a:rPr>
              <a:t> </a:t>
            </a:r>
            <a:endParaRPr/>
          </a:p>
          <a:p>
            <a:pPr indent="-317500" lvl="0" marL="452438" rtl="0" algn="just">
              <a:lnSpc>
                <a:spcPct val="120000"/>
              </a:lnSpc>
              <a:spcBef>
                <a:spcPts val="1000"/>
              </a:spcBef>
              <a:spcAft>
                <a:spcPts val="0"/>
              </a:spcAft>
              <a:buClr>
                <a:schemeClr val="dk1"/>
              </a:buClr>
              <a:buSzPts val="1740"/>
              <a:buChar char="•"/>
            </a:pPr>
            <a:r>
              <a:rPr lang="en-ID" sz="2000">
                <a:solidFill>
                  <a:srgbClr val="0C0C0C"/>
                </a:solidFill>
                <a:highlight>
                  <a:srgbClr val="00FFFF"/>
                </a:highlight>
                <a:latin typeface="Arial"/>
                <a:ea typeface="Arial"/>
                <a:cs typeface="Arial"/>
                <a:sym typeface="Arial"/>
              </a:rPr>
              <a:t>This course will help you succeed in your exams and beyond. </a:t>
            </a:r>
            <a:endParaRPr>
              <a:solidFill>
                <a:srgbClr val="0C0C0C"/>
              </a:solidFill>
              <a:highlight>
                <a:srgbClr val="00FFFF"/>
              </a:highlight>
              <a:latin typeface="Arial"/>
              <a:ea typeface="Arial"/>
              <a:cs typeface="Arial"/>
              <a:sym typeface="Arial"/>
            </a:endParaRPr>
          </a:p>
          <a:p>
            <a:pPr indent="-317500" lvl="0" marL="452438" rtl="0" algn="just">
              <a:lnSpc>
                <a:spcPct val="120000"/>
              </a:lnSpc>
              <a:spcBef>
                <a:spcPts val="1000"/>
              </a:spcBef>
              <a:spcAft>
                <a:spcPts val="0"/>
              </a:spcAft>
              <a:buClr>
                <a:schemeClr val="dk1"/>
              </a:buClr>
              <a:buSzPts val="1740"/>
              <a:buChar char="•"/>
            </a:pPr>
            <a:r>
              <a:rPr lang="en-ID" sz="2000">
                <a:solidFill>
                  <a:schemeClr val="lt1"/>
                </a:solidFill>
                <a:highlight>
                  <a:srgbClr val="008080"/>
                </a:highlight>
                <a:latin typeface="Arial"/>
                <a:ea typeface="Arial"/>
                <a:cs typeface="Arial"/>
                <a:sym typeface="Arial"/>
              </a:rPr>
              <a:t>Don’t wait until the last minute—sign up now to get the help you need!</a:t>
            </a:r>
            <a:endParaRPr/>
          </a:p>
        </p:txBody>
      </p:sp>
      <p:sp>
        <p:nvSpPr>
          <p:cNvPr id="159" name="Google Shape;159;p8"/>
          <p:cNvSpPr txBox="1"/>
          <p:nvPr/>
        </p:nvSpPr>
        <p:spPr>
          <a:xfrm>
            <a:off x="7883556" y="1192255"/>
            <a:ext cx="1122381"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Clr>
                <a:schemeClr val="dk1"/>
              </a:buClr>
              <a:buSzPts val="2000"/>
              <a:buFont typeface="Play"/>
              <a:buNone/>
            </a:pPr>
            <a:r>
              <a:rPr i="1" lang="en-ID" sz="2000">
                <a:solidFill>
                  <a:schemeClr val="dk1"/>
                </a:solidFill>
                <a:latin typeface="Play"/>
                <a:ea typeface="Play"/>
                <a:cs typeface="Play"/>
                <a:sym typeface="Play"/>
              </a:rPr>
              <a:t>‘should’</a:t>
            </a:r>
            <a:endParaRPr/>
          </a:p>
        </p:txBody>
      </p:sp>
      <p:sp>
        <p:nvSpPr>
          <p:cNvPr id="160" name="Google Shape;160;p8"/>
          <p:cNvSpPr/>
          <p:nvPr/>
        </p:nvSpPr>
        <p:spPr>
          <a:xfrm rot="-4180216">
            <a:off x="6757950" y="1626995"/>
            <a:ext cx="1744551" cy="1090900"/>
          </a:xfrm>
          <a:prstGeom prst="arc">
            <a:avLst>
              <a:gd fmla="val 17185664" name="adj1"/>
              <a:gd fmla="val 21157375" name="adj2"/>
            </a:avLst>
          </a:prstGeom>
          <a:noFill/>
          <a:ln cap="flat" cmpd="sng" w="38100">
            <a:solidFill>
              <a:srgbClr val="EA4301"/>
            </a:solidFill>
            <a:prstDash val="solid"/>
            <a:miter lim="800000"/>
            <a:headEnd len="sm" w="sm" type="none"/>
            <a:tailEnd len="med" w="med" type="triangl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Play"/>
              <a:ea typeface="Play"/>
              <a:cs typeface="Play"/>
              <a:sym typeface="Play"/>
            </a:endParaRPr>
          </a:p>
        </p:txBody>
      </p:sp>
      <p:sp>
        <p:nvSpPr>
          <p:cNvPr id="161" name="Google Shape;161;p8"/>
          <p:cNvSpPr txBox="1"/>
          <p:nvPr/>
        </p:nvSpPr>
        <p:spPr>
          <a:xfrm>
            <a:off x="2198594" y="5747004"/>
            <a:ext cx="2571526"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Clr>
                <a:schemeClr val="dk1"/>
              </a:buClr>
              <a:buSzPts val="2000"/>
              <a:buFont typeface="Play"/>
              <a:buNone/>
            </a:pPr>
            <a:r>
              <a:rPr i="1" lang="en-ID" sz="2000">
                <a:solidFill>
                  <a:schemeClr val="dk1"/>
                </a:solidFill>
                <a:latin typeface="Play"/>
                <a:ea typeface="Play"/>
                <a:cs typeface="Play"/>
                <a:sym typeface="Play"/>
              </a:rPr>
              <a:t>‘don’t’; ‘”sign up now!’ 🡪 instruction</a:t>
            </a:r>
            <a:endParaRPr i="1" sz="2000">
              <a:solidFill>
                <a:schemeClr val="dk1"/>
              </a:solidFill>
              <a:latin typeface="Play"/>
              <a:ea typeface="Play"/>
              <a:cs typeface="Play"/>
              <a:sym typeface="Play"/>
            </a:endParaRPr>
          </a:p>
        </p:txBody>
      </p:sp>
      <p:sp>
        <p:nvSpPr>
          <p:cNvPr id="162" name="Google Shape;162;p8"/>
          <p:cNvSpPr/>
          <p:nvPr/>
        </p:nvSpPr>
        <p:spPr>
          <a:xfrm flipH="1" rot="-6616248">
            <a:off x="1163796" y="4350637"/>
            <a:ext cx="1756370" cy="1217992"/>
          </a:xfrm>
          <a:prstGeom prst="arc">
            <a:avLst>
              <a:gd fmla="val 17185664" name="adj1"/>
              <a:gd fmla="val 21157375" name="adj2"/>
            </a:avLst>
          </a:prstGeom>
          <a:noFill/>
          <a:ln cap="flat" cmpd="sng" w="38100">
            <a:solidFill>
              <a:srgbClr val="EA4301"/>
            </a:solidFill>
            <a:prstDash val="solid"/>
            <a:miter lim="800000"/>
            <a:headEnd len="sm" w="sm" type="none"/>
            <a:tailEnd len="med" w="med" type="triangl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Play"/>
              <a:ea typeface="Play"/>
              <a:cs typeface="Play"/>
              <a:sym typeface="Play"/>
            </a:endParaRPr>
          </a:p>
        </p:txBody>
      </p:sp>
      <p:sp>
        <p:nvSpPr>
          <p:cNvPr id="163" name="Google Shape;163;p8"/>
          <p:cNvSpPr txBox="1"/>
          <p:nvPr/>
        </p:nvSpPr>
        <p:spPr>
          <a:xfrm>
            <a:off x="10052304" y="3382310"/>
            <a:ext cx="1866970"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Clr>
                <a:schemeClr val="dk1"/>
              </a:buClr>
              <a:buSzPts val="2000"/>
              <a:buFont typeface="Play"/>
              <a:buNone/>
            </a:pPr>
            <a:r>
              <a:rPr i="1" lang="en-ID" sz="2000">
                <a:solidFill>
                  <a:schemeClr val="dk1"/>
                </a:solidFill>
                <a:latin typeface="Play"/>
                <a:ea typeface="Play"/>
                <a:cs typeface="Play"/>
                <a:sym typeface="Play"/>
              </a:rPr>
              <a:t>‘if conditional’</a:t>
            </a:r>
            <a:endParaRPr/>
          </a:p>
        </p:txBody>
      </p:sp>
      <p:sp>
        <p:nvSpPr>
          <p:cNvPr id="164" name="Google Shape;164;p8"/>
          <p:cNvSpPr/>
          <p:nvPr/>
        </p:nvSpPr>
        <p:spPr>
          <a:xfrm flipH="1" rot="-10175313">
            <a:off x="8689346" y="2930386"/>
            <a:ext cx="1756370" cy="1217992"/>
          </a:xfrm>
          <a:prstGeom prst="arc">
            <a:avLst>
              <a:gd fmla="val 17185664" name="adj1"/>
              <a:gd fmla="val 21157375" name="adj2"/>
            </a:avLst>
          </a:prstGeom>
          <a:noFill/>
          <a:ln cap="flat" cmpd="sng" w="38100">
            <a:solidFill>
              <a:srgbClr val="EA4301"/>
            </a:solidFill>
            <a:prstDash val="solid"/>
            <a:miter lim="800000"/>
            <a:headEnd len="sm" w="sm" type="none"/>
            <a:tailEnd len="med" w="med" type="triangl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Play"/>
              <a:ea typeface="Play"/>
              <a:cs typeface="Play"/>
              <a:sym typeface="Play"/>
            </a:endParaRPr>
          </a:p>
        </p:txBody>
      </p:sp>
      <p:sp>
        <p:nvSpPr>
          <p:cNvPr id="165" name="Google Shape;165;p8"/>
          <p:cNvSpPr txBox="1"/>
          <p:nvPr/>
        </p:nvSpPr>
        <p:spPr>
          <a:xfrm>
            <a:off x="10368302" y="2145501"/>
            <a:ext cx="805007"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Clr>
                <a:schemeClr val="dk1"/>
              </a:buClr>
              <a:buSzPts val="2000"/>
              <a:buFont typeface="Play"/>
              <a:buNone/>
            </a:pPr>
            <a:r>
              <a:rPr i="1" lang="en-ID" sz="2000">
                <a:solidFill>
                  <a:schemeClr val="dk1"/>
                </a:solidFill>
                <a:latin typeface="Play"/>
                <a:ea typeface="Play"/>
                <a:cs typeface="Play"/>
                <a:sym typeface="Play"/>
              </a:rPr>
              <a:t>’will’</a:t>
            </a:r>
            <a:endParaRPr/>
          </a:p>
        </p:txBody>
      </p:sp>
      <p:sp>
        <p:nvSpPr>
          <p:cNvPr id="166" name="Google Shape;166;p8"/>
          <p:cNvSpPr/>
          <p:nvPr/>
        </p:nvSpPr>
        <p:spPr>
          <a:xfrm flipH="1" rot="-10175313">
            <a:off x="9005344" y="1693577"/>
            <a:ext cx="1756370" cy="1217992"/>
          </a:xfrm>
          <a:prstGeom prst="arc">
            <a:avLst>
              <a:gd fmla="val 17185664" name="adj1"/>
              <a:gd fmla="val 21157375" name="adj2"/>
            </a:avLst>
          </a:prstGeom>
          <a:noFill/>
          <a:ln cap="flat" cmpd="sng" w="38100">
            <a:solidFill>
              <a:srgbClr val="EA4301"/>
            </a:solidFill>
            <a:prstDash val="solid"/>
            <a:miter lim="800000"/>
            <a:headEnd len="sm" w="sm" type="none"/>
            <a:tailEnd len="med" w="med" type="triangl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Play"/>
              <a:ea typeface="Play"/>
              <a:cs typeface="Play"/>
              <a:sym typeface="Play"/>
            </a:endParaRPr>
          </a:p>
        </p:txBody>
      </p:sp>
      <p:sp>
        <p:nvSpPr>
          <p:cNvPr id="167" name="Google Shape;167;p8"/>
          <p:cNvSpPr txBox="1"/>
          <p:nvPr/>
        </p:nvSpPr>
        <p:spPr>
          <a:xfrm>
            <a:off x="8688513" y="4393565"/>
            <a:ext cx="805007"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Clr>
                <a:schemeClr val="dk1"/>
              </a:buClr>
              <a:buSzPts val="2000"/>
              <a:buFont typeface="Play"/>
              <a:buNone/>
            </a:pPr>
            <a:r>
              <a:rPr i="1" lang="en-ID" sz="2000">
                <a:solidFill>
                  <a:schemeClr val="dk1"/>
                </a:solidFill>
                <a:latin typeface="Play"/>
                <a:ea typeface="Play"/>
                <a:cs typeface="Play"/>
                <a:sym typeface="Play"/>
              </a:rPr>
              <a:t>’will’</a:t>
            </a:r>
            <a:endParaRPr/>
          </a:p>
        </p:txBody>
      </p:sp>
      <p:sp>
        <p:nvSpPr>
          <p:cNvPr id="168" name="Google Shape;168;p8"/>
          <p:cNvSpPr/>
          <p:nvPr/>
        </p:nvSpPr>
        <p:spPr>
          <a:xfrm rot="-5553165">
            <a:off x="8144475" y="4336531"/>
            <a:ext cx="749547" cy="848148"/>
          </a:xfrm>
          <a:prstGeom prst="arc">
            <a:avLst>
              <a:gd fmla="val 17185664" name="adj1"/>
              <a:gd fmla="val 2311810" name="adj2"/>
            </a:avLst>
          </a:prstGeom>
          <a:noFill/>
          <a:ln cap="flat" cmpd="sng" w="38100">
            <a:solidFill>
              <a:srgbClr val="EA4301"/>
            </a:solidFill>
            <a:prstDash val="solid"/>
            <a:miter lim="800000"/>
            <a:headEnd len="sm" w="sm" type="none"/>
            <a:tailEnd len="med" w="med" type="triangl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Play"/>
              <a:ea typeface="Play"/>
              <a:cs typeface="Play"/>
              <a:sym typeface="Play"/>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60"/>
                                        </p:tgtEl>
                                        <p:attrNameLst>
                                          <p:attrName>style.visibility</p:attrName>
                                        </p:attrNameLst>
                                      </p:cBhvr>
                                      <p:to>
                                        <p:strVal val="visible"/>
                                      </p:to>
                                    </p:set>
                                    <p:animEffect filter="fade" transition="in">
                                      <p:cBhvr>
                                        <p:cTn dur="200"/>
                                        <p:tgtEl>
                                          <p:spTgt spid="160"/>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59"/>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62"/>
                                        </p:tgtEl>
                                        <p:attrNameLst>
                                          <p:attrName>style.visibility</p:attrName>
                                        </p:attrNameLst>
                                      </p:cBhvr>
                                      <p:to>
                                        <p:strVal val="visible"/>
                                      </p:to>
                                    </p:set>
                                    <p:animEffect filter="fade" transition="in">
                                      <p:cBhvr>
                                        <p:cTn dur="200"/>
                                        <p:tgtEl>
                                          <p:spTgt spid="162"/>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61"/>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64"/>
                                        </p:tgtEl>
                                        <p:attrNameLst>
                                          <p:attrName>style.visibility</p:attrName>
                                        </p:attrNameLst>
                                      </p:cBhvr>
                                      <p:to>
                                        <p:strVal val="visible"/>
                                      </p:to>
                                    </p:set>
                                    <p:animEffect filter="fade" transition="in">
                                      <p:cBhvr>
                                        <p:cTn dur="200"/>
                                        <p:tgtEl>
                                          <p:spTgt spid="16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63"/>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66"/>
                                        </p:tgtEl>
                                        <p:attrNameLst>
                                          <p:attrName>style.visibility</p:attrName>
                                        </p:attrNameLst>
                                      </p:cBhvr>
                                      <p:to>
                                        <p:strVal val="visible"/>
                                      </p:to>
                                    </p:set>
                                    <p:animEffect filter="fade" transition="in">
                                      <p:cBhvr>
                                        <p:cTn dur="200"/>
                                        <p:tgtEl>
                                          <p:spTgt spid="166"/>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65"/>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68"/>
                                        </p:tgtEl>
                                        <p:attrNameLst>
                                          <p:attrName>style.visibility</p:attrName>
                                        </p:attrNameLst>
                                      </p:cBhvr>
                                      <p:to>
                                        <p:strVal val="visible"/>
                                      </p:to>
                                    </p:set>
                                    <p:animEffect filter="fade" transition="in">
                                      <p:cBhvr>
                                        <p:cTn dur="200"/>
                                        <p:tgtEl>
                                          <p:spTgt spid="168"/>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67"/>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2" name="Shape 172"/>
        <p:cNvGrpSpPr/>
        <p:nvPr/>
      </p:nvGrpSpPr>
      <p:grpSpPr>
        <a:xfrm>
          <a:off x="0" y="0"/>
          <a:ext cx="0" cy="0"/>
          <a:chOff x="0" y="0"/>
          <a:chExt cx="0" cy="0"/>
        </a:xfrm>
      </p:grpSpPr>
      <p:sp>
        <p:nvSpPr>
          <p:cNvPr id="173" name="Google Shape;173;p9"/>
          <p:cNvSpPr txBox="1"/>
          <p:nvPr>
            <p:ph type="title"/>
          </p:nvPr>
        </p:nvSpPr>
        <p:spPr>
          <a:xfrm>
            <a:off x="545950" y="268404"/>
            <a:ext cx="5550050" cy="779928"/>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Clr>
                <a:schemeClr val="dk1"/>
              </a:buClr>
              <a:buSzPts val="4000"/>
              <a:buFont typeface="Play"/>
              <a:buNone/>
            </a:pPr>
            <a:r>
              <a:rPr lang="en-ID"/>
              <a:t>Persuasive Language</a:t>
            </a:r>
            <a:endParaRPr/>
          </a:p>
        </p:txBody>
      </p:sp>
      <p:sp>
        <p:nvSpPr>
          <p:cNvPr id="174" name="Google Shape;174;p9"/>
          <p:cNvSpPr txBox="1"/>
          <p:nvPr>
            <p:ph idx="1" type="body"/>
          </p:nvPr>
        </p:nvSpPr>
        <p:spPr>
          <a:xfrm>
            <a:off x="545950" y="1554479"/>
            <a:ext cx="10718398" cy="3535681"/>
          </a:xfrm>
          <a:prstGeom prst="rect">
            <a:avLst/>
          </a:prstGeom>
          <a:noFill/>
          <a:ln>
            <a:noFill/>
          </a:ln>
        </p:spPr>
        <p:txBody>
          <a:bodyPr anchorCtr="0" anchor="t" bIns="45700" lIns="91425" spcFirstLastPara="1" rIns="91425" wrap="square" tIns="45700">
            <a:noAutofit/>
          </a:bodyPr>
          <a:lstStyle/>
          <a:p>
            <a:pPr indent="-228600" lvl="0" marL="228600" rtl="0" algn="just">
              <a:lnSpc>
                <a:spcPct val="100000"/>
              </a:lnSpc>
              <a:spcBef>
                <a:spcPts val="0"/>
              </a:spcBef>
              <a:spcAft>
                <a:spcPts val="0"/>
              </a:spcAft>
              <a:buClr>
                <a:srgbClr val="0C0C0C"/>
              </a:buClr>
              <a:buSzPts val="1827"/>
              <a:buChar char="•"/>
            </a:pPr>
            <a:r>
              <a:rPr lang="en-ID" sz="2100">
                <a:solidFill>
                  <a:srgbClr val="0C0C0C"/>
                </a:solidFill>
                <a:latin typeface="Cambria"/>
                <a:ea typeface="Cambria"/>
                <a:cs typeface="Cambria"/>
                <a:sym typeface="Cambria"/>
              </a:rPr>
              <a:t>You found directive phrases (“</a:t>
            </a:r>
            <a:r>
              <a:rPr i="1" lang="en-ID" sz="2100">
                <a:solidFill>
                  <a:srgbClr val="0C0C0C"/>
                </a:solidFill>
                <a:latin typeface="Cambria"/>
                <a:ea typeface="Cambria"/>
                <a:cs typeface="Cambria"/>
                <a:sym typeface="Cambria"/>
              </a:rPr>
              <a:t>Don’t wait until the last minute</a:t>
            </a:r>
            <a:r>
              <a:rPr lang="en-ID" sz="2100">
                <a:solidFill>
                  <a:srgbClr val="0C0C0C"/>
                </a:solidFill>
                <a:latin typeface="Cambria"/>
                <a:ea typeface="Cambria"/>
                <a:cs typeface="Cambria"/>
                <a:sym typeface="Cambria"/>
              </a:rPr>
              <a:t>”; </a:t>
            </a:r>
            <a:r>
              <a:rPr i="1" lang="en-ID" sz="2100">
                <a:solidFill>
                  <a:srgbClr val="0C0C0C"/>
                </a:solidFill>
                <a:latin typeface="Cambria"/>
                <a:ea typeface="Cambria"/>
                <a:cs typeface="Cambria"/>
                <a:sym typeface="Cambria"/>
              </a:rPr>
              <a:t>“Sign up now</a:t>
            </a:r>
            <a:r>
              <a:rPr lang="en-ID" sz="2100">
                <a:solidFill>
                  <a:srgbClr val="0C0C0C"/>
                </a:solidFill>
                <a:latin typeface="Cambria"/>
                <a:ea typeface="Cambria"/>
                <a:cs typeface="Cambria"/>
                <a:sym typeface="Cambria"/>
              </a:rPr>
              <a:t>!”) in the business profile/ brochure because they are precise and also give a clear call to action)</a:t>
            </a:r>
            <a:endParaRPr/>
          </a:p>
          <a:p>
            <a:pPr indent="-228600" lvl="0" marL="228600" rtl="0" algn="just">
              <a:lnSpc>
                <a:spcPct val="100000"/>
              </a:lnSpc>
              <a:spcBef>
                <a:spcPts val="1000"/>
              </a:spcBef>
              <a:spcAft>
                <a:spcPts val="0"/>
              </a:spcAft>
              <a:buClr>
                <a:srgbClr val="0C0C0C"/>
              </a:buClr>
              <a:buSzPts val="1827"/>
              <a:buChar char="•"/>
            </a:pPr>
            <a:r>
              <a:rPr lang="en-ID" sz="2100">
                <a:solidFill>
                  <a:srgbClr val="0C0C0C"/>
                </a:solidFill>
                <a:latin typeface="Cambria"/>
                <a:ea typeface="Cambria"/>
                <a:cs typeface="Cambria"/>
                <a:sym typeface="Cambria"/>
              </a:rPr>
              <a:t>As Yuliah et al., (2021) found that among the 10 types of persuasive languages used in the advertisement in Forbes magazines, they mention the use of </a:t>
            </a:r>
            <a:r>
              <a:rPr b="1" lang="en-ID" sz="2100">
                <a:solidFill>
                  <a:srgbClr val="0C0C0C"/>
                </a:solidFill>
                <a:latin typeface="Cambria"/>
                <a:ea typeface="Cambria"/>
                <a:cs typeface="Cambria"/>
                <a:sym typeface="Cambria"/>
              </a:rPr>
              <a:t>short sentences, use of imperatives, simple and colloquial language</a:t>
            </a:r>
            <a:r>
              <a:rPr lang="en-ID" sz="2100">
                <a:solidFill>
                  <a:srgbClr val="0C0C0C"/>
                </a:solidFill>
                <a:latin typeface="Cambria"/>
                <a:ea typeface="Cambria"/>
                <a:cs typeface="Cambria"/>
                <a:sym typeface="Cambria"/>
              </a:rPr>
              <a:t>.</a:t>
            </a:r>
            <a:endParaRPr/>
          </a:p>
          <a:p>
            <a:pPr indent="-228600" lvl="0" marL="228600" rtl="0" algn="just">
              <a:lnSpc>
                <a:spcPct val="100000"/>
              </a:lnSpc>
              <a:spcBef>
                <a:spcPts val="1000"/>
              </a:spcBef>
              <a:spcAft>
                <a:spcPts val="0"/>
              </a:spcAft>
              <a:buClr>
                <a:srgbClr val="0C0C0C"/>
              </a:buClr>
              <a:buSzPts val="1827"/>
              <a:buChar char="•"/>
            </a:pPr>
            <a:r>
              <a:rPr lang="en-ID" sz="2100">
                <a:solidFill>
                  <a:srgbClr val="0C0C0C"/>
                </a:solidFill>
                <a:latin typeface="Cambria"/>
                <a:ea typeface="Cambria"/>
                <a:cs typeface="Cambria"/>
                <a:sym typeface="Cambria"/>
              </a:rPr>
              <a:t>In the earlier passage, you also found the use of </a:t>
            </a:r>
            <a:r>
              <a:rPr i="1" lang="en-ID" sz="2100">
                <a:solidFill>
                  <a:srgbClr val="0C0C0C"/>
                </a:solidFill>
                <a:latin typeface="Cambria"/>
                <a:ea typeface="Cambria"/>
                <a:cs typeface="Cambria"/>
                <a:sym typeface="Cambria"/>
              </a:rPr>
              <a:t>if conditional.</a:t>
            </a:r>
            <a:endParaRPr/>
          </a:p>
          <a:p>
            <a:pPr indent="-228600" lvl="0" marL="228600" rtl="0" algn="just">
              <a:lnSpc>
                <a:spcPct val="100000"/>
              </a:lnSpc>
              <a:spcBef>
                <a:spcPts val="1000"/>
              </a:spcBef>
              <a:spcAft>
                <a:spcPts val="0"/>
              </a:spcAft>
              <a:buClr>
                <a:srgbClr val="0C0C0C"/>
              </a:buClr>
              <a:buSzPts val="1827"/>
              <a:buChar char="•"/>
            </a:pPr>
            <a:r>
              <a:rPr lang="en-ID" sz="2100">
                <a:solidFill>
                  <a:srgbClr val="0C0C0C"/>
                </a:solidFill>
                <a:latin typeface="Cambria"/>
                <a:ea typeface="Cambria"/>
                <a:cs typeface="Cambria"/>
                <a:sym typeface="Cambria"/>
              </a:rPr>
              <a:t>Remember the use of the </a:t>
            </a:r>
            <a:r>
              <a:rPr i="1" lang="en-ID" sz="2100">
                <a:solidFill>
                  <a:srgbClr val="0C0C0C"/>
                </a:solidFill>
                <a:latin typeface="Cambria"/>
                <a:ea typeface="Cambria"/>
                <a:cs typeface="Cambria"/>
                <a:sym typeface="Cambria"/>
              </a:rPr>
              <a:t>If Conditional</a:t>
            </a:r>
            <a:r>
              <a:rPr lang="en-ID" sz="2100">
                <a:solidFill>
                  <a:srgbClr val="0C0C0C"/>
                </a:solidFill>
                <a:latin typeface="Cambria"/>
                <a:ea typeface="Cambria"/>
                <a:cs typeface="Cambria"/>
                <a:sym typeface="Cambria"/>
              </a:rPr>
              <a:t>?</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8" name="Shape 178"/>
        <p:cNvGrpSpPr/>
        <p:nvPr/>
      </p:nvGrpSpPr>
      <p:grpSpPr>
        <a:xfrm>
          <a:off x="0" y="0"/>
          <a:ext cx="0" cy="0"/>
          <a:chOff x="0" y="0"/>
          <a:chExt cx="0" cy="0"/>
        </a:xfrm>
      </p:grpSpPr>
      <p:sp>
        <p:nvSpPr>
          <p:cNvPr id="179" name="Google Shape;179;p10"/>
          <p:cNvSpPr txBox="1"/>
          <p:nvPr>
            <p:ph type="title"/>
          </p:nvPr>
        </p:nvSpPr>
        <p:spPr>
          <a:xfrm>
            <a:off x="545950" y="268404"/>
            <a:ext cx="5550050" cy="779928"/>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Clr>
                <a:schemeClr val="dk1"/>
              </a:buClr>
              <a:buSzPts val="4000"/>
              <a:buFont typeface="Play"/>
              <a:buNone/>
            </a:pPr>
            <a:r>
              <a:rPr lang="en-ID"/>
              <a:t>Persuasive Language</a:t>
            </a:r>
            <a:endParaRPr/>
          </a:p>
        </p:txBody>
      </p:sp>
      <p:sp>
        <p:nvSpPr>
          <p:cNvPr id="180" name="Google Shape;180;p10"/>
          <p:cNvSpPr txBox="1"/>
          <p:nvPr>
            <p:ph idx="1" type="body"/>
          </p:nvPr>
        </p:nvSpPr>
        <p:spPr>
          <a:xfrm>
            <a:off x="545950" y="1714231"/>
            <a:ext cx="10731650" cy="3429537"/>
          </a:xfrm>
          <a:prstGeom prst="rect">
            <a:avLst/>
          </a:prstGeom>
          <a:noFill/>
          <a:ln>
            <a:noFill/>
          </a:ln>
        </p:spPr>
        <p:txBody>
          <a:bodyPr anchorCtr="0" anchor="t" bIns="45700" lIns="91425" spcFirstLastPara="1" rIns="91425" wrap="square" tIns="45700">
            <a:noAutofit/>
          </a:bodyPr>
          <a:lstStyle/>
          <a:p>
            <a:pPr indent="-228600" lvl="0" marL="228600" rtl="0" algn="just">
              <a:lnSpc>
                <a:spcPct val="120000"/>
              </a:lnSpc>
              <a:spcBef>
                <a:spcPts val="0"/>
              </a:spcBef>
              <a:spcAft>
                <a:spcPts val="0"/>
              </a:spcAft>
              <a:buClr>
                <a:schemeClr val="dk1"/>
              </a:buClr>
              <a:buSzPts val="1827"/>
              <a:buChar char="•"/>
            </a:pPr>
            <a:r>
              <a:rPr lang="en-ID" sz="2100">
                <a:latin typeface="Cambria"/>
                <a:ea typeface="Cambria"/>
                <a:cs typeface="Cambria"/>
                <a:sym typeface="Cambria"/>
              </a:rPr>
              <a:t>Sometimes, you need to “tease” your potential customers with future scenarios (their </a:t>
            </a:r>
            <a:r>
              <a:rPr b="1" lang="en-ID" sz="2100">
                <a:latin typeface="Cambria"/>
                <a:ea typeface="Cambria"/>
                <a:cs typeface="Cambria"/>
                <a:sym typeface="Cambria"/>
              </a:rPr>
              <a:t>desired </a:t>
            </a:r>
            <a:r>
              <a:rPr lang="en-ID" sz="2100">
                <a:latin typeface="Cambria"/>
                <a:ea typeface="Cambria"/>
                <a:cs typeface="Cambria"/>
                <a:sym typeface="Cambria"/>
              </a:rPr>
              <a:t>outcome of a certain situation).</a:t>
            </a:r>
            <a:endParaRPr/>
          </a:p>
          <a:p>
            <a:pPr indent="-228600" lvl="0" marL="228600" rtl="0" algn="just">
              <a:lnSpc>
                <a:spcPct val="120000"/>
              </a:lnSpc>
              <a:spcBef>
                <a:spcPts val="1000"/>
              </a:spcBef>
              <a:spcAft>
                <a:spcPts val="0"/>
              </a:spcAft>
              <a:buClr>
                <a:schemeClr val="dk1"/>
              </a:buClr>
              <a:buSzPts val="1827"/>
              <a:buChar char="•"/>
            </a:pPr>
            <a:r>
              <a:rPr lang="en-ID" sz="2100">
                <a:latin typeface="Cambria"/>
                <a:ea typeface="Cambria"/>
                <a:cs typeface="Cambria"/>
                <a:sym typeface="Cambria"/>
              </a:rPr>
              <a:t>If conditionals will allow us to discuss potential scenarios and their outcomes by setting conditions. </a:t>
            </a:r>
            <a:endParaRPr/>
          </a:p>
          <a:p>
            <a:pPr indent="-228600" lvl="0" marL="228600" rtl="0" algn="just">
              <a:lnSpc>
                <a:spcPct val="120000"/>
              </a:lnSpc>
              <a:spcBef>
                <a:spcPts val="1000"/>
              </a:spcBef>
              <a:spcAft>
                <a:spcPts val="0"/>
              </a:spcAft>
              <a:buClr>
                <a:schemeClr val="dk1"/>
              </a:buClr>
              <a:buSzPts val="1827"/>
              <a:buChar char="•"/>
            </a:pPr>
            <a:r>
              <a:rPr lang="en-ID" sz="2100">
                <a:latin typeface="Cambria"/>
                <a:ea typeface="Cambria"/>
                <a:cs typeface="Cambria"/>
                <a:sym typeface="Cambria"/>
              </a:rPr>
              <a:t>It is useful for referring to two events and how they relate to one another. This means that various professionals in different industries often use them to demonstrate why they've put a particular proposal together or similar (Indeed Editorial Team, 2025)</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4" name="Shape 184"/>
        <p:cNvGrpSpPr/>
        <p:nvPr/>
      </p:nvGrpSpPr>
      <p:grpSpPr>
        <a:xfrm>
          <a:off x="0" y="0"/>
          <a:ext cx="0" cy="0"/>
          <a:chOff x="0" y="0"/>
          <a:chExt cx="0" cy="0"/>
        </a:xfrm>
      </p:grpSpPr>
      <p:sp>
        <p:nvSpPr>
          <p:cNvPr id="185" name="Google Shape;185;p11"/>
          <p:cNvSpPr txBox="1"/>
          <p:nvPr>
            <p:ph type="title"/>
          </p:nvPr>
        </p:nvSpPr>
        <p:spPr>
          <a:xfrm>
            <a:off x="545950" y="268404"/>
            <a:ext cx="5550050" cy="779928"/>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Clr>
                <a:schemeClr val="dk1"/>
              </a:buClr>
              <a:buSzPts val="4000"/>
              <a:buFont typeface="Play"/>
              <a:buNone/>
            </a:pPr>
            <a:r>
              <a:rPr lang="en-ID"/>
              <a:t>Future Tense</a:t>
            </a:r>
            <a:endParaRPr/>
          </a:p>
        </p:txBody>
      </p:sp>
      <p:sp>
        <p:nvSpPr>
          <p:cNvPr id="186" name="Google Shape;186;p11"/>
          <p:cNvSpPr txBox="1"/>
          <p:nvPr>
            <p:ph idx="1" type="body"/>
          </p:nvPr>
        </p:nvSpPr>
        <p:spPr>
          <a:xfrm>
            <a:off x="545950" y="2212142"/>
            <a:ext cx="10546120" cy="1849753"/>
          </a:xfrm>
          <a:prstGeom prst="rect">
            <a:avLst/>
          </a:prstGeom>
          <a:noFill/>
          <a:ln>
            <a:noFill/>
          </a:ln>
        </p:spPr>
        <p:txBody>
          <a:bodyPr anchorCtr="0" anchor="t" bIns="45700" lIns="91425" spcFirstLastPara="1" rIns="91425" wrap="square" tIns="45700">
            <a:noAutofit/>
          </a:bodyPr>
          <a:lstStyle/>
          <a:p>
            <a:pPr indent="-228600" lvl="0" marL="228600" rtl="0" algn="just">
              <a:lnSpc>
                <a:spcPct val="100000"/>
              </a:lnSpc>
              <a:spcBef>
                <a:spcPts val="0"/>
              </a:spcBef>
              <a:spcAft>
                <a:spcPts val="0"/>
              </a:spcAft>
              <a:buClr>
                <a:schemeClr val="dk1"/>
              </a:buClr>
              <a:buSzPts val="1827"/>
              <a:buChar char="•"/>
            </a:pPr>
            <a:r>
              <a:rPr lang="en-ID" sz="2100">
                <a:latin typeface="Cambria"/>
                <a:ea typeface="Cambria"/>
                <a:cs typeface="Cambria"/>
                <a:sym typeface="Cambria"/>
              </a:rPr>
              <a:t>You can apply conditional clauses in your brochure.</a:t>
            </a:r>
            <a:endParaRPr/>
          </a:p>
          <a:p>
            <a:pPr indent="-228600" lvl="0" marL="228600" rtl="0" algn="just">
              <a:lnSpc>
                <a:spcPct val="100000"/>
              </a:lnSpc>
              <a:spcBef>
                <a:spcPts val="1000"/>
              </a:spcBef>
              <a:spcAft>
                <a:spcPts val="0"/>
              </a:spcAft>
              <a:buClr>
                <a:srgbClr val="0C0C0C"/>
              </a:buClr>
              <a:buSzPts val="1827"/>
              <a:buChar char="•"/>
            </a:pPr>
            <a:r>
              <a:rPr lang="en-ID" sz="2100">
                <a:solidFill>
                  <a:srgbClr val="0C0C0C"/>
                </a:solidFill>
                <a:latin typeface="Cambria"/>
                <a:ea typeface="Cambria"/>
                <a:cs typeface="Cambria"/>
                <a:sym typeface="Cambria"/>
              </a:rPr>
              <a:t>You have learned </a:t>
            </a:r>
            <a:r>
              <a:rPr i="1" lang="en-ID" sz="2100">
                <a:solidFill>
                  <a:srgbClr val="0C0C0C"/>
                </a:solidFill>
                <a:latin typeface="Cambria"/>
                <a:ea typeface="Cambria"/>
                <a:cs typeface="Cambria"/>
                <a:sym typeface="Cambria"/>
              </a:rPr>
              <a:t>First Conditional</a:t>
            </a:r>
            <a:r>
              <a:rPr lang="en-ID" sz="2100">
                <a:solidFill>
                  <a:srgbClr val="0C0C0C"/>
                </a:solidFill>
                <a:latin typeface="Cambria"/>
                <a:ea typeface="Cambria"/>
                <a:cs typeface="Cambria"/>
                <a:sym typeface="Cambria"/>
              </a:rPr>
              <a:t>. A</a:t>
            </a:r>
            <a:r>
              <a:rPr lang="en-ID" sz="2100">
                <a:latin typeface="Cambria"/>
                <a:ea typeface="Cambria"/>
                <a:cs typeface="Cambria"/>
                <a:sym typeface="Cambria"/>
              </a:rPr>
              <a:t>lso called the “</a:t>
            </a:r>
            <a:r>
              <a:rPr b="1" lang="en-ID" sz="2100">
                <a:latin typeface="Cambria"/>
                <a:ea typeface="Cambria"/>
                <a:cs typeface="Cambria"/>
                <a:sym typeface="Cambria"/>
              </a:rPr>
              <a:t>future</a:t>
            </a:r>
            <a:r>
              <a:rPr lang="en-ID" sz="2100">
                <a:latin typeface="Cambria"/>
                <a:ea typeface="Cambria"/>
                <a:cs typeface="Cambria"/>
                <a:sym typeface="Cambria"/>
              </a:rPr>
              <a:t> real” conditional, it is used to describe a realistic action that might lead to a </a:t>
            </a:r>
            <a:r>
              <a:rPr b="1" lang="en-ID" sz="2100">
                <a:latin typeface="Cambria"/>
                <a:ea typeface="Cambria"/>
                <a:cs typeface="Cambria"/>
                <a:sym typeface="Cambria"/>
              </a:rPr>
              <a:t>future</a:t>
            </a:r>
            <a:r>
              <a:rPr lang="en-ID" sz="2100">
                <a:latin typeface="Cambria"/>
                <a:ea typeface="Cambria"/>
                <a:cs typeface="Cambria"/>
                <a:sym typeface="Cambria"/>
              </a:rPr>
              <a:t> result. </a:t>
            </a:r>
            <a:endParaRPr/>
          </a:p>
          <a:p>
            <a:pPr indent="-228600" lvl="0" marL="228600" rtl="0" algn="just">
              <a:lnSpc>
                <a:spcPct val="100000"/>
              </a:lnSpc>
              <a:spcBef>
                <a:spcPts val="1000"/>
              </a:spcBef>
              <a:spcAft>
                <a:spcPts val="0"/>
              </a:spcAft>
              <a:buClr>
                <a:schemeClr val="dk1"/>
              </a:buClr>
              <a:buSzPts val="1827"/>
              <a:buChar char="•"/>
            </a:pPr>
            <a:r>
              <a:rPr lang="en-ID" sz="2100">
                <a:latin typeface="Cambria"/>
                <a:ea typeface="Cambria"/>
                <a:cs typeface="Cambria"/>
                <a:sym typeface="Cambria"/>
              </a:rPr>
              <a:t>Now, it is time to learn the “</a:t>
            </a:r>
            <a:r>
              <a:rPr b="1" lang="en-ID" sz="2100">
                <a:latin typeface="Cambria"/>
                <a:ea typeface="Cambria"/>
                <a:cs typeface="Cambria"/>
                <a:sym typeface="Cambria"/>
              </a:rPr>
              <a:t>future</a:t>
            </a:r>
            <a:r>
              <a:rPr lang="en-ID" sz="2100">
                <a:latin typeface="Cambria"/>
                <a:ea typeface="Cambria"/>
                <a:cs typeface="Cambria"/>
                <a:sym typeface="Cambria"/>
              </a:rPr>
              <a:t>”.</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0" name="Shape 190"/>
        <p:cNvGrpSpPr/>
        <p:nvPr/>
      </p:nvGrpSpPr>
      <p:grpSpPr>
        <a:xfrm>
          <a:off x="0" y="0"/>
          <a:ext cx="0" cy="0"/>
          <a:chOff x="0" y="0"/>
          <a:chExt cx="0" cy="0"/>
        </a:xfrm>
      </p:grpSpPr>
      <p:sp>
        <p:nvSpPr>
          <p:cNvPr id="191" name="Google Shape;191;p12"/>
          <p:cNvSpPr txBox="1"/>
          <p:nvPr>
            <p:ph type="title"/>
          </p:nvPr>
        </p:nvSpPr>
        <p:spPr>
          <a:xfrm>
            <a:off x="545950" y="268404"/>
            <a:ext cx="5550050" cy="779928"/>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Clr>
                <a:schemeClr val="dk1"/>
              </a:buClr>
              <a:buSzPts val="4000"/>
              <a:buFont typeface="Play"/>
              <a:buNone/>
            </a:pPr>
            <a:r>
              <a:rPr lang="en-ID"/>
              <a:t>Future Tense</a:t>
            </a:r>
            <a:endParaRPr/>
          </a:p>
        </p:txBody>
      </p:sp>
      <p:sp>
        <p:nvSpPr>
          <p:cNvPr id="192" name="Google Shape;192;p12"/>
          <p:cNvSpPr txBox="1"/>
          <p:nvPr/>
        </p:nvSpPr>
        <p:spPr>
          <a:xfrm>
            <a:off x="545950" y="1598787"/>
            <a:ext cx="10933474" cy="738664"/>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ID" sz="2100">
                <a:solidFill>
                  <a:srgbClr val="0C0C0C"/>
                </a:solidFill>
                <a:latin typeface="Cambria"/>
                <a:ea typeface="Cambria"/>
                <a:cs typeface="Cambria"/>
                <a:sym typeface="Cambria"/>
              </a:rPr>
              <a:t>Future forms in English are formed using auxiliary verbs. One of the most commonly used constructions is “going to” plus the base form of the main verb. </a:t>
            </a:r>
            <a:endParaRPr/>
          </a:p>
        </p:txBody>
      </p:sp>
      <p:grpSp>
        <p:nvGrpSpPr>
          <p:cNvPr id="193" name="Google Shape;193;p12"/>
          <p:cNvGrpSpPr/>
          <p:nvPr/>
        </p:nvGrpSpPr>
        <p:grpSpPr>
          <a:xfrm>
            <a:off x="676453" y="2872847"/>
            <a:ext cx="10802971" cy="1668365"/>
            <a:chOff x="676453" y="2872847"/>
            <a:chExt cx="10802971" cy="1668365"/>
          </a:xfrm>
        </p:grpSpPr>
        <p:sp>
          <p:nvSpPr>
            <p:cNvPr id="194" name="Google Shape;194;p12"/>
            <p:cNvSpPr/>
            <p:nvPr/>
          </p:nvSpPr>
          <p:spPr>
            <a:xfrm>
              <a:off x="684403" y="3350530"/>
              <a:ext cx="4039998" cy="388783"/>
            </a:xfrm>
            <a:prstGeom prst="roundRect">
              <a:avLst>
                <a:gd fmla="val 16667" name="adj"/>
              </a:avLst>
            </a:prstGeom>
            <a:solidFill>
              <a:srgbClr val="D9E1F7"/>
            </a:solidFill>
            <a:ln cap="flat" cmpd="sng" w="9525">
              <a:solidFill>
                <a:schemeClr val="accen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ID" sz="2000">
                  <a:solidFill>
                    <a:schemeClr val="dk1"/>
                  </a:solidFill>
                  <a:latin typeface="Cambria"/>
                  <a:ea typeface="Cambria"/>
                  <a:cs typeface="Cambria"/>
                  <a:sym typeface="Cambria"/>
                </a:rPr>
                <a:t>I</a:t>
              </a:r>
              <a:endParaRPr/>
            </a:p>
          </p:txBody>
        </p:sp>
        <p:sp>
          <p:nvSpPr>
            <p:cNvPr id="195" name="Google Shape;195;p12"/>
            <p:cNvSpPr/>
            <p:nvPr/>
          </p:nvSpPr>
          <p:spPr>
            <a:xfrm>
              <a:off x="684403" y="2872847"/>
              <a:ext cx="4039998" cy="467438"/>
            </a:xfrm>
            <a:prstGeom prst="roundRect">
              <a:avLst>
                <a:gd fmla="val 16667" name="adj"/>
              </a:avLst>
            </a:prstGeom>
            <a:solidFill>
              <a:schemeClr val="accent1"/>
            </a:solidFill>
            <a:ln cap="flat" cmpd="sng" w="12700">
              <a:solidFill>
                <a:srgbClr val="0A306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ID" sz="2000">
                  <a:solidFill>
                    <a:schemeClr val="lt1"/>
                  </a:solidFill>
                  <a:latin typeface="Cambria"/>
                  <a:ea typeface="Cambria"/>
                  <a:cs typeface="Cambria"/>
                  <a:sym typeface="Cambria"/>
                </a:rPr>
                <a:t>Subject</a:t>
              </a:r>
              <a:endParaRPr/>
            </a:p>
          </p:txBody>
        </p:sp>
        <p:sp>
          <p:nvSpPr>
            <p:cNvPr id="196" name="Google Shape;196;p12"/>
            <p:cNvSpPr/>
            <p:nvPr/>
          </p:nvSpPr>
          <p:spPr>
            <a:xfrm>
              <a:off x="6578600" y="3352752"/>
              <a:ext cx="2238590" cy="1167798"/>
            </a:xfrm>
            <a:prstGeom prst="roundRect">
              <a:avLst>
                <a:gd fmla="val 16667" name="adj"/>
              </a:avLst>
            </a:prstGeom>
            <a:solidFill>
              <a:srgbClr val="D9E1F7"/>
            </a:solidFill>
            <a:ln cap="flat" cmpd="sng" w="9525">
              <a:solidFill>
                <a:schemeClr val="accen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ID" sz="2000">
                  <a:solidFill>
                    <a:schemeClr val="dk1"/>
                  </a:solidFill>
                  <a:latin typeface="Cambria"/>
                  <a:ea typeface="Cambria"/>
                  <a:cs typeface="Cambria"/>
                  <a:sym typeface="Cambria"/>
                </a:rPr>
                <a:t>join</a:t>
              </a:r>
              <a:endParaRPr/>
            </a:p>
          </p:txBody>
        </p:sp>
        <p:sp>
          <p:nvSpPr>
            <p:cNvPr id="197" name="Google Shape;197;p12"/>
            <p:cNvSpPr/>
            <p:nvPr/>
          </p:nvSpPr>
          <p:spPr>
            <a:xfrm>
              <a:off x="6578600" y="2880570"/>
              <a:ext cx="2238590" cy="467439"/>
            </a:xfrm>
            <a:prstGeom prst="roundRect">
              <a:avLst>
                <a:gd fmla="val 16667" name="adj"/>
              </a:avLst>
            </a:prstGeom>
            <a:solidFill>
              <a:schemeClr val="accent1"/>
            </a:solidFill>
            <a:ln cap="flat" cmpd="sng" w="12700">
              <a:solidFill>
                <a:srgbClr val="0A306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ID" sz="2000">
                  <a:solidFill>
                    <a:schemeClr val="lt1"/>
                  </a:solidFill>
                  <a:latin typeface="Cambria"/>
                  <a:ea typeface="Cambria"/>
                  <a:cs typeface="Cambria"/>
                  <a:sym typeface="Cambria"/>
                </a:rPr>
                <a:t>GOING TO</a:t>
              </a:r>
              <a:endParaRPr/>
            </a:p>
          </p:txBody>
        </p:sp>
        <p:sp>
          <p:nvSpPr>
            <p:cNvPr id="198" name="Google Shape;198;p12"/>
            <p:cNvSpPr/>
            <p:nvPr/>
          </p:nvSpPr>
          <p:spPr>
            <a:xfrm>
              <a:off x="8813075" y="3337404"/>
              <a:ext cx="2666349" cy="1203808"/>
            </a:xfrm>
            <a:prstGeom prst="roundRect">
              <a:avLst>
                <a:gd fmla="val 16667" name="adj"/>
              </a:avLst>
            </a:prstGeom>
            <a:solidFill>
              <a:srgbClr val="D9E1F7"/>
            </a:solidFill>
            <a:ln cap="flat" cmpd="sng" w="9525">
              <a:solidFill>
                <a:schemeClr val="accen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ID" sz="2000">
                  <a:solidFill>
                    <a:schemeClr val="dk1"/>
                  </a:solidFill>
                  <a:latin typeface="Cambria"/>
                  <a:ea typeface="Cambria"/>
                  <a:cs typeface="Cambria"/>
                  <a:sym typeface="Cambria"/>
                </a:rPr>
                <a:t>the tutoring program.</a:t>
              </a:r>
              <a:endParaRPr/>
            </a:p>
          </p:txBody>
        </p:sp>
        <p:sp>
          <p:nvSpPr>
            <p:cNvPr id="199" name="Google Shape;199;p12"/>
            <p:cNvSpPr/>
            <p:nvPr/>
          </p:nvSpPr>
          <p:spPr>
            <a:xfrm>
              <a:off x="8813075" y="2885230"/>
              <a:ext cx="2666349" cy="460178"/>
            </a:xfrm>
            <a:prstGeom prst="roundRect">
              <a:avLst>
                <a:gd fmla="val 16667" name="adj"/>
              </a:avLst>
            </a:prstGeom>
            <a:solidFill>
              <a:schemeClr val="accent1"/>
            </a:solidFill>
            <a:ln cap="flat" cmpd="sng" w="12700">
              <a:solidFill>
                <a:srgbClr val="0A306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ID" sz="2000">
                  <a:solidFill>
                    <a:schemeClr val="lt1"/>
                  </a:solidFill>
                  <a:latin typeface="Cambria"/>
                  <a:ea typeface="Cambria"/>
                  <a:cs typeface="Cambria"/>
                  <a:sym typeface="Cambria"/>
                </a:rPr>
                <a:t>REST OF SENTENCE</a:t>
              </a:r>
              <a:endParaRPr/>
            </a:p>
          </p:txBody>
        </p:sp>
        <p:sp>
          <p:nvSpPr>
            <p:cNvPr id="200" name="Google Shape;200;p12"/>
            <p:cNvSpPr/>
            <p:nvPr/>
          </p:nvSpPr>
          <p:spPr>
            <a:xfrm>
              <a:off x="4724400" y="3360302"/>
              <a:ext cx="1854199" cy="386055"/>
            </a:xfrm>
            <a:prstGeom prst="roundRect">
              <a:avLst>
                <a:gd fmla="val 16667" name="adj"/>
              </a:avLst>
            </a:prstGeom>
            <a:solidFill>
              <a:srgbClr val="D9E1F7"/>
            </a:solidFill>
            <a:ln cap="flat" cmpd="sng" w="9525">
              <a:solidFill>
                <a:schemeClr val="accen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ID" sz="2000">
                  <a:solidFill>
                    <a:schemeClr val="dk1"/>
                  </a:solidFill>
                  <a:latin typeface="Cambria"/>
                  <a:ea typeface="Cambria"/>
                  <a:cs typeface="Cambria"/>
                  <a:sym typeface="Cambria"/>
                </a:rPr>
                <a:t>am (not)</a:t>
              </a:r>
              <a:endParaRPr/>
            </a:p>
          </p:txBody>
        </p:sp>
        <p:sp>
          <p:nvSpPr>
            <p:cNvPr id="201" name="Google Shape;201;p12"/>
            <p:cNvSpPr/>
            <p:nvPr/>
          </p:nvSpPr>
          <p:spPr>
            <a:xfrm>
              <a:off x="4724400" y="2882619"/>
              <a:ext cx="1854199" cy="467439"/>
            </a:xfrm>
            <a:prstGeom prst="roundRect">
              <a:avLst>
                <a:gd fmla="val 16667" name="adj"/>
              </a:avLst>
            </a:prstGeom>
            <a:solidFill>
              <a:schemeClr val="accent1"/>
            </a:solidFill>
            <a:ln cap="flat" cmpd="sng" w="12700">
              <a:solidFill>
                <a:srgbClr val="0A306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ID" sz="2000">
                  <a:solidFill>
                    <a:schemeClr val="lt1"/>
                  </a:solidFill>
                  <a:latin typeface="Cambria"/>
                  <a:ea typeface="Cambria"/>
                  <a:cs typeface="Cambria"/>
                  <a:sym typeface="Cambria"/>
                </a:rPr>
                <a:t>BE (not)</a:t>
              </a:r>
              <a:endParaRPr/>
            </a:p>
          </p:txBody>
        </p:sp>
        <p:sp>
          <p:nvSpPr>
            <p:cNvPr id="202" name="Google Shape;202;p12"/>
            <p:cNvSpPr/>
            <p:nvPr/>
          </p:nvSpPr>
          <p:spPr>
            <a:xfrm>
              <a:off x="676453" y="3746357"/>
              <a:ext cx="4039998" cy="388783"/>
            </a:xfrm>
            <a:prstGeom prst="roundRect">
              <a:avLst>
                <a:gd fmla="val 16667" name="adj"/>
              </a:avLst>
            </a:prstGeom>
            <a:solidFill>
              <a:srgbClr val="D9E1F7"/>
            </a:solidFill>
            <a:ln cap="flat" cmpd="sng" w="9525">
              <a:solidFill>
                <a:schemeClr val="accen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ID" sz="2000">
                  <a:solidFill>
                    <a:schemeClr val="dk1"/>
                  </a:solidFill>
                  <a:latin typeface="Cambria"/>
                  <a:ea typeface="Cambria"/>
                  <a:cs typeface="Cambria"/>
                  <a:sym typeface="Cambria"/>
                </a:rPr>
                <a:t>You/ We/ They/ Rambu and Umbu</a:t>
              </a:r>
              <a:endParaRPr sz="2000">
                <a:solidFill>
                  <a:schemeClr val="dk1"/>
                </a:solidFill>
                <a:latin typeface="Cambria"/>
                <a:ea typeface="Cambria"/>
                <a:cs typeface="Cambria"/>
                <a:sym typeface="Cambria"/>
              </a:endParaRPr>
            </a:p>
          </p:txBody>
        </p:sp>
        <p:sp>
          <p:nvSpPr>
            <p:cNvPr id="203" name="Google Shape;203;p12"/>
            <p:cNvSpPr/>
            <p:nvPr/>
          </p:nvSpPr>
          <p:spPr>
            <a:xfrm>
              <a:off x="684403" y="4152429"/>
              <a:ext cx="4039998" cy="388783"/>
            </a:xfrm>
            <a:prstGeom prst="roundRect">
              <a:avLst>
                <a:gd fmla="val 16667" name="adj"/>
              </a:avLst>
            </a:prstGeom>
            <a:solidFill>
              <a:srgbClr val="D9E1F7"/>
            </a:solidFill>
            <a:ln cap="flat" cmpd="sng" w="9525">
              <a:solidFill>
                <a:schemeClr val="accen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ID" sz="2000">
                  <a:solidFill>
                    <a:schemeClr val="dk1"/>
                  </a:solidFill>
                  <a:latin typeface="Cambria"/>
                  <a:ea typeface="Cambria"/>
                  <a:cs typeface="Cambria"/>
                  <a:sym typeface="Cambria"/>
                </a:rPr>
                <a:t>She/ It/ Rambu</a:t>
              </a:r>
              <a:endParaRPr sz="2000">
                <a:solidFill>
                  <a:schemeClr val="dk1"/>
                </a:solidFill>
                <a:latin typeface="Cambria"/>
                <a:ea typeface="Cambria"/>
                <a:cs typeface="Cambria"/>
                <a:sym typeface="Cambria"/>
              </a:endParaRPr>
            </a:p>
          </p:txBody>
        </p:sp>
        <p:sp>
          <p:nvSpPr>
            <p:cNvPr id="204" name="Google Shape;204;p12"/>
            <p:cNvSpPr/>
            <p:nvPr/>
          </p:nvSpPr>
          <p:spPr>
            <a:xfrm>
              <a:off x="4736167" y="3736792"/>
              <a:ext cx="1854199" cy="386055"/>
            </a:xfrm>
            <a:prstGeom prst="roundRect">
              <a:avLst>
                <a:gd fmla="val 16667" name="adj"/>
              </a:avLst>
            </a:prstGeom>
            <a:solidFill>
              <a:srgbClr val="D9E1F7"/>
            </a:solidFill>
            <a:ln cap="flat" cmpd="sng" w="9525">
              <a:solidFill>
                <a:schemeClr val="accen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ID" sz="2000">
                  <a:solidFill>
                    <a:schemeClr val="dk1"/>
                  </a:solidFill>
                  <a:latin typeface="Cambria"/>
                  <a:ea typeface="Cambria"/>
                  <a:cs typeface="Cambria"/>
                  <a:sym typeface="Cambria"/>
                </a:rPr>
                <a:t>are (not)</a:t>
              </a:r>
              <a:endParaRPr/>
            </a:p>
          </p:txBody>
        </p:sp>
        <p:sp>
          <p:nvSpPr>
            <p:cNvPr id="205" name="Google Shape;205;p12"/>
            <p:cNvSpPr/>
            <p:nvPr/>
          </p:nvSpPr>
          <p:spPr>
            <a:xfrm>
              <a:off x="4736167" y="4135140"/>
              <a:ext cx="1854199" cy="386055"/>
            </a:xfrm>
            <a:prstGeom prst="roundRect">
              <a:avLst>
                <a:gd fmla="val 16667" name="adj"/>
              </a:avLst>
            </a:prstGeom>
            <a:solidFill>
              <a:srgbClr val="D9E1F7"/>
            </a:solidFill>
            <a:ln cap="flat" cmpd="sng" w="9525">
              <a:solidFill>
                <a:schemeClr val="accen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ID" sz="2000">
                  <a:solidFill>
                    <a:schemeClr val="dk1"/>
                  </a:solidFill>
                  <a:latin typeface="Cambria"/>
                  <a:ea typeface="Cambria"/>
                  <a:cs typeface="Cambria"/>
                  <a:sym typeface="Cambria"/>
                </a:rPr>
                <a:t>Is (not)</a:t>
              </a:r>
              <a:endParaRPr/>
            </a:p>
          </p:txBody>
        </p:sp>
      </p:gr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9" name="Shape 209"/>
        <p:cNvGrpSpPr/>
        <p:nvPr/>
      </p:nvGrpSpPr>
      <p:grpSpPr>
        <a:xfrm>
          <a:off x="0" y="0"/>
          <a:ext cx="0" cy="0"/>
          <a:chOff x="0" y="0"/>
          <a:chExt cx="0" cy="0"/>
        </a:xfrm>
      </p:grpSpPr>
      <p:sp>
        <p:nvSpPr>
          <p:cNvPr id="210" name="Google Shape;210;p13"/>
          <p:cNvSpPr txBox="1"/>
          <p:nvPr>
            <p:ph type="title"/>
          </p:nvPr>
        </p:nvSpPr>
        <p:spPr>
          <a:xfrm>
            <a:off x="545950" y="268400"/>
            <a:ext cx="7289100" cy="780000"/>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Clr>
                <a:schemeClr val="dk1"/>
              </a:buClr>
              <a:buSzPts val="4000"/>
              <a:buFont typeface="Play"/>
              <a:buNone/>
            </a:pPr>
            <a:r>
              <a:rPr lang="en-ID"/>
              <a:t>The future with ‘</a:t>
            </a:r>
            <a:r>
              <a:rPr i="1" lang="en-ID"/>
              <a:t>going to</a:t>
            </a:r>
            <a:r>
              <a:rPr lang="en-ID"/>
              <a:t>’</a:t>
            </a:r>
            <a:endParaRPr/>
          </a:p>
        </p:txBody>
      </p:sp>
      <p:sp>
        <p:nvSpPr>
          <p:cNvPr id="211" name="Google Shape;211;p13"/>
          <p:cNvSpPr txBox="1"/>
          <p:nvPr>
            <p:ph idx="1" type="body"/>
          </p:nvPr>
        </p:nvSpPr>
        <p:spPr>
          <a:xfrm>
            <a:off x="545950" y="1591734"/>
            <a:ext cx="10615536" cy="1175657"/>
          </a:xfrm>
          <a:prstGeom prst="rect">
            <a:avLst/>
          </a:prstGeom>
          <a:noFill/>
          <a:ln>
            <a:noFill/>
          </a:ln>
        </p:spPr>
        <p:txBody>
          <a:bodyPr anchorCtr="0" anchor="t" bIns="45700" lIns="91425" spcFirstLastPara="1" rIns="91425" wrap="square" tIns="45700">
            <a:noAutofit/>
          </a:bodyPr>
          <a:lstStyle/>
          <a:p>
            <a:pPr indent="-431800" lvl="0" marL="431800" rtl="0" algn="l">
              <a:lnSpc>
                <a:spcPct val="100000"/>
              </a:lnSpc>
              <a:spcBef>
                <a:spcPts val="0"/>
              </a:spcBef>
              <a:spcAft>
                <a:spcPts val="0"/>
              </a:spcAft>
              <a:buClr>
                <a:srgbClr val="21211E"/>
              </a:buClr>
              <a:buSzPts val="1827"/>
              <a:buFont typeface="Play"/>
              <a:buAutoNum type="arabicPeriod"/>
            </a:pPr>
            <a:r>
              <a:rPr b="1" lang="en-ID" sz="2100">
                <a:solidFill>
                  <a:srgbClr val="21211E"/>
                </a:solidFill>
                <a:latin typeface="Cambria"/>
                <a:ea typeface="Cambria"/>
                <a:cs typeface="Cambria"/>
                <a:sym typeface="Cambria"/>
              </a:rPr>
              <a:t>“</a:t>
            </a:r>
            <a:r>
              <a:rPr b="1" i="1" lang="en-ID" sz="2100">
                <a:solidFill>
                  <a:srgbClr val="21211E"/>
                </a:solidFill>
                <a:latin typeface="Cambria"/>
                <a:ea typeface="Cambria"/>
                <a:cs typeface="Cambria"/>
                <a:sym typeface="Cambria"/>
              </a:rPr>
              <a:t>Going to</a:t>
            </a:r>
            <a:r>
              <a:rPr b="1" lang="en-ID" sz="2100">
                <a:solidFill>
                  <a:srgbClr val="21211E"/>
                </a:solidFill>
                <a:latin typeface="Cambria"/>
                <a:ea typeface="Cambria"/>
                <a:cs typeface="Cambria"/>
                <a:sym typeface="Cambria"/>
              </a:rPr>
              <a:t>” for future plans </a:t>
            </a:r>
            <a:endParaRPr b="1" sz="2100">
              <a:latin typeface="Cambria"/>
              <a:ea typeface="Cambria"/>
              <a:cs typeface="Cambria"/>
              <a:sym typeface="Cambria"/>
            </a:endParaRPr>
          </a:p>
          <a:p>
            <a:pPr indent="0" lvl="0" marL="446088" rtl="0" algn="just">
              <a:lnSpc>
                <a:spcPct val="100000"/>
              </a:lnSpc>
              <a:spcBef>
                <a:spcPts val="400"/>
              </a:spcBef>
              <a:spcAft>
                <a:spcPts val="0"/>
              </a:spcAft>
              <a:buClr>
                <a:srgbClr val="21211E"/>
              </a:buClr>
              <a:buSzPts val="1827"/>
              <a:buNone/>
            </a:pPr>
            <a:r>
              <a:rPr lang="en-ID" sz="2100">
                <a:solidFill>
                  <a:srgbClr val="21211E"/>
                </a:solidFill>
                <a:latin typeface="Cambria"/>
                <a:ea typeface="Cambria"/>
                <a:cs typeface="Cambria"/>
                <a:sym typeface="Cambria"/>
              </a:rPr>
              <a:t>“</a:t>
            </a:r>
            <a:r>
              <a:rPr i="1" lang="en-ID" sz="2100">
                <a:solidFill>
                  <a:srgbClr val="21211E"/>
                </a:solidFill>
                <a:latin typeface="Cambria"/>
                <a:ea typeface="Cambria"/>
                <a:cs typeface="Cambria"/>
                <a:sym typeface="Cambria"/>
              </a:rPr>
              <a:t>Going to</a:t>
            </a:r>
            <a:r>
              <a:rPr lang="en-ID" sz="2100">
                <a:solidFill>
                  <a:srgbClr val="21211E"/>
                </a:solidFill>
                <a:latin typeface="Cambria"/>
                <a:ea typeface="Cambria"/>
                <a:cs typeface="Cambria"/>
                <a:sym typeface="Cambria"/>
              </a:rPr>
              <a:t>” is used to talk about future events that have been planned in advance, rather than decided upon at the time of speaking. </a:t>
            </a:r>
            <a:endParaRPr/>
          </a:p>
          <a:p>
            <a:pPr indent="0" lvl="0" marL="446088" rtl="0" algn="just">
              <a:lnSpc>
                <a:spcPct val="100000"/>
              </a:lnSpc>
              <a:spcBef>
                <a:spcPts val="400"/>
              </a:spcBef>
              <a:spcAft>
                <a:spcPts val="0"/>
              </a:spcAft>
              <a:buClr>
                <a:schemeClr val="dk1"/>
              </a:buClr>
              <a:buSzPts val="1827"/>
              <a:buNone/>
            </a:pPr>
            <a:r>
              <a:t/>
            </a:r>
            <a:endParaRPr sz="2100">
              <a:latin typeface="Cambria"/>
              <a:ea typeface="Cambria"/>
              <a:cs typeface="Cambria"/>
              <a:sym typeface="Cambria"/>
            </a:endParaRPr>
          </a:p>
          <a:p>
            <a:pPr indent="-112585" lvl="0" marL="228600" rtl="0" algn="l">
              <a:lnSpc>
                <a:spcPct val="100000"/>
              </a:lnSpc>
              <a:spcBef>
                <a:spcPts val="400"/>
              </a:spcBef>
              <a:spcAft>
                <a:spcPts val="0"/>
              </a:spcAft>
              <a:buClr>
                <a:schemeClr val="dk1"/>
              </a:buClr>
              <a:buSzPts val="1827"/>
              <a:buNone/>
            </a:pPr>
            <a:r>
              <a:t/>
            </a:r>
            <a:endParaRPr sz="2100">
              <a:latin typeface="Cambria"/>
              <a:ea typeface="Cambria"/>
              <a:cs typeface="Cambria"/>
              <a:sym typeface="Cambria"/>
            </a:endParaRPr>
          </a:p>
        </p:txBody>
      </p:sp>
      <p:sp>
        <p:nvSpPr>
          <p:cNvPr id="212" name="Google Shape;212;p13"/>
          <p:cNvSpPr/>
          <p:nvPr/>
        </p:nvSpPr>
        <p:spPr>
          <a:xfrm>
            <a:off x="1021505" y="3257480"/>
            <a:ext cx="10139981" cy="671469"/>
          </a:xfrm>
          <a:prstGeom prst="roundRect">
            <a:avLst>
              <a:gd fmla="val 16667" name="adj"/>
            </a:avLst>
          </a:prstGeom>
          <a:solidFill>
            <a:schemeClr val="accent1"/>
          </a:solidFill>
          <a:ln cap="flat" cmpd="sng" w="12700">
            <a:solidFill>
              <a:srgbClr val="0A306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en-ID" sz="2500" u="none" strike="noStrike">
                <a:solidFill>
                  <a:schemeClr val="lt1"/>
                </a:solidFill>
                <a:latin typeface="Cambria"/>
                <a:ea typeface="Cambria"/>
                <a:cs typeface="Cambria"/>
                <a:sym typeface="Cambria"/>
              </a:rPr>
              <a:t>Our tutoring center </a:t>
            </a:r>
            <a:r>
              <a:rPr b="1" i="0" lang="en-ID" sz="2500" u="none" strike="noStrike">
                <a:solidFill>
                  <a:srgbClr val="FFFF00"/>
                </a:solidFill>
                <a:latin typeface="Cambria"/>
                <a:ea typeface="Cambria"/>
                <a:cs typeface="Cambria"/>
                <a:sym typeface="Cambria"/>
              </a:rPr>
              <a:t>is going to </a:t>
            </a:r>
            <a:r>
              <a:rPr b="0" i="0" lang="en-ID" sz="2500" u="none" strike="noStrike">
                <a:solidFill>
                  <a:schemeClr val="lt1"/>
                </a:solidFill>
                <a:latin typeface="Cambria"/>
                <a:ea typeface="Cambria"/>
                <a:cs typeface="Cambria"/>
                <a:sym typeface="Cambria"/>
              </a:rPr>
              <a:t>expand to other cities in Sumba Timur. </a:t>
            </a:r>
            <a:endParaRPr sz="2500">
              <a:solidFill>
                <a:schemeClr val="lt1"/>
              </a:solidFill>
              <a:latin typeface="Cambria"/>
              <a:ea typeface="Cambria"/>
              <a:cs typeface="Cambria"/>
              <a:sym typeface="Cambria"/>
            </a:endParaRPr>
          </a:p>
        </p:txBody>
      </p:sp>
      <p:sp>
        <p:nvSpPr>
          <p:cNvPr id="213" name="Google Shape;213;p13"/>
          <p:cNvSpPr txBox="1"/>
          <p:nvPr/>
        </p:nvSpPr>
        <p:spPr>
          <a:xfrm>
            <a:off x="7121861" y="3949476"/>
            <a:ext cx="2260504"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ID" sz="2000">
                <a:solidFill>
                  <a:schemeClr val="dk1"/>
                </a:solidFill>
                <a:latin typeface="Play"/>
                <a:ea typeface="Play"/>
                <a:cs typeface="Play"/>
                <a:sym typeface="Play"/>
              </a:rPr>
              <a:t>Base form of verb. </a:t>
            </a:r>
            <a:endParaRPr/>
          </a:p>
        </p:txBody>
      </p:sp>
      <p:sp>
        <p:nvSpPr>
          <p:cNvPr id="214" name="Google Shape;214;p13"/>
          <p:cNvSpPr/>
          <p:nvPr/>
        </p:nvSpPr>
        <p:spPr>
          <a:xfrm flipH="1" rot="-6972970">
            <a:off x="5917694" y="1874808"/>
            <a:ext cx="2088592" cy="2412527"/>
          </a:xfrm>
          <a:prstGeom prst="arc">
            <a:avLst>
              <a:gd fmla="val 17185664" name="adj1"/>
              <a:gd fmla="val 20210426" name="adj2"/>
            </a:avLst>
          </a:prstGeom>
          <a:noFill/>
          <a:ln cap="flat" cmpd="sng" w="38100">
            <a:solidFill>
              <a:srgbClr val="EA4301"/>
            </a:solidFill>
            <a:prstDash val="solid"/>
            <a:miter lim="800000"/>
            <a:headEnd len="sm" w="sm" type="none"/>
            <a:tailEnd len="med" w="med" type="triangl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Play"/>
              <a:ea typeface="Play"/>
              <a:cs typeface="Play"/>
              <a:sym typeface="Play"/>
            </a:endParaRPr>
          </a:p>
        </p:txBody>
      </p:sp>
      <p:sp>
        <p:nvSpPr>
          <p:cNvPr id="215" name="Google Shape;215;p13"/>
          <p:cNvSpPr/>
          <p:nvPr/>
        </p:nvSpPr>
        <p:spPr>
          <a:xfrm>
            <a:off x="5590871" y="3315536"/>
            <a:ext cx="1071186" cy="526002"/>
          </a:xfrm>
          <a:prstGeom prst="ellipse">
            <a:avLst/>
          </a:prstGeom>
          <a:noFill/>
          <a:ln cap="flat" cmpd="sng" w="12700">
            <a:solidFill>
              <a:srgbClr val="FFFF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200">
              <a:solidFill>
                <a:schemeClr val="lt1"/>
              </a:solidFill>
              <a:latin typeface="Cambria"/>
              <a:ea typeface="Cambria"/>
              <a:cs typeface="Cambria"/>
              <a:sym typeface="Cambria"/>
            </a:endParaRPr>
          </a:p>
        </p:txBody>
      </p:sp>
      <p:sp>
        <p:nvSpPr>
          <p:cNvPr id="216" name="Google Shape;216;p13"/>
          <p:cNvSpPr txBox="1"/>
          <p:nvPr/>
        </p:nvSpPr>
        <p:spPr>
          <a:xfrm>
            <a:off x="4000670" y="5117463"/>
            <a:ext cx="5464727"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ID" sz="2000">
                <a:solidFill>
                  <a:schemeClr val="dk1"/>
                </a:solidFill>
                <a:latin typeface="Play"/>
                <a:ea typeface="Play"/>
                <a:cs typeface="Play"/>
                <a:sym typeface="Play"/>
              </a:rPr>
              <a:t>“</a:t>
            </a:r>
            <a:r>
              <a:rPr i="1" lang="en-ID" sz="2000">
                <a:solidFill>
                  <a:schemeClr val="dk1"/>
                </a:solidFill>
                <a:latin typeface="Play"/>
                <a:ea typeface="Play"/>
                <a:cs typeface="Play"/>
                <a:sym typeface="Play"/>
              </a:rPr>
              <a:t>Going to</a:t>
            </a:r>
            <a:r>
              <a:rPr lang="en-ID" sz="2000">
                <a:solidFill>
                  <a:schemeClr val="dk1"/>
                </a:solidFill>
                <a:latin typeface="Play"/>
                <a:ea typeface="Play"/>
                <a:cs typeface="Play"/>
                <a:sym typeface="Play"/>
              </a:rPr>
              <a:t>” doesn’t change with the subject. </a:t>
            </a:r>
            <a:endParaRPr/>
          </a:p>
        </p:txBody>
      </p:sp>
      <p:sp>
        <p:nvSpPr>
          <p:cNvPr id="217" name="Google Shape;217;p13"/>
          <p:cNvSpPr txBox="1"/>
          <p:nvPr/>
        </p:nvSpPr>
        <p:spPr>
          <a:xfrm>
            <a:off x="494756" y="4489786"/>
            <a:ext cx="3332700"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ID" sz="2000">
                <a:solidFill>
                  <a:schemeClr val="dk1"/>
                </a:solidFill>
                <a:latin typeface="Play"/>
                <a:ea typeface="Play"/>
                <a:cs typeface="Play"/>
                <a:sym typeface="Play"/>
              </a:rPr>
              <a:t>“</a:t>
            </a:r>
            <a:r>
              <a:rPr i="1" lang="en-ID" sz="2000">
                <a:solidFill>
                  <a:schemeClr val="dk1"/>
                </a:solidFill>
                <a:latin typeface="Play"/>
                <a:ea typeface="Play"/>
                <a:cs typeface="Play"/>
                <a:sym typeface="Play"/>
              </a:rPr>
              <a:t>Be</a:t>
            </a:r>
            <a:r>
              <a:rPr lang="en-ID" sz="2000">
                <a:solidFill>
                  <a:schemeClr val="dk1"/>
                </a:solidFill>
                <a:latin typeface="Play"/>
                <a:ea typeface="Play"/>
                <a:cs typeface="Play"/>
                <a:sym typeface="Play"/>
              </a:rPr>
              <a:t>” matches the subject of the sentence. </a:t>
            </a:r>
            <a:endParaRPr/>
          </a:p>
        </p:txBody>
      </p:sp>
      <p:sp>
        <p:nvSpPr>
          <p:cNvPr id="218" name="Google Shape;218;p13"/>
          <p:cNvSpPr/>
          <p:nvPr/>
        </p:nvSpPr>
        <p:spPr>
          <a:xfrm>
            <a:off x="4000670" y="3391736"/>
            <a:ext cx="392501" cy="469516"/>
          </a:xfrm>
          <a:prstGeom prst="ellipse">
            <a:avLst/>
          </a:prstGeom>
          <a:noFill/>
          <a:ln cap="flat" cmpd="sng" w="12700">
            <a:solidFill>
              <a:srgbClr val="FFFF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200">
              <a:solidFill>
                <a:schemeClr val="lt1"/>
              </a:solidFill>
              <a:latin typeface="Cambria"/>
              <a:ea typeface="Cambria"/>
              <a:cs typeface="Cambria"/>
              <a:sym typeface="Cambria"/>
            </a:endParaRPr>
          </a:p>
        </p:txBody>
      </p:sp>
      <p:sp>
        <p:nvSpPr>
          <p:cNvPr id="219" name="Google Shape;219;p13"/>
          <p:cNvSpPr/>
          <p:nvPr/>
        </p:nvSpPr>
        <p:spPr>
          <a:xfrm flipH="1" rot="-5400000">
            <a:off x="4621744" y="2627183"/>
            <a:ext cx="2939502" cy="2412527"/>
          </a:xfrm>
          <a:prstGeom prst="arc">
            <a:avLst>
              <a:gd fmla="val 16234317" name="adj1"/>
              <a:gd fmla="val 19298235" name="adj2"/>
            </a:avLst>
          </a:prstGeom>
          <a:noFill/>
          <a:ln cap="flat" cmpd="sng" w="38100">
            <a:solidFill>
              <a:srgbClr val="EA4301"/>
            </a:solidFill>
            <a:prstDash val="solid"/>
            <a:miter lim="800000"/>
            <a:headEnd len="sm" w="sm" type="none"/>
            <a:tailEnd len="med" w="med" type="triangl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Play"/>
              <a:ea typeface="Play"/>
              <a:cs typeface="Play"/>
              <a:sym typeface="Play"/>
            </a:endParaRPr>
          </a:p>
        </p:txBody>
      </p:sp>
      <p:sp>
        <p:nvSpPr>
          <p:cNvPr id="220" name="Google Shape;220;p13"/>
          <p:cNvSpPr/>
          <p:nvPr/>
        </p:nvSpPr>
        <p:spPr>
          <a:xfrm rot="7265727">
            <a:off x="2027838" y="2191186"/>
            <a:ext cx="2772181" cy="1970730"/>
          </a:xfrm>
          <a:prstGeom prst="arc">
            <a:avLst>
              <a:gd fmla="val 17185664" name="adj1"/>
              <a:gd fmla="val 20210426" name="adj2"/>
            </a:avLst>
          </a:prstGeom>
          <a:noFill/>
          <a:ln cap="flat" cmpd="sng" w="38100">
            <a:solidFill>
              <a:srgbClr val="EA4301"/>
            </a:solidFill>
            <a:prstDash val="solid"/>
            <a:miter lim="800000"/>
            <a:headEnd len="sm" w="sm" type="none"/>
            <a:tailEnd len="med" w="med" type="triangl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Play"/>
              <a:ea typeface="Play"/>
              <a:cs typeface="Play"/>
              <a:sym typeface="Play"/>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12"/>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15"/>
                                        </p:tgtEl>
                                        <p:attrNameLst>
                                          <p:attrName>style.visibility</p:attrName>
                                        </p:attrNameLst>
                                      </p:cBhvr>
                                      <p:to>
                                        <p:strVal val="visible"/>
                                      </p:to>
                                    </p:set>
                                    <p:animEffect filter="fade" transition="in">
                                      <p:cBhvr>
                                        <p:cTn dur="200"/>
                                        <p:tgtEl>
                                          <p:spTgt spid="215"/>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14"/>
                                        </p:tgtEl>
                                        <p:attrNameLst>
                                          <p:attrName>style.visibility</p:attrName>
                                        </p:attrNameLst>
                                      </p:cBhvr>
                                      <p:to>
                                        <p:strVal val="visible"/>
                                      </p:to>
                                    </p:set>
                                    <p:animEffect filter="fade" transition="in">
                                      <p:cBhvr>
                                        <p:cTn dur="200"/>
                                        <p:tgtEl>
                                          <p:spTgt spid="21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13"/>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18"/>
                                        </p:tgtEl>
                                        <p:attrNameLst>
                                          <p:attrName>style.visibility</p:attrName>
                                        </p:attrNameLst>
                                      </p:cBhvr>
                                      <p:to>
                                        <p:strVal val="visible"/>
                                      </p:to>
                                    </p:set>
                                    <p:animEffect filter="fade" transition="in">
                                      <p:cBhvr>
                                        <p:cTn dur="200"/>
                                        <p:tgtEl>
                                          <p:spTgt spid="218"/>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20"/>
                                        </p:tgtEl>
                                        <p:attrNameLst>
                                          <p:attrName>style.visibility</p:attrName>
                                        </p:attrNameLst>
                                      </p:cBhvr>
                                      <p:to>
                                        <p:strVal val="visible"/>
                                      </p:to>
                                    </p:set>
                                    <p:animEffect filter="fade" transition="in">
                                      <p:cBhvr>
                                        <p:cTn dur="200"/>
                                        <p:tgtEl>
                                          <p:spTgt spid="220"/>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17"/>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19"/>
                                        </p:tgtEl>
                                        <p:attrNameLst>
                                          <p:attrName>style.visibility</p:attrName>
                                        </p:attrNameLst>
                                      </p:cBhvr>
                                      <p:to>
                                        <p:strVal val="visible"/>
                                      </p:to>
                                    </p:set>
                                    <p:animEffect filter="fade" transition="in">
                                      <p:cBhvr>
                                        <p:cTn dur="200"/>
                                        <p:tgtEl>
                                          <p:spTgt spid="219"/>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16"/>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4" name="Shape 224"/>
        <p:cNvGrpSpPr/>
        <p:nvPr/>
      </p:nvGrpSpPr>
      <p:grpSpPr>
        <a:xfrm>
          <a:off x="0" y="0"/>
          <a:ext cx="0" cy="0"/>
          <a:chOff x="0" y="0"/>
          <a:chExt cx="0" cy="0"/>
        </a:xfrm>
      </p:grpSpPr>
      <p:sp>
        <p:nvSpPr>
          <p:cNvPr id="225" name="Google Shape;225;p14"/>
          <p:cNvSpPr txBox="1"/>
          <p:nvPr>
            <p:ph type="title"/>
          </p:nvPr>
        </p:nvSpPr>
        <p:spPr>
          <a:xfrm>
            <a:off x="545950" y="268400"/>
            <a:ext cx="6561000" cy="780000"/>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Clr>
                <a:schemeClr val="dk1"/>
              </a:buClr>
              <a:buSzPts val="4000"/>
              <a:buFont typeface="Play"/>
              <a:buNone/>
            </a:pPr>
            <a:r>
              <a:rPr lang="en-ID"/>
              <a:t>The future with ‘</a:t>
            </a:r>
            <a:r>
              <a:rPr i="1" lang="en-ID"/>
              <a:t>going to</a:t>
            </a:r>
            <a:r>
              <a:rPr lang="en-ID"/>
              <a:t>’</a:t>
            </a:r>
            <a:endParaRPr/>
          </a:p>
        </p:txBody>
      </p:sp>
      <p:sp>
        <p:nvSpPr>
          <p:cNvPr id="226" name="Google Shape;226;p14"/>
          <p:cNvSpPr txBox="1"/>
          <p:nvPr>
            <p:ph idx="1" type="body"/>
          </p:nvPr>
        </p:nvSpPr>
        <p:spPr>
          <a:xfrm>
            <a:off x="545950" y="1554861"/>
            <a:ext cx="11100101" cy="779928"/>
          </a:xfrm>
          <a:prstGeom prst="rect">
            <a:avLst/>
          </a:prstGeom>
          <a:noFill/>
          <a:ln>
            <a:noFill/>
          </a:ln>
        </p:spPr>
        <p:txBody>
          <a:bodyPr anchorCtr="0" anchor="t" bIns="45700" lIns="91425" spcFirstLastPara="1" rIns="91425" wrap="square" tIns="45700">
            <a:noAutofit/>
          </a:bodyPr>
          <a:lstStyle/>
          <a:p>
            <a:pPr indent="-457200" lvl="0" marL="457200" rtl="0" algn="l">
              <a:lnSpc>
                <a:spcPct val="100000"/>
              </a:lnSpc>
              <a:spcBef>
                <a:spcPts val="0"/>
              </a:spcBef>
              <a:spcAft>
                <a:spcPts val="0"/>
              </a:spcAft>
              <a:buClr>
                <a:srgbClr val="21211E"/>
              </a:buClr>
              <a:buSzPts val="1827"/>
              <a:buFont typeface="Play"/>
              <a:buAutoNum type="arabicPeriod" startAt="2"/>
            </a:pPr>
            <a:r>
              <a:rPr b="1" lang="en-ID" sz="2100">
                <a:solidFill>
                  <a:srgbClr val="21211E"/>
                </a:solidFill>
                <a:latin typeface="Cambria"/>
                <a:ea typeface="Cambria"/>
                <a:cs typeface="Cambria"/>
                <a:sym typeface="Cambria"/>
              </a:rPr>
              <a:t>“</a:t>
            </a:r>
            <a:r>
              <a:rPr b="1" i="1" lang="en-ID" sz="2100">
                <a:solidFill>
                  <a:srgbClr val="21211E"/>
                </a:solidFill>
                <a:latin typeface="Cambria"/>
                <a:ea typeface="Cambria"/>
                <a:cs typeface="Cambria"/>
                <a:sym typeface="Cambria"/>
              </a:rPr>
              <a:t>Going to</a:t>
            </a:r>
            <a:r>
              <a:rPr b="1" lang="en-ID" sz="2100">
                <a:solidFill>
                  <a:srgbClr val="21211E"/>
                </a:solidFill>
                <a:latin typeface="Cambria"/>
                <a:ea typeface="Cambria"/>
                <a:cs typeface="Cambria"/>
                <a:sym typeface="Cambria"/>
              </a:rPr>
              <a:t>” for prediction</a:t>
            </a:r>
            <a:endParaRPr b="1" sz="2100">
              <a:latin typeface="Cambria"/>
              <a:ea typeface="Cambria"/>
              <a:cs typeface="Cambria"/>
              <a:sym typeface="Cambria"/>
            </a:endParaRPr>
          </a:p>
          <a:p>
            <a:pPr indent="0" lvl="0" marL="446088" rtl="0" algn="just">
              <a:lnSpc>
                <a:spcPct val="100000"/>
              </a:lnSpc>
              <a:spcBef>
                <a:spcPts val="400"/>
              </a:spcBef>
              <a:spcAft>
                <a:spcPts val="0"/>
              </a:spcAft>
              <a:buClr>
                <a:srgbClr val="21211E"/>
              </a:buClr>
              <a:buSzPts val="1827"/>
              <a:buNone/>
            </a:pPr>
            <a:r>
              <a:rPr lang="en-ID" sz="2100">
                <a:solidFill>
                  <a:srgbClr val="21211E"/>
                </a:solidFill>
                <a:latin typeface="Cambria"/>
                <a:ea typeface="Cambria"/>
                <a:cs typeface="Cambria"/>
                <a:sym typeface="Cambria"/>
              </a:rPr>
              <a:t>“</a:t>
            </a:r>
            <a:r>
              <a:rPr i="1" lang="en-ID" sz="2100">
                <a:solidFill>
                  <a:srgbClr val="21211E"/>
                </a:solidFill>
                <a:latin typeface="Cambria"/>
                <a:ea typeface="Cambria"/>
                <a:cs typeface="Cambria"/>
                <a:sym typeface="Cambria"/>
              </a:rPr>
              <a:t>Going to</a:t>
            </a:r>
            <a:r>
              <a:rPr lang="en-ID" sz="2100">
                <a:solidFill>
                  <a:srgbClr val="21211E"/>
                </a:solidFill>
                <a:latin typeface="Cambria"/>
                <a:ea typeface="Cambria"/>
                <a:cs typeface="Cambria"/>
                <a:sym typeface="Cambria"/>
              </a:rPr>
              <a:t>” is used to make predictions when there is evidence in the present moment. </a:t>
            </a:r>
            <a:endParaRPr/>
          </a:p>
          <a:p>
            <a:pPr indent="0" lvl="0" marL="446088" rtl="0" algn="just">
              <a:lnSpc>
                <a:spcPct val="100000"/>
              </a:lnSpc>
              <a:spcBef>
                <a:spcPts val="400"/>
              </a:spcBef>
              <a:spcAft>
                <a:spcPts val="0"/>
              </a:spcAft>
              <a:buClr>
                <a:schemeClr val="dk1"/>
              </a:buClr>
              <a:buSzPts val="1827"/>
              <a:buNone/>
            </a:pPr>
            <a:r>
              <a:t/>
            </a:r>
            <a:endParaRPr sz="2100">
              <a:solidFill>
                <a:srgbClr val="21211E"/>
              </a:solidFill>
              <a:latin typeface="Cambria"/>
              <a:ea typeface="Cambria"/>
              <a:cs typeface="Cambria"/>
              <a:sym typeface="Cambria"/>
            </a:endParaRPr>
          </a:p>
          <a:p>
            <a:pPr indent="0" lvl="0" marL="446088" rtl="0" algn="just">
              <a:lnSpc>
                <a:spcPct val="100000"/>
              </a:lnSpc>
              <a:spcBef>
                <a:spcPts val="400"/>
              </a:spcBef>
              <a:spcAft>
                <a:spcPts val="0"/>
              </a:spcAft>
              <a:buClr>
                <a:schemeClr val="dk1"/>
              </a:buClr>
              <a:buSzPts val="1827"/>
              <a:buNone/>
            </a:pPr>
            <a:r>
              <a:t/>
            </a:r>
            <a:endParaRPr sz="2100">
              <a:latin typeface="Cambria"/>
              <a:ea typeface="Cambria"/>
              <a:cs typeface="Cambria"/>
              <a:sym typeface="Cambria"/>
            </a:endParaRPr>
          </a:p>
          <a:p>
            <a:pPr indent="-112585" lvl="0" marL="228600" rtl="0" algn="l">
              <a:lnSpc>
                <a:spcPct val="100000"/>
              </a:lnSpc>
              <a:spcBef>
                <a:spcPts val="400"/>
              </a:spcBef>
              <a:spcAft>
                <a:spcPts val="0"/>
              </a:spcAft>
              <a:buClr>
                <a:schemeClr val="dk1"/>
              </a:buClr>
              <a:buSzPts val="1827"/>
              <a:buNone/>
            </a:pPr>
            <a:r>
              <a:t/>
            </a:r>
            <a:endParaRPr sz="2100">
              <a:latin typeface="Cambria"/>
              <a:ea typeface="Cambria"/>
              <a:cs typeface="Cambria"/>
              <a:sym typeface="Cambria"/>
            </a:endParaRPr>
          </a:p>
        </p:txBody>
      </p:sp>
      <p:sp>
        <p:nvSpPr>
          <p:cNvPr id="227" name="Google Shape;227;p14"/>
          <p:cNvSpPr/>
          <p:nvPr/>
        </p:nvSpPr>
        <p:spPr>
          <a:xfrm>
            <a:off x="1007391" y="2990839"/>
            <a:ext cx="10638660" cy="656975"/>
          </a:xfrm>
          <a:prstGeom prst="roundRect">
            <a:avLst>
              <a:gd fmla="val 16667" name="adj"/>
            </a:avLst>
          </a:prstGeom>
          <a:solidFill>
            <a:schemeClr val="accent1"/>
          </a:solidFill>
          <a:ln cap="flat" cmpd="sng" w="12700">
            <a:solidFill>
              <a:srgbClr val="0A306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en-ID" sz="2200" u="none" strike="noStrike">
                <a:solidFill>
                  <a:schemeClr val="lt1"/>
                </a:solidFill>
                <a:latin typeface="Cambria"/>
                <a:ea typeface="Cambria"/>
                <a:cs typeface="Cambria"/>
                <a:sym typeface="Cambria"/>
              </a:rPr>
              <a:t>With fun and effective tutoring sessions</a:t>
            </a:r>
            <a:r>
              <a:rPr lang="en-ID" sz="2200">
                <a:solidFill>
                  <a:schemeClr val="lt1"/>
                </a:solidFill>
                <a:latin typeface="Cambria"/>
                <a:ea typeface="Cambria"/>
                <a:cs typeface="Cambria"/>
                <a:sym typeface="Cambria"/>
              </a:rPr>
              <a:t>, y</a:t>
            </a:r>
            <a:r>
              <a:rPr b="0" i="0" lang="en-ID" sz="2200" u="none" strike="noStrike">
                <a:solidFill>
                  <a:schemeClr val="lt1"/>
                </a:solidFill>
                <a:latin typeface="Cambria"/>
                <a:ea typeface="Cambria"/>
                <a:cs typeface="Cambria"/>
                <a:sym typeface="Cambria"/>
              </a:rPr>
              <a:t>our child </a:t>
            </a:r>
            <a:r>
              <a:rPr b="1" lang="en-ID" sz="2200">
                <a:solidFill>
                  <a:srgbClr val="FFFF00"/>
                </a:solidFill>
                <a:latin typeface="Cambria"/>
                <a:ea typeface="Cambria"/>
                <a:cs typeface="Cambria"/>
                <a:sym typeface="Cambria"/>
              </a:rPr>
              <a:t>is going to </a:t>
            </a:r>
            <a:r>
              <a:rPr b="0" i="0" lang="en-ID" sz="2200" u="none" strike="noStrike">
                <a:solidFill>
                  <a:schemeClr val="lt1"/>
                </a:solidFill>
                <a:latin typeface="Cambria"/>
                <a:ea typeface="Cambria"/>
                <a:cs typeface="Cambria"/>
                <a:sym typeface="Cambria"/>
              </a:rPr>
              <a:t>build strong Math skills.</a:t>
            </a:r>
            <a:endParaRPr sz="2200">
              <a:solidFill>
                <a:schemeClr val="lt1"/>
              </a:solidFill>
              <a:latin typeface="Cambria"/>
              <a:ea typeface="Cambria"/>
              <a:cs typeface="Cambria"/>
              <a:sym typeface="Cambria"/>
            </a:endParaRPr>
          </a:p>
        </p:txBody>
      </p:sp>
      <p:sp>
        <p:nvSpPr>
          <p:cNvPr id="228" name="Google Shape;228;p14"/>
          <p:cNvSpPr/>
          <p:nvPr/>
        </p:nvSpPr>
        <p:spPr>
          <a:xfrm>
            <a:off x="7212138" y="3063257"/>
            <a:ext cx="1346595" cy="526002"/>
          </a:xfrm>
          <a:prstGeom prst="ellipse">
            <a:avLst/>
          </a:prstGeom>
          <a:noFill/>
          <a:ln cap="flat" cmpd="sng" w="12700">
            <a:solidFill>
              <a:srgbClr val="FFFF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200">
              <a:solidFill>
                <a:schemeClr val="lt1"/>
              </a:solidFill>
              <a:latin typeface="Cambria"/>
              <a:ea typeface="Cambria"/>
              <a:cs typeface="Cambria"/>
              <a:sym typeface="Cambria"/>
            </a:endParaRPr>
          </a:p>
        </p:txBody>
      </p:sp>
      <p:sp>
        <p:nvSpPr>
          <p:cNvPr id="229" name="Google Shape;229;p14"/>
          <p:cNvSpPr txBox="1"/>
          <p:nvPr/>
        </p:nvSpPr>
        <p:spPr>
          <a:xfrm>
            <a:off x="7944063" y="3837722"/>
            <a:ext cx="3701988"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ID" sz="2000">
                <a:solidFill>
                  <a:schemeClr val="dk1"/>
                </a:solidFill>
                <a:latin typeface="Play"/>
                <a:ea typeface="Play"/>
                <a:cs typeface="Play"/>
                <a:sym typeface="Play"/>
              </a:rPr>
              <a:t>“</a:t>
            </a:r>
            <a:r>
              <a:rPr i="1" lang="en-ID" sz="2000">
                <a:solidFill>
                  <a:schemeClr val="dk1"/>
                </a:solidFill>
                <a:latin typeface="Play"/>
                <a:ea typeface="Play"/>
                <a:cs typeface="Play"/>
                <a:sym typeface="Play"/>
              </a:rPr>
              <a:t>Going to</a:t>
            </a:r>
            <a:r>
              <a:rPr lang="en-ID" sz="2000">
                <a:solidFill>
                  <a:schemeClr val="dk1"/>
                </a:solidFill>
                <a:latin typeface="Play"/>
                <a:ea typeface="Play"/>
                <a:cs typeface="Play"/>
                <a:sym typeface="Play"/>
              </a:rPr>
              <a:t>” gives the prediction</a:t>
            </a:r>
            <a:endParaRPr/>
          </a:p>
        </p:txBody>
      </p:sp>
      <p:sp>
        <p:nvSpPr>
          <p:cNvPr id="230" name="Google Shape;230;p14"/>
          <p:cNvSpPr txBox="1"/>
          <p:nvPr/>
        </p:nvSpPr>
        <p:spPr>
          <a:xfrm>
            <a:off x="774676" y="3923281"/>
            <a:ext cx="3332700" cy="92333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ID" sz="1800">
                <a:solidFill>
                  <a:schemeClr val="dk1"/>
                </a:solidFill>
                <a:latin typeface="Play"/>
                <a:ea typeface="Play"/>
                <a:cs typeface="Play"/>
                <a:sym typeface="Play"/>
              </a:rPr>
              <a:t>Evidence in the present moment means that you can make a prediction. </a:t>
            </a:r>
            <a:endParaRPr sz="2000">
              <a:solidFill>
                <a:schemeClr val="dk1"/>
              </a:solidFill>
              <a:latin typeface="Play"/>
              <a:ea typeface="Play"/>
              <a:cs typeface="Play"/>
              <a:sym typeface="Play"/>
            </a:endParaRPr>
          </a:p>
        </p:txBody>
      </p:sp>
      <p:sp>
        <p:nvSpPr>
          <p:cNvPr id="231" name="Google Shape;231;p14"/>
          <p:cNvSpPr/>
          <p:nvPr/>
        </p:nvSpPr>
        <p:spPr>
          <a:xfrm flipH="1" rot="-6905256">
            <a:off x="7324361" y="2185762"/>
            <a:ext cx="1546495" cy="1979121"/>
          </a:xfrm>
          <a:prstGeom prst="arc">
            <a:avLst>
              <a:gd fmla="val 16234317" name="adj1"/>
              <a:gd fmla="val 19298235" name="adj2"/>
            </a:avLst>
          </a:prstGeom>
          <a:noFill/>
          <a:ln cap="flat" cmpd="sng" w="38100">
            <a:solidFill>
              <a:srgbClr val="EA4301"/>
            </a:solidFill>
            <a:prstDash val="solid"/>
            <a:miter lim="800000"/>
            <a:headEnd len="sm" w="sm" type="none"/>
            <a:tailEnd len="med" w="med" type="triangl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Play"/>
              <a:ea typeface="Play"/>
              <a:cs typeface="Play"/>
              <a:sym typeface="Play"/>
            </a:endParaRPr>
          </a:p>
        </p:txBody>
      </p:sp>
      <p:sp>
        <p:nvSpPr>
          <p:cNvPr id="232" name="Google Shape;232;p14"/>
          <p:cNvSpPr/>
          <p:nvPr/>
        </p:nvSpPr>
        <p:spPr>
          <a:xfrm rot="7265727">
            <a:off x="2614580" y="1980035"/>
            <a:ext cx="2772181" cy="1970730"/>
          </a:xfrm>
          <a:prstGeom prst="arc">
            <a:avLst>
              <a:gd fmla="val 17185664" name="adj1"/>
              <a:gd fmla="val 20210426" name="adj2"/>
            </a:avLst>
          </a:prstGeom>
          <a:noFill/>
          <a:ln cap="flat" cmpd="sng" w="38100">
            <a:solidFill>
              <a:srgbClr val="EA4301"/>
            </a:solidFill>
            <a:prstDash val="solid"/>
            <a:miter lim="800000"/>
            <a:headEnd len="sm" w="sm" type="none"/>
            <a:tailEnd len="med" w="med" type="triangl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Play"/>
              <a:ea typeface="Play"/>
              <a:cs typeface="Play"/>
              <a:sym typeface="Play"/>
            </a:endParaRPr>
          </a:p>
        </p:txBody>
      </p:sp>
      <p:sp>
        <p:nvSpPr>
          <p:cNvPr id="233" name="Google Shape;233;p14"/>
          <p:cNvSpPr/>
          <p:nvPr/>
        </p:nvSpPr>
        <p:spPr>
          <a:xfrm rot="-5400000">
            <a:off x="3494467" y="1256343"/>
            <a:ext cx="111380" cy="4456692"/>
          </a:xfrm>
          <a:prstGeom prst="leftBracket">
            <a:avLst>
              <a:gd fmla="val 8333" name="adj"/>
            </a:avLst>
          </a:prstGeom>
          <a:noFill/>
          <a:ln cap="flat" cmpd="sng" w="28575">
            <a:solidFill>
              <a:srgbClr val="FFFF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Play"/>
              <a:ea typeface="Play"/>
              <a:cs typeface="Play"/>
              <a:sym typeface="Play"/>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27"/>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28"/>
                                        </p:tgtEl>
                                        <p:attrNameLst>
                                          <p:attrName>style.visibility</p:attrName>
                                        </p:attrNameLst>
                                      </p:cBhvr>
                                      <p:to>
                                        <p:strVal val="visible"/>
                                      </p:to>
                                    </p:set>
                                    <p:animEffect filter="fade" transition="in">
                                      <p:cBhvr>
                                        <p:cTn dur="200"/>
                                        <p:tgtEl>
                                          <p:spTgt spid="228"/>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32"/>
                                        </p:tgtEl>
                                        <p:attrNameLst>
                                          <p:attrName>style.visibility</p:attrName>
                                        </p:attrNameLst>
                                      </p:cBhvr>
                                      <p:to>
                                        <p:strVal val="visible"/>
                                      </p:to>
                                    </p:set>
                                    <p:animEffect filter="fade" transition="in">
                                      <p:cBhvr>
                                        <p:cTn dur="200"/>
                                        <p:tgtEl>
                                          <p:spTgt spid="232"/>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30"/>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31"/>
                                        </p:tgtEl>
                                        <p:attrNameLst>
                                          <p:attrName>style.visibility</p:attrName>
                                        </p:attrNameLst>
                                      </p:cBhvr>
                                      <p:to>
                                        <p:strVal val="visible"/>
                                      </p:to>
                                    </p:set>
                                    <p:animEffect filter="fade" transition="in">
                                      <p:cBhvr>
                                        <p:cTn dur="200"/>
                                        <p:tgtEl>
                                          <p:spTgt spid="231"/>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29"/>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7" name="Shape 237"/>
        <p:cNvGrpSpPr/>
        <p:nvPr/>
      </p:nvGrpSpPr>
      <p:grpSpPr>
        <a:xfrm>
          <a:off x="0" y="0"/>
          <a:ext cx="0" cy="0"/>
          <a:chOff x="0" y="0"/>
          <a:chExt cx="0" cy="0"/>
        </a:xfrm>
      </p:grpSpPr>
      <p:sp>
        <p:nvSpPr>
          <p:cNvPr id="238" name="Google Shape;238;p15"/>
          <p:cNvSpPr txBox="1"/>
          <p:nvPr>
            <p:ph type="title"/>
          </p:nvPr>
        </p:nvSpPr>
        <p:spPr>
          <a:xfrm>
            <a:off x="545950" y="268400"/>
            <a:ext cx="6886800" cy="780000"/>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Clr>
                <a:schemeClr val="dk1"/>
              </a:buClr>
              <a:buSzPts val="4000"/>
              <a:buFont typeface="Play"/>
              <a:buNone/>
            </a:pPr>
            <a:r>
              <a:rPr lang="en-ID"/>
              <a:t>The future with ‘</a:t>
            </a:r>
            <a:r>
              <a:rPr i="1" lang="en-ID"/>
              <a:t>going to</a:t>
            </a:r>
            <a:r>
              <a:rPr lang="en-ID"/>
              <a:t>’</a:t>
            </a:r>
            <a:endParaRPr/>
          </a:p>
        </p:txBody>
      </p:sp>
      <p:sp>
        <p:nvSpPr>
          <p:cNvPr id="239" name="Google Shape;239;p15"/>
          <p:cNvSpPr txBox="1"/>
          <p:nvPr>
            <p:ph idx="1" type="body"/>
          </p:nvPr>
        </p:nvSpPr>
        <p:spPr>
          <a:xfrm>
            <a:off x="545950" y="1252376"/>
            <a:ext cx="11100101" cy="779928"/>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rgbClr val="21211E"/>
              </a:buClr>
              <a:buSzPts val="1827"/>
              <a:buNone/>
            </a:pPr>
            <a:r>
              <a:rPr b="1" lang="en-ID" sz="2100">
                <a:solidFill>
                  <a:srgbClr val="21211E"/>
                </a:solidFill>
                <a:latin typeface="Cambria"/>
                <a:ea typeface="Cambria"/>
                <a:cs typeface="Cambria"/>
                <a:sym typeface="Cambria"/>
              </a:rPr>
              <a:t>Questions with “</a:t>
            </a:r>
            <a:r>
              <a:rPr b="1" i="1" lang="en-ID" sz="2100">
                <a:solidFill>
                  <a:srgbClr val="21211E"/>
                </a:solidFill>
                <a:latin typeface="Cambria"/>
                <a:ea typeface="Cambria"/>
                <a:cs typeface="Cambria"/>
                <a:sym typeface="Cambria"/>
              </a:rPr>
              <a:t>going to</a:t>
            </a:r>
            <a:r>
              <a:rPr b="1" lang="en-ID" sz="2100">
                <a:solidFill>
                  <a:srgbClr val="21211E"/>
                </a:solidFill>
                <a:latin typeface="Cambria"/>
                <a:ea typeface="Cambria"/>
                <a:cs typeface="Cambria"/>
                <a:sym typeface="Cambria"/>
              </a:rPr>
              <a:t>”</a:t>
            </a:r>
            <a:endParaRPr b="1" sz="2100">
              <a:latin typeface="Cambria"/>
              <a:ea typeface="Cambria"/>
              <a:cs typeface="Cambria"/>
              <a:sym typeface="Cambria"/>
            </a:endParaRPr>
          </a:p>
          <a:p>
            <a:pPr indent="0" lvl="0" marL="0" rtl="0" algn="l">
              <a:lnSpc>
                <a:spcPct val="100000"/>
              </a:lnSpc>
              <a:spcBef>
                <a:spcPts val="400"/>
              </a:spcBef>
              <a:spcAft>
                <a:spcPts val="0"/>
              </a:spcAft>
              <a:buClr>
                <a:srgbClr val="21211E"/>
              </a:buClr>
              <a:buSzPts val="1827"/>
              <a:buNone/>
            </a:pPr>
            <a:r>
              <a:rPr lang="en-ID" sz="2100">
                <a:solidFill>
                  <a:srgbClr val="21211E"/>
                </a:solidFill>
                <a:latin typeface="Cambria"/>
                <a:ea typeface="Cambria"/>
                <a:cs typeface="Cambria"/>
                <a:sym typeface="Cambria"/>
              </a:rPr>
              <a:t>Questions with “</a:t>
            </a:r>
            <a:r>
              <a:rPr i="1" lang="en-ID" sz="2100">
                <a:solidFill>
                  <a:srgbClr val="21211E"/>
                </a:solidFill>
                <a:latin typeface="Cambria"/>
                <a:ea typeface="Cambria"/>
                <a:cs typeface="Cambria"/>
                <a:sym typeface="Cambria"/>
              </a:rPr>
              <a:t>going to</a:t>
            </a:r>
            <a:r>
              <a:rPr lang="en-ID" sz="2100">
                <a:solidFill>
                  <a:srgbClr val="21211E"/>
                </a:solidFill>
                <a:latin typeface="Cambria"/>
                <a:ea typeface="Cambria"/>
                <a:cs typeface="Cambria"/>
                <a:sym typeface="Cambria"/>
              </a:rPr>
              <a:t>” are formed by swapping the subject and “</a:t>
            </a:r>
            <a:r>
              <a:rPr i="1" lang="en-ID" sz="2100">
                <a:solidFill>
                  <a:srgbClr val="21211E"/>
                </a:solidFill>
                <a:latin typeface="Cambria"/>
                <a:ea typeface="Cambria"/>
                <a:cs typeface="Cambria"/>
                <a:sym typeface="Cambria"/>
              </a:rPr>
              <a:t>be</a:t>
            </a:r>
            <a:r>
              <a:rPr lang="en-ID" sz="2100">
                <a:solidFill>
                  <a:srgbClr val="21211E"/>
                </a:solidFill>
                <a:latin typeface="Cambria"/>
                <a:ea typeface="Cambria"/>
                <a:cs typeface="Cambria"/>
                <a:sym typeface="Cambria"/>
              </a:rPr>
              <a:t>.” </a:t>
            </a:r>
            <a:endParaRPr/>
          </a:p>
          <a:p>
            <a:pPr indent="0" lvl="0" marL="446088" rtl="0" algn="just">
              <a:lnSpc>
                <a:spcPct val="100000"/>
              </a:lnSpc>
              <a:spcBef>
                <a:spcPts val="400"/>
              </a:spcBef>
              <a:spcAft>
                <a:spcPts val="0"/>
              </a:spcAft>
              <a:buClr>
                <a:schemeClr val="dk1"/>
              </a:buClr>
              <a:buSzPts val="1827"/>
              <a:buNone/>
            </a:pPr>
            <a:r>
              <a:t/>
            </a:r>
            <a:endParaRPr sz="2100">
              <a:solidFill>
                <a:srgbClr val="21211E"/>
              </a:solidFill>
              <a:latin typeface="Cambria"/>
              <a:ea typeface="Cambria"/>
              <a:cs typeface="Cambria"/>
              <a:sym typeface="Cambria"/>
            </a:endParaRPr>
          </a:p>
          <a:p>
            <a:pPr indent="0" lvl="0" marL="446088" rtl="0" algn="just">
              <a:lnSpc>
                <a:spcPct val="100000"/>
              </a:lnSpc>
              <a:spcBef>
                <a:spcPts val="400"/>
              </a:spcBef>
              <a:spcAft>
                <a:spcPts val="0"/>
              </a:spcAft>
              <a:buClr>
                <a:schemeClr val="dk1"/>
              </a:buClr>
              <a:buSzPts val="1827"/>
              <a:buNone/>
            </a:pPr>
            <a:r>
              <a:t/>
            </a:r>
            <a:endParaRPr sz="2100">
              <a:latin typeface="Cambria"/>
              <a:ea typeface="Cambria"/>
              <a:cs typeface="Cambria"/>
              <a:sym typeface="Cambria"/>
            </a:endParaRPr>
          </a:p>
          <a:p>
            <a:pPr indent="-112585" lvl="0" marL="228600" rtl="0" algn="l">
              <a:lnSpc>
                <a:spcPct val="100000"/>
              </a:lnSpc>
              <a:spcBef>
                <a:spcPts val="400"/>
              </a:spcBef>
              <a:spcAft>
                <a:spcPts val="0"/>
              </a:spcAft>
              <a:buClr>
                <a:schemeClr val="dk1"/>
              </a:buClr>
              <a:buSzPts val="1827"/>
              <a:buNone/>
            </a:pPr>
            <a:r>
              <a:t/>
            </a:r>
            <a:endParaRPr sz="2100">
              <a:latin typeface="Cambria"/>
              <a:ea typeface="Cambria"/>
              <a:cs typeface="Cambria"/>
              <a:sym typeface="Cambria"/>
            </a:endParaRPr>
          </a:p>
        </p:txBody>
      </p:sp>
      <p:grpSp>
        <p:nvGrpSpPr>
          <p:cNvPr id="240" name="Google Shape;240;p15"/>
          <p:cNvGrpSpPr/>
          <p:nvPr/>
        </p:nvGrpSpPr>
        <p:grpSpPr>
          <a:xfrm>
            <a:off x="2489563" y="3948442"/>
            <a:ext cx="8161960" cy="656975"/>
            <a:chOff x="2514277" y="3340444"/>
            <a:chExt cx="8161960" cy="656975"/>
          </a:xfrm>
        </p:grpSpPr>
        <p:sp>
          <p:nvSpPr>
            <p:cNvPr id="241" name="Google Shape;241;p15"/>
            <p:cNvSpPr/>
            <p:nvPr/>
          </p:nvSpPr>
          <p:spPr>
            <a:xfrm>
              <a:off x="2514277" y="3340444"/>
              <a:ext cx="8161960" cy="656975"/>
            </a:xfrm>
            <a:prstGeom prst="roundRect">
              <a:avLst>
                <a:gd fmla="val 16667" name="adj"/>
              </a:avLst>
            </a:prstGeom>
            <a:solidFill>
              <a:srgbClr val="D0E2FB"/>
            </a:solidFill>
            <a:ln cap="flat" cmpd="sng" w="12700">
              <a:solidFill>
                <a:srgbClr val="0A306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ID" sz="2300">
                  <a:solidFill>
                    <a:schemeClr val="accent1"/>
                  </a:solidFill>
                  <a:latin typeface="Cambria"/>
                  <a:ea typeface="Cambria"/>
                  <a:cs typeface="Cambria"/>
                  <a:sym typeface="Cambria"/>
                </a:rPr>
                <a:t>                                 going to </a:t>
              </a:r>
              <a:r>
                <a:rPr b="0" i="0" lang="en-ID" sz="2300" u="none" strike="noStrike">
                  <a:solidFill>
                    <a:schemeClr val="dk1"/>
                  </a:solidFill>
                  <a:latin typeface="Cambria"/>
                  <a:ea typeface="Cambria"/>
                  <a:cs typeface="Cambria"/>
                  <a:sym typeface="Cambria"/>
                </a:rPr>
                <a:t>open admission soon?</a:t>
              </a:r>
              <a:endParaRPr sz="2300">
                <a:solidFill>
                  <a:schemeClr val="dk1"/>
                </a:solidFill>
                <a:latin typeface="Cambria"/>
                <a:ea typeface="Cambria"/>
                <a:cs typeface="Cambria"/>
                <a:sym typeface="Cambria"/>
              </a:endParaRPr>
            </a:p>
          </p:txBody>
        </p:sp>
        <p:sp>
          <p:nvSpPr>
            <p:cNvPr id="242" name="Google Shape;242;p15"/>
            <p:cNvSpPr/>
            <p:nvPr/>
          </p:nvSpPr>
          <p:spPr>
            <a:xfrm>
              <a:off x="2578054" y="3545080"/>
              <a:ext cx="504797" cy="272415"/>
            </a:xfrm>
            <a:prstGeom prst="roundRect">
              <a:avLst>
                <a:gd fmla="val 16667" name="adj"/>
              </a:avLst>
            </a:prstGeom>
            <a:solidFill>
              <a:srgbClr val="D0E2FB"/>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ID" sz="2300">
                  <a:solidFill>
                    <a:schemeClr val="accent1"/>
                  </a:solidFill>
                  <a:latin typeface="Cambria"/>
                  <a:ea typeface="Cambria"/>
                  <a:cs typeface="Cambria"/>
                  <a:sym typeface="Cambria"/>
                </a:rPr>
                <a:t>Is</a:t>
              </a:r>
              <a:endParaRPr sz="2300">
                <a:solidFill>
                  <a:schemeClr val="dk1"/>
                </a:solidFill>
                <a:latin typeface="Cambria"/>
                <a:ea typeface="Cambria"/>
                <a:cs typeface="Cambria"/>
                <a:sym typeface="Cambria"/>
              </a:endParaRPr>
            </a:p>
          </p:txBody>
        </p:sp>
        <p:sp>
          <p:nvSpPr>
            <p:cNvPr id="243" name="Google Shape;243;p15"/>
            <p:cNvSpPr txBox="1"/>
            <p:nvPr/>
          </p:nvSpPr>
          <p:spPr>
            <a:xfrm>
              <a:off x="2975979" y="3455179"/>
              <a:ext cx="2871330" cy="44627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ID" sz="2300">
                  <a:solidFill>
                    <a:srgbClr val="FF0000"/>
                  </a:solidFill>
                  <a:latin typeface="Cambria"/>
                  <a:ea typeface="Cambria"/>
                  <a:cs typeface="Cambria"/>
                  <a:sym typeface="Cambria"/>
                </a:rPr>
                <a:t>t</a:t>
              </a:r>
              <a:r>
                <a:rPr b="1" i="0" lang="en-ID" sz="2300" u="none" strike="noStrike">
                  <a:solidFill>
                    <a:srgbClr val="FF0000"/>
                  </a:solidFill>
                  <a:latin typeface="Cambria"/>
                  <a:ea typeface="Cambria"/>
                  <a:cs typeface="Cambria"/>
                  <a:sym typeface="Cambria"/>
                </a:rPr>
                <a:t>he tutoring center </a:t>
              </a:r>
              <a:endParaRPr sz="2300">
                <a:solidFill>
                  <a:schemeClr val="dk1"/>
                </a:solidFill>
                <a:latin typeface="Play"/>
                <a:ea typeface="Play"/>
                <a:cs typeface="Play"/>
                <a:sym typeface="Play"/>
              </a:endParaRPr>
            </a:p>
          </p:txBody>
        </p:sp>
      </p:grpSp>
      <p:grpSp>
        <p:nvGrpSpPr>
          <p:cNvPr id="244" name="Google Shape;244;p15"/>
          <p:cNvGrpSpPr/>
          <p:nvPr/>
        </p:nvGrpSpPr>
        <p:grpSpPr>
          <a:xfrm>
            <a:off x="1378092" y="2557150"/>
            <a:ext cx="7348142" cy="656975"/>
            <a:chOff x="1378092" y="2183930"/>
            <a:chExt cx="7348142" cy="656975"/>
          </a:xfrm>
        </p:grpSpPr>
        <p:sp>
          <p:nvSpPr>
            <p:cNvPr id="245" name="Google Shape;245;p15"/>
            <p:cNvSpPr/>
            <p:nvPr/>
          </p:nvSpPr>
          <p:spPr>
            <a:xfrm>
              <a:off x="1378092" y="2183930"/>
              <a:ext cx="7348142" cy="656975"/>
            </a:xfrm>
            <a:prstGeom prst="roundRect">
              <a:avLst>
                <a:gd fmla="val 16667" name="adj"/>
              </a:avLst>
            </a:prstGeom>
            <a:solidFill>
              <a:srgbClr val="D0E2FB"/>
            </a:solidFill>
            <a:ln cap="flat" cmpd="sng" w="12700">
              <a:solidFill>
                <a:srgbClr val="0A306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en-ID" sz="2300" u="none" strike="noStrike">
                  <a:solidFill>
                    <a:schemeClr val="dk1"/>
                  </a:solidFill>
                  <a:latin typeface="Cambria"/>
                  <a:ea typeface="Cambria"/>
                  <a:cs typeface="Cambria"/>
                  <a:sym typeface="Cambria"/>
                </a:rPr>
                <a:t>                                                               open admission soon.</a:t>
              </a:r>
              <a:endParaRPr sz="2300">
                <a:solidFill>
                  <a:schemeClr val="dk1"/>
                </a:solidFill>
                <a:latin typeface="Cambria"/>
                <a:ea typeface="Cambria"/>
                <a:cs typeface="Cambria"/>
                <a:sym typeface="Cambria"/>
              </a:endParaRPr>
            </a:p>
          </p:txBody>
        </p:sp>
        <p:sp>
          <p:nvSpPr>
            <p:cNvPr id="246" name="Google Shape;246;p15"/>
            <p:cNvSpPr/>
            <p:nvPr/>
          </p:nvSpPr>
          <p:spPr>
            <a:xfrm>
              <a:off x="4136264" y="2274031"/>
              <a:ext cx="1609371" cy="489349"/>
            </a:xfrm>
            <a:prstGeom prst="roundRect">
              <a:avLst>
                <a:gd fmla="val 16667" name="adj"/>
              </a:avLst>
            </a:prstGeom>
            <a:solidFill>
              <a:srgbClr val="D0E2FB"/>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ID" sz="2300">
                  <a:solidFill>
                    <a:schemeClr val="accent1"/>
                  </a:solidFill>
                  <a:latin typeface="Cambria"/>
                  <a:ea typeface="Cambria"/>
                  <a:cs typeface="Cambria"/>
                  <a:sym typeface="Cambria"/>
                </a:rPr>
                <a:t>is going to</a:t>
              </a:r>
              <a:endParaRPr sz="2300">
                <a:solidFill>
                  <a:schemeClr val="dk1"/>
                </a:solidFill>
                <a:latin typeface="Cambria"/>
                <a:ea typeface="Cambria"/>
                <a:cs typeface="Cambria"/>
                <a:sym typeface="Cambria"/>
              </a:endParaRPr>
            </a:p>
          </p:txBody>
        </p:sp>
        <p:sp>
          <p:nvSpPr>
            <p:cNvPr id="247" name="Google Shape;247;p15"/>
            <p:cNvSpPr txBox="1"/>
            <p:nvPr/>
          </p:nvSpPr>
          <p:spPr>
            <a:xfrm>
              <a:off x="1480364" y="2300091"/>
              <a:ext cx="2869212" cy="44627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ID" sz="2300" u="none" strike="noStrike">
                  <a:solidFill>
                    <a:srgbClr val="FF0000"/>
                  </a:solidFill>
                  <a:latin typeface="Cambria"/>
                  <a:ea typeface="Cambria"/>
                  <a:cs typeface="Cambria"/>
                  <a:sym typeface="Cambria"/>
                </a:rPr>
                <a:t>The tutoring center </a:t>
              </a:r>
              <a:endParaRPr sz="2300">
                <a:solidFill>
                  <a:schemeClr val="dk1"/>
                </a:solidFill>
                <a:latin typeface="Play"/>
                <a:ea typeface="Play"/>
                <a:cs typeface="Play"/>
                <a:sym typeface="Play"/>
              </a:endParaRPr>
            </a:p>
          </p:txBody>
        </p:sp>
      </p:grpSp>
      <p:cxnSp>
        <p:nvCxnSpPr>
          <p:cNvPr id="248" name="Google Shape;248;p15"/>
          <p:cNvCxnSpPr/>
          <p:nvPr/>
        </p:nvCxnSpPr>
        <p:spPr>
          <a:xfrm>
            <a:off x="2914970" y="2951638"/>
            <a:ext cx="1472100" cy="943500"/>
          </a:xfrm>
          <a:prstGeom prst="curvedConnector3">
            <a:avLst>
              <a:gd fmla="val 0" name="adj1"/>
            </a:avLst>
          </a:prstGeom>
          <a:noFill/>
          <a:ln cap="flat" cmpd="sng" w="57150">
            <a:solidFill>
              <a:srgbClr val="FF0000"/>
            </a:solidFill>
            <a:prstDash val="solid"/>
            <a:miter lim="800000"/>
            <a:headEnd len="sm" w="sm" type="none"/>
            <a:tailEnd len="med" w="med" type="triangle"/>
          </a:ln>
        </p:spPr>
      </p:cxnSp>
      <p:cxnSp>
        <p:nvCxnSpPr>
          <p:cNvPr id="249" name="Google Shape;249;p15"/>
          <p:cNvCxnSpPr/>
          <p:nvPr/>
        </p:nvCxnSpPr>
        <p:spPr>
          <a:xfrm flipH="1">
            <a:off x="2805764" y="3046176"/>
            <a:ext cx="2246400" cy="939000"/>
          </a:xfrm>
          <a:prstGeom prst="curvedConnector3">
            <a:avLst>
              <a:gd fmla="val 0" name="adj1"/>
            </a:avLst>
          </a:prstGeom>
          <a:noFill/>
          <a:ln cap="flat" cmpd="sng" w="57150">
            <a:solidFill>
              <a:srgbClr val="0432FF"/>
            </a:solidFill>
            <a:prstDash val="solid"/>
            <a:miter lim="800000"/>
            <a:headEnd len="sm" w="sm" type="none"/>
            <a:tailEnd len="med" w="med" type="triangle"/>
          </a:ln>
        </p:spPr>
      </p:cxn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40"/>
                                        </p:tgtEl>
                                        <p:attrNameLst>
                                          <p:attrName>style.visibility</p:attrName>
                                        </p:attrNameLst>
                                      </p:cBhvr>
                                      <p:to>
                                        <p:strVal val="visible"/>
                                      </p:to>
                                    </p:set>
                                    <p:animEffect filter="fade" transition="in">
                                      <p:cBhvr>
                                        <p:cTn dur="200"/>
                                        <p:tgtEl>
                                          <p:spTgt spid="240"/>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48"/>
                                        </p:tgtEl>
                                        <p:attrNameLst>
                                          <p:attrName>style.visibility</p:attrName>
                                        </p:attrNameLst>
                                      </p:cBhvr>
                                      <p:to>
                                        <p:strVal val="visible"/>
                                      </p:to>
                                    </p:set>
                                    <p:animEffect filter="fade" transition="in">
                                      <p:cBhvr>
                                        <p:cTn dur="200"/>
                                        <p:tgtEl>
                                          <p:spTgt spid="248"/>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49"/>
                                        </p:tgtEl>
                                        <p:attrNameLst>
                                          <p:attrName>style.visibility</p:attrName>
                                        </p:attrNameLst>
                                      </p:cBhvr>
                                      <p:to>
                                        <p:strVal val="visible"/>
                                      </p:to>
                                    </p:set>
                                    <p:animEffect filter="fade" transition="in">
                                      <p:cBhvr>
                                        <p:cTn dur="200"/>
                                        <p:tgtEl>
                                          <p:spTgt spid="24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3" name="Shape 253"/>
        <p:cNvGrpSpPr/>
        <p:nvPr/>
      </p:nvGrpSpPr>
      <p:grpSpPr>
        <a:xfrm>
          <a:off x="0" y="0"/>
          <a:ext cx="0" cy="0"/>
          <a:chOff x="0" y="0"/>
          <a:chExt cx="0" cy="0"/>
        </a:xfrm>
      </p:grpSpPr>
      <p:sp>
        <p:nvSpPr>
          <p:cNvPr id="254" name="Google Shape;254;p16"/>
          <p:cNvSpPr txBox="1"/>
          <p:nvPr>
            <p:ph type="title"/>
          </p:nvPr>
        </p:nvSpPr>
        <p:spPr>
          <a:xfrm>
            <a:off x="545950" y="268404"/>
            <a:ext cx="5550050" cy="779928"/>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Clr>
                <a:schemeClr val="dk1"/>
              </a:buClr>
              <a:buSzPts val="4000"/>
              <a:buFont typeface="Play"/>
              <a:buNone/>
            </a:pPr>
            <a:r>
              <a:rPr lang="en-ID"/>
              <a:t>The future with ‘</a:t>
            </a:r>
            <a:r>
              <a:rPr i="1" lang="en-ID"/>
              <a:t>will</a:t>
            </a:r>
            <a:r>
              <a:rPr lang="en-ID"/>
              <a:t>’</a:t>
            </a:r>
            <a:endParaRPr/>
          </a:p>
        </p:txBody>
      </p:sp>
      <p:sp>
        <p:nvSpPr>
          <p:cNvPr id="255" name="Google Shape;255;p16"/>
          <p:cNvSpPr txBox="1"/>
          <p:nvPr/>
        </p:nvSpPr>
        <p:spPr>
          <a:xfrm>
            <a:off x="1838918" y="5307282"/>
            <a:ext cx="3920011"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ID" sz="2000">
                <a:solidFill>
                  <a:schemeClr val="dk1"/>
                </a:solidFill>
                <a:latin typeface="Play"/>
                <a:ea typeface="Play"/>
                <a:cs typeface="Play"/>
                <a:sym typeface="Play"/>
              </a:rPr>
              <a:t>‘will’ </a:t>
            </a:r>
            <a:r>
              <a:rPr lang="en-ID" sz="2000">
                <a:solidFill>
                  <a:schemeClr val="dk1"/>
                </a:solidFill>
                <a:latin typeface="Play"/>
                <a:ea typeface="Play"/>
                <a:cs typeface="Play"/>
                <a:sym typeface="Play"/>
              </a:rPr>
              <a:t>doesn’t change with the subject </a:t>
            </a:r>
            <a:endParaRPr/>
          </a:p>
        </p:txBody>
      </p:sp>
      <p:sp>
        <p:nvSpPr>
          <p:cNvPr id="256" name="Google Shape;256;p16"/>
          <p:cNvSpPr txBox="1"/>
          <p:nvPr/>
        </p:nvSpPr>
        <p:spPr>
          <a:xfrm>
            <a:off x="634974" y="1311549"/>
            <a:ext cx="10893879" cy="1384995"/>
          </a:xfrm>
          <a:prstGeom prst="rect">
            <a:avLst/>
          </a:prstGeom>
          <a:noFill/>
          <a:ln>
            <a:noFill/>
          </a:ln>
        </p:spPr>
        <p:txBody>
          <a:bodyPr anchorCtr="0" anchor="t" bIns="45700" lIns="91425" spcFirstLastPara="1" rIns="91425" wrap="square" tIns="45700">
            <a:spAutoFit/>
          </a:bodyPr>
          <a:lstStyle/>
          <a:p>
            <a:pPr indent="-342900" lvl="0" marL="342900" marR="0" rtl="0" algn="just">
              <a:spcBef>
                <a:spcPts val="0"/>
              </a:spcBef>
              <a:spcAft>
                <a:spcPts val="0"/>
              </a:spcAft>
              <a:buClr>
                <a:srgbClr val="21211E"/>
              </a:buClr>
              <a:buSzPts val="2100"/>
              <a:buFont typeface="Arial"/>
              <a:buChar char="•"/>
            </a:pPr>
            <a:r>
              <a:rPr lang="en-ID" sz="2100">
                <a:solidFill>
                  <a:srgbClr val="21211E"/>
                </a:solidFill>
                <a:latin typeface="Cambria"/>
                <a:ea typeface="Cambria"/>
                <a:cs typeface="Cambria"/>
                <a:sym typeface="Cambria"/>
              </a:rPr>
              <a:t>“</a:t>
            </a:r>
            <a:r>
              <a:rPr i="1" lang="en-ID" sz="2100">
                <a:solidFill>
                  <a:srgbClr val="21211E"/>
                </a:solidFill>
                <a:latin typeface="Cambria"/>
                <a:ea typeface="Cambria"/>
                <a:cs typeface="Cambria"/>
                <a:sym typeface="Cambria"/>
              </a:rPr>
              <a:t>Will”</a:t>
            </a:r>
            <a:r>
              <a:rPr lang="en-ID" sz="2100">
                <a:solidFill>
                  <a:srgbClr val="21211E"/>
                </a:solidFill>
                <a:latin typeface="Cambria"/>
                <a:ea typeface="Cambria"/>
                <a:cs typeface="Cambria"/>
                <a:sym typeface="Cambria"/>
              </a:rPr>
              <a:t> is used to form some future tenses in English. </a:t>
            </a:r>
            <a:endParaRPr/>
          </a:p>
          <a:p>
            <a:pPr indent="-342900" lvl="0" marL="342900" marR="0" rtl="0" algn="just">
              <a:spcBef>
                <a:spcPts val="0"/>
              </a:spcBef>
              <a:spcAft>
                <a:spcPts val="0"/>
              </a:spcAft>
              <a:buClr>
                <a:srgbClr val="21211E"/>
              </a:buClr>
              <a:buSzPts val="2100"/>
              <a:buFont typeface="Arial"/>
              <a:buChar char="•"/>
            </a:pPr>
            <a:r>
              <a:rPr lang="en-ID" sz="2100">
                <a:solidFill>
                  <a:srgbClr val="21211E"/>
                </a:solidFill>
                <a:latin typeface="Cambria"/>
                <a:ea typeface="Cambria"/>
                <a:cs typeface="Cambria"/>
                <a:sym typeface="Cambria"/>
              </a:rPr>
              <a:t>It can be used in several different ways, which are all different from the future with “</a:t>
            </a:r>
            <a:r>
              <a:rPr i="1" lang="en-ID" sz="2100">
                <a:solidFill>
                  <a:srgbClr val="21211E"/>
                </a:solidFill>
                <a:latin typeface="Cambria"/>
                <a:ea typeface="Cambria"/>
                <a:cs typeface="Cambria"/>
                <a:sym typeface="Cambria"/>
              </a:rPr>
              <a:t>going to</a:t>
            </a:r>
            <a:r>
              <a:rPr lang="en-ID" sz="2100">
                <a:solidFill>
                  <a:srgbClr val="21211E"/>
                </a:solidFill>
                <a:latin typeface="Cambria"/>
                <a:ea typeface="Cambria"/>
                <a:cs typeface="Cambria"/>
                <a:sym typeface="Cambria"/>
              </a:rPr>
              <a:t>.” </a:t>
            </a:r>
            <a:endParaRPr/>
          </a:p>
          <a:p>
            <a:pPr indent="-342900" lvl="0" marL="342900" marR="0" rtl="0" algn="just">
              <a:spcBef>
                <a:spcPts val="0"/>
              </a:spcBef>
              <a:spcAft>
                <a:spcPts val="0"/>
              </a:spcAft>
              <a:buClr>
                <a:srgbClr val="21211E"/>
              </a:buClr>
              <a:buSzPts val="2100"/>
              <a:buFont typeface="Arial"/>
              <a:buChar char="•"/>
            </a:pPr>
            <a:r>
              <a:rPr lang="en-ID" sz="2100">
                <a:solidFill>
                  <a:srgbClr val="21211E"/>
                </a:solidFill>
                <a:latin typeface="Cambria"/>
                <a:ea typeface="Cambria"/>
                <a:cs typeface="Cambria"/>
                <a:sym typeface="Cambria"/>
              </a:rPr>
              <a:t>To form future with </a:t>
            </a:r>
            <a:r>
              <a:rPr i="1" lang="en-ID" sz="2100">
                <a:solidFill>
                  <a:srgbClr val="21211E"/>
                </a:solidFill>
                <a:latin typeface="Cambria"/>
                <a:ea typeface="Cambria"/>
                <a:cs typeface="Cambria"/>
                <a:sym typeface="Cambria"/>
              </a:rPr>
              <a:t>‘will’:</a:t>
            </a:r>
            <a:endParaRPr sz="2100">
              <a:solidFill>
                <a:schemeClr val="dk1"/>
              </a:solidFill>
              <a:latin typeface="Cambria"/>
              <a:ea typeface="Cambria"/>
              <a:cs typeface="Cambria"/>
              <a:sym typeface="Cambria"/>
            </a:endParaRPr>
          </a:p>
        </p:txBody>
      </p:sp>
      <p:grpSp>
        <p:nvGrpSpPr>
          <p:cNvPr id="257" name="Google Shape;257;p16"/>
          <p:cNvGrpSpPr/>
          <p:nvPr/>
        </p:nvGrpSpPr>
        <p:grpSpPr>
          <a:xfrm>
            <a:off x="684402" y="2872847"/>
            <a:ext cx="10795022" cy="1718267"/>
            <a:chOff x="1314478" y="1826085"/>
            <a:chExt cx="7304386" cy="1430179"/>
          </a:xfrm>
        </p:grpSpPr>
        <p:sp>
          <p:nvSpPr>
            <p:cNvPr id="258" name="Google Shape;258;p16"/>
            <p:cNvSpPr/>
            <p:nvPr/>
          </p:nvSpPr>
          <p:spPr>
            <a:xfrm>
              <a:off x="1314478" y="2438821"/>
              <a:ext cx="2981685" cy="800800"/>
            </a:xfrm>
            <a:prstGeom prst="roundRect">
              <a:avLst>
                <a:gd fmla="val 16667" name="adj"/>
              </a:avLst>
            </a:prstGeom>
            <a:solidFill>
              <a:srgbClr val="D9E1F7"/>
            </a:solidFill>
            <a:ln cap="flat" cmpd="sng" w="9525">
              <a:solidFill>
                <a:schemeClr val="accen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ID" sz="2000">
                  <a:solidFill>
                    <a:schemeClr val="dk1"/>
                  </a:solidFill>
                  <a:latin typeface="Cambria"/>
                  <a:ea typeface="Cambria"/>
                  <a:cs typeface="Cambria"/>
                  <a:sym typeface="Cambria"/>
                </a:rPr>
                <a:t>I/ You/ We/ They/ Rambu and Umbu/ He/ She/ It/ Rambu</a:t>
              </a:r>
              <a:endParaRPr sz="2000">
                <a:solidFill>
                  <a:schemeClr val="dk1"/>
                </a:solidFill>
                <a:latin typeface="Cambria"/>
                <a:ea typeface="Cambria"/>
                <a:cs typeface="Cambria"/>
                <a:sym typeface="Cambria"/>
              </a:endParaRPr>
            </a:p>
          </p:txBody>
        </p:sp>
        <p:sp>
          <p:nvSpPr>
            <p:cNvPr id="259" name="Google Shape;259;p16"/>
            <p:cNvSpPr/>
            <p:nvPr/>
          </p:nvSpPr>
          <p:spPr>
            <a:xfrm>
              <a:off x="1314478" y="1826085"/>
              <a:ext cx="2981685" cy="599595"/>
            </a:xfrm>
            <a:prstGeom prst="roundRect">
              <a:avLst>
                <a:gd fmla="val 16667" name="adj"/>
              </a:avLst>
            </a:prstGeom>
            <a:solidFill>
              <a:schemeClr val="accent1"/>
            </a:solidFill>
            <a:ln cap="flat" cmpd="sng" w="12700">
              <a:solidFill>
                <a:srgbClr val="0A306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ID" sz="2000">
                  <a:solidFill>
                    <a:schemeClr val="lt1"/>
                  </a:solidFill>
                  <a:latin typeface="Cambria"/>
                  <a:ea typeface="Cambria"/>
                  <a:cs typeface="Cambria"/>
                  <a:sym typeface="Cambria"/>
                </a:rPr>
                <a:t>Subject</a:t>
              </a:r>
              <a:endParaRPr/>
            </a:p>
          </p:txBody>
        </p:sp>
        <p:sp>
          <p:nvSpPr>
            <p:cNvPr id="260" name="Google Shape;260;p16"/>
            <p:cNvSpPr/>
            <p:nvPr/>
          </p:nvSpPr>
          <p:spPr>
            <a:xfrm>
              <a:off x="5013310" y="2441672"/>
              <a:ext cx="1804169" cy="814592"/>
            </a:xfrm>
            <a:prstGeom prst="roundRect">
              <a:avLst>
                <a:gd fmla="val 16667" name="adj"/>
              </a:avLst>
            </a:prstGeom>
            <a:solidFill>
              <a:srgbClr val="D9E1F7"/>
            </a:solidFill>
            <a:ln cap="flat" cmpd="sng" w="9525">
              <a:solidFill>
                <a:schemeClr val="accen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ID" sz="2000">
                  <a:solidFill>
                    <a:schemeClr val="dk1"/>
                  </a:solidFill>
                  <a:latin typeface="Cambria"/>
                  <a:ea typeface="Cambria"/>
                  <a:cs typeface="Cambria"/>
                  <a:sym typeface="Cambria"/>
                </a:rPr>
                <a:t>join</a:t>
              </a:r>
              <a:endParaRPr/>
            </a:p>
          </p:txBody>
        </p:sp>
        <p:sp>
          <p:nvSpPr>
            <p:cNvPr id="261" name="Google Shape;261;p16"/>
            <p:cNvSpPr/>
            <p:nvPr/>
          </p:nvSpPr>
          <p:spPr>
            <a:xfrm>
              <a:off x="5013310" y="1835992"/>
              <a:ext cx="1804169" cy="599596"/>
            </a:xfrm>
            <a:prstGeom prst="roundRect">
              <a:avLst>
                <a:gd fmla="val 16667" name="adj"/>
              </a:avLst>
            </a:prstGeom>
            <a:solidFill>
              <a:schemeClr val="accent1"/>
            </a:solidFill>
            <a:ln cap="flat" cmpd="sng" w="12700">
              <a:solidFill>
                <a:srgbClr val="0A306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ID" sz="2000">
                  <a:solidFill>
                    <a:schemeClr val="lt1"/>
                  </a:solidFill>
                  <a:latin typeface="Cambria"/>
                  <a:ea typeface="Cambria"/>
                  <a:cs typeface="Cambria"/>
                  <a:sym typeface="Cambria"/>
                </a:rPr>
                <a:t>BASE FORM OF VERB</a:t>
              </a:r>
              <a:endParaRPr/>
            </a:p>
          </p:txBody>
        </p:sp>
        <p:sp>
          <p:nvSpPr>
            <p:cNvPr id="262" name="Google Shape;262;p16"/>
            <p:cNvSpPr/>
            <p:nvPr/>
          </p:nvSpPr>
          <p:spPr>
            <a:xfrm>
              <a:off x="6814695" y="2421984"/>
              <a:ext cx="1804169" cy="814592"/>
            </a:xfrm>
            <a:prstGeom prst="roundRect">
              <a:avLst>
                <a:gd fmla="val 16667" name="adj"/>
              </a:avLst>
            </a:prstGeom>
            <a:solidFill>
              <a:srgbClr val="D9E1F7"/>
            </a:solidFill>
            <a:ln cap="flat" cmpd="sng" w="9525">
              <a:solidFill>
                <a:schemeClr val="accen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ID" sz="2000">
                  <a:solidFill>
                    <a:schemeClr val="dk1"/>
                  </a:solidFill>
                  <a:latin typeface="Cambria"/>
                  <a:ea typeface="Cambria"/>
                  <a:cs typeface="Cambria"/>
                  <a:sym typeface="Cambria"/>
                </a:rPr>
                <a:t>the tutoring program.</a:t>
              </a:r>
              <a:endParaRPr/>
            </a:p>
          </p:txBody>
        </p:sp>
        <p:sp>
          <p:nvSpPr>
            <p:cNvPr id="263" name="Google Shape;263;p16"/>
            <p:cNvSpPr/>
            <p:nvPr/>
          </p:nvSpPr>
          <p:spPr>
            <a:xfrm>
              <a:off x="6814695" y="1841969"/>
              <a:ext cx="1804169" cy="590282"/>
            </a:xfrm>
            <a:prstGeom prst="roundRect">
              <a:avLst>
                <a:gd fmla="val 16667" name="adj"/>
              </a:avLst>
            </a:prstGeom>
            <a:solidFill>
              <a:schemeClr val="accent1"/>
            </a:solidFill>
            <a:ln cap="flat" cmpd="sng" w="12700">
              <a:solidFill>
                <a:srgbClr val="0A306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ID" sz="2000">
                  <a:solidFill>
                    <a:schemeClr val="lt1"/>
                  </a:solidFill>
                  <a:latin typeface="Cambria"/>
                  <a:ea typeface="Cambria"/>
                  <a:cs typeface="Cambria"/>
                  <a:sym typeface="Cambria"/>
                </a:rPr>
                <a:t>REST OF SENTENCE</a:t>
              </a:r>
              <a:endParaRPr/>
            </a:p>
          </p:txBody>
        </p:sp>
        <p:sp>
          <p:nvSpPr>
            <p:cNvPr id="264" name="Google Shape;264;p16"/>
            <p:cNvSpPr/>
            <p:nvPr/>
          </p:nvSpPr>
          <p:spPr>
            <a:xfrm>
              <a:off x="4301542" y="2451358"/>
              <a:ext cx="709185" cy="800801"/>
            </a:xfrm>
            <a:prstGeom prst="roundRect">
              <a:avLst>
                <a:gd fmla="val 16667" name="adj"/>
              </a:avLst>
            </a:prstGeom>
            <a:solidFill>
              <a:srgbClr val="D9E1F7"/>
            </a:solidFill>
            <a:ln cap="flat" cmpd="sng" w="9525">
              <a:solidFill>
                <a:schemeClr val="accen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ID" sz="2000">
                  <a:solidFill>
                    <a:schemeClr val="dk1"/>
                  </a:solidFill>
                  <a:latin typeface="Cambria"/>
                  <a:ea typeface="Cambria"/>
                  <a:cs typeface="Cambria"/>
                  <a:sym typeface="Cambria"/>
                </a:rPr>
                <a:t>will (not)</a:t>
              </a:r>
              <a:endParaRPr/>
            </a:p>
          </p:txBody>
        </p:sp>
        <p:sp>
          <p:nvSpPr>
            <p:cNvPr id="265" name="Google Shape;265;p16"/>
            <p:cNvSpPr/>
            <p:nvPr/>
          </p:nvSpPr>
          <p:spPr>
            <a:xfrm>
              <a:off x="4301542" y="1838620"/>
              <a:ext cx="709185" cy="599596"/>
            </a:xfrm>
            <a:prstGeom prst="roundRect">
              <a:avLst>
                <a:gd fmla="val 16667" name="adj"/>
              </a:avLst>
            </a:prstGeom>
            <a:solidFill>
              <a:schemeClr val="accent1"/>
            </a:solidFill>
            <a:ln cap="flat" cmpd="sng" w="12700">
              <a:solidFill>
                <a:srgbClr val="0A306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ID" sz="2000">
                  <a:solidFill>
                    <a:schemeClr val="lt1"/>
                  </a:solidFill>
                  <a:latin typeface="Cambria"/>
                  <a:ea typeface="Cambria"/>
                  <a:cs typeface="Cambria"/>
                  <a:sym typeface="Cambria"/>
                </a:rPr>
                <a:t>WILL</a:t>
              </a:r>
              <a:endParaRPr/>
            </a:p>
            <a:p>
              <a:pPr indent="0" lvl="0" marL="0" marR="0" rtl="0" algn="ctr">
                <a:spcBef>
                  <a:spcPts val="0"/>
                </a:spcBef>
                <a:spcAft>
                  <a:spcPts val="0"/>
                </a:spcAft>
                <a:buNone/>
              </a:pPr>
              <a:r>
                <a:rPr b="1" lang="en-ID" sz="2000">
                  <a:solidFill>
                    <a:schemeClr val="lt1"/>
                  </a:solidFill>
                  <a:latin typeface="Cambria"/>
                  <a:ea typeface="Cambria"/>
                  <a:cs typeface="Cambria"/>
                  <a:sym typeface="Cambria"/>
                </a:rPr>
                <a:t>(not)</a:t>
              </a:r>
              <a:endParaRPr/>
            </a:p>
          </p:txBody>
        </p:sp>
      </p:grpSp>
      <p:sp>
        <p:nvSpPr>
          <p:cNvPr id="266" name="Google Shape;266;p16"/>
          <p:cNvSpPr/>
          <p:nvPr/>
        </p:nvSpPr>
        <p:spPr>
          <a:xfrm rot="8207959">
            <a:off x="3257483" y="3003121"/>
            <a:ext cx="2939502" cy="2081646"/>
          </a:xfrm>
          <a:prstGeom prst="arc">
            <a:avLst>
              <a:gd fmla="val 14897950" name="adj1"/>
              <a:gd fmla="val 19298235" name="adj2"/>
            </a:avLst>
          </a:prstGeom>
          <a:noFill/>
          <a:ln cap="flat" cmpd="sng" w="38100">
            <a:solidFill>
              <a:srgbClr val="EA4301"/>
            </a:solidFill>
            <a:prstDash val="solid"/>
            <a:miter lim="800000"/>
            <a:headEnd len="sm" w="sm" type="none"/>
            <a:tailEnd len="med" w="med" type="triangl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Play"/>
              <a:ea typeface="Play"/>
              <a:cs typeface="Play"/>
              <a:sym typeface="Play"/>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57"/>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66"/>
                                        </p:tgtEl>
                                        <p:attrNameLst>
                                          <p:attrName>style.visibility</p:attrName>
                                        </p:attrNameLst>
                                      </p:cBhvr>
                                      <p:to>
                                        <p:strVal val="visible"/>
                                      </p:to>
                                    </p:set>
                                    <p:animEffect filter="fade" transition="in">
                                      <p:cBhvr>
                                        <p:cTn dur="200"/>
                                        <p:tgtEl>
                                          <p:spTgt spid="266"/>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55"/>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0" name="Shape 270"/>
        <p:cNvGrpSpPr/>
        <p:nvPr/>
      </p:nvGrpSpPr>
      <p:grpSpPr>
        <a:xfrm>
          <a:off x="0" y="0"/>
          <a:ext cx="0" cy="0"/>
          <a:chOff x="0" y="0"/>
          <a:chExt cx="0" cy="0"/>
        </a:xfrm>
      </p:grpSpPr>
      <p:sp>
        <p:nvSpPr>
          <p:cNvPr id="271" name="Google Shape;271;p17"/>
          <p:cNvSpPr txBox="1"/>
          <p:nvPr>
            <p:ph type="title"/>
          </p:nvPr>
        </p:nvSpPr>
        <p:spPr>
          <a:xfrm>
            <a:off x="545950" y="268404"/>
            <a:ext cx="5550050" cy="779928"/>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Clr>
                <a:schemeClr val="dk1"/>
              </a:buClr>
              <a:buSzPts val="4000"/>
              <a:buFont typeface="Play"/>
              <a:buNone/>
            </a:pPr>
            <a:r>
              <a:rPr lang="en-ID"/>
              <a:t>The future with ‘</a:t>
            </a:r>
            <a:r>
              <a:rPr i="1" lang="en-ID"/>
              <a:t>will</a:t>
            </a:r>
            <a:r>
              <a:rPr lang="en-ID"/>
              <a:t>’</a:t>
            </a:r>
            <a:endParaRPr/>
          </a:p>
        </p:txBody>
      </p:sp>
      <p:sp>
        <p:nvSpPr>
          <p:cNvPr id="272" name="Google Shape;272;p17"/>
          <p:cNvSpPr txBox="1"/>
          <p:nvPr>
            <p:ph idx="1" type="body"/>
          </p:nvPr>
        </p:nvSpPr>
        <p:spPr>
          <a:xfrm>
            <a:off x="1038309" y="2264351"/>
            <a:ext cx="10392033" cy="1253549"/>
          </a:xfrm>
          <a:prstGeom prst="rect">
            <a:avLst/>
          </a:prstGeom>
          <a:noFill/>
          <a:ln>
            <a:noFill/>
          </a:ln>
        </p:spPr>
        <p:txBody>
          <a:bodyPr anchorCtr="0" anchor="t" bIns="45700" lIns="91425" spcFirstLastPara="1" rIns="91425" wrap="square" tIns="45700">
            <a:noAutofit/>
          </a:bodyPr>
          <a:lstStyle/>
          <a:p>
            <a:pPr indent="-431800" lvl="0" marL="431800" rtl="0" algn="just">
              <a:lnSpc>
                <a:spcPct val="100000"/>
              </a:lnSpc>
              <a:spcBef>
                <a:spcPts val="0"/>
              </a:spcBef>
              <a:spcAft>
                <a:spcPts val="0"/>
              </a:spcAft>
              <a:buClr>
                <a:srgbClr val="21211E"/>
              </a:buClr>
              <a:buSzPts val="1827"/>
              <a:buFont typeface="Play"/>
              <a:buAutoNum type="arabicPeriod"/>
            </a:pPr>
            <a:r>
              <a:rPr b="1" lang="en-ID" sz="2100">
                <a:solidFill>
                  <a:srgbClr val="21211E"/>
                </a:solidFill>
                <a:latin typeface="Cambria"/>
                <a:ea typeface="Cambria"/>
                <a:cs typeface="Cambria"/>
                <a:sym typeface="Cambria"/>
              </a:rPr>
              <a:t>To make a prediction about what </a:t>
            </a:r>
            <a:r>
              <a:rPr b="1" lang="en-ID" sz="2100" u="sng">
                <a:solidFill>
                  <a:srgbClr val="21211E"/>
                </a:solidFill>
                <a:highlight>
                  <a:srgbClr val="FFFF00"/>
                </a:highlight>
                <a:latin typeface="Cambria"/>
                <a:ea typeface="Cambria"/>
                <a:cs typeface="Cambria"/>
                <a:sym typeface="Cambria"/>
              </a:rPr>
              <a:t>you</a:t>
            </a:r>
            <a:r>
              <a:rPr b="1" lang="en-ID" sz="2100">
                <a:solidFill>
                  <a:srgbClr val="21211E"/>
                </a:solidFill>
                <a:latin typeface="Cambria"/>
                <a:ea typeface="Cambria"/>
                <a:cs typeface="Cambria"/>
                <a:sym typeface="Cambria"/>
              </a:rPr>
              <a:t> think will happen. </a:t>
            </a:r>
            <a:endParaRPr sz="2100">
              <a:latin typeface="Cambria"/>
              <a:ea typeface="Cambria"/>
              <a:cs typeface="Cambria"/>
              <a:sym typeface="Cambria"/>
            </a:endParaRPr>
          </a:p>
          <a:p>
            <a:pPr indent="0" lvl="0" marL="406400" rtl="0" algn="just">
              <a:lnSpc>
                <a:spcPct val="120000"/>
              </a:lnSpc>
              <a:spcBef>
                <a:spcPts val="1000"/>
              </a:spcBef>
              <a:spcAft>
                <a:spcPts val="0"/>
              </a:spcAft>
              <a:buClr>
                <a:srgbClr val="21211E"/>
              </a:buClr>
              <a:buSzPts val="1827"/>
              <a:buNone/>
            </a:pPr>
            <a:r>
              <a:rPr lang="en-ID" sz="2100">
                <a:solidFill>
                  <a:srgbClr val="21211E"/>
                </a:solidFill>
                <a:latin typeface="Cambria"/>
                <a:ea typeface="Cambria"/>
                <a:cs typeface="Cambria"/>
                <a:sym typeface="Cambria"/>
              </a:rPr>
              <a:t>“</a:t>
            </a:r>
            <a:r>
              <a:rPr i="1" lang="en-ID" sz="2100">
                <a:solidFill>
                  <a:srgbClr val="21211E"/>
                </a:solidFill>
                <a:latin typeface="Cambria"/>
                <a:ea typeface="Cambria"/>
                <a:cs typeface="Cambria"/>
                <a:sym typeface="Cambria"/>
              </a:rPr>
              <a:t>Will</a:t>
            </a:r>
            <a:r>
              <a:rPr lang="en-ID" sz="2100">
                <a:solidFill>
                  <a:srgbClr val="21211E"/>
                </a:solidFill>
                <a:latin typeface="Cambria"/>
                <a:ea typeface="Cambria"/>
                <a:cs typeface="Cambria"/>
                <a:sym typeface="Cambria"/>
              </a:rPr>
              <a:t>” is used to talk about predictions about the future when there is no firm evidence for that prediction. </a:t>
            </a:r>
            <a:endParaRPr sz="2100">
              <a:latin typeface="Cambria"/>
              <a:ea typeface="Cambria"/>
              <a:cs typeface="Cambria"/>
              <a:sym typeface="Cambria"/>
            </a:endParaRPr>
          </a:p>
        </p:txBody>
      </p:sp>
      <p:sp>
        <p:nvSpPr>
          <p:cNvPr id="273" name="Google Shape;273;p17"/>
          <p:cNvSpPr txBox="1"/>
          <p:nvPr/>
        </p:nvSpPr>
        <p:spPr>
          <a:xfrm>
            <a:off x="4334487" y="4630302"/>
            <a:ext cx="4290713"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ID" sz="1800">
                <a:solidFill>
                  <a:schemeClr val="dk1"/>
                </a:solidFill>
                <a:latin typeface="Play"/>
                <a:ea typeface="Play"/>
                <a:cs typeface="Play"/>
                <a:sym typeface="Play"/>
              </a:rPr>
              <a:t>This prediction is </a:t>
            </a:r>
            <a:r>
              <a:rPr b="1" lang="en-ID" sz="1800">
                <a:solidFill>
                  <a:schemeClr val="dk1"/>
                </a:solidFill>
                <a:latin typeface="Play"/>
                <a:ea typeface="Play"/>
                <a:cs typeface="Play"/>
                <a:sym typeface="Play"/>
              </a:rPr>
              <a:t>not based on </a:t>
            </a:r>
            <a:r>
              <a:rPr lang="en-ID" sz="1800">
                <a:solidFill>
                  <a:schemeClr val="dk1"/>
                </a:solidFill>
                <a:latin typeface="Play"/>
                <a:ea typeface="Play"/>
                <a:cs typeface="Play"/>
                <a:sym typeface="Play"/>
              </a:rPr>
              <a:t>evidence. </a:t>
            </a:r>
            <a:endParaRPr sz="2000">
              <a:solidFill>
                <a:schemeClr val="dk1"/>
              </a:solidFill>
              <a:latin typeface="Play"/>
              <a:ea typeface="Play"/>
              <a:cs typeface="Play"/>
              <a:sym typeface="Play"/>
            </a:endParaRPr>
          </a:p>
        </p:txBody>
      </p:sp>
      <p:sp>
        <p:nvSpPr>
          <p:cNvPr id="274" name="Google Shape;274;p17"/>
          <p:cNvSpPr txBox="1"/>
          <p:nvPr/>
        </p:nvSpPr>
        <p:spPr>
          <a:xfrm>
            <a:off x="649060" y="1301309"/>
            <a:ext cx="10893879" cy="738664"/>
          </a:xfrm>
          <a:prstGeom prst="rect">
            <a:avLst/>
          </a:prstGeom>
          <a:noFill/>
          <a:ln>
            <a:noFill/>
          </a:ln>
        </p:spPr>
        <p:txBody>
          <a:bodyPr anchorCtr="0" anchor="t" bIns="45700" lIns="91425" spcFirstLastPara="1" rIns="91425" wrap="square" tIns="45700">
            <a:spAutoFit/>
          </a:bodyPr>
          <a:lstStyle/>
          <a:p>
            <a:pPr indent="-342900" lvl="0" marL="342900" marR="0" rtl="0" algn="just">
              <a:spcBef>
                <a:spcPts val="0"/>
              </a:spcBef>
              <a:spcAft>
                <a:spcPts val="0"/>
              </a:spcAft>
              <a:buClr>
                <a:srgbClr val="21211E"/>
              </a:buClr>
              <a:buSzPts val="2100"/>
              <a:buFont typeface="Arial"/>
              <a:buChar char="•"/>
            </a:pPr>
            <a:r>
              <a:rPr lang="en-ID" sz="2100">
                <a:solidFill>
                  <a:srgbClr val="21211E"/>
                </a:solidFill>
                <a:latin typeface="Cambria"/>
                <a:ea typeface="Cambria"/>
                <a:cs typeface="Cambria"/>
                <a:sym typeface="Cambria"/>
              </a:rPr>
              <a:t>English uses “</a:t>
            </a:r>
            <a:r>
              <a:rPr i="1" lang="en-ID" sz="2100">
                <a:solidFill>
                  <a:srgbClr val="21211E"/>
                </a:solidFill>
                <a:latin typeface="Cambria"/>
                <a:ea typeface="Cambria"/>
                <a:cs typeface="Cambria"/>
                <a:sym typeface="Cambria"/>
              </a:rPr>
              <a:t>will</a:t>
            </a:r>
            <a:r>
              <a:rPr lang="en-ID" sz="2100">
                <a:solidFill>
                  <a:srgbClr val="21211E"/>
                </a:solidFill>
                <a:latin typeface="Cambria"/>
                <a:ea typeface="Cambria"/>
                <a:cs typeface="Cambria"/>
                <a:sym typeface="Cambria"/>
              </a:rPr>
              <a:t>” when talking about the future in four main ways (Hall &amp; Barduhn, 2016):</a:t>
            </a:r>
            <a:endParaRPr sz="2100">
              <a:solidFill>
                <a:schemeClr val="dk1"/>
              </a:solidFill>
              <a:latin typeface="Cambria"/>
              <a:ea typeface="Cambria"/>
              <a:cs typeface="Cambria"/>
              <a:sym typeface="Cambria"/>
            </a:endParaRPr>
          </a:p>
        </p:txBody>
      </p:sp>
      <p:sp>
        <p:nvSpPr>
          <p:cNvPr id="275" name="Google Shape;275;p17"/>
          <p:cNvSpPr/>
          <p:nvPr/>
        </p:nvSpPr>
        <p:spPr>
          <a:xfrm>
            <a:off x="2153675" y="3627478"/>
            <a:ext cx="9020433" cy="755734"/>
          </a:xfrm>
          <a:prstGeom prst="wedgeRoundRectCallout">
            <a:avLst>
              <a:gd fmla="val -52148" name="adj1"/>
              <a:gd fmla="val 43030" name="adj2"/>
              <a:gd fmla="val 16667" name="adj3"/>
            </a:avLst>
          </a:prstGeom>
          <a:solidFill>
            <a:schemeClr val="accent1"/>
          </a:solidFill>
          <a:ln cap="flat" cmpd="sng" w="12700">
            <a:solidFill>
              <a:srgbClr val="0A306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ID" sz="2100">
                <a:solidFill>
                  <a:schemeClr val="lt1"/>
                </a:solidFill>
                <a:latin typeface="Cambria"/>
                <a:ea typeface="Cambria"/>
                <a:cs typeface="Cambria"/>
                <a:sym typeface="Cambria"/>
              </a:rPr>
              <a:t>What if we offer discounts for the first 10 applicants? I think it </a:t>
            </a:r>
            <a:r>
              <a:rPr b="1" lang="en-ID" sz="2100">
                <a:solidFill>
                  <a:srgbClr val="FFFF00"/>
                </a:solidFill>
                <a:latin typeface="Cambria"/>
                <a:ea typeface="Cambria"/>
                <a:cs typeface="Cambria"/>
                <a:sym typeface="Cambria"/>
              </a:rPr>
              <a:t>will</a:t>
            </a:r>
            <a:r>
              <a:rPr lang="en-ID" sz="2100">
                <a:solidFill>
                  <a:schemeClr val="lt1"/>
                </a:solidFill>
                <a:latin typeface="Cambria"/>
                <a:ea typeface="Cambria"/>
                <a:cs typeface="Cambria"/>
                <a:sym typeface="Cambria"/>
              </a:rPr>
              <a:t> attract more students to join.</a:t>
            </a:r>
            <a:endParaRPr/>
          </a:p>
        </p:txBody>
      </p:sp>
      <p:sp>
        <p:nvSpPr>
          <p:cNvPr id="276" name="Google Shape;276;p17"/>
          <p:cNvSpPr/>
          <p:nvPr/>
        </p:nvSpPr>
        <p:spPr>
          <a:xfrm rot="7611003">
            <a:off x="7152721" y="1898107"/>
            <a:ext cx="3012791" cy="2944936"/>
          </a:xfrm>
          <a:prstGeom prst="arc">
            <a:avLst>
              <a:gd fmla="val 16167632" name="adj1"/>
              <a:gd fmla="val 19290650" name="adj2"/>
            </a:avLst>
          </a:prstGeom>
          <a:noFill/>
          <a:ln cap="flat" cmpd="sng" w="38100">
            <a:solidFill>
              <a:srgbClr val="EA4301"/>
            </a:solidFill>
            <a:prstDash val="solid"/>
            <a:miter lim="800000"/>
            <a:headEnd len="sm" w="sm" type="none"/>
            <a:tailEnd len="med" w="med" type="triangl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Play"/>
              <a:ea typeface="Play"/>
              <a:cs typeface="Play"/>
              <a:sym typeface="Play"/>
            </a:endParaRPr>
          </a:p>
        </p:txBody>
      </p:sp>
      <p:sp>
        <p:nvSpPr>
          <p:cNvPr id="277" name="Google Shape;277;p17"/>
          <p:cNvSpPr/>
          <p:nvPr/>
        </p:nvSpPr>
        <p:spPr>
          <a:xfrm>
            <a:off x="9503175" y="3657209"/>
            <a:ext cx="603981" cy="428025"/>
          </a:xfrm>
          <a:prstGeom prst="ellipse">
            <a:avLst/>
          </a:prstGeom>
          <a:noFill/>
          <a:ln cap="flat" cmpd="sng" w="12700">
            <a:solidFill>
              <a:srgbClr val="FFFF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200">
              <a:solidFill>
                <a:schemeClr val="lt1"/>
              </a:solidFill>
              <a:latin typeface="Cambria"/>
              <a:ea typeface="Cambria"/>
              <a:cs typeface="Cambria"/>
              <a:sym typeface="Cambria"/>
            </a:endParaRPr>
          </a:p>
        </p:txBody>
      </p:sp>
      <p:pic>
        <p:nvPicPr>
          <p:cNvPr descr="Office worker female with solid fill" id="278" name="Google Shape;278;p17"/>
          <p:cNvPicPr preferRelativeResize="0"/>
          <p:nvPr/>
        </p:nvPicPr>
        <p:blipFill rotWithShape="1">
          <a:blip r:embed="rId3">
            <a:alphaModFix/>
          </a:blip>
          <a:srcRect b="0" l="0" r="0" t="0"/>
          <a:stretch/>
        </p:blipFill>
        <p:spPr>
          <a:xfrm>
            <a:off x="1141703" y="4085234"/>
            <a:ext cx="914400" cy="9144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76"/>
                                        </p:tgtEl>
                                        <p:attrNameLst>
                                          <p:attrName>style.visibility</p:attrName>
                                        </p:attrNameLst>
                                      </p:cBhvr>
                                      <p:to>
                                        <p:strVal val="visible"/>
                                      </p:to>
                                    </p:set>
                                    <p:animEffect filter="fade" transition="in">
                                      <p:cBhvr>
                                        <p:cTn dur="200"/>
                                        <p:tgtEl>
                                          <p:spTgt spid="276"/>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73"/>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77"/>
                                        </p:tgtEl>
                                        <p:attrNameLst>
                                          <p:attrName>style.visibility</p:attrName>
                                        </p:attrNameLst>
                                      </p:cBhvr>
                                      <p:to>
                                        <p:strVal val="visible"/>
                                      </p:to>
                                    </p:set>
                                    <p:animEffect filter="fade" transition="in">
                                      <p:cBhvr>
                                        <p:cTn dur="200"/>
                                        <p:tgtEl>
                                          <p:spTgt spid="27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2" name="Shape 282"/>
        <p:cNvGrpSpPr/>
        <p:nvPr/>
      </p:nvGrpSpPr>
      <p:grpSpPr>
        <a:xfrm>
          <a:off x="0" y="0"/>
          <a:ext cx="0" cy="0"/>
          <a:chOff x="0" y="0"/>
          <a:chExt cx="0" cy="0"/>
        </a:xfrm>
      </p:grpSpPr>
      <p:sp>
        <p:nvSpPr>
          <p:cNvPr id="283" name="Google Shape;283;p18"/>
          <p:cNvSpPr txBox="1"/>
          <p:nvPr>
            <p:ph type="title"/>
          </p:nvPr>
        </p:nvSpPr>
        <p:spPr>
          <a:xfrm>
            <a:off x="545950" y="268404"/>
            <a:ext cx="5550050" cy="779928"/>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Clr>
                <a:schemeClr val="dk1"/>
              </a:buClr>
              <a:buSzPts val="4000"/>
              <a:buFont typeface="Play"/>
              <a:buNone/>
            </a:pPr>
            <a:r>
              <a:rPr lang="en-ID"/>
              <a:t>The future with ‘</a:t>
            </a:r>
            <a:r>
              <a:rPr i="1" lang="en-ID"/>
              <a:t>will</a:t>
            </a:r>
            <a:r>
              <a:rPr lang="en-ID"/>
              <a:t>’</a:t>
            </a:r>
            <a:endParaRPr/>
          </a:p>
        </p:txBody>
      </p:sp>
      <p:pic>
        <p:nvPicPr>
          <p:cNvPr descr="Office worker female with solid fill" id="284" name="Google Shape;284;p18"/>
          <p:cNvPicPr preferRelativeResize="0"/>
          <p:nvPr/>
        </p:nvPicPr>
        <p:blipFill rotWithShape="1">
          <a:blip r:embed="rId3">
            <a:alphaModFix/>
          </a:blip>
          <a:srcRect b="0" l="0" r="0" t="0"/>
          <a:stretch/>
        </p:blipFill>
        <p:spPr>
          <a:xfrm>
            <a:off x="1877870" y="2942616"/>
            <a:ext cx="914400" cy="914400"/>
          </a:xfrm>
          <a:prstGeom prst="rect">
            <a:avLst/>
          </a:prstGeom>
          <a:noFill/>
          <a:ln>
            <a:noFill/>
          </a:ln>
        </p:spPr>
      </p:pic>
      <p:sp>
        <p:nvSpPr>
          <p:cNvPr id="285" name="Google Shape;285;p18"/>
          <p:cNvSpPr txBox="1"/>
          <p:nvPr/>
        </p:nvSpPr>
        <p:spPr>
          <a:xfrm>
            <a:off x="847960" y="1365910"/>
            <a:ext cx="9113192" cy="779929"/>
          </a:xfrm>
          <a:prstGeom prst="rect">
            <a:avLst/>
          </a:prstGeom>
          <a:noFill/>
          <a:ln>
            <a:noFill/>
          </a:ln>
        </p:spPr>
        <p:txBody>
          <a:bodyPr anchorCtr="0" anchor="t" bIns="45700" lIns="91425" spcFirstLastPara="1" rIns="91425" wrap="square" tIns="45700">
            <a:noAutofit/>
          </a:bodyPr>
          <a:lstStyle/>
          <a:p>
            <a:pPr indent="-457200" lvl="0" marL="457200" marR="0" rtl="0" algn="l">
              <a:lnSpc>
                <a:spcPct val="100000"/>
              </a:lnSpc>
              <a:spcBef>
                <a:spcPts val="0"/>
              </a:spcBef>
              <a:spcAft>
                <a:spcPts val="0"/>
              </a:spcAft>
              <a:buClr>
                <a:srgbClr val="21211E"/>
              </a:buClr>
              <a:buSzPts val="1827"/>
              <a:buFont typeface="Play"/>
              <a:buAutoNum type="arabicPeriod" startAt="2"/>
            </a:pPr>
            <a:r>
              <a:rPr b="1" lang="en-ID" sz="2100">
                <a:solidFill>
                  <a:srgbClr val="21211E"/>
                </a:solidFill>
                <a:latin typeface="Cambria"/>
                <a:ea typeface="Cambria"/>
                <a:cs typeface="Cambria"/>
                <a:sym typeface="Cambria"/>
              </a:rPr>
              <a:t>To offer to do something for someone.</a:t>
            </a:r>
            <a:endParaRPr/>
          </a:p>
          <a:p>
            <a:pPr indent="0" lvl="0" marL="492125" marR="0" rtl="0" algn="l">
              <a:lnSpc>
                <a:spcPct val="100000"/>
              </a:lnSpc>
              <a:spcBef>
                <a:spcPts val="400"/>
              </a:spcBef>
              <a:spcAft>
                <a:spcPts val="0"/>
              </a:spcAft>
              <a:buClr>
                <a:srgbClr val="21211E"/>
              </a:buClr>
              <a:buSzPts val="1827"/>
              <a:buFont typeface="Arial"/>
              <a:buNone/>
            </a:pPr>
            <a:r>
              <a:rPr lang="en-ID" sz="2100">
                <a:solidFill>
                  <a:srgbClr val="21211E"/>
                </a:solidFill>
                <a:latin typeface="Cambria"/>
                <a:ea typeface="Cambria"/>
                <a:cs typeface="Cambria"/>
                <a:sym typeface="Cambria"/>
              </a:rPr>
              <a:t>“</a:t>
            </a:r>
            <a:r>
              <a:rPr i="1" lang="en-ID" sz="2100">
                <a:solidFill>
                  <a:srgbClr val="21211E"/>
                </a:solidFill>
                <a:latin typeface="Cambria"/>
                <a:ea typeface="Cambria"/>
                <a:cs typeface="Cambria"/>
                <a:sym typeface="Cambria"/>
              </a:rPr>
              <a:t>Will</a:t>
            </a:r>
            <a:r>
              <a:rPr lang="en-ID" sz="2100">
                <a:solidFill>
                  <a:srgbClr val="21211E"/>
                </a:solidFill>
                <a:latin typeface="Cambria"/>
                <a:ea typeface="Cambria"/>
                <a:cs typeface="Cambria"/>
                <a:sym typeface="Cambria"/>
              </a:rPr>
              <a:t>” is also used to offer to do something for someone. </a:t>
            </a:r>
            <a:r>
              <a:rPr b="1" lang="en-ID" sz="2100">
                <a:solidFill>
                  <a:srgbClr val="21211E"/>
                </a:solidFill>
                <a:latin typeface="Cambria"/>
                <a:ea typeface="Cambria"/>
                <a:cs typeface="Cambria"/>
                <a:sym typeface="Cambria"/>
              </a:rPr>
              <a:t> </a:t>
            </a:r>
            <a:endParaRPr/>
          </a:p>
        </p:txBody>
      </p:sp>
      <p:sp>
        <p:nvSpPr>
          <p:cNvPr id="286" name="Google Shape;286;p18"/>
          <p:cNvSpPr/>
          <p:nvPr/>
        </p:nvSpPr>
        <p:spPr>
          <a:xfrm>
            <a:off x="2555987" y="2235998"/>
            <a:ext cx="4253731" cy="558343"/>
          </a:xfrm>
          <a:prstGeom prst="wedgeRoundRectCallout">
            <a:avLst>
              <a:gd fmla="val -56669" name="adj1"/>
              <a:gd fmla="val -1117" name="adj2"/>
              <a:gd fmla="val 16667" name="adj3"/>
            </a:avLst>
          </a:prstGeom>
          <a:solidFill>
            <a:srgbClr val="132C5F"/>
          </a:solidFill>
          <a:ln cap="flat" cmpd="sng" w="12700">
            <a:solidFill>
              <a:srgbClr val="0A306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ID" sz="2100">
                <a:solidFill>
                  <a:schemeClr val="lt1"/>
                </a:solidFill>
                <a:latin typeface="Cambria"/>
                <a:ea typeface="Cambria"/>
                <a:cs typeface="Cambria"/>
                <a:sym typeface="Cambria"/>
              </a:rPr>
              <a:t>Excuse me. Where is the library?</a:t>
            </a:r>
            <a:endParaRPr/>
          </a:p>
        </p:txBody>
      </p:sp>
      <p:pic>
        <p:nvPicPr>
          <p:cNvPr descr="Male profile with solid fill" id="287" name="Google Shape;287;p18"/>
          <p:cNvPicPr preferRelativeResize="0"/>
          <p:nvPr/>
        </p:nvPicPr>
        <p:blipFill rotWithShape="1">
          <a:blip r:embed="rId4">
            <a:alphaModFix/>
          </a:blip>
          <a:srcRect b="0" l="0" r="0" t="0"/>
          <a:stretch/>
        </p:blipFill>
        <p:spPr>
          <a:xfrm>
            <a:off x="1395106" y="2146547"/>
            <a:ext cx="914400" cy="914400"/>
          </a:xfrm>
          <a:prstGeom prst="rect">
            <a:avLst/>
          </a:prstGeom>
          <a:noFill/>
          <a:ln>
            <a:noFill/>
          </a:ln>
        </p:spPr>
      </p:pic>
      <p:sp>
        <p:nvSpPr>
          <p:cNvPr id="288" name="Google Shape;288;p18"/>
          <p:cNvSpPr/>
          <p:nvPr/>
        </p:nvSpPr>
        <p:spPr>
          <a:xfrm>
            <a:off x="2980058" y="3084804"/>
            <a:ext cx="4114209" cy="558343"/>
          </a:xfrm>
          <a:prstGeom prst="wedgeRoundRectCallout">
            <a:avLst>
              <a:gd fmla="val -56669" name="adj1"/>
              <a:gd fmla="val -1117" name="adj2"/>
              <a:gd fmla="val 16667" name="adj3"/>
            </a:avLst>
          </a:prstGeom>
          <a:solidFill>
            <a:srgbClr val="1E4795"/>
          </a:solidFill>
          <a:ln cap="flat" cmpd="sng" w="12700">
            <a:solidFill>
              <a:srgbClr val="0A306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ID" sz="2100">
                <a:solidFill>
                  <a:schemeClr val="lt1"/>
                </a:solidFill>
                <a:latin typeface="Cambria"/>
                <a:ea typeface="Cambria"/>
                <a:cs typeface="Cambria"/>
                <a:sym typeface="Cambria"/>
              </a:rPr>
              <a:t>Come! I </a:t>
            </a:r>
            <a:r>
              <a:rPr b="1" lang="en-ID" sz="2100">
                <a:solidFill>
                  <a:srgbClr val="FFFF00"/>
                </a:solidFill>
                <a:latin typeface="Cambria"/>
                <a:ea typeface="Cambria"/>
                <a:cs typeface="Cambria"/>
                <a:sym typeface="Cambria"/>
              </a:rPr>
              <a:t>will </a:t>
            </a:r>
            <a:r>
              <a:rPr lang="en-ID" sz="2100">
                <a:solidFill>
                  <a:schemeClr val="lt1"/>
                </a:solidFill>
                <a:latin typeface="Cambria"/>
                <a:ea typeface="Cambria"/>
                <a:cs typeface="Cambria"/>
                <a:sym typeface="Cambria"/>
              </a:rPr>
              <a:t>show you.</a:t>
            </a:r>
            <a:endParaRPr/>
          </a:p>
        </p:txBody>
      </p:sp>
      <p:sp>
        <p:nvSpPr>
          <p:cNvPr id="289" name="Google Shape;289;p18"/>
          <p:cNvSpPr txBox="1"/>
          <p:nvPr/>
        </p:nvSpPr>
        <p:spPr>
          <a:xfrm>
            <a:off x="6034215" y="3694066"/>
            <a:ext cx="1882934"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ID" sz="1800">
                <a:solidFill>
                  <a:schemeClr val="dk1"/>
                </a:solidFill>
                <a:latin typeface="Play"/>
                <a:ea typeface="Play"/>
                <a:cs typeface="Play"/>
                <a:sym typeface="Play"/>
              </a:rPr>
              <a:t>Offering help</a:t>
            </a:r>
            <a:endParaRPr sz="2000">
              <a:solidFill>
                <a:schemeClr val="dk1"/>
              </a:solidFill>
              <a:latin typeface="Play"/>
              <a:ea typeface="Play"/>
              <a:cs typeface="Play"/>
              <a:sym typeface="Play"/>
            </a:endParaRPr>
          </a:p>
        </p:txBody>
      </p:sp>
      <p:sp>
        <p:nvSpPr>
          <p:cNvPr id="290" name="Google Shape;290;p18"/>
          <p:cNvSpPr/>
          <p:nvPr/>
        </p:nvSpPr>
        <p:spPr>
          <a:xfrm flipH="1" rot="-9302506">
            <a:off x="3468314" y="1266798"/>
            <a:ext cx="3748914" cy="2426264"/>
          </a:xfrm>
          <a:prstGeom prst="arc">
            <a:avLst>
              <a:gd fmla="val 16167632" name="adj1"/>
              <a:gd fmla="val 19256097" name="adj2"/>
            </a:avLst>
          </a:prstGeom>
          <a:noFill/>
          <a:ln cap="flat" cmpd="sng" w="38100">
            <a:solidFill>
              <a:srgbClr val="EA4301"/>
            </a:solidFill>
            <a:prstDash val="solid"/>
            <a:miter lim="800000"/>
            <a:headEnd len="sm" w="sm" type="none"/>
            <a:tailEnd len="med" w="med" type="triangl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Play"/>
              <a:ea typeface="Play"/>
              <a:cs typeface="Play"/>
              <a:sym typeface="Play"/>
            </a:endParaRPr>
          </a:p>
        </p:txBody>
      </p:sp>
      <p:sp>
        <p:nvSpPr>
          <p:cNvPr id="291" name="Google Shape;291;p18"/>
          <p:cNvSpPr txBox="1"/>
          <p:nvPr>
            <p:ph idx="1" type="body"/>
          </p:nvPr>
        </p:nvSpPr>
        <p:spPr>
          <a:xfrm>
            <a:off x="847274" y="4072699"/>
            <a:ext cx="3246738" cy="515763"/>
          </a:xfrm>
          <a:prstGeom prst="rect">
            <a:avLst/>
          </a:prstGeom>
          <a:noFill/>
          <a:ln>
            <a:noFill/>
          </a:ln>
        </p:spPr>
        <p:txBody>
          <a:bodyPr anchorCtr="0" anchor="t" bIns="45700" lIns="91425" spcFirstLastPara="1" rIns="91425" wrap="square" tIns="45700">
            <a:noAutofit/>
          </a:bodyPr>
          <a:lstStyle/>
          <a:p>
            <a:pPr indent="-457200" lvl="0" marL="457200" rtl="0" algn="l">
              <a:lnSpc>
                <a:spcPct val="100000"/>
              </a:lnSpc>
              <a:spcBef>
                <a:spcPts val="0"/>
              </a:spcBef>
              <a:spcAft>
                <a:spcPts val="0"/>
              </a:spcAft>
              <a:buClr>
                <a:srgbClr val="21211E"/>
              </a:buClr>
              <a:buSzPts val="1827"/>
              <a:buFont typeface="Play"/>
              <a:buAutoNum type="arabicPeriod" startAt="3"/>
            </a:pPr>
            <a:r>
              <a:rPr b="1" lang="en-ID" sz="2100">
                <a:solidFill>
                  <a:srgbClr val="21211E"/>
                </a:solidFill>
                <a:latin typeface="Cambria"/>
                <a:ea typeface="Cambria"/>
                <a:cs typeface="Cambria"/>
                <a:sym typeface="Cambria"/>
              </a:rPr>
              <a:t>To make a promise.</a:t>
            </a:r>
            <a:endParaRPr sz="2100">
              <a:latin typeface="Cambria"/>
              <a:ea typeface="Cambria"/>
              <a:cs typeface="Cambria"/>
              <a:sym typeface="Cambria"/>
            </a:endParaRPr>
          </a:p>
          <a:p>
            <a:pPr indent="0" lvl="0" marL="0" rtl="0" algn="l">
              <a:lnSpc>
                <a:spcPct val="100000"/>
              </a:lnSpc>
              <a:spcBef>
                <a:spcPts val="400"/>
              </a:spcBef>
              <a:spcAft>
                <a:spcPts val="0"/>
              </a:spcAft>
              <a:buClr>
                <a:schemeClr val="dk1"/>
              </a:buClr>
              <a:buSzPts val="1827"/>
              <a:buNone/>
            </a:pPr>
            <a:r>
              <a:t/>
            </a:r>
            <a:endParaRPr sz="2100">
              <a:latin typeface="Cambria"/>
              <a:ea typeface="Cambria"/>
              <a:cs typeface="Cambria"/>
              <a:sym typeface="Cambria"/>
            </a:endParaRPr>
          </a:p>
        </p:txBody>
      </p:sp>
      <p:sp>
        <p:nvSpPr>
          <p:cNvPr id="292" name="Google Shape;292;p18"/>
          <p:cNvSpPr/>
          <p:nvPr/>
        </p:nvSpPr>
        <p:spPr>
          <a:xfrm>
            <a:off x="1877870" y="4690996"/>
            <a:ext cx="8790130" cy="901901"/>
          </a:xfrm>
          <a:prstGeom prst="wedgeRoundRectCallout">
            <a:avLst>
              <a:gd fmla="val -53842" name="adj1"/>
              <a:gd fmla="val -7657" name="adj2"/>
              <a:gd fmla="val 16667" name="adj3"/>
            </a:avLst>
          </a:prstGeom>
          <a:solidFill>
            <a:schemeClr val="accent1"/>
          </a:solidFill>
          <a:ln cap="flat" cmpd="sng" w="12700">
            <a:solidFill>
              <a:srgbClr val="0A306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ID" sz="2100">
                <a:solidFill>
                  <a:schemeClr val="lt1"/>
                </a:solidFill>
                <a:latin typeface="Cambria"/>
                <a:ea typeface="Cambria"/>
                <a:cs typeface="Cambria"/>
                <a:sym typeface="Cambria"/>
              </a:rPr>
              <a:t>Our tutors </a:t>
            </a:r>
            <a:r>
              <a:rPr b="1" lang="en-ID" sz="2100">
                <a:solidFill>
                  <a:srgbClr val="FFFF00"/>
                </a:solidFill>
                <a:latin typeface="Cambria"/>
                <a:ea typeface="Cambria"/>
                <a:cs typeface="Cambria"/>
                <a:sym typeface="Cambria"/>
              </a:rPr>
              <a:t>will</a:t>
            </a:r>
            <a:r>
              <a:rPr lang="en-ID" sz="2100">
                <a:solidFill>
                  <a:schemeClr val="lt1"/>
                </a:solidFill>
                <a:latin typeface="Cambria"/>
                <a:ea typeface="Cambria"/>
                <a:cs typeface="Cambria"/>
                <a:sym typeface="Cambria"/>
              </a:rPr>
              <a:t> help you master algebra, calculus, and geometry in no time.</a:t>
            </a:r>
            <a:endParaRPr sz="2100">
              <a:solidFill>
                <a:schemeClr val="lt1"/>
              </a:solidFill>
              <a:latin typeface="Cambria"/>
              <a:ea typeface="Cambria"/>
              <a:cs typeface="Cambria"/>
              <a:sym typeface="Cambria"/>
            </a:endParaRPr>
          </a:p>
        </p:txBody>
      </p:sp>
      <p:pic>
        <p:nvPicPr>
          <p:cNvPr descr="Office worker female with solid fill" id="293" name="Google Shape;293;p18"/>
          <p:cNvPicPr preferRelativeResize="0"/>
          <p:nvPr/>
        </p:nvPicPr>
        <p:blipFill rotWithShape="1">
          <a:blip r:embed="rId3">
            <a:alphaModFix/>
          </a:blip>
          <a:srcRect b="0" l="0" r="0" t="0"/>
          <a:stretch/>
        </p:blipFill>
        <p:spPr>
          <a:xfrm>
            <a:off x="847274" y="4888051"/>
            <a:ext cx="914400" cy="9144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90"/>
                                        </p:tgtEl>
                                        <p:attrNameLst>
                                          <p:attrName>style.visibility</p:attrName>
                                        </p:attrNameLst>
                                      </p:cBhvr>
                                      <p:to>
                                        <p:strVal val="visible"/>
                                      </p:to>
                                    </p:set>
                                    <p:animEffect filter="fade" transition="in">
                                      <p:cBhvr>
                                        <p:cTn dur="200"/>
                                        <p:tgtEl>
                                          <p:spTgt spid="290"/>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89"/>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7" name="Shape 297"/>
        <p:cNvGrpSpPr/>
        <p:nvPr/>
      </p:nvGrpSpPr>
      <p:grpSpPr>
        <a:xfrm>
          <a:off x="0" y="0"/>
          <a:ext cx="0" cy="0"/>
          <a:chOff x="0" y="0"/>
          <a:chExt cx="0" cy="0"/>
        </a:xfrm>
      </p:grpSpPr>
      <p:sp>
        <p:nvSpPr>
          <p:cNvPr id="298" name="Google Shape;298;p19"/>
          <p:cNvSpPr txBox="1"/>
          <p:nvPr>
            <p:ph type="title"/>
          </p:nvPr>
        </p:nvSpPr>
        <p:spPr>
          <a:xfrm>
            <a:off x="545950" y="268404"/>
            <a:ext cx="5550050" cy="779928"/>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Clr>
                <a:schemeClr val="dk1"/>
              </a:buClr>
              <a:buSzPts val="4000"/>
              <a:buFont typeface="Play"/>
              <a:buNone/>
            </a:pPr>
            <a:r>
              <a:rPr lang="en-ID"/>
              <a:t>The future with ‘</a:t>
            </a:r>
            <a:r>
              <a:rPr i="1" lang="en-ID"/>
              <a:t>will</a:t>
            </a:r>
            <a:r>
              <a:rPr lang="en-ID"/>
              <a:t>’</a:t>
            </a:r>
            <a:endParaRPr/>
          </a:p>
        </p:txBody>
      </p:sp>
      <p:sp>
        <p:nvSpPr>
          <p:cNvPr id="299" name="Google Shape;299;p19"/>
          <p:cNvSpPr txBox="1"/>
          <p:nvPr/>
        </p:nvSpPr>
        <p:spPr>
          <a:xfrm>
            <a:off x="788143" y="1631891"/>
            <a:ext cx="10400239" cy="1606975"/>
          </a:xfrm>
          <a:prstGeom prst="rect">
            <a:avLst/>
          </a:prstGeom>
          <a:noFill/>
          <a:ln>
            <a:noFill/>
          </a:ln>
        </p:spPr>
        <p:txBody>
          <a:bodyPr anchorCtr="0" anchor="t" bIns="45700" lIns="91425" spcFirstLastPara="1" rIns="91425" wrap="square" tIns="45700">
            <a:noAutofit/>
          </a:bodyPr>
          <a:lstStyle/>
          <a:p>
            <a:pPr indent="-457200" lvl="0" marL="457200" marR="0" rtl="0" algn="just">
              <a:lnSpc>
                <a:spcPct val="100000"/>
              </a:lnSpc>
              <a:spcBef>
                <a:spcPts val="0"/>
              </a:spcBef>
              <a:spcAft>
                <a:spcPts val="0"/>
              </a:spcAft>
              <a:buClr>
                <a:srgbClr val="21211E"/>
              </a:buClr>
              <a:buSzPts val="1827"/>
              <a:buFont typeface="Play"/>
              <a:buAutoNum type="arabicPeriod" startAt="4"/>
            </a:pPr>
            <a:r>
              <a:rPr b="1" lang="en-ID" sz="2100">
                <a:solidFill>
                  <a:srgbClr val="21211E"/>
                </a:solidFill>
                <a:latin typeface="Cambria"/>
                <a:ea typeface="Cambria"/>
                <a:cs typeface="Cambria"/>
                <a:sym typeface="Cambria"/>
              </a:rPr>
              <a:t>To describe a decision you’ve just made.</a:t>
            </a:r>
            <a:endParaRPr/>
          </a:p>
          <a:p>
            <a:pPr indent="-342900" lvl="0" marL="835025" marR="0" rtl="0" algn="just">
              <a:lnSpc>
                <a:spcPct val="100000"/>
              </a:lnSpc>
              <a:spcBef>
                <a:spcPts val="400"/>
              </a:spcBef>
              <a:spcAft>
                <a:spcPts val="0"/>
              </a:spcAft>
              <a:buClr>
                <a:srgbClr val="21211E"/>
              </a:buClr>
              <a:buSzPts val="1827"/>
              <a:buFont typeface="Arial"/>
              <a:buChar char="•"/>
            </a:pPr>
            <a:r>
              <a:rPr lang="en-ID" sz="2100">
                <a:solidFill>
                  <a:srgbClr val="21211E"/>
                </a:solidFill>
                <a:latin typeface="Cambria"/>
                <a:ea typeface="Cambria"/>
                <a:cs typeface="Cambria"/>
                <a:sym typeface="Cambria"/>
              </a:rPr>
              <a:t>“</a:t>
            </a:r>
            <a:r>
              <a:rPr i="1" lang="en-ID" sz="2100">
                <a:solidFill>
                  <a:srgbClr val="21211E"/>
                </a:solidFill>
                <a:latin typeface="Cambria"/>
                <a:ea typeface="Cambria"/>
                <a:cs typeface="Cambria"/>
                <a:sym typeface="Cambria"/>
              </a:rPr>
              <a:t>Will</a:t>
            </a:r>
            <a:r>
              <a:rPr lang="en-ID" sz="2100">
                <a:solidFill>
                  <a:srgbClr val="21211E"/>
                </a:solidFill>
                <a:latin typeface="Cambria"/>
                <a:ea typeface="Cambria"/>
                <a:cs typeface="Cambria"/>
                <a:sym typeface="Cambria"/>
              </a:rPr>
              <a:t>” is used to describe </a:t>
            </a:r>
            <a:r>
              <a:rPr lang="en-ID" sz="2100">
                <a:solidFill>
                  <a:srgbClr val="21211E"/>
                </a:solidFill>
                <a:highlight>
                  <a:srgbClr val="FFFF00"/>
                </a:highlight>
                <a:latin typeface="Cambria"/>
                <a:ea typeface="Cambria"/>
                <a:cs typeface="Cambria"/>
                <a:sym typeface="Cambria"/>
              </a:rPr>
              <a:t>quick decisions </a:t>
            </a:r>
            <a:r>
              <a:rPr lang="en-ID" sz="2100">
                <a:solidFill>
                  <a:srgbClr val="21211E"/>
                </a:solidFill>
                <a:latin typeface="Cambria"/>
                <a:ea typeface="Cambria"/>
                <a:cs typeface="Cambria"/>
                <a:sym typeface="Cambria"/>
              </a:rPr>
              <a:t>that someone has made at the time of speaking. </a:t>
            </a:r>
            <a:endParaRPr/>
          </a:p>
          <a:p>
            <a:pPr indent="-342900" lvl="0" marL="835025" marR="0" rtl="0" algn="just">
              <a:lnSpc>
                <a:spcPct val="100000"/>
              </a:lnSpc>
              <a:spcBef>
                <a:spcPts val="400"/>
              </a:spcBef>
              <a:spcAft>
                <a:spcPts val="0"/>
              </a:spcAft>
              <a:buClr>
                <a:srgbClr val="21211E"/>
              </a:buClr>
              <a:buSzPts val="1827"/>
              <a:buFont typeface="Arial"/>
              <a:buChar char="•"/>
            </a:pPr>
            <a:r>
              <a:rPr lang="en-ID" sz="2100">
                <a:solidFill>
                  <a:srgbClr val="21211E"/>
                </a:solidFill>
                <a:latin typeface="Cambria"/>
                <a:ea typeface="Cambria"/>
                <a:cs typeface="Cambria"/>
                <a:sym typeface="Cambria"/>
              </a:rPr>
              <a:t>They are often a solution to an unexpected problem. </a:t>
            </a:r>
            <a:endParaRPr sz="2100">
              <a:solidFill>
                <a:schemeClr val="dk1"/>
              </a:solidFill>
              <a:latin typeface="Cambria"/>
              <a:ea typeface="Cambria"/>
              <a:cs typeface="Cambria"/>
              <a:sym typeface="Cambria"/>
            </a:endParaRPr>
          </a:p>
        </p:txBody>
      </p:sp>
      <p:pic>
        <p:nvPicPr>
          <p:cNvPr descr="Male profile with solid fill" id="300" name="Google Shape;300;p19"/>
          <p:cNvPicPr preferRelativeResize="0"/>
          <p:nvPr/>
        </p:nvPicPr>
        <p:blipFill rotWithShape="1">
          <a:blip r:embed="rId3">
            <a:alphaModFix/>
          </a:blip>
          <a:srcRect b="0" l="0" r="0" t="0"/>
          <a:stretch/>
        </p:blipFill>
        <p:spPr>
          <a:xfrm>
            <a:off x="2389334" y="3696869"/>
            <a:ext cx="914400" cy="914400"/>
          </a:xfrm>
          <a:prstGeom prst="rect">
            <a:avLst/>
          </a:prstGeom>
          <a:noFill/>
          <a:ln>
            <a:noFill/>
          </a:ln>
        </p:spPr>
      </p:pic>
      <p:sp>
        <p:nvSpPr>
          <p:cNvPr id="301" name="Google Shape;301;p19"/>
          <p:cNvSpPr/>
          <p:nvPr/>
        </p:nvSpPr>
        <p:spPr>
          <a:xfrm>
            <a:off x="3790994" y="3834369"/>
            <a:ext cx="5773222" cy="639401"/>
          </a:xfrm>
          <a:prstGeom prst="wedgeRoundRectCallout">
            <a:avLst>
              <a:gd fmla="val -53842" name="adj1"/>
              <a:gd fmla="val -7657" name="adj2"/>
              <a:gd fmla="val 16667" name="adj3"/>
            </a:avLst>
          </a:prstGeom>
          <a:solidFill>
            <a:schemeClr val="accent1"/>
          </a:solidFill>
          <a:ln cap="flat" cmpd="sng" w="12700">
            <a:solidFill>
              <a:srgbClr val="0A306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ID" sz="2200">
                <a:solidFill>
                  <a:schemeClr val="lt1"/>
                </a:solidFill>
                <a:latin typeface="Cambria"/>
                <a:ea typeface="Cambria"/>
                <a:cs typeface="Cambria"/>
                <a:sym typeface="Cambria"/>
              </a:rPr>
              <a:t>The cafeteria is full. I </a:t>
            </a:r>
            <a:r>
              <a:rPr b="1" lang="en-ID" sz="2100">
                <a:solidFill>
                  <a:srgbClr val="FFFF00"/>
                </a:solidFill>
                <a:latin typeface="Cambria"/>
                <a:ea typeface="Cambria"/>
                <a:cs typeface="Cambria"/>
                <a:sym typeface="Cambria"/>
              </a:rPr>
              <a:t>will</a:t>
            </a:r>
            <a:r>
              <a:rPr lang="en-ID" sz="2200">
                <a:solidFill>
                  <a:schemeClr val="lt1"/>
                </a:solidFill>
                <a:latin typeface="Cambria"/>
                <a:ea typeface="Cambria"/>
                <a:cs typeface="Cambria"/>
                <a:sym typeface="Cambria"/>
              </a:rPr>
              <a:t> order food online. </a:t>
            </a:r>
            <a:endParaRPr sz="2200">
              <a:solidFill>
                <a:schemeClr val="lt1"/>
              </a:solidFill>
              <a:latin typeface="Cambria"/>
              <a:ea typeface="Cambria"/>
              <a:cs typeface="Cambria"/>
              <a:sym typeface="Cambria"/>
            </a:endParaRPr>
          </a:p>
        </p:txBody>
      </p:sp>
      <p:sp>
        <p:nvSpPr>
          <p:cNvPr id="302" name="Google Shape;302;p19"/>
          <p:cNvSpPr txBox="1"/>
          <p:nvPr/>
        </p:nvSpPr>
        <p:spPr>
          <a:xfrm>
            <a:off x="3048000" y="4983450"/>
            <a:ext cx="5118100"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ID" sz="2000">
                <a:solidFill>
                  <a:srgbClr val="21211E"/>
                </a:solidFill>
                <a:latin typeface="Arial"/>
                <a:ea typeface="Arial"/>
                <a:cs typeface="Arial"/>
                <a:sym typeface="Arial"/>
              </a:rPr>
              <a:t>“</a:t>
            </a:r>
            <a:r>
              <a:rPr i="1" lang="en-ID" sz="2000">
                <a:solidFill>
                  <a:srgbClr val="21211E"/>
                </a:solidFill>
                <a:latin typeface="Arial"/>
                <a:ea typeface="Arial"/>
                <a:cs typeface="Arial"/>
                <a:sym typeface="Arial"/>
              </a:rPr>
              <a:t>Will</a:t>
            </a:r>
            <a:r>
              <a:rPr lang="en-ID" sz="2000">
                <a:solidFill>
                  <a:srgbClr val="21211E"/>
                </a:solidFill>
                <a:latin typeface="Arial"/>
                <a:ea typeface="Arial"/>
                <a:cs typeface="Arial"/>
                <a:sym typeface="Arial"/>
              </a:rPr>
              <a:t>” shows you have just made the decision. </a:t>
            </a:r>
            <a:endParaRPr sz="2000">
              <a:solidFill>
                <a:schemeClr val="dk1"/>
              </a:solidFill>
              <a:latin typeface="Play"/>
              <a:ea typeface="Play"/>
              <a:cs typeface="Play"/>
              <a:sym typeface="Play"/>
            </a:endParaRPr>
          </a:p>
        </p:txBody>
      </p:sp>
      <p:sp>
        <p:nvSpPr>
          <p:cNvPr id="303" name="Google Shape;303;p19"/>
          <p:cNvSpPr/>
          <p:nvPr/>
        </p:nvSpPr>
        <p:spPr>
          <a:xfrm rot="7326746">
            <a:off x="4998236" y="2727486"/>
            <a:ext cx="1980055" cy="2333190"/>
          </a:xfrm>
          <a:prstGeom prst="arc">
            <a:avLst>
              <a:gd fmla="val 16167632" name="adj1"/>
              <a:gd fmla="val 19256097" name="adj2"/>
            </a:avLst>
          </a:prstGeom>
          <a:noFill/>
          <a:ln cap="flat" cmpd="sng" w="38100">
            <a:solidFill>
              <a:srgbClr val="EA4301"/>
            </a:solidFill>
            <a:prstDash val="solid"/>
            <a:miter lim="800000"/>
            <a:headEnd len="sm" w="sm" type="none"/>
            <a:tailEnd len="med" w="med" type="triangl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Play"/>
              <a:ea typeface="Play"/>
              <a:cs typeface="Play"/>
              <a:sym typeface="Play"/>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03"/>
                                        </p:tgtEl>
                                        <p:attrNameLst>
                                          <p:attrName>style.visibility</p:attrName>
                                        </p:attrNameLst>
                                      </p:cBhvr>
                                      <p:to>
                                        <p:strVal val="visible"/>
                                      </p:to>
                                    </p:set>
                                    <p:animEffect filter="fade" transition="in">
                                      <p:cBhvr>
                                        <p:cTn dur="200"/>
                                        <p:tgtEl>
                                          <p:spTgt spid="30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7" name="Shape 307"/>
        <p:cNvGrpSpPr/>
        <p:nvPr/>
      </p:nvGrpSpPr>
      <p:grpSpPr>
        <a:xfrm>
          <a:off x="0" y="0"/>
          <a:ext cx="0" cy="0"/>
          <a:chOff x="0" y="0"/>
          <a:chExt cx="0" cy="0"/>
        </a:xfrm>
      </p:grpSpPr>
      <p:sp>
        <p:nvSpPr>
          <p:cNvPr id="308" name="Google Shape;308;p20"/>
          <p:cNvSpPr txBox="1"/>
          <p:nvPr>
            <p:ph type="title"/>
          </p:nvPr>
        </p:nvSpPr>
        <p:spPr>
          <a:xfrm>
            <a:off x="545950" y="268404"/>
            <a:ext cx="5550050" cy="779928"/>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Clr>
                <a:schemeClr val="dk1"/>
              </a:buClr>
              <a:buSzPts val="4000"/>
              <a:buFont typeface="Play"/>
              <a:buNone/>
            </a:pPr>
            <a:r>
              <a:rPr lang="en-ID"/>
              <a:t>The future with ‘</a:t>
            </a:r>
            <a:r>
              <a:rPr i="1" lang="en-ID"/>
              <a:t>will</a:t>
            </a:r>
            <a:r>
              <a:rPr lang="en-ID"/>
              <a:t>’</a:t>
            </a:r>
            <a:endParaRPr/>
          </a:p>
        </p:txBody>
      </p:sp>
      <p:sp>
        <p:nvSpPr>
          <p:cNvPr id="309" name="Google Shape;309;p20"/>
          <p:cNvSpPr txBox="1"/>
          <p:nvPr/>
        </p:nvSpPr>
        <p:spPr>
          <a:xfrm>
            <a:off x="698425" y="2482382"/>
            <a:ext cx="10795150" cy="1228276"/>
          </a:xfrm>
          <a:prstGeom prst="rect">
            <a:avLst/>
          </a:prstGeom>
          <a:solidFill>
            <a:srgbClr val="D0E2FB"/>
          </a:solidFill>
          <a:ln>
            <a:noFill/>
          </a:ln>
        </p:spPr>
        <p:txBody>
          <a:bodyPr anchorCtr="0" anchor="t" bIns="45700" lIns="91425" spcFirstLastPara="1" rIns="91425" wrap="square" tIns="45700">
            <a:normAutofit/>
          </a:bodyPr>
          <a:lstStyle/>
          <a:p>
            <a:pPr indent="-228600" lvl="0" marL="228600" marR="0" rtl="0" algn="l">
              <a:lnSpc>
                <a:spcPct val="100000"/>
              </a:lnSpc>
              <a:spcBef>
                <a:spcPts val="0"/>
              </a:spcBef>
              <a:spcAft>
                <a:spcPts val="0"/>
              </a:spcAft>
              <a:buClr>
                <a:srgbClr val="21211E"/>
              </a:buClr>
              <a:buSzPts val="1827"/>
              <a:buFont typeface="Arial"/>
              <a:buNone/>
            </a:pPr>
            <a:r>
              <a:rPr b="1" lang="en-ID" sz="2100">
                <a:solidFill>
                  <a:srgbClr val="21211E"/>
                </a:solidFill>
                <a:latin typeface="Cambria"/>
                <a:ea typeface="Cambria"/>
                <a:cs typeface="Cambria"/>
                <a:sym typeface="Cambria"/>
              </a:rPr>
              <a:t>TIP: </a:t>
            </a:r>
            <a:endParaRPr sz="2100">
              <a:solidFill>
                <a:schemeClr val="dk1"/>
              </a:solidFill>
              <a:latin typeface="Cambria"/>
              <a:ea typeface="Cambria"/>
              <a:cs typeface="Cambria"/>
              <a:sym typeface="Cambria"/>
            </a:endParaRPr>
          </a:p>
          <a:p>
            <a:pPr indent="-228600" lvl="0" marL="228600" marR="0" rtl="0" algn="l">
              <a:lnSpc>
                <a:spcPct val="100000"/>
              </a:lnSpc>
              <a:spcBef>
                <a:spcPts val="1000"/>
              </a:spcBef>
              <a:spcAft>
                <a:spcPts val="0"/>
              </a:spcAft>
              <a:buClr>
                <a:srgbClr val="21211E"/>
              </a:buClr>
              <a:buSzPts val="1827"/>
              <a:buFont typeface="Arial"/>
              <a:buChar char="•"/>
            </a:pPr>
            <a:r>
              <a:rPr lang="en-ID" sz="2100">
                <a:solidFill>
                  <a:srgbClr val="21211E"/>
                </a:solidFill>
                <a:latin typeface="Cambria"/>
                <a:ea typeface="Cambria"/>
                <a:cs typeface="Cambria"/>
                <a:sym typeface="Cambria"/>
              </a:rPr>
              <a:t>Remember to use the future with “going to” for predictions based on current evidence, and for decisions made before the time of speaking. </a:t>
            </a:r>
            <a:endParaRPr sz="2100">
              <a:solidFill>
                <a:schemeClr val="dk1"/>
              </a:solidFill>
              <a:latin typeface="Cambria"/>
              <a:ea typeface="Cambria"/>
              <a:cs typeface="Cambria"/>
              <a:sym typeface="Cambria"/>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3" name="Shape 313"/>
        <p:cNvGrpSpPr/>
        <p:nvPr/>
      </p:nvGrpSpPr>
      <p:grpSpPr>
        <a:xfrm>
          <a:off x="0" y="0"/>
          <a:ext cx="0" cy="0"/>
          <a:chOff x="0" y="0"/>
          <a:chExt cx="0" cy="0"/>
        </a:xfrm>
      </p:grpSpPr>
      <p:sp>
        <p:nvSpPr>
          <p:cNvPr id="314" name="Google Shape;314;p21"/>
          <p:cNvSpPr txBox="1"/>
          <p:nvPr>
            <p:ph type="title"/>
          </p:nvPr>
        </p:nvSpPr>
        <p:spPr>
          <a:xfrm>
            <a:off x="545950" y="268404"/>
            <a:ext cx="5550050" cy="779928"/>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Clr>
                <a:schemeClr val="dk1"/>
              </a:buClr>
              <a:buSzPts val="4000"/>
              <a:buFont typeface="Play"/>
              <a:buNone/>
            </a:pPr>
            <a:r>
              <a:rPr lang="en-ID"/>
              <a:t>Exercise 1</a:t>
            </a:r>
            <a:endParaRPr/>
          </a:p>
        </p:txBody>
      </p:sp>
      <p:sp>
        <p:nvSpPr>
          <p:cNvPr id="315" name="Google Shape;315;p21"/>
          <p:cNvSpPr txBox="1"/>
          <p:nvPr/>
        </p:nvSpPr>
        <p:spPr>
          <a:xfrm>
            <a:off x="545950" y="1594372"/>
            <a:ext cx="10883900" cy="31239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Clr>
                <a:srgbClr val="000000"/>
              </a:buClr>
              <a:buSzPts val="2100"/>
              <a:buFont typeface="Cambria"/>
              <a:buNone/>
            </a:pPr>
            <a:r>
              <a:rPr b="0" i="1" lang="en-ID" sz="2100" u="none" strike="noStrike">
                <a:solidFill>
                  <a:srgbClr val="000000"/>
                </a:solidFill>
                <a:latin typeface="Cambria"/>
                <a:ea typeface="Cambria"/>
                <a:cs typeface="Cambria"/>
                <a:sym typeface="Cambria"/>
              </a:rPr>
              <a:t>Choose either </a:t>
            </a:r>
            <a:r>
              <a:rPr b="1" i="1" lang="en-ID" sz="2100" u="none" strike="noStrike">
                <a:solidFill>
                  <a:srgbClr val="000000"/>
                </a:solidFill>
                <a:latin typeface="Cambria"/>
                <a:ea typeface="Cambria"/>
                <a:cs typeface="Cambria"/>
                <a:sym typeface="Cambria"/>
              </a:rPr>
              <a:t>"will"</a:t>
            </a:r>
            <a:r>
              <a:rPr b="0" i="1" lang="en-ID" sz="2100" u="none" strike="noStrike">
                <a:solidFill>
                  <a:srgbClr val="000000"/>
                </a:solidFill>
                <a:latin typeface="Cambria"/>
                <a:ea typeface="Cambria"/>
                <a:cs typeface="Cambria"/>
                <a:sym typeface="Cambria"/>
              </a:rPr>
              <a:t> or </a:t>
            </a:r>
            <a:r>
              <a:rPr b="1" i="1" lang="en-ID" sz="2100" u="none" strike="noStrike">
                <a:solidFill>
                  <a:srgbClr val="000000"/>
                </a:solidFill>
                <a:latin typeface="Cambria"/>
                <a:ea typeface="Cambria"/>
                <a:cs typeface="Cambria"/>
                <a:sym typeface="Cambria"/>
              </a:rPr>
              <a:t>"going to"</a:t>
            </a:r>
            <a:r>
              <a:rPr b="0" i="1" lang="en-ID" sz="2100" u="none" strike="noStrike">
                <a:solidFill>
                  <a:srgbClr val="000000"/>
                </a:solidFill>
                <a:latin typeface="Cambria"/>
                <a:ea typeface="Cambria"/>
                <a:cs typeface="Cambria"/>
                <a:sym typeface="Cambria"/>
              </a:rPr>
              <a:t> to complete each sentence.</a:t>
            </a:r>
            <a:endParaRPr/>
          </a:p>
          <a:p>
            <a:pPr indent="0" lvl="0" marL="0" marR="0" rtl="0" algn="l">
              <a:spcBef>
                <a:spcPts val="600"/>
              </a:spcBef>
              <a:spcAft>
                <a:spcPts val="0"/>
              </a:spcAft>
              <a:buClr>
                <a:schemeClr val="dk1"/>
              </a:buClr>
              <a:buSzPts val="2100"/>
              <a:buFont typeface="Play"/>
              <a:buNone/>
            </a:pPr>
            <a:r>
              <a:t/>
            </a:r>
            <a:endParaRPr b="0" i="0" sz="2100" u="none" strike="noStrike">
              <a:solidFill>
                <a:srgbClr val="000000"/>
              </a:solidFill>
              <a:latin typeface="Cambria"/>
              <a:ea typeface="Cambria"/>
              <a:cs typeface="Cambria"/>
              <a:sym typeface="Cambria"/>
            </a:endParaRPr>
          </a:p>
          <a:p>
            <a:pPr indent="-363538" lvl="0" marL="363538" marR="0" rtl="0" algn="l">
              <a:spcBef>
                <a:spcPts val="600"/>
              </a:spcBef>
              <a:spcAft>
                <a:spcPts val="0"/>
              </a:spcAft>
              <a:buClr>
                <a:srgbClr val="000000"/>
              </a:buClr>
              <a:buSzPts val="2100"/>
              <a:buFont typeface="Play"/>
              <a:buAutoNum type="arabicPeriod"/>
            </a:pPr>
            <a:r>
              <a:rPr b="0" i="0" lang="en-ID" sz="2100" u="none" strike="noStrike">
                <a:solidFill>
                  <a:srgbClr val="000000"/>
                </a:solidFill>
                <a:latin typeface="Cambria"/>
                <a:ea typeface="Cambria"/>
                <a:cs typeface="Cambria"/>
                <a:sym typeface="Cambria"/>
              </a:rPr>
              <a:t>Our tutoring center _______ launch a new program for math excellence next month.</a:t>
            </a:r>
            <a:endParaRPr/>
          </a:p>
          <a:p>
            <a:pPr indent="-363538" lvl="0" marL="363538" marR="0" rtl="0" algn="l">
              <a:spcBef>
                <a:spcPts val="1200"/>
              </a:spcBef>
              <a:spcAft>
                <a:spcPts val="0"/>
              </a:spcAft>
              <a:buClr>
                <a:srgbClr val="000000"/>
              </a:buClr>
              <a:buSzPts val="2100"/>
              <a:buFont typeface="Play"/>
              <a:buAutoNum type="arabicPeriod"/>
            </a:pPr>
            <a:r>
              <a:rPr b="0" i="0" lang="en-ID" sz="2100" u="none" strike="noStrike">
                <a:solidFill>
                  <a:srgbClr val="000000"/>
                </a:solidFill>
                <a:latin typeface="Cambria"/>
                <a:ea typeface="Cambria"/>
                <a:cs typeface="Cambria"/>
                <a:sym typeface="Cambria"/>
              </a:rPr>
              <a:t>Don’t miss out! You _______ love how quickly your child improves.</a:t>
            </a:r>
            <a:endParaRPr/>
          </a:p>
          <a:p>
            <a:pPr indent="-363538" lvl="0" marL="363538" marR="0" rtl="0" algn="l">
              <a:spcBef>
                <a:spcPts val="1200"/>
              </a:spcBef>
              <a:spcAft>
                <a:spcPts val="0"/>
              </a:spcAft>
              <a:buClr>
                <a:srgbClr val="000000"/>
              </a:buClr>
              <a:buSzPts val="2100"/>
              <a:buFont typeface="Play"/>
              <a:buAutoNum type="arabicPeriod"/>
            </a:pPr>
            <a:r>
              <a:rPr b="0" i="0" lang="en-ID" sz="2100" u="none" strike="noStrike">
                <a:solidFill>
                  <a:srgbClr val="000000"/>
                </a:solidFill>
                <a:latin typeface="Cambria"/>
                <a:ea typeface="Cambria"/>
                <a:cs typeface="Cambria"/>
                <a:sym typeface="Cambria"/>
              </a:rPr>
              <a:t>We _______ offer discounts for students who register this week.</a:t>
            </a:r>
            <a:endParaRPr/>
          </a:p>
          <a:p>
            <a:pPr indent="-363538" lvl="0" marL="363538" marR="0" rtl="0" algn="l">
              <a:spcBef>
                <a:spcPts val="1200"/>
              </a:spcBef>
              <a:spcAft>
                <a:spcPts val="0"/>
              </a:spcAft>
              <a:buClr>
                <a:srgbClr val="000000"/>
              </a:buClr>
              <a:buSzPts val="2100"/>
              <a:buFont typeface="Play"/>
              <a:buAutoNum type="arabicPeriod"/>
            </a:pPr>
            <a:r>
              <a:rPr b="0" i="0" lang="en-ID" sz="2100" u="none" strike="noStrike">
                <a:solidFill>
                  <a:srgbClr val="000000"/>
                </a:solidFill>
                <a:latin typeface="Cambria"/>
                <a:ea typeface="Cambria"/>
                <a:cs typeface="Cambria"/>
                <a:sym typeface="Cambria"/>
              </a:rPr>
              <a:t>My team _______ meet tomorrow to plan our weekend workshop.</a:t>
            </a:r>
            <a:endParaRPr/>
          </a:p>
          <a:p>
            <a:pPr indent="-363538" lvl="0" marL="363538" marR="0" rtl="0" algn="l">
              <a:spcBef>
                <a:spcPts val="1200"/>
              </a:spcBef>
              <a:spcAft>
                <a:spcPts val="0"/>
              </a:spcAft>
              <a:buClr>
                <a:srgbClr val="000000"/>
              </a:buClr>
              <a:buSzPts val="2100"/>
              <a:buFont typeface="Play"/>
              <a:buAutoNum type="arabicPeriod"/>
            </a:pPr>
            <a:r>
              <a:rPr b="0" i="0" lang="en-ID" sz="2100" u="none" strike="noStrike">
                <a:solidFill>
                  <a:srgbClr val="000000"/>
                </a:solidFill>
                <a:latin typeface="Cambria"/>
                <a:ea typeface="Cambria"/>
                <a:cs typeface="Cambria"/>
                <a:sym typeface="Cambria"/>
              </a:rPr>
              <a:t>Students _______ benefit from our personalized learning strategies.</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9" name="Shape 319"/>
        <p:cNvGrpSpPr/>
        <p:nvPr/>
      </p:nvGrpSpPr>
      <p:grpSpPr>
        <a:xfrm>
          <a:off x="0" y="0"/>
          <a:ext cx="0" cy="0"/>
          <a:chOff x="0" y="0"/>
          <a:chExt cx="0" cy="0"/>
        </a:xfrm>
      </p:grpSpPr>
      <p:sp>
        <p:nvSpPr>
          <p:cNvPr id="320" name="Google Shape;320;p22"/>
          <p:cNvSpPr txBox="1"/>
          <p:nvPr>
            <p:ph type="title"/>
          </p:nvPr>
        </p:nvSpPr>
        <p:spPr>
          <a:xfrm>
            <a:off x="545950" y="268404"/>
            <a:ext cx="5550050" cy="779928"/>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Clr>
                <a:schemeClr val="dk1"/>
              </a:buClr>
              <a:buSzPts val="4000"/>
              <a:buFont typeface="Play"/>
              <a:buNone/>
            </a:pPr>
            <a:r>
              <a:rPr lang="en-ID"/>
              <a:t>Discussion</a:t>
            </a:r>
            <a:endParaRPr/>
          </a:p>
        </p:txBody>
      </p:sp>
      <p:sp>
        <p:nvSpPr>
          <p:cNvPr id="321" name="Google Shape;321;p22"/>
          <p:cNvSpPr txBox="1"/>
          <p:nvPr/>
        </p:nvSpPr>
        <p:spPr>
          <a:xfrm>
            <a:off x="545950" y="1250940"/>
            <a:ext cx="10883900" cy="121571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Clr>
                <a:srgbClr val="000000"/>
              </a:buClr>
              <a:buSzPts val="2100"/>
              <a:buFont typeface="Cambria"/>
              <a:buNone/>
            </a:pPr>
            <a:r>
              <a:rPr b="0" i="1" lang="en-ID" sz="2100" u="none" strike="noStrike">
                <a:solidFill>
                  <a:srgbClr val="000000"/>
                </a:solidFill>
                <a:latin typeface="Cambria"/>
                <a:ea typeface="Cambria"/>
                <a:cs typeface="Cambria"/>
                <a:sym typeface="Cambria"/>
              </a:rPr>
              <a:t>Choose either </a:t>
            </a:r>
            <a:r>
              <a:rPr b="1" i="1" lang="en-ID" sz="2100" u="none" strike="noStrike">
                <a:solidFill>
                  <a:srgbClr val="000000"/>
                </a:solidFill>
                <a:latin typeface="Cambria"/>
                <a:ea typeface="Cambria"/>
                <a:cs typeface="Cambria"/>
                <a:sym typeface="Cambria"/>
              </a:rPr>
              <a:t>"will"</a:t>
            </a:r>
            <a:r>
              <a:rPr b="0" i="1" lang="en-ID" sz="2100" u="none" strike="noStrike">
                <a:solidFill>
                  <a:srgbClr val="000000"/>
                </a:solidFill>
                <a:latin typeface="Cambria"/>
                <a:ea typeface="Cambria"/>
                <a:cs typeface="Cambria"/>
                <a:sym typeface="Cambria"/>
              </a:rPr>
              <a:t> or </a:t>
            </a:r>
            <a:r>
              <a:rPr b="1" i="1" lang="en-ID" sz="2100" u="none" strike="noStrike">
                <a:solidFill>
                  <a:srgbClr val="000000"/>
                </a:solidFill>
                <a:latin typeface="Cambria"/>
                <a:ea typeface="Cambria"/>
                <a:cs typeface="Cambria"/>
                <a:sym typeface="Cambria"/>
              </a:rPr>
              <a:t>"going to"</a:t>
            </a:r>
            <a:r>
              <a:rPr b="0" i="1" lang="en-ID" sz="2100" u="none" strike="noStrike">
                <a:solidFill>
                  <a:srgbClr val="000000"/>
                </a:solidFill>
                <a:latin typeface="Cambria"/>
                <a:ea typeface="Cambria"/>
                <a:cs typeface="Cambria"/>
                <a:sym typeface="Cambria"/>
              </a:rPr>
              <a:t> to complete each sentence.</a:t>
            </a:r>
            <a:endParaRPr/>
          </a:p>
          <a:p>
            <a:pPr indent="0" lvl="0" marL="0" marR="0" rtl="0" algn="l">
              <a:spcBef>
                <a:spcPts val="600"/>
              </a:spcBef>
              <a:spcAft>
                <a:spcPts val="0"/>
              </a:spcAft>
              <a:buClr>
                <a:schemeClr val="dk1"/>
              </a:buClr>
              <a:buSzPts val="2100"/>
              <a:buFont typeface="Play"/>
              <a:buNone/>
            </a:pPr>
            <a:r>
              <a:t/>
            </a:r>
            <a:endParaRPr b="0" i="0" sz="2100" u="none" strike="noStrike">
              <a:solidFill>
                <a:srgbClr val="000000"/>
              </a:solidFill>
              <a:latin typeface="Cambria"/>
              <a:ea typeface="Cambria"/>
              <a:cs typeface="Cambria"/>
              <a:sym typeface="Cambria"/>
            </a:endParaRPr>
          </a:p>
          <a:p>
            <a:pPr indent="-363538" lvl="0" marL="363538" marR="0" rtl="0" algn="l">
              <a:spcBef>
                <a:spcPts val="600"/>
              </a:spcBef>
              <a:spcAft>
                <a:spcPts val="0"/>
              </a:spcAft>
              <a:buClr>
                <a:srgbClr val="000000"/>
              </a:buClr>
              <a:buSzPts val="2100"/>
              <a:buFont typeface="Play"/>
              <a:buAutoNum type="arabicPeriod"/>
            </a:pPr>
            <a:r>
              <a:rPr b="0" i="0" lang="en-ID" sz="2100" u="none" strike="noStrike">
                <a:solidFill>
                  <a:srgbClr val="000000"/>
                </a:solidFill>
                <a:latin typeface="Cambria"/>
                <a:ea typeface="Cambria"/>
                <a:cs typeface="Cambria"/>
                <a:sym typeface="Cambria"/>
              </a:rPr>
              <a:t>Our tutoring center                                launch a new program for math excellence                       .</a:t>
            </a:r>
            <a:endParaRPr/>
          </a:p>
        </p:txBody>
      </p:sp>
      <p:sp>
        <p:nvSpPr>
          <p:cNvPr id="322" name="Google Shape;322;p22"/>
          <p:cNvSpPr/>
          <p:nvPr/>
        </p:nvSpPr>
        <p:spPr>
          <a:xfrm>
            <a:off x="3326768" y="2057338"/>
            <a:ext cx="1609371" cy="409319"/>
          </a:xfrm>
          <a:prstGeom prst="roundRect">
            <a:avLst>
              <a:gd fmla="val 16667" name="adj"/>
            </a:avLst>
          </a:prstGeom>
          <a:solidFill>
            <a:srgbClr val="D0E2FB"/>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ID" sz="2100">
                <a:solidFill>
                  <a:schemeClr val="accent1"/>
                </a:solidFill>
                <a:latin typeface="Cambria"/>
                <a:ea typeface="Cambria"/>
                <a:cs typeface="Cambria"/>
                <a:sym typeface="Cambria"/>
              </a:rPr>
              <a:t>is going to</a:t>
            </a:r>
            <a:endParaRPr sz="2100">
              <a:solidFill>
                <a:schemeClr val="dk1"/>
              </a:solidFill>
              <a:latin typeface="Cambria"/>
              <a:ea typeface="Cambria"/>
              <a:cs typeface="Cambria"/>
              <a:sym typeface="Cambria"/>
            </a:endParaRPr>
          </a:p>
        </p:txBody>
      </p:sp>
      <p:sp>
        <p:nvSpPr>
          <p:cNvPr id="323" name="Google Shape;323;p22"/>
          <p:cNvSpPr txBox="1"/>
          <p:nvPr/>
        </p:nvSpPr>
        <p:spPr>
          <a:xfrm>
            <a:off x="9871288" y="2037304"/>
            <a:ext cx="1924498" cy="41549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ID" sz="2100">
                <a:solidFill>
                  <a:srgbClr val="FF0000"/>
                </a:solidFill>
                <a:latin typeface="Cambria"/>
                <a:ea typeface="Cambria"/>
                <a:cs typeface="Cambria"/>
                <a:sym typeface="Cambria"/>
              </a:rPr>
              <a:t>n</a:t>
            </a:r>
            <a:r>
              <a:rPr b="1" i="0" lang="en-ID" sz="2100" u="none" strike="noStrike">
                <a:solidFill>
                  <a:srgbClr val="FF0000"/>
                </a:solidFill>
                <a:latin typeface="Cambria"/>
                <a:ea typeface="Cambria"/>
                <a:cs typeface="Cambria"/>
                <a:sym typeface="Cambria"/>
              </a:rPr>
              <a:t>ext month.</a:t>
            </a:r>
            <a:endParaRPr sz="2100">
              <a:solidFill>
                <a:schemeClr val="dk1"/>
              </a:solidFill>
              <a:latin typeface="Play"/>
              <a:ea typeface="Play"/>
              <a:cs typeface="Play"/>
              <a:sym typeface="Play"/>
            </a:endParaRPr>
          </a:p>
        </p:txBody>
      </p:sp>
      <p:sp>
        <p:nvSpPr>
          <p:cNvPr id="324" name="Google Shape;324;p22"/>
          <p:cNvSpPr txBox="1"/>
          <p:nvPr/>
        </p:nvSpPr>
        <p:spPr>
          <a:xfrm>
            <a:off x="4415636" y="2596426"/>
            <a:ext cx="4210204" cy="41549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ID" sz="2100">
                <a:solidFill>
                  <a:srgbClr val="21211E"/>
                </a:solidFill>
                <a:latin typeface="Arial"/>
                <a:ea typeface="Arial"/>
                <a:cs typeface="Arial"/>
                <a:sym typeface="Arial"/>
              </a:rPr>
              <a:t>This is a planned future event</a:t>
            </a:r>
            <a:endParaRPr sz="2100">
              <a:solidFill>
                <a:schemeClr val="dk1"/>
              </a:solidFill>
              <a:latin typeface="Play"/>
              <a:ea typeface="Play"/>
              <a:cs typeface="Play"/>
              <a:sym typeface="Play"/>
            </a:endParaRPr>
          </a:p>
        </p:txBody>
      </p:sp>
      <p:sp>
        <p:nvSpPr>
          <p:cNvPr id="325" name="Google Shape;325;p22"/>
          <p:cNvSpPr/>
          <p:nvPr/>
        </p:nvSpPr>
        <p:spPr>
          <a:xfrm flipH="1" rot="-7401044">
            <a:off x="3817763" y="1159100"/>
            <a:ext cx="1378838" cy="1725928"/>
          </a:xfrm>
          <a:prstGeom prst="arc">
            <a:avLst>
              <a:gd fmla="val 16167632" name="adj1"/>
              <a:gd fmla="val 19256097" name="adj2"/>
            </a:avLst>
          </a:prstGeom>
          <a:noFill/>
          <a:ln cap="flat" cmpd="sng" w="38100">
            <a:solidFill>
              <a:srgbClr val="EA4301"/>
            </a:solidFill>
            <a:prstDash val="solid"/>
            <a:miter lim="800000"/>
            <a:headEnd len="sm" w="sm" type="none"/>
            <a:tailEnd len="med" w="med" type="triangl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Play"/>
              <a:ea typeface="Play"/>
              <a:cs typeface="Play"/>
              <a:sym typeface="Play"/>
            </a:endParaRPr>
          </a:p>
        </p:txBody>
      </p:sp>
      <p:sp>
        <p:nvSpPr>
          <p:cNvPr id="326" name="Google Shape;326;p22"/>
          <p:cNvSpPr/>
          <p:nvPr/>
        </p:nvSpPr>
        <p:spPr>
          <a:xfrm rot="9555210">
            <a:off x="7233107" y="488201"/>
            <a:ext cx="4128657" cy="2173206"/>
          </a:xfrm>
          <a:prstGeom prst="arc">
            <a:avLst>
              <a:gd fmla="val 14977868" name="adj1"/>
              <a:gd fmla="val 19708586" name="adj2"/>
            </a:avLst>
          </a:prstGeom>
          <a:noFill/>
          <a:ln cap="flat" cmpd="sng" w="38100">
            <a:solidFill>
              <a:srgbClr val="EA4301"/>
            </a:solidFill>
            <a:prstDash val="solid"/>
            <a:miter lim="800000"/>
            <a:headEnd len="sm" w="sm" type="none"/>
            <a:tailEnd len="med" w="med" type="triangl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Play"/>
              <a:ea typeface="Play"/>
              <a:cs typeface="Play"/>
              <a:sym typeface="Play"/>
            </a:endParaRPr>
          </a:p>
        </p:txBody>
      </p:sp>
      <p:sp>
        <p:nvSpPr>
          <p:cNvPr id="327" name="Google Shape;327;p22"/>
          <p:cNvSpPr txBox="1"/>
          <p:nvPr/>
        </p:nvSpPr>
        <p:spPr>
          <a:xfrm>
            <a:off x="579181" y="3105835"/>
            <a:ext cx="8549579" cy="415498"/>
          </a:xfrm>
          <a:prstGeom prst="rect">
            <a:avLst/>
          </a:prstGeom>
          <a:noFill/>
          <a:ln>
            <a:noFill/>
          </a:ln>
        </p:spPr>
        <p:txBody>
          <a:bodyPr anchorCtr="0" anchor="t" bIns="45700" lIns="91425" spcFirstLastPara="1" rIns="91425" wrap="square" tIns="45700">
            <a:spAutoFit/>
          </a:bodyPr>
          <a:lstStyle/>
          <a:p>
            <a:pPr indent="-363538" lvl="0" marL="363538" marR="0" rtl="0" algn="l">
              <a:spcBef>
                <a:spcPts val="0"/>
              </a:spcBef>
              <a:spcAft>
                <a:spcPts val="0"/>
              </a:spcAft>
              <a:buClr>
                <a:srgbClr val="000000"/>
              </a:buClr>
              <a:buSzPts val="2100"/>
              <a:buFont typeface="Play"/>
              <a:buAutoNum type="arabicPeriod" startAt="2"/>
            </a:pPr>
            <a:r>
              <a:rPr b="0" i="0" lang="en-ID" sz="2100" u="none" strike="noStrike">
                <a:solidFill>
                  <a:srgbClr val="000000"/>
                </a:solidFill>
                <a:latin typeface="Cambria"/>
                <a:ea typeface="Cambria"/>
                <a:cs typeface="Cambria"/>
                <a:sym typeface="Cambria"/>
              </a:rPr>
              <a:t>Don’t miss out! You                    love how quickly your child improves.</a:t>
            </a:r>
            <a:endParaRPr/>
          </a:p>
        </p:txBody>
      </p:sp>
      <p:sp>
        <p:nvSpPr>
          <p:cNvPr id="328" name="Google Shape;328;p22"/>
          <p:cNvSpPr/>
          <p:nvPr/>
        </p:nvSpPr>
        <p:spPr>
          <a:xfrm>
            <a:off x="3277283" y="3093242"/>
            <a:ext cx="1005158" cy="409319"/>
          </a:xfrm>
          <a:prstGeom prst="roundRect">
            <a:avLst>
              <a:gd fmla="val 16667" name="adj"/>
            </a:avLst>
          </a:prstGeom>
          <a:solidFill>
            <a:srgbClr val="D0E2FB"/>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ID" sz="2100">
                <a:solidFill>
                  <a:schemeClr val="accent1"/>
                </a:solidFill>
                <a:latin typeface="Cambria"/>
                <a:ea typeface="Cambria"/>
                <a:cs typeface="Cambria"/>
                <a:sym typeface="Cambria"/>
              </a:rPr>
              <a:t>will</a:t>
            </a:r>
            <a:endParaRPr sz="2100">
              <a:solidFill>
                <a:schemeClr val="dk1"/>
              </a:solidFill>
              <a:latin typeface="Cambria"/>
              <a:ea typeface="Cambria"/>
              <a:cs typeface="Cambria"/>
              <a:sym typeface="Cambria"/>
            </a:endParaRPr>
          </a:p>
        </p:txBody>
      </p:sp>
      <p:sp>
        <p:nvSpPr>
          <p:cNvPr id="329" name="Google Shape;329;p22"/>
          <p:cNvSpPr txBox="1"/>
          <p:nvPr/>
        </p:nvSpPr>
        <p:spPr>
          <a:xfrm>
            <a:off x="4285606" y="3682444"/>
            <a:ext cx="4210204" cy="41549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ID" sz="2100">
                <a:solidFill>
                  <a:srgbClr val="21211E"/>
                </a:solidFill>
                <a:latin typeface="Arial"/>
                <a:ea typeface="Arial"/>
                <a:cs typeface="Arial"/>
                <a:sym typeface="Arial"/>
              </a:rPr>
              <a:t>This is a persuasive </a:t>
            </a:r>
            <a:r>
              <a:rPr b="1" lang="en-ID" sz="2100">
                <a:solidFill>
                  <a:srgbClr val="21211E"/>
                </a:solidFill>
                <a:latin typeface="Arial"/>
                <a:ea typeface="Arial"/>
                <a:cs typeface="Arial"/>
                <a:sym typeface="Arial"/>
              </a:rPr>
              <a:t>prediction</a:t>
            </a:r>
            <a:endParaRPr b="1" sz="2100">
              <a:solidFill>
                <a:schemeClr val="dk1"/>
              </a:solidFill>
              <a:latin typeface="Play"/>
              <a:ea typeface="Play"/>
              <a:cs typeface="Play"/>
              <a:sym typeface="Play"/>
            </a:endParaRPr>
          </a:p>
        </p:txBody>
      </p:sp>
      <p:sp>
        <p:nvSpPr>
          <p:cNvPr id="330" name="Google Shape;330;p22"/>
          <p:cNvSpPr/>
          <p:nvPr/>
        </p:nvSpPr>
        <p:spPr>
          <a:xfrm flipH="1" rot="-7401044">
            <a:off x="3687733" y="2245118"/>
            <a:ext cx="1378838" cy="1725928"/>
          </a:xfrm>
          <a:prstGeom prst="arc">
            <a:avLst>
              <a:gd fmla="val 16167632" name="adj1"/>
              <a:gd fmla="val 19256097" name="adj2"/>
            </a:avLst>
          </a:prstGeom>
          <a:noFill/>
          <a:ln cap="flat" cmpd="sng" w="38100">
            <a:solidFill>
              <a:srgbClr val="EA4301"/>
            </a:solidFill>
            <a:prstDash val="solid"/>
            <a:miter lim="800000"/>
            <a:headEnd len="sm" w="sm" type="none"/>
            <a:tailEnd len="med" w="med" type="triangl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Play"/>
              <a:ea typeface="Play"/>
              <a:cs typeface="Play"/>
              <a:sym typeface="Play"/>
            </a:endParaRPr>
          </a:p>
        </p:txBody>
      </p:sp>
      <p:sp>
        <p:nvSpPr>
          <p:cNvPr id="331" name="Google Shape;331;p22"/>
          <p:cNvSpPr txBox="1"/>
          <p:nvPr/>
        </p:nvSpPr>
        <p:spPr>
          <a:xfrm>
            <a:off x="579180" y="4477939"/>
            <a:ext cx="9692579" cy="415498"/>
          </a:xfrm>
          <a:prstGeom prst="rect">
            <a:avLst/>
          </a:prstGeom>
          <a:noFill/>
          <a:ln>
            <a:noFill/>
          </a:ln>
        </p:spPr>
        <p:txBody>
          <a:bodyPr anchorCtr="0" anchor="t" bIns="45700" lIns="91425" spcFirstLastPara="1" rIns="91425" wrap="square" tIns="45700">
            <a:spAutoFit/>
          </a:bodyPr>
          <a:lstStyle/>
          <a:p>
            <a:pPr indent="-457200" lvl="0" marL="457200" marR="0" rtl="0" algn="l">
              <a:spcBef>
                <a:spcPts val="0"/>
              </a:spcBef>
              <a:spcAft>
                <a:spcPts val="0"/>
              </a:spcAft>
              <a:buClr>
                <a:srgbClr val="000000"/>
              </a:buClr>
              <a:buSzPts val="2100"/>
              <a:buFont typeface="Play"/>
              <a:buAutoNum type="arabicPeriod" startAt="3"/>
            </a:pPr>
            <a:r>
              <a:rPr b="0" i="0" lang="en-ID" sz="2100" u="none" strike="noStrike">
                <a:solidFill>
                  <a:srgbClr val="000000"/>
                </a:solidFill>
                <a:latin typeface="Cambria"/>
                <a:ea typeface="Cambria"/>
                <a:cs typeface="Cambria"/>
                <a:sym typeface="Cambria"/>
              </a:rPr>
              <a:t>We                                 offer discounts for students who register this week.</a:t>
            </a:r>
            <a:endParaRPr/>
          </a:p>
        </p:txBody>
      </p:sp>
      <p:sp>
        <p:nvSpPr>
          <p:cNvPr id="332" name="Google Shape;332;p22"/>
          <p:cNvSpPr/>
          <p:nvPr/>
        </p:nvSpPr>
        <p:spPr>
          <a:xfrm>
            <a:off x="1589731" y="4472408"/>
            <a:ext cx="1737037" cy="409319"/>
          </a:xfrm>
          <a:prstGeom prst="roundRect">
            <a:avLst>
              <a:gd fmla="val 16667" name="adj"/>
            </a:avLst>
          </a:prstGeom>
          <a:solidFill>
            <a:srgbClr val="D0E2FB"/>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ID" sz="2100">
                <a:solidFill>
                  <a:schemeClr val="accent1"/>
                </a:solidFill>
                <a:latin typeface="Cambria"/>
                <a:ea typeface="Cambria"/>
                <a:cs typeface="Cambria"/>
                <a:sym typeface="Cambria"/>
              </a:rPr>
              <a:t>are going to</a:t>
            </a:r>
            <a:endParaRPr sz="2100">
              <a:solidFill>
                <a:schemeClr val="dk1"/>
              </a:solidFill>
              <a:latin typeface="Cambria"/>
              <a:ea typeface="Cambria"/>
              <a:cs typeface="Cambria"/>
              <a:sym typeface="Cambria"/>
            </a:endParaRPr>
          </a:p>
        </p:txBody>
      </p:sp>
      <p:sp>
        <p:nvSpPr>
          <p:cNvPr id="333" name="Google Shape;333;p22"/>
          <p:cNvSpPr txBox="1"/>
          <p:nvPr/>
        </p:nvSpPr>
        <p:spPr>
          <a:xfrm>
            <a:off x="2952060" y="5126016"/>
            <a:ext cx="4210204" cy="41549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ID" sz="2100">
                <a:solidFill>
                  <a:srgbClr val="21211E"/>
                </a:solidFill>
                <a:latin typeface="Arial"/>
                <a:ea typeface="Arial"/>
                <a:cs typeface="Arial"/>
                <a:sym typeface="Arial"/>
              </a:rPr>
              <a:t>This is a promotional action</a:t>
            </a:r>
            <a:endParaRPr sz="2100">
              <a:solidFill>
                <a:schemeClr val="dk1"/>
              </a:solidFill>
              <a:latin typeface="Play"/>
              <a:ea typeface="Play"/>
              <a:cs typeface="Play"/>
              <a:sym typeface="Play"/>
            </a:endParaRPr>
          </a:p>
        </p:txBody>
      </p:sp>
      <p:sp>
        <p:nvSpPr>
          <p:cNvPr id="334" name="Google Shape;334;p22"/>
          <p:cNvSpPr/>
          <p:nvPr/>
        </p:nvSpPr>
        <p:spPr>
          <a:xfrm flipH="1" rot="-7401044">
            <a:off x="2263481" y="3617176"/>
            <a:ext cx="1378838" cy="1725928"/>
          </a:xfrm>
          <a:prstGeom prst="arc">
            <a:avLst>
              <a:gd fmla="val 16167632" name="adj1"/>
              <a:gd fmla="val 19256097" name="adj2"/>
            </a:avLst>
          </a:prstGeom>
          <a:noFill/>
          <a:ln cap="flat" cmpd="sng" w="38100">
            <a:solidFill>
              <a:srgbClr val="EA4301"/>
            </a:solidFill>
            <a:prstDash val="solid"/>
            <a:miter lim="800000"/>
            <a:headEnd len="sm" w="sm" type="none"/>
            <a:tailEnd len="med" w="med" type="triangl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Play"/>
              <a:ea typeface="Play"/>
              <a:cs typeface="Play"/>
              <a:sym typeface="Play"/>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25"/>
                                        </p:tgtEl>
                                        <p:attrNameLst>
                                          <p:attrName>style.visibility</p:attrName>
                                        </p:attrNameLst>
                                      </p:cBhvr>
                                      <p:to>
                                        <p:strVal val="visible"/>
                                      </p:to>
                                    </p:set>
                                    <p:animEffect filter="fade" transition="in">
                                      <p:cBhvr>
                                        <p:cTn dur="200"/>
                                        <p:tgtEl>
                                          <p:spTgt spid="325"/>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26"/>
                                        </p:tgtEl>
                                        <p:attrNameLst>
                                          <p:attrName>style.visibility</p:attrName>
                                        </p:attrNameLst>
                                      </p:cBhvr>
                                      <p:to>
                                        <p:strVal val="visible"/>
                                      </p:to>
                                    </p:set>
                                    <p:animEffect filter="fade" transition="in">
                                      <p:cBhvr>
                                        <p:cTn dur="200"/>
                                        <p:tgtEl>
                                          <p:spTgt spid="326"/>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24"/>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30"/>
                                        </p:tgtEl>
                                        <p:attrNameLst>
                                          <p:attrName>style.visibility</p:attrName>
                                        </p:attrNameLst>
                                      </p:cBhvr>
                                      <p:to>
                                        <p:strVal val="visible"/>
                                      </p:to>
                                    </p:set>
                                    <p:animEffect filter="fade" transition="in">
                                      <p:cBhvr>
                                        <p:cTn dur="200"/>
                                        <p:tgtEl>
                                          <p:spTgt spid="330"/>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29"/>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34"/>
                                        </p:tgtEl>
                                        <p:attrNameLst>
                                          <p:attrName>style.visibility</p:attrName>
                                        </p:attrNameLst>
                                      </p:cBhvr>
                                      <p:to>
                                        <p:strVal val="visible"/>
                                      </p:to>
                                    </p:set>
                                    <p:animEffect filter="fade" transition="in">
                                      <p:cBhvr>
                                        <p:cTn dur="200"/>
                                        <p:tgtEl>
                                          <p:spTgt spid="33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33"/>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8" name="Shape 338"/>
        <p:cNvGrpSpPr/>
        <p:nvPr/>
      </p:nvGrpSpPr>
      <p:grpSpPr>
        <a:xfrm>
          <a:off x="0" y="0"/>
          <a:ext cx="0" cy="0"/>
          <a:chOff x="0" y="0"/>
          <a:chExt cx="0" cy="0"/>
        </a:xfrm>
      </p:grpSpPr>
      <p:sp>
        <p:nvSpPr>
          <p:cNvPr id="339" name="Google Shape;339;p23"/>
          <p:cNvSpPr txBox="1"/>
          <p:nvPr>
            <p:ph type="title"/>
          </p:nvPr>
        </p:nvSpPr>
        <p:spPr>
          <a:xfrm>
            <a:off x="545950" y="268404"/>
            <a:ext cx="5550050" cy="779928"/>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Clr>
                <a:schemeClr val="dk1"/>
              </a:buClr>
              <a:buSzPts val="4000"/>
              <a:buFont typeface="Play"/>
              <a:buNone/>
            </a:pPr>
            <a:r>
              <a:rPr lang="en-ID"/>
              <a:t>Discussion</a:t>
            </a:r>
            <a:endParaRPr/>
          </a:p>
        </p:txBody>
      </p:sp>
      <p:sp>
        <p:nvSpPr>
          <p:cNvPr id="340" name="Google Shape;340;p23"/>
          <p:cNvSpPr txBox="1"/>
          <p:nvPr/>
        </p:nvSpPr>
        <p:spPr>
          <a:xfrm>
            <a:off x="545950" y="1737374"/>
            <a:ext cx="10883900" cy="415498"/>
          </a:xfrm>
          <a:prstGeom prst="rect">
            <a:avLst/>
          </a:prstGeom>
          <a:noFill/>
          <a:ln>
            <a:noFill/>
          </a:ln>
        </p:spPr>
        <p:txBody>
          <a:bodyPr anchorCtr="0" anchor="t" bIns="45700" lIns="91425" spcFirstLastPara="1" rIns="91425" wrap="square" tIns="45700">
            <a:spAutoFit/>
          </a:bodyPr>
          <a:lstStyle/>
          <a:p>
            <a:pPr indent="-457200" lvl="0" marL="457200" marR="0" rtl="0" algn="l">
              <a:spcBef>
                <a:spcPts val="0"/>
              </a:spcBef>
              <a:spcAft>
                <a:spcPts val="0"/>
              </a:spcAft>
              <a:buClr>
                <a:srgbClr val="000000"/>
              </a:buClr>
              <a:buSzPts val="2100"/>
              <a:buFont typeface="Play"/>
              <a:buAutoNum type="arabicPeriod" startAt="4"/>
            </a:pPr>
            <a:r>
              <a:rPr b="0" i="0" lang="en-ID" sz="2100" u="none" strike="noStrike">
                <a:solidFill>
                  <a:srgbClr val="000000"/>
                </a:solidFill>
                <a:latin typeface="Cambria"/>
                <a:ea typeface="Cambria"/>
                <a:cs typeface="Cambria"/>
                <a:sym typeface="Cambria"/>
              </a:rPr>
              <a:t>My team                             meet tomorrow to plan our </a:t>
            </a:r>
            <a:endParaRPr/>
          </a:p>
        </p:txBody>
      </p:sp>
      <p:sp>
        <p:nvSpPr>
          <p:cNvPr id="341" name="Google Shape;341;p23"/>
          <p:cNvSpPr/>
          <p:nvPr/>
        </p:nvSpPr>
        <p:spPr>
          <a:xfrm>
            <a:off x="2130738" y="1735876"/>
            <a:ext cx="1609371" cy="409319"/>
          </a:xfrm>
          <a:prstGeom prst="roundRect">
            <a:avLst>
              <a:gd fmla="val 16667" name="adj"/>
            </a:avLst>
          </a:prstGeom>
          <a:solidFill>
            <a:srgbClr val="D0E2FB"/>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ID" sz="2100">
                <a:solidFill>
                  <a:schemeClr val="accent1"/>
                </a:solidFill>
                <a:latin typeface="Cambria"/>
                <a:ea typeface="Cambria"/>
                <a:cs typeface="Cambria"/>
                <a:sym typeface="Cambria"/>
              </a:rPr>
              <a:t>is going to</a:t>
            </a:r>
            <a:endParaRPr sz="2100">
              <a:solidFill>
                <a:schemeClr val="dk1"/>
              </a:solidFill>
              <a:latin typeface="Cambria"/>
              <a:ea typeface="Cambria"/>
              <a:cs typeface="Cambria"/>
              <a:sym typeface="Cambria"/>
            </a:endParaRPr>
          </a:p>
        </p:txBody>
      </p:sp>
      <p:sp>
        <p:nvSpPr>
          <p:cNvPr id="342" name="Google Shape;342;p23"/>
          <p:cNvSpPr txBox="1"/>
          <p:nvPr/>
        </p:nvSpPr>
        <p:spPr>
          <a:xfrm>
            <a:off x="6777690" y="1735876"/>
            <a:ext cx="2853246" cy="41549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ID" sz="2100">
                <a:solidFill>
                  <a:srgbClr val="FF0000"/>
                </a:solidFill>
                <a:latin typeface="Cambria"/>
                <a:ea typeface="Cambria"/>
                <a:cs typeface="Cambria"/>
                <a:sym typeface="Cambria"/>
              </a:rPr>
              <a:t> weekend workshop.</a:t>
            </a:r>
            <a:endParaRPr sz="2100">
              <a:solidFill>
                <a:schemeClr val="dk1"/>
              </a:solidFill>
              <a:latin typeface="Play"/>
              <a:ea typeface="Play"/>
              <a:cs typeface="Play"/>
              <a:sym typeface="Play"/>
            </a:endParaRPr>
          </a:p>
        </p:txBody>
      </p:sp>
      <p:sp>
        <p:nvSpPr>
          <p:cNvPr id="343" name="Google Shape;343;p23"/>
          <p:cNvSpPr txBox="1"/>
          <p:nvPr/>
        </p:nvSpPr>
        <p:spPr>
          <a:xfrm>
            <a:off x="3464262" y="2427747"/>
            <a:ext cx="2918312" cy="41549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ID" sz="2100">
                <a:solidFill>
                  <a:srgbClr val="21211E"/>
                </a:solidFill>
                <a:latin typeface="Arial"/>
                <a:ea typeface="Arial"/>
                <a:cs typeface="Arial"/>
                <a:sym typeface="Arial"/>
              </a:rPr>
              <a:t>This is a scheduled plan</a:t>
            </a:r>
            <a:endParaRPr sz="2100">
              <a:solidFill>
                <a:schemeClr val="dk1"/>
              </a:solidFill>
              <a:latin typeface="Play"/>
              <a:ea typeface="Play"/>
              <a:cs typeface="Play"/>
              <a:sym typeface="Play"/>
            </a:endParaRPr>
          </a:p>
        </p:txBody>
      </p:sp>
      <p:sp>
        <p:nvSpPr>
          <p:cNvPr id="344" name="Google Shape;344;p23"/>
          <p:cNvSpPr/>
          <p:nvPr/>
        </p:nvSpPr>
        <p:spPr>
          <a:xfrm flipH="1" rot="-7401044">
            <a:off x="2774843" y="900256"/>
            <a:ext cx="1378838" cy="1725928"/>
          </a:xfrm>
          <a:prstGeom prst="arc">
            <a:avLst>
              <a:gd fmla="val 16167632" name="adj1"/>
              <a:gd fmla="val 19256097" name="adj2"/>
            </a:avLst>
          </a:prstGeom>
          <a:noFill/>
          <a:ln cap="flat" cmpd="sng" w="38100">
            <a:solidFill>
              <a:srgbClr val="EA4301"/>
            </a:solidFill>
            <a:prstDash val="solid"/>
            <a:miter lim="800000"/>
            <a:headEnd len="sm" w="sm" type="none"/>
            <a:tailEnd len="med" w="med" type="triangl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Play"/>
              <a:ea typeface="Play"/>
              <a:cs typeface="Play"/>
              <a:sym typeface="Play"/>
            </a:endParaRPr>
          </a:p>
        </p:txBody>
      </p:sp>
      <p:sp>
        <p:nvSpPr>
          <p:cNvPr id="345" name="Google Shape;345;p23"/>
          <p:cNvSpPr/>
          <p:nvPr/>
        </p:nvSpPr>
        <p:spPr>
          <a:xfrm rot="9555210">
            <a:off x="5447896" y="266681"/>
            <a:ext cx="4128657" cy="2173206"/>
          </a:xfrm>
          <a:prstGeom prst="arc">
            <a:avLst>
              <a:gd fmla="val 14977868" name="adj1"/>
              <a:gd fmla="val 19708586" name="adj2"/>
            </a:avLst>
          </a:prstGeom>
          <a:noFill/>
          <a:ln cap="flat" cmpd="sng" w="38100">
            <a:solidFill>
              <a:srgbClr val="EA4301"/>
            </a:solidFill>
            <a:prstDash val="solid"/>
            <a:miter lim="800000"/>
            <a:headEnd len="sm" w="sm" type="none"/>
            <a:tailEnd len="med" w="med" type="triangl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Play"/>
              <a:ea typeface="Play"/>
              <a:cs typeface="Play"/>
              <a:sym typeface="Play"/>
            </a:endParaRPr>
          </a:p>
        </p:txBody>
      </p:sp>
      <p:sp>
        <p:nvSpPr>
          <p:cNvPr id="346" name="Google Shape;346;p23"/>
          <p:cNvSpPr txBox="1"/>
          <p:nvPr/>
        </p:nvSpPr>
        <p:spPr>
          <a:xfrm>
            <a:off x="579181" y="3777633"/>
            <a:ext cx="8549579" cy="415498"/>
          </a:xfrm>
          <a:prstGeom prst="rect">
            <a:avLst/>
          </a:prstGeom>
          <a:noFill/>
          <a:ln>
            <a:noFill/>
          </a:ln>
        </p:spPr>
        <p:txBody>
          <a:bodyPr anchorCtr="0" anchor="t" bIns="45700" lIns="91425" spcFirstLastPara="1" rIns="91425" wrap="square" tIns="45700">
            <a:spAutoFit/>
          </a:bodyPr>
          <a:lstStyle/>
          <a:p>
            <a:pPr indent="-457200" lvl="0" marL="457200" marR="0" rtl="0" algn="l">
              <a:spcBef>
                <a:spcPts val="0"/>
              </a:spcBef>
              <a:spcAft>
                <a:spcPts val="0"/>
              </a:spcAft>
              <a:buClr>
                <a:srgbClr val="000000"/>
              </a:buClr>
              <a:buSzPts val="2100"/>
              <a:buFont typeface="Play"/>
              <a:buAutoNum type="arabicPeriod" startAt="5"/>
            </a:pPr>
            <a:r>
              <a:rPr b="0" i="0" lang="en-ID" sz="2100" u="none" strike="noStrike">
                <a:solidFill>
                  <a:srgbClr val="000000"/>
                </a:solidFill>
                <a:latin typeface="Cambria"/>
                <a:ea typeface="Cambria"/>
                <a:cs typeface="Cambria"/>
                <a:sym typeface="Cambria"/>
              </a:rPr>
              <a:t>Students                    benefit from our personalized learning strategies.</a:t>
            </a:r>
            <a:endParaRPr/>
          </a:p>
        </p:txBody>
      </p:sp>
      <p:sp>
        <p:nvSpPr>
          <p:cNvPr id="347" name="Google Shape;347;p23"/>
          <p:cNvSpPr/>
          <p:nvPr/>
        </p:nvSpPr>
        <p:spPr>
          <a:xfrm>
            <a:off x="2201439" y="3792606"/>
            <a:ext cx="1005158" cy="409319"/>
          </a:xfrm>
          <a:prstGeom prst="roundRect">
            <a:avLst>
              <a:gd fmla="val 16667" name="adj"/>
            </a:avLst>
          </a:prstGeom>
          <a:solidFill>
            <a:srgbClr val="D0E2FB"/>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ID" sz="2100">
                <a:solidFill>
                  <a:schemeClr val="accent1"/>
                </a:solidFill>
                <a:latin typeface="Cambria"/>
                <a:ea typeface="Cambria"/>
                <a:cs typeface="Cambria"/>
                <a:sym typeface="Cambria"/>
              </a:rPr>
              <a:t>will</a:t>
            </a:r>
            <a:endParaRPr sz="2100">
              <a:solidFill>
                <a:schemeClr val="dk1"/>
              </a:solidFill>
              <a:latin typeface="Cambria"/>
              <a:ea typeface="Cambria"/>
              <a:cs typeface="Cambria"/>
              <a:sym typeface="Cambria"/>
            </a:endParaRPr>
          </a:p>
        </p:txBody>
      </p:sp>
      <p:sp>
        <p:nvSpPr>
          <p:cNvPr id="348" name="Google Shape;348;p23"/>
          <p:cNvSpPr txBox="1"/>
          <p:nvPr/>
        </p:nvSpPr>
        <p:spPr>
          <a:xfrm>
            <a:off x="3393636" y="4426211"/>
            <a:ext cx="4843154" cy="41549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ID" sz="2100">
                <a:solidFill>
                  <a:srgbClr val="21211E"/>
                </a:solidFill>
                <a:latin typeface="Arial"/>
                <a:ea typeface="Arial"/>
                <a:cs typeface="Arial"/>
                <a:sym typeface="Arial"/>
              </a:rPr>
              <a:t>This is a </a:t>
            </a:r>
            <a:r>
              <a:rPr b="1" lang="en-ID" sz="2100">
                <a:solidFill>
                  <a:srgbClr val="21211E"/>
                </a:solidFill>
                <a:latin typeface="Arial"/>
                <a:ea typeface="Arial"/>
                <a:cs typeface="Arial"/>
                <a:sym typeface="Arial"/>
              </a:rPr>
              <a:t>promise</a:t>
            </a:r>
            <a:r>
              <a:rPr lang="en-ID" sz="2100">
                <a:solidFill>
                  <a:srgbClr val="21211E"/>
                </a:solidFill>
                <a:latin typeface="Arial"/>
                <a:ea typeface="Arial"/>
                <a:cs typeface="Arial"/>
                <a:sym typeface="Arial"/>
              </a:rPr>
              <a:t>/ persuasive statement</a:t>
            </a:r>
            <a:endParaRPr sz="2100">
              <a:solidFill>
                <a:schemeClr val="dk1"/>
              </a:solidFill>
              <a:latin typeface="Play"/>
              <a:ea typeface="Play"/>
              <a:cs typeface="Play"/>
              <a:sym typeface="Play"/>
            </a:endParaRPr>
          </a:p>
        </p:txBody>
      </p:sp>
      <p:sp>
        <p:nvSpPr>
          <p:cNvPr id="349" name="Google Shape;349;p23"/>
          <p:cNvSpPr/>
          <p:nvPr/>
        </p:nvSpPr>
        <p:spPr>
          <a:xfrm flipH="1" rot="-7401044">
            <a:off x="2708842" y="2971879"/>
            <a:ext cx="1378838" cy="1725928"/>
          </a:xfrm>
          <a:prstGeom prst="arc">
            <a:avLst>
              <a:gd fmla="val 16167632" name="adj1"/>
              <a:gd fmla="val 19256097" name="adj2"/>
            </a:avLst>
          </a:prstGeom>
          <a:noFill/>
          <a:ln cap="flat" cmpd="sng" w="38100">
            <a:solidFill>
              <a:srgbClr val="EA4301"/>
            </a:solidFill>
            <a:prstDash val="solid"/>
            <a:miter lim="800000"/>
            <a:headEnd len="sm" w="sm" type="none"/>
            <a:tailEnd len="med" w="med" type="triangl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Play"/>
              <a:ea typeface="Play"/>
              <a:cs typeface="Play"/>
              <a:sym typeface="Play"/>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44"/>
                                        </p:tgtEl>
                                        <p:attrNameLst>
                                          <p:attrName>style.visibility</p:attrName>
                                        </p:attrNameLst>
                                      </p:cBhvr>
                                      <p:to>
                                        <p:strVal val="visible"/>
                                      </p:to>
                                    </p:set>
                                    <p:animEffect filter="fade" transition="in">
                                      <p:cBhvr>
                                        <p:cTn dur="200"/>
                                        <p:tgtEl>
                                          <p:spTgt spid="34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45"/>
                                        </p:tgtEl>
                                        <p:attrNameLst>
                                          <p:attrName>style.visibility</p:attrName>
                                        </p:attrNameLst>
                                      </p:cBhvr>
                                      <p:to>
                                        <p:strVal val="visible"/>
                                      </p:to>
                                    </p:set>
                                    <p:animEffect filter="fade" transition="in">
                                      <p:cBhvr>
                                        <p:cTn dur="200"/>
                                        <p:tgtEl>
                                          <p:spTgt spid="345"/>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43"/>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49"/>
                                        </p:tgtEl>
                                        <p:attrNameLst>
                                          <p:attrName>style.visibility</p:attrName>
                                        </p:attrNameLst>
                                      </p:cBhvr>
                                      <p:to>
                                        <p:strVal val="visible"/>
                                      </p:to>
                                    </p:set>
                                    <p:animEffect filter="fade" transition="in">
                                      <p:cBhvr>
                                        <p:cTn dur="200"/>
                                        <p:tgtEl>
                                          <p:spTgt spid="349"/>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48"/>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3" name="Shape 353"/>
        <p:cNvGrpSpPr/>
        <p:nvPr/>
      </p:nvGrpSpPr>
      <p:grpSpPr>
        <a:xfrm>
          <a:off x="0" y="0"/>
          <a:ext cx="0" cy="0"/>
          <a:chOff x="0" y="0"/>
          <a:chExt cx="0" cy="0"/>
        </a:xfrm>
      </p:grpSpPr>
      <p:sp>
        <p:nvSpPr>
          <p:cNvPr id="354" name="Google Shape;354;p24"/>
          <p:cNvSpPr txBox="1"/>
          <p:nvPr>
            <p:ph type="title"/>
          </p:nvPr>
        </p:nvSpPr>
        <p:spPr>
          <a:xfrm>
            <a:off x="545950" y="268404"/>
            <a:ext cx="5550050" cy="779928"/>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Clr>
                <a:schemeClr val="dk1"/>
              </a:buClr>
              <a:buSzPts val="4000"/>
              <a:buFont typeface="Play"/>
              <a:buNone/>
            </a:pPr>
            <a:r>
              <a:rPr lang="en-ID"/>
              <a:t>Exercise 2</a:t>
            </a:r>
            <a:endParaRPr/>
          </a:p>
        </p:txBody>
      </p:sp>
      <p:sp>
        <p:nvSpPr>
          <p:cNvPr id="355" name="Google Shape;355;p24"/>
          <p:cNvSpPr txBox="1"/>
          <p:nvPr/>
        </p:nvSpPr>
        <p:spPr>
          <a:xfrm>
            <a:off x="545950" y="1717822"/>
            <a:ext cx="10883900" cy="3123932"/>
          </a:xfrm>
          <a:prstGeom prst="rect">
            <a:avLst/>
          </a:prstGeom>
          <a:noFill/>
          <a:ln>
            <a:noFill/>
          </a:ln>
        </p:spPr>
        <p:txBody>
          <a:bodyPr anchorCtr="0" anchor="ctr" bIns="45700" lIns="91425" spcFirstLastPara="1" rIns="91425" wrap="square" tIns="45700">
            <a:spAutoFit/>
          </a:bodyPr>
          <a:lstStyle/>
          <a:p>
            <a:pPr indent="0" lvl="0" marL="0" marR="0" rtl="0" algn="just">
              <a:spcBef>
                <a:spcPts val="0"/>
              </a:spcBef>
              <a:spcAft>
                <a:spcPts val="0"/>
              </a:spcAft>
              <a:buClr>
                <a:srgbClr val="000000"/>
              </a:buClr>
              <a:buSzPts val="2100"/>
              <a:buFont typeface="Cambria"/>
              <a:buNone/>
            </a:pPr>
            <a:r>
              <a:rPr b="0" i="1" lang="en-ID" sz="2100" u="none" strike="noStrike">
                <a:solidFill>
                  <a:srgbClr val="000000"/>
                </a:solidFill>
                <a:latin typeface="Cambria"/>
                <a:ea typeface="Cambria"/>
                <a:cs typeface="Cambria"/>
                <a:sym typeface="Cambria"/>
              </a:rPr>
              <a:t>Rewrite each sentence below using either </a:t>
            </a:r>
            <a:r>
              <a:rPr b="1" i="1" lang="en-ID" sz="2100" u="none" strike="noStrike">
                <a:solidFill>
                  <a:srgbClr val="000000"/>
                </a:solidFill>
                <a:latin typeface="Cambria"/>
                <a:ea typeface="Cambria"/>
                <a:cs typeface="Cambria"/>
                <a:sym typeface="Cambria"/>
              </a:rPr>
              <a:t>"will"</a:t>
            </a:r>
            <a:r>
              <a:rPr b="0" i="1" lang="en-ID" sz="2100" u="none" strike="noStrike">
                <a:solidFill>
                  <a:srgbClr val="000000"/>
                </a:solidFill>
                <a:latin typeface="Cambria"/>
                <a:ea typeface="Cambria"/>
                <a:cs typeface="Cambria"/>
                <a:sym typeface="Cambria"/>
              </a:rPr>
              <a:t> or </a:t>
            </a:r>
            <a:r>
              <a:rPr b="1" i="1" lang="en-ID" sz="2100" u="none" strike="noStrike">
                <a:solidFill>
                  <a:srgbClr val="000000"/>
                </a:solidFill>
                <a:latin typeface="Cambria"/>
                <a:ea typeface="Cambria"/>
                <a:cs typeface="Cambria"/>
                <a:sym typeface="Cambria"/>
              </a:rPr>
              <a:t>"going to"</a:t>
            </a:r>
            <a:r>
              <a:rPr b="0" i="1" lang="en-ID" sz="2100" u="none" strike="noStrike">
                <a:solidFill>
                  <a:srgbClr val="000000"/>
                </a:solidFill>
                <a:latin typeface="Cambria"/>
                <a:ea typeface="Cambria"/>
                <a:cs typeface="Cambria"/>
                <a:sym typeface="Cambria"/>
              </a:rPr>
              <a:t> to sound more persuasive for a brochure.</a:t>
            </a:r>
            <a:endParaRPr/>
          </a:p>
          <a:p>
            <a:pPr indent="0" lvl="0" marL="0" marR="0" rtl="0" algn="just">
              <a:spcBef>
                <a:spcPts val="1200"/>
              </a:spcBef>
              <a:spcAft>
                <a:spcPts val="0"/>
              </a:spcAft>
              <a:buClr>
                <a:schemeClr val="dk1"/>
              </a:buClr>
              <a:buSzPts val="2100"/>
              <a:buFont typeface="Play"/>
              <a:buNone/>
            </a:pPr>
            <a:r>
              <a:t/>
            </a:r>
            <a:endParaRPr b="0" i="1" sz="2100" u="none" strike="noStrike">
              <a:solidFill>
                <a:srgbClr val="000000"/>
              </a:solidFill>
              <a:latin typeface="Cambria"/>
              <a:ea typeface="Cambria"/>
              <a:cs typeface="Cambria"/>
              <a:sym typeface="Cambria"/>
            </a:endParaRPr>
          </a:p>
          <a:p>
            <a:pPr indent="-457200" lvl="0" marL="457200" marR="0" rtl="0" algn="just">
              <a:spcBef>
                <a:spcPts val="1200"/>
              </a:spcBef>
              <a:spcAft>
                <a:spcPts val="0"/>
              </a:spcAft>
              <a:buClr>
                <a:srgbClr val="000000"/>
              </a:buClr>
              <a:buSzPts val="2100"/>
              <a:buFont typeface="Cambria"/>
              <a:buAutoNum type="arabicPeriod"/>
            </a:pPr>
            <a:r>
              <a:rPr b="0" lang="en-ID" sz="2100" u="none" strike="noStrike">
                <a:solidFill>
                  <a:srgbClr val="000000"/>
                </a:solidFill>
                <a:latin typeface="Cambria"/>
                <a:ea typeface="Cambria"/>
                <a:cs typeface="Cambria"/>
                <a:sym typeface="Cambria"/>
              </a:rPr>
              <a:t>We plan to open the admission.</a:t>
            </a:r>
            <a:endParaRPr/>
          </a:p>
          <a:p>
            <a:pPr indent="-457200" lvl="0" marL="457200" marR="0" rtl="0" algn="just">
              <a:spcBef>
                <a:spcPts val="1200"/>
              </a:spcBef>
              <a:spcAft>
                <a:spcPts val="0"/>
              </a:spcAft>
              <a:buClr>
                <a:srgbClr val="000000"/>
              </a:buClr>
              <a:buSzPts val="2100"/>
              <a:buFont typeface="Cambria"/>
              <a:buAutoNum type="arabicPeriod"/>
            </a:pPr>
            <a:r>
              <a:rPr lang="en-ID" sz="2100">
                <a:solidFill>
                  <a:srgbClr val="000000"/>
                </a:solidFill>
                <a:latin typeface="Cambria"/>
                <a:ea typeface="Cambria"/>
                <a:cs typeface="Cambria"/>
                <a:sym typeface="Cambria"/>
              </a:rPr>
              <a:t>We are sure that students will enjoy our teaching methods.</a:t>
            </a:r>
            <a:endParaRPr/>
          </a:p>
          <a:p>
            <a:pPr indent="-457200" lvl="0" marL="457200" marR="0" rtl="0" algn="just">
              <a:spcBef>
                <a:spcPts val="1200"/>
              </a:spcBef>
              <a:spcAft>
                <a:spcPts val="0"/>
              </a:spcAft>
              <a:buClr>
                <a:srgbClr val="000000"/>
              </a:buClr>
              <a:buSzPts val="2100"/>
              <a:buFont typeface="Cambria"/>
              <a:buAutoNum type="arabicPeriod"/>
            </a:pPr>
            <a:r>
              <a:rPr lang="en-ID" sz="2100">
                <a:solidFill>
                  <a:srgbClr val="000000"/>
                </a:solidFill>
                <a:latin typeface="Cambria"/>
                <a:ea typeface="Cambria"/>
                <a:cs typeface="Cambria"/>
                <a:sym typeface="Cambria"/>
              </a:rPr>
              <a:t>We intend to use interactive learning games.</a:t>
            </a:r>
            <a:endParaRPr/>
          </a:p>
          <a:p>
            <a:pPr indent="-457200" lvl="0" marL="457200" marR="0" rtl="0" algn="just">
              <a:spcBef>
                <a:spcPts val="1200"/>
              </a:spcBef>
              <a:spcAft>
                <a:spcPts val="0"/>
              </a:spcAft>
              <a:buClr>
                <a:srgbClr val="000000"/>
              </a:buClr>
              <a:buSzPts val="2100"/>
              <a:buFont typeface="Cambria"/>
              <a:buAutoNum type="arabicPeriod"/>
            </a:pPr>
            <a:r>
              <a:rPr lang="en-ID" sz="2100">
                <a:solidFill>
                  <a:srgbClr val="000000"/>
                </a:solidFill>
                <a:latin typeface="Cambria"/>
                <a:ea typeface="Cambria"/>
                <a:cs typeface="Cambria"/>
                <a:sym typeface="Cambria"/>
              </a:rPr>
              <a:t>We think parents will be happy with the progress.</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9" name="Shape 359"/>
        <p:cNvGrpSpPr/>
        <p:nvPr/>
      </p:nvGrpSpPr>
      <p:grpSpPr>
        <a:xfrm>
          <a:off x="0" y="0"/>
          <a:ext cx="0" cy="0"/>
          <a:chOff x="0" y="0"/>
          <a:chExt cx="0" cy="0"/>
        </a:xfrm>
      </p:grpSpPr>
      <p:sp>
        <p:nvSpPr>
          <p:cNvPr id="360" name="Google Shape;360;p25"/>
          <p:cNvSpPr txBox="1"/>
          <p:nvPr>
            <p:ph type="title"/>
          </p:nvPr>
        </p:nvSpPr>
        <p:spPr>
          <a:xfrm>
            <a:off x="545950" y="268404"/>
            <a:ext cx="5550050" cy="779928"/>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Clr>
                <a:schemeClr val="dk1"/>
              </a:buClr>
              <a:buSzPts val="4000"/>
              <a:buFont typeface="Play"/>
              <a:buNone/>
            </a:pPr>
            <a:r>
              <a:rPr lang="en-ID"/>
              <a:t>Discussion</a:t>
            </a:r>
            <a:endParaRPr/>
          </a:p>
        </p:txBody>
      </p:sp>
      <p:sp>
        <p:nvSpPr>
          <p:cNvPr id="361" name="Google Shape;361;p25"/>
          <p:cNvSpPr txBox="1"/>
          <p:nvPr/>
        </p:nvSpPr>
        <p:spPr>
          <a:xfrm>
            <a:off x="654050" y="1219233"/>
            <a:ext cx="4573270" cy="415498"/>
          </a:xfrm>
          <a:prstGeom prst="rect">
            <a:avLst/>
          </a:prstGeom>
          <a:noFill/>
          <a:ln>
            <a:noFill/>
          </a:ln>
        </p:spPr>
        <p:txBody>
          <a:bodyPr anchorCtr="0" anchor="ctr" bIns="45700" lIns="91425" spcFirstLastPara="1" rIns="91425" wrap="square" tIns="45700">
            <a:spAutoFit/>
          </a:bodyPr>
          <a:lstStyle/>
          <a:p>
            <a:pPr indent="-457200" lvl="0" marL="457200" marR="0" rtl="0" algn="just">
              <a:spcBef>
                <a:spcPts val="0"/>
              </a:spcBef>
              <a:spcAft>
                <a:spcPts val="0"/>
              </a:spcAft>
              <a:buClr>
                <a:srgbClr val="000000"/>
              </a:buClr>
              <a:buSzPts val="2100"/>
              <a:buFont typeface="Cambria"/>
              <a:buAutoNum type="arabicPeriod"/>
            </a:pPr>
            <a:r>
              <a:rPr b="0" lang="en-ID" sz="2100" u="none" strike="noStrike">
                <a:solidFill>
                  <a:srgbClr val="000000"/>
                </a:solidFill>
                <a:latin typeface="Cambria"/>
                <a:ea typeface="Cambria"/>
                <a:cs typeface="Cambria"/>
                <a:sym typeface="Cambria"/>
              </a:rPr>
              <a:t>We plan to open the admission .</a:t>
            </a:r>
            <a:endParaRPr/>
          </a:p>
        </p:txBody>
      </p:sp>
      <p:grpSp>
        <p:nvGrpSpPr>
          <p:cNvPr id="362" name="Google Shape;362;p25"/>
          <p:cNvGrpSpPr/>
          <p:nvPr/>
        </p:nvGrpSpPr>
        <p:grpSpPr>
          <a:xfrm>
            <a:off x="1728612" y="1700122"/>
            <a:ext cx="5550050" cy="489349"/>
            <a:chOff x="1728612" y="1700122"/>
            <a:chExt cx="5550050" cy="489349"/>
          </a:xfrm>
        </p:grpSpPr>
        <p:sp>
          <p:nvSpPr>
            <p:cNvPr id="363" name="Google Shape;363;p25"/>
            <p:cNvSpPr/>
            <p:nvPr/>
          </p:nvSpPr>
          <p:spPr>
            <a:xfrm>
              <a:off x="1728612" y="1700122"/>
              <a:ext cx="5550050" cy="489349"/>
            </a:xfrm>
            <a:prstGeom prst="roundRect">
              <a:avLst>
                <a:gd fmla="val 16667" name="adj"/>
              </a:avLst>
            </a:prstGeom>
            <a:solidFill>
              <a:srgbClr val="D0E2FB"/>
            </a:solidFill>
            <a:ln cap="flat" cmpd="sng" w="12700">
              <a:solidFill>
                <a:srgbClr val="0A306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spcBef>
                  <a:spcPts val="0"/>
                </a:spcBef>
                <a:spcAft>
                  <a:spcPts val="0"/>
                </a:spcAft>
                <a:buNone/>
              </a:pPr>
              <a:r>
                <a:rPr b="0" i="0" lang="en-ID" sz="2300" u="none" strike="noStrike">
                  <a:solidFill>
                    <a:schemeClr val="dk1"/>
                  </a:solidFill>
                  <a:latin typeface="Cambria"/>
                  <a:ea typeface="Cambria"/>
                  <a:cs typeface="Cambria"/>
                  <a:sym typeface="Cambria"/>
                </a:rPr>
                <a:t>We                                open admission soon.</a:t>
              </a:r>
              <a:endParaRPr sz="2300">
                <a:solidFill>
                  <a:schemeClr val="dk1"/>
                </a:solidFill>
                <a:latin typeface="Cambria"/>
                <a:ea typeface="Cambria"/>
                <a:cs typeface="Cambria"/>
                <a:sym typeface="Cambria"/>
              </a:endParaRPr>
            </a:p>
          </p:txBody>
        </p:sp>
        <p:sp>
          <p:nvSpPr>
            <p:cNvPr id="364" name="Google Shape;364;p25"/>
            <p:cNvSpPr/>
            <p:nvPr/>
          </p:nvSpPr>
          <p:spPr>
            <a:xfrm>
              <a:off x="2307524" y="1784518"/>
              <a:ext cx="2004137" cy="298128"/>
            </a:xfrm>
            <a:prstGeom prst="roundRect">
              <a:avLst>
                <a:gd fmla="val 16667" name="adj"/>
              </a:avLst>
            </a:prstGeom>
            <a:solidFill>
              <a:srgbClr val="D0E2FB"/>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ID" sz="2300">
                  <a:solidFill>
                    <a:schemeClr val="accent1"/>
                  </a:solidFill>
                  <a:latin typeface="Cambria"/>
                  <a:ea typeface="Cambria"/>
                  <a:cs typeface="Cambria"/>
                  <a:sym typeface="Cambria"/>
                </a:rPr>
                <a:t>are  going to</a:t>
              </a:r>
              <a:endParaRPr sz="2300">
                <a:solidFill>
                  <a:schemeClr val="dk1"/>
                </a:solidFill>
                <a:latin typeface="Cambria"/>
                <a:ea typeface="Cambria"/>
                <a:cs typeface="Cambria"/>
                <a:sym typeface="Cambria"/>
              </a:endParaRPr>
            </a:p>
          </p:txBody>
        </p:sp>
      </p:grpSp>
      <p:sp>
        <p:nvSpPr>
          <p:cNvPr id="365" name="Google Shape;365;p25"/>
          <p:cNvSpPr txBox="1"/>
          <p:nvPr/>
        </p:nvSpPr>
        <p:spPr>
          <a:xfrm>
            <a:off x="3674858" y="2355661"/>
            <a:ext cx="7519346" cy="1384995"/>
          </a:xfrm>
          <a:prstGeom prst="rect">
            <a:avLst/>
          </a:prstGeom>
          <a:noFill/>
          <a:ln>
            <a:noFill/>
          </a:ln>
        </p:spPr>
        <p:txBody>
          <a:bodyPr anchorCtr="0" anchor="t" bIns="45700" lIns="91425" spcFirstLastPara="1" rIns="91425" wrap="square" tIns="45700">
            <a:spAutoFit/>
          </a:bodyPr>
          <a:lstStyle/>
          <a:p>
            <a:pPr indent="-285750" lvl="0" marL="285750" marR="0" rtl="0" algn="l">
              <a:spcBef>
                <a:spcPts val="0"/>
              </a:spcBef>
              <a:spcAft>
                <a:spcPts val="0"/>
              </a:spcAft>
              <a:buClr>
                <a:srgbClr val="21211E"/>
              </a:buClr>
              <a:buSzPts val="2100"/>
              <a:buFont typeface="Arial"/>
              <a:buChar char="•"/>
            </a:pPr>
            <a:r>
              <a:rPr lang="en-ID" sz="2100">
                <a:solidFill>
                  <a:srgbClr val="21211E"/>
                </a:solidFill>
                <a:latin typeface="Arial"/>
                <a:ea typeface="Arial"/>
                <a:cs typeface="Arial"/>
                <a:sym typeface="Arial"/>
              </a:rPr>
              <a:t>“</a:t>
            </a:r>
            <a:r>
              <a:rPr i="1" lang="en-ID" sz="2100">
                <a:solidFill>
                  <a:srgbClr val="21211E"/>
                </a:solidFill>
                <a:latin typeface="Arial"/>
                <a:ea typeface="Arial"/>
                <a:cs typeface="Arial"/>
                <a:sym typeface="Arial"/>
              </a:rPr>
              <a:t>Going to</a:t>
            </a:r>
            <a:r>
              <a:rPr lang="en-ID" sz="2100">
                <a:solidFill>
                  <a:srgbClr val="21211E"/>
                </a:solidFill>
                <a:latin typeface="Arial"/>
                <a:ea typeface="Arial"/>
                <a:cs typeface="Arial"/>
                <a:sym typeface="Arial"/>
              </a:rPr>
              <a:t>” is used because the action (opening a class) </a:t>
            </a:r>
            <a:r>
              <a:rPr b="1" lang="en-ID" sz="2100">
                <a:solidFill>
                  <a:srgbClr val="21211E"/>
                </a:solidFill>
                <a:latin typeface="Arial"/>
                <a:ea typeface="Arial"/>
                <a:cs typeface="Arial"/>
                <a:sym typeface="Arial"/>
              </a:rPr>
              <a:t>is already planned or decided.</a:t>
            </a:r>
            <a:endParaRPr/>
          </a:p>
          <a:p>
            <a:pPr indent="-285750" lvl="0" marL="285750" marR="0" rtl="0" algn="l">
              <a:spcBef>
                <a:spcPts val="0"/>
              </a:spcBef>
              <a:spcAft>
                <a:spcPts val="0"/>
              </a:spcAft>
              <a:buClr>
                <a:srgbClr val="21211E"/>
              </a:buClr>
              <a:buSzPts val="2100"/>
              <a:buFont typeface="Arial"/>
              <a:buChar char="•"/>
            </a:pPr>
            <a:r>
              <a:rPr lang="en-ID" sz="2100">
                <a:solidFill>
                  <a:srgbClr val="21211E"/>
                </a:solidFill>
                <a:latin typeface="Arial"/>
                <a:ea typeface="Arial"/>
                <a:cs typeface="Arial"/>
                <a:sym typeface="Arial"/>
              </a:rPr>
              <a:t>It reflects a specific intention or arrangement, making the sentence </a:t>
            </a:r>
            <a:r>
              <a:rPr b="1" lang="en-ID" sz="2100">
                <a:solidFill>
                  <a:srgbClr val="21211E"/>
                </a:solidFill>
                <a:latin typeface="Arial"/>
                <a:ea typeface="Arial"/>
                <a:cs typeface="Arial"/>
                <a:sym typeface="Arial"/>
              </a:rPr>
              <a:t>sound confident and informative in a brochure.</a:t>
            </a:r>
            <a:endParaRPr/>
          </a:p>
        </p:txBody>
      </p:sp>
      <p:sp>
        <p:nvSpPr>
          <p:cNvPr id="366" name="Google Shape;366;p25"/>
          <p:cNvSpPr/>
          <p:nvPr/>
        </p:nvSpPr>
        <p:spPr>
          <a:xfrm flipH="1" rot="-7401044">
            <a:off x="2968183" y="834442"/>
            <a:ext cx="1378838" cy="1725928"/>
          </a:xfrm>
          <a:prstGeom prst="arc">
            <a:avLst>
              <a:gd fmla="val 16167632" name="adj1"/>
              <a:gd fmla="val 19256097" name="adj2"/>
            </a:avLst>
          </a:prstGeom>
          <a:noFill/>
          <a:ln cap="flat" cmpd="sng" w="38100">
            <a:solidFill>
              <a:srgbClr val="EA4301"/>
            </a:solidFill>
            <a:prstDash val="solid"/>
            <a:miter lim="800000"/>
            <a:headEnd len="sm" w="sm" type="none"/>
            <a:tailEnd len="med" w="med" type="triangl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Play"/>
              <a:ea typeface="Play"/>
              <a:cs typeface="Play"/>
              <a:sym typeface="Play"/>
            </a:endParaRPr>
          </a:p>
        </p:txBody>
      </p:sp>
      <p:sp>
        <p:nvSpPr>
          <p:cNvPr id="367" name="Google Shape;367;p25"/>
          <p:cNvSpPr txBox="1"/>
          <p:nvPr/>
        </p:nvSpPr>
        <p:spPr>
          <a:xfrm>
            <a:off x="3629152" y="5157875"/>
            <a:ext cx="7213500" cy="1385400"/>
          </a:xfrm>
          <a:prstGeom prst="rect">
            <a:avLst/>
          </a:prstGeom>
          <a:noFill/>
          <a:ln>
            <a:noFill/>
          </a:ln>
        </p:spPr>
        <p:txBody>
          <a:bodyPr anchorCtr="0" anchor="t" bIns="45700" lIns="91425" spcFirstLastPara="1" rIns="91425" wrap="square" tIns="45700">
            <a:spAutoFit/>
          </a:bodyPr>
          <a:lstStyle/>
          <a:p>
            <a:pPr indent="-285750" lvl="0" marL="285750" marR="0" rtl="0" algn="l">
              <a:spcBef>
                <a:spcPts val="0"/>
              </a:spcBef>
              <a:spcAft>
                <a:spcPts val="0"/>
              </a:spcAft>
              <a:buClr>
                <a:srgbClr val="21211E"/>
              </a:buClr>
              <a:buSzPts val="2100"/>
              <a:buFont typeface="Arial"/>
              <a:buChar char="•"/>
            </a:pPr>
            <a:r>
              <a:rPr lang="en-ID" sz="2100">
                <a:solidFill>
                  <a:srgbClr val="21211E"/>
                </a:solidFill>
                <a:latin typeface="Arial"/>
                <a:ea typeface="Arial"/>
                <a:cs typeface="Arial"/>
                <a:sym typeface="Arial"/>
              </a:rPr>
              <a:t>“</a:t>
            </a:r>
            <a:r>
              <a:rPr i="1" lang="en-ID" sz="2100">
                <a:solidFill>
                  <a:srgbClr val="21211E"/>
                </a:solidFill>
                <a:latin typeface="Arial"/>
                <a:ea typeface="Arial"/>
                <a:cs typeface="Arial"/>
                <a:sym typeface="Arial"/>
              </a:rPr>
              <a:t>Will</a:t>
            </a:r>
            <a:r>
              <a:rPr lang="en-ID" sz="2100">
                <a:solidFill>
                  <a:srgbClr val="21211E"/>
                </a:solidFill>
                <a:latin typeface="Arial"/>
                <a:ea typeface="Arial"/>
                <a:cs typeface="Arial"/>
                <a:sym typeface="Arial"/>
              </a:rPr>
              <a:t>” expresses a </a:t>
            </a:r>
            <a:r>
              <a:rPr b="1" lang="en-ID" sz="2100">
                <a:solidFill>
                  <a:srgbClr val="21211E"/>
                </a:solidFill>
                <a:latin typeface="Arial"/>
                <a:ea typeface="Arial"/>
                <a:cs typeface="Arial"/>
                <a:sym typeface="Arial"/>
              </a:rPr>
              <a:t>strong prediction or promise based on confidence.</a:t>
            </a:r>
            <a:endParaRPr/>
          </a:p>
          <a:p>
            <a:pPr indent="-285750" lvl="0" marL="285750" marR="0" rtl="0" algn="l">
              <a:spcBef>
                <a:spcPts val="0"/>
              </a:spcBef>
              <a:spcAft>
                <a:spcPts val="0"/>
              </a:spcAft>
              <a:buClr>
                <a:srgbClr val="21211E"/>
              </a:buClr>
              <a:buSzPts val="2100"/>
              <a:buFont typeface="Arial"/>
              <a:buChar char="•"/>
            </a:pPr>
            <a:r>
              <a:rPr lang="en-ID" sz="2100">
                <a:solidFill>
                  <a:srgbClr val="21211E"/>
                </a:solidFill>
                <a:latin typeface="Arial"/>
                <a:ea typeface="Arial"/>
                <a:cs typeface="Arial"/>
                <a:sym typeface="Arial"/>
              </a:rPr>
              <a:t>This sentence becomes </a:t>
            </a:r>
            <a:r>
              <a:rPr b="1" lang="en-ID" sz="2100">
                <a:solidFill>
                  <a:srgbClr val="21211E"/>
                </a:solidFill>
                <a:latin typeface="Arial"/>
                <a:ea typeface="Arial"/>
                <a:cs typeface="Arial"/>
                <a:sym typeface="Arial"/>
              </a:rPr>
              <a:t>more direct and persuasive</a:t>
            </a:r>
            <a:r>
              <a:rPr lang="en-ID" sz="2100">
                <a:solidFill>
                  <a:srgbClr val="21211E"/>
                </a:solidFill>
                <a:latin typeface="Arial"/>
                <a:ea typeface="Arial"/>
                <a:cs typeface="Arial"/>
                <a:sym typeface="Arial"/>
              </a:rPr>
              <a:t>, ideal for marketing language.</a:t>
            </a:r>
            <a:endParaRPr/>
          </a:p>
        </p:txBody>
      </p:sp>
      <p:sp>
        <p:nvSpPr>
          <p:cNvPr id="368" name="Google Shape;368;p25"/>
          <p:cNvSpPr txBox="1"/>
          <p:nvPr/>
        </p:nvSpPr>
        <p:spPr>
          <a:xfrm>
            <a:off x="654050" y="3829712"/>
            <a:ext cx="8688070" cy="415498"/>
          </a:xfrm>
          <a:prstGeom prst="rect">
            <a:avLst/>
          </a:prstGeom>
          <a:noFill/>
          <a:ln>
            <a:noFill/>
          </a:ln>
        </p:spPr>
        <p:txBody>
          <a:bodyPr anchorCtr="0" anchor="ctr" bIns="45700" lIns="91425" spcFirstLastPara="1" rIns="91425" wrap="square" tIns="45700">
            <a:spAutoFit/>
          </a:bodyPr>
          <a:lstStyle/>
          <a:p>
            <a:pPr indent="-457200" lvl="0" marL="457200" marR="0" rtl="0" algn="just">
              <a:spcBef>
                <a:spcPts val="0"/>
              </a:spcBef>
              <a:spcAft>
                <a:spcPts val="0"/>
              </a:spcAft>
              <a:buClr>
                <a:srgbClr val="000000"/>
              </a:buClr>
              <a:buSzPts val="2100"/>
              <a:buFont typeface="Play"/>
              <a:buAutoNum type="arabicPeriod" startAt="2"/>
            </a:pPr>
            <a:r>
              <a:rPr lang="en-ID" sz="2100">
                <a:solidFill>
                  <a:srgbClr val="000000"/>
                </a:solidFill>
                <a:latin typeface="Cambria"/>
                <a:ea typeface="Cambria"/>
                <a:cs typeface="Cambria"/>
                <a:sym typeface="Cambria"/>
              </a:rPr>
              <a:t>We are sure that students will enjoy our teaching methods.</a:t>
            </a:r>
            <a:endParaRPr/>
          </a:p>
        </p:txBody>
      </p:sp>
      <p:grpSp>
        <p:nvGrpSpPr>
          <p:cNvPr id="369" name="Google Shape;369;p25"/>
          <p:cNvGrpSpPr/>
          <p:nvPr/>
        </p:nvGrpSpPr>
        <p:grpSpPr>
          <a:xfrm>
            <a:off x="1276003" y="4384452"/>
            <a:ext cx="6455268" cy="580387"/>
            <a:chOff x="1512547" y="1297184"/>
            <a:chExt cx="5877142" cy="656975"/>
          </a:xfrm>
        </p:grpSpPr>
        <p:sp>
          <p:nvSpPr>
            <p:cNvPr id="370" name="Google Shape;370;p25"/>
            <p:cNvSpPr/>
            <p:nvPr/>
          </p:nvSpPr>
          <p:spPr>
            <a:xfrm>
              <a:off x="1512547" y="1297184"/>
              <a:ext cx="5877142" cy="656975"/>
            </a:xfrm>
            <a:prstGeom prst="roundRect">
              <a:avLst>
                <a:gd fmla="val 16667" name="adj"/>
              </a:avLst>
            </a:prstGeom>
            <a:solidFill>
              <a:srgbClr val="D0E2FB"/>
            </a:solidFill>
            <a:ln cap="flat" cmpd="sng" w="12700">
              <a:solidFill>
                <a:srgbClr val="0A306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spcBef>
                  <a:spcPts val="0"/>
                </a:spcBef>
                <a:spcAft>
                  <a:spcPts val="0"/>
                </a:spcAft>
                <a:buNone/>
              </a:pPr>
              <a:r>
                <a:rPr b="0" i="0" lang="en-ID" sz="2300" u="none" strike="noStrike">
                  <a:solidFill>
                    <a:schemeClr val="dk1"/>
                  </a:solidFill>
                  <a:latin typeface="Cambria"/>
                  <a:ea typeface="Cambria"/>
                  <a:cs typeface="Cambria"/>
                  <a:sym typeface="Cambria"/>
                </a:rPr>
                <a:t>Students                   enjoy our teaching methods.</a:t>
              </a:r>
              <a:endParaRPr sz="2300">
                <a:solidFill>
                  <a:schemeClr val="dk1"/>
                </a:solidFill>
                <a:latin typeface="Cambria"/>
                <a:ea typeface="Cambria"/>
                <a:cs typeface="Cambria"/>
                <a:sym typeface="Cambria"/>
              </a:endParaRPr>
            </a:p>
          </p:txBody>
        </p:sp>
        <p:sp>
          <p:nvSpPr>
            <p:cNvPr id="371" name="Google Shape;371;p25"/>
            <p:cNvSpPr/>
            <p:nvPr/>
          </p:nvSpPr>
          <p:spPr>
            <a:xfrm>
              <a:off x="2698297" y="1395901"/>
              <a:ext cx="986735" cy="489349"/>
            </a:xfrm>
            <a:prstGeom prst="roundRect">
              <a:avLst>
                <a:gd fmla="val 16667" name="adj"/>
              </a:avLst>
            </a:prstGeom>
            <a:solidFill>
              <a:srgbClr val="D0E2FB"/>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ID" sz="2300">
                  <a:solidFill>
                    <a:schemeClr val="accent1"/>
                  </a:solidFill>
                  <a:latin typeface="Cambria"/>
                  <a:ea typeface="Cambria"/>
                  <a:cs typeface="Cambria"/>
                  <a:sym typeface="Cambria"/>
                </a:rPr>
                <a:t>will</a:t>
              </a:r>
              <a:endParaRPr sz="2300">
                <a:solidFill>
                  <a:schemeClr val="dk1"/>
                </a:solidFill>
                <a:latin typeface="Cambria"/>
                <a:ea typeface="Cambria"/>
                <a:cs typeface="Cambria"/>
                <a:sym typeface="Cambria"/>
              </a:endParaRPr>
            </a:p>
          </p:txBody>
        </p:sp>
      </p:grpSp>
      <p:sp>
        <p:nvSpPr>
          <p:cNvPr id="372" name="Google Shape;372;p25"/>
          <p:cNvSpPr/>
          <p:nvPr/>
        </p:nvSpPr>
        <p:spPr>
          <a:xfrm flipH="1" rot="-7401044">
            <a:off x="2990030" y="3725492"/>
            <a:ext cx="1378838" cy="1725928"/>
          </a:xfrm>
          <a:prstGeom prst="arc">
            <a:avLst>
              <a:gd fmla="val 16167632" name="adj1"/>
              <a:gd fmla="val 19256097" name="adj2"/>
            </a:avLst>
          </a:prstGeom>
          <a:noFill/>
          <a:ln cap="flat" cmpd="sng" w="38100">
            <a:solidFill>
              <a:srgbClr val="EA4301"/>
            </a:solidFill>
            <a:prstDash val="solid"/>
            <a:miter lim="800000"/>
            <a:headEnd len="sm" w="sm" type="none"/>
            <a:tailEnd len="med" w="med" type="triangl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Play"/>
              <a:ea typeface="Play"/>
              <a:cs typeface="Play"/>
              <a:sym typeface="Play"/>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66"/>
                                        </p:tgtEl>
                                        <p:attrNameLst>
                                          <p:attrName>style.visibility</p:attrName>
                                        </p:attrNameLst>
                                      </p:cBhvr>
                                      <p:to>
                                        <p:strVal val="visible"/>
                                      </p:to>
                                    </p:set>
                                    <p:animEffect filter="fade" transition="in">
                                      <p:cBhvr>
                                        <p:cTn dur="200"/>
                                        <p:tgtEl>
                                          <p:spTgt spid="366"/>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65"/>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72"/>
                                        </p:tgtEl>
                                        <p:attrNameLst>
                                          <p:attrName>style.visibility</p:attrName>
                                        </p:attrNameLst>
                                      </p:cBhvr>
                                      <p:to>
                                        <p:strVal val="visible"/>
                                      </p:to>
                                    </p:set>
                                    <p:animEffect filter="fade" transition="in">
                                      <p:cBhvr>
                                        <p:cTn dur="200"/>
                                        <p:tgtEl>
                                          <p:spTgt spid="372"/>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67"/>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6" name="Shape 376"/>
        <p:cNvGrpSpPr/>
        <p:nvPr/>
      </p:nvGrpSpPr>
      <p:grpSpPr>
        <a:xfrm>
          <a:off x="0" y="0"/>
          <a:ext cx="0" cy="0"/>
          <a:chOff x="0" y="0"/>
          <a:chExt cx="0" cy="0"/>
        </a:xfrm>
      </p:grpSpPr>
      <p:sp>
        <p:nvSpPr>
          <p:cNvPr id="377" name="Google Shape;377;p26"/>
          <p:cNvSpPr txBox="1"/>
          <p:nvPr>
            <p:ph type="title"/>
          </p:nvPr>
        </p:nvSpPr>
        <p:spPr>
          <a:xfrm>
            <a:off x="545950" y="268404"/>
            <a:ext cx="5550050" cy="779928"/>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Clr>
                <a:schemeClr val="dk1"/>
              </a:buClr>
              <a:buSzPts val="4000"/>
              <a:buFont typeface="Play"/>
              <a:buNone/>
            </a:pPr>
            <a:r>
              <a:rPr lang="en-ID"/>
              <a:t>Discussion</a:t>
            </a:r>
            <a:endParaRPr/>
          </a:p>
        </p:txBody>
      </p:sp>
      <p:sp>
        <p:nvSpPr>
          <p:cNvPr id="378" name="Google Shape;378;p26"/>
          <p:cNvSpPr txBox="1"/>
          <p:nvPr/>
        </p:nvSpPr>
        <p:spPr>
          <a:xfrm>
            <a:off x="654050" y="1158273"/>
            <a:ext cx="9809338" cy="415498"/>
          </a:xfrm>
          <a:prstGeom prst="rect">
            <a:avLst/>
          </a:prstGeom>
          <a:noFill/>
          <a:ln>
            <a:noFill/>
          </a:ln>
        </p:spPr>
        <p:txBody>
          <a:bodyPr anchorCtr="0" anchor="ctr" bIns="45700" lIns="91425" spcFirstLastPara="1" rIns="91425" wrap="square" tIns="45700">
            <a:spAutoFit/>
          </a:bodyPr>
          <a:lstStyle/>
          <a:p>
            <a:pPr indent="-457200" lvl="0" marL="457200" marR="0" rtl="0" algn="just">
              <a:spcBef>
                <a:spcPts val="0"/>
              </a:spcBef>
              <a:spcAft>
                <a:spcPts val="0"/>
              </a:spcAft>
              <a:buClr>
                <a:srgbClr val="000000"/>
              </a:buClr>
              <a:buSzPts val="2100"/>
              <a:buFont typeface="Play"/>
              <a:buAutoNum type="arabicPeriod" startAt="3"/>
            </a:pPr>
            <a:r>
              <a:rPr lang="en-ID" sz="2100">
                <a:solidFill>
                  <a:srgbClr val="000000"/>
                </a:solidFill>
                <a:latin typeface="Cambria"/>
                <a:ea typeface="Cambria"/>
                <a:cs typeface="Cambria"/>
                <a:sym typeface="Cambria"/>
              </a:rPr>
              <a:t>We intend to use interactive learning games.</a:t>
            </a:r>
            <a:endParaRPr b="0" sz="2100" u="none" strike="noStrike">
              <a:solidFill>
                <a:srgbClr val="000000"/>
              </a:solidFill>
              <a:latin typeface="Cambria"/>
              <a:ea typeface="Cambria"/>
              <a:cs typeface="Cambria"/>
              <a:sym typeface="Cambria"/>
            </a:endParaRPr>
          </a:p>
        </p:txBody>
      </p:sp>
      <p:grpSp>
        <p:nvGrpSpPr>
          <p:cNvPr id="379" name="Google Shape;379;p26"/>
          <p:cNvGrpSpPr/>
          <p:nvPr/>
        </p:nvGrpSpPr>
        <p:grpSpPr>
          <a:xfrm>
            <a:off x="1728612" y="1639162"/>
            <a:ext cx="7202028" cy="489349"/>
            <a:chOff x="1728612" y="1700122"/>
            <a:chExt cx="5550050" cy="489349"/>
          </a:xfrm>
        </p:grpSpPr>
        <p:sp>
          <p:nvSpPr>
            <p:cNvPr id="380" name="Google Shape;380;p26"/>
            <p:cNvSpPr/>
            <p:nvPr/>
          </p:nvSpPr>
          <p:spPr>
            <a:xfrm>
              <a:off x="1728612" y="1700122"/>
              <a:ext cx="5550050" cy="489349"/>
            </a:xfrm>
            <a:prstGeom prst="roundRect">
              <a:avLst>
                <a:gd fmla="val 16667" name="adj"/>
              </a:avLst>
            </a:prstGeom>
            <a:solidFill>
              <a:srgbClr val="D0E2FB"/>
            </a:solidFill>
            <a:ln cap="flat" cmpd="sng" w="12700">
              <a:solidFill>
                <a:srgbClr val="0A306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spcBef>
                  <a:spcPts val="0"/>
                </a:spcBef>
                <a:spcAft>
                  <a:spcPts val="0"/>
                </a:spcAft>
                <a:buNone/>
              </a:pPr>
              <a:r>
                <a:rPr b="0" i="0" lang="en-ID" sz="2300" u="none" strike="noStrike">
                  <a:solidFill>
                    <a:schemeClr val="dk1"/>
                  </a:solidFill>
                  <a:latin typeface="Cambria"/>
                  <a:ea typeface="Cambria"/>
                  <a:cs typeface="Cambria"/>
                  <a:sym typeface="Cambria"/>
                </a:rPr>
                <a:t>We                                use interactive learning games.</a:t>
              </a:r>
              <a:endParaRPr sz="2300">
                <a:solidFill>
                  <a:schemeClr val="dk1"/>
                </a:solidFill>
                <a:latin typeface="Cambria"/>
                <a:ea typeface="Cambria"/>
                <a:cs typeface="Cambria"/>
                <a:sym typeface="Cambria"/>
              </a:endParaRPr>
            </a:p>
          </p:txBody>
        </p:sp>
        <p:sp>
          <p:nvSpPr>
            <p:cNvPr id="381" name="Google Shape;381;p26"/>
            <p:cNvSpPr/>
            <p:nvPr/>
          </p:nvSpPr>
          <p:spPr>
            <a:xfrm>
              <a:off x="2214183" y="1769262"/>
              <a:ext cx="1483081" cy="313383"/>
            </a:xfrm>
            <a:prstGeom prst="roundRect">
              <a:avLst>
                <a:gd fmla="val 16667" name="adj"/>
              </a:avLst>
            </a:prstGeom>
            <a:solidFill>
              <a:srgbClr val="D0E2FB"/>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ID" sz="2300">
                  <a:solidFill>
                    <a:schemeClr val="accent1"/>
                  </a:solidFill>
                  <a:latin typeface="Cambria"/>
                  <a:ea typeface="Cambria"/>
                  <a:cs typeface="Cambria"/>
                  <a:sym typeface="Cambria"/>
                </a:rPr>
                <a:t>are  going to</a:t>
              </a:r>
              <a:endParaRPr sz="2300">
                <a:solidFill>
                  <a:schemeClr val="dk1"/>
                </a:solidFill>
                <a:latin typeface="Cambria"/>
                <a:ea typeface="Cambria"/>
                <a:cs typeface="Cambria"/>
                <a:sym typeface="Cambria"/>
              </a:endParaRPr>
            </a:p>
          </p:txBody>
        </p:sp>
      </p:grpSp>
      <p:sp>
        <p:nvSpPr>
          <p:cNvPr id="382" name="Google Shape;382;p26"/>
          <p:cNvSpPr txBox="1"/>
          <p:nvPr/>
        </p:nvSpPr>
        <p:spPr>
          <a:xfrm>
            <a:off x="3674858" y="2294701"/>
            <a:ext cx="8151382" cy="1384995"/>
          </a:xfrm>
          <a:prstGeom prst="rect">
            <a:avLst/>
          </a:prstGeom>
          <a:noFill/>
          <a:ln>
            <a:noFill/>
          </a:ln>
        </p:spPr>
        <p:txBody>
          <a:bodyPr anchorCtr="0" anchor="t" bIns="45700" lIns="91425" spcFirstLastPara="1" rIns="91425" wrap="square" tIns="45700">
            <a:spAutoFit/>
          </a:bodyPr>
          <a:lstStyle/>
          <a:p>
            <a:pPr indent="-285750" lvl="0" marL="285750" marR="0" rtl="0" algn="l">
              <a:spcBef>
                <a:spcPts val="0"/>
              </a:spcBef>
              <a:spcAft>
                <a:spcPts val="0"/>
              </a:spcAft>
              <a:buClr>
                <a:srgbClr val="21211E"/>
              </a:buClr>
              <a:buSzPts val="2100"/>
              <a:buFont typeface="Arial"/>
              <a:buChar char="•"/>
            </a:pPr>
            <a:r>
              <a:rPr lang="en-ID" sz="2100">
                <a:solidFill>
                  <a:srgbClr val="21211E"/>
                </a:solidFill>
                <a:latin typeface="Arial"/>
                <a:ea typeface="Arial"/>
                <a:cs typeface="Arial"/>
                <a:sym typeface="Arial"/>
              </a:rPr>
              <a:t>“</a:t>
            </a:r>
            <a:r>
              <a:rPr i="1" lang="en-ID" sz="2100">
                <a:solidFill>
                  <a:srgbClr val="21211E"/>
                </a:solidFill>
                <a:latin typeface="Arial"/>
                <a:ea typeface="Arial"/>
                <a:cs typeface="Arial"/>
                <a:sym typeface="Arial"/>
              </a:rPr>
              <a:t>Going to</a:t>
            </a:r>
            <a:r>
              <a:rPr lang="en-ID" sz="2100">
                <a:solidFill>
                  <a:srgbClr val="21211E"/>
                </a:solidFill>
                <a:latin typeface="Arial"/>
                <a:ea typeface="Arial"/>
                <a:cs typeface="Arial"/>
                <a:sym typeface="Arial"/>
              </a:rPr>
              <a:t>”  fits well with the word “</a:t>
            </a:r>
            <a:r>
              <a:rPr i="1" lang="en-ID" sz="2100">
                <a:solidFill>
                  <a:srgbClr val="21211E"/>
                </a:solidFill>
                <a:latin typeface="Arial"/>
                <a:ea typeface="Arial"/>
                <a:cs typeface="Arial"/>
                <a:sym typeface="Arial"/>
              </a:rPr>
              <a:t>intend</a:t>
            </a:r>
            <a:r>
              <a:rPr lang="en-ID" sz="2100">
                <a:solidFill>
                  <a:srgbClr val="21211E"/>
                </a:solidFill>
                <a:latin typeface="Arial"/>
                <a:ea typeface="Arial"/>
                <a:cs typeface="Arial"/>
                <a:sym typeface="Arial"/>
              </a:rPr>
              <a:t>,” as it shows a clear plan that is going to happen soon.</a:t>
            </a:r>
            <a:endParaRPr/>
          </a:p>
          <a:p>
            <a:pPr indent="-285750" lvl="0" marL="285750" marR="0" rtl="0" algn="l">
              <a:spcBef>
                <a:spcPts val="0"/>
              </a:spcBef>
              <a:spcAft>
                <a:spcPts val="0"/>
              </a:spcAft>
              <a:buClr>
                <a:srgbClr val="21211E"/>
              </a:buClr>
              <a:buSzPts val="2100"/>
              <a:buFont typeface="Arial"/>
              <a:buChar char="•"/>
            </a:pPr>
            <a:r>
              <a:rPr lang="en-ID" sz="2100">
                <a:solidFill>
                  <a:srgbClr val="21211E"/>
                </a:solidFill>
                <a:latin typeface="Arial"/>
                <a:ea typeface="Arial"/>
                <a:cs typeface="Arial"/>
                <a:sym typeface="Arial"/>
              </a:rPr>
              <a:t>This </a:t>
            </a:r>
            <a:r>
              <a:rPr b="1" lang="en-ID" sz="2100">
                <a:solidFill>
                  <a:srgbClr val="21211E"/>
                </a:solidFill>
                <a:latin typeface="Arial"/>
                <a:ea typeface="Arial"/>
                <a:cs typeface="Arial"/>
                <a:sym typeface="Arial"/>
              </a:rPr>
              <a:t>gives readers assurance that the method is part of the program’s strategy.</a:t>
            </a:r>
            <a:endParaRPr/>
          </a:p>
        </p:txBody>
      </p:sp>
      <p:sp>
        <p:nvSpPr>
          <p:cNvPr id="383" name="Google Shape;383;p26"/>
          <p:cNvSpPr/>
          <p:nvPr/>
        </p:nvSpPr>
        <p:spPr>
          <a:xfrm flipH="1" rot="-7401044">
            <a:off x="2968183" y="773482"/>
            <a:ext cx="1378838" cy="1725928"/>
          </a:xfrm>
          <a:prstGeom prst="arc">
            <a:avLst>
              <a:gd fmla="val 16167632" name="adj1"/>
              <a:gd fmla="val 19256097" name="adj2"/>
            </a:avLst>
          </a:prstGeom>
          <a:noFill/>
          <a:ln cap="flat" cmpd="sng" w="38100">
            <a:solidFill>
              <a:srgbClr val="EA4301"/>
            </a:solidFill>
            <a:prstDash val="solid"/>
            <a:miter lim="800000"/>
            <a:headEnd len="sm" w="sm" type="none"/>
            <a:tailEnd len="med" w="med" type="triangl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Play"/>
              <a:ea typeface="Play"/>
              <a:cs typeface="Play"/>
              <a:sym typeface="Play"/>
            </a:endParaRPr>
          </a:p>
        </p:txBody>
      </p:sp>
      <p:sp>
        <p:nvSpPr>
          <p:cNvPr id="384" name="Google Shape;384;p26"/>
          <p:cNvSpPr txBox="1"/>
          <p:nvPr/>
        </p:nvSpPr>
        <p:spPr>
          <a:xfrm>
            <a:off x="2849874" y="5096925"/>
            <a:ext cx="8471700" cy="1385400"/>
          </a:xfrm>
          <a:prstGeom prst="rect">
            <a:avLst/>
          </a:prstGeom>
          <a:noFill/>
          <a:ln>
            <a:noFill/>
          </a:ln>
        </p:spPr>
        <p:txBody>
          <a:bodyPr anchorCtr="0" anchor="t" bIns="45700" lIns="91425" spcFirstLastPara="1" rIns="91425" wrap="square" tIns="45700">
            <a:spAutoFit/>
          </a:bodyPr>
          <a:lstStyle/>
          <a:p>
            <a:pPr indent="-285750" lvl="0" marL="285750" marR="0" rtl="0" algn="l">
              <a:spcBef>
                <a:spcPts val="0"/>
              </a:spcBef>
              <a:spcAft>
                <a:spcPts val="0"/>
              </a:spcAft>
              <a:buClr>
                <a:srgbClr val="21211E"/>
              </a:buClr>
              <a:buSzPts val="2100"/>
              <a:buFont typeface="Arial"/>
              <a:buChar char="•"/>
            </a:pPr>
            <a:r>
              <a:rPr lang="en-ID" sz="2100">
                <a:solidFill>
                  <a:srgbClr val="21211E"/>
                </a:solidFill>
                <a:latin typeface="Arial"/>
                <a:ea typeface="Arial"/>
                <a:cs typeface="Arial"/>
                <a:sym typeface="Arial"/>
              </a:rPr>
              <a:t>“</a:t>
            </a:r>
            <a:r>
              <a:rPr i="1" lang="en-ID" sz="2100">
                <a:solidFill>
                  <a:srgbClr val="21211E"/>
                </a:solidFill>
                <a:latin typeface="Arial"/>
                <a:ea typeface="Arial"/>
                <a:cs typeface="Arial"/>
                <a:sym typeface="Arial"/>
              </a:rPr>
              <a:t>Will</a:t>
            </a:r>
            <a:r>
              <a:rPr lang="en-ID" sz="2100">
                <a:solidFill>
                  <a:srgbClr val="21211E"/>
                </a:solidFill>
                <a:latin typeface="Arial"/>
                <a:ea typeface="Arial"/>
                <a:cs typeface="Arial"/>
                <a:sym typeface="Arial"/>
              </a:rPr>
              <a:t>” used here to make a </a:t>
            </a:r>
            <a:r>
              <a:rPr b="1" lang="en-ID" sz="2100">
                <a:solidFill>
                  <a:srgbClr val="21211E"/>
                </a:solidFill>
                <a:latin typeface="Arial"/>
                <a:ea typeface="Arial"/>
                <a:cs typeface="Arial"/>
                <a:sym typeface="Arial"/>
              </a:rPr>
              <a:t>positive prediction </a:t>
            </a:r>
            <a:r>
              <a:rPr lang="en-ID" sz="2100">
                <a:solidFill>
                  <a:srgbClr val="21211E"/>
                </a:solidFill>
                <a:latin typeface="Arial"/>
                <a:ea typeface="Arial"/>
                <a:cs typeface="Arial"/>
                <a:sym typeface="Arial"/>
              </a:rPr>
              <a:t>based on the program’s expected success.</a:t>
            </a:r>
            <a:endParaRPr/>
          </a:p>
          <a:p>
            <a:pPr indent="-285750" lvl="0" marL="285750" marR="0" rtl="0" algn="l">
              <a:spcBef>
                <a:spcPts val="0"/>
              </a:spcBef>
              <a:spcAft>
                <a:spcPts val="0"/>
              </a:spcAft>
              <a:buClr>
                <a:srgbClr val="21211E"/>
              </a:buClr>
              <a:buSzPts val="2100"/>
              <a:buFont typeface="Arial"/>
              <a:buChar char="•"/>
            </a:pPr>
            <a:r>
              <a:rPr lang="en-ID" sz="2100">
                <a:solidFill>
                  <a:srgbClr val="21211E"/>
                </a:solidFill>
                <a:latin typeface="Arial"/>
                <a:ea typeface="Arial"/>
                <a:cs typeface="Arial"/>
                <a:sym typeface="Arial"/>
              </a:rPr>
              <a:t>Removing “</a:t>
            </a:r>
            <a:r>
              <a:rPr i="1" lang="en-ID" sz="2100">
                <a:solidFill>
                  <a:srgbClr val="21211E"/>
                </a:solidFill>
                <a:latin typeface="Arial"/>
                <a:ea typeface="Arial"/>
                <a:cs typeface="Arial"/>
                <a:sym typeface="Arial"/>
              </a:rPr>
              <a:t>we think” </a:t>
            </a:r>
            <a:r>
              <a:rPr lang="en-ID" sz="2100">
                <a:solidFill>
                  <a:srgbClr val="21211E"/>
                </a:solidFill>
                <a:latin typeface="Arial"/>
                <a:ea typeface="Arial"/>
                <a:cs typeface="Arial"/>
                <a:sym typeface="Arial"/>
              </a:rPr>
              <a:t>makes the sentence more assertive and </a:t>
            </a:r>
            <a:r>
              <a:rPr b="1" lang="en-ID" sz="2100">
                <a:solidFill>
                  <a:srgbClr val="21211E"/>
                </a:solidFill>
                <a:latin typeface="Arial"/>
                <a:ea typeface="Arial"/>
                <a:cs typeface="Arial"/>
                <a:sym typeface="Arial"/>
              </a:rPr>
              <a:t>persuasive.</a:t>
            </a:r>
            <a:endParaRPr/>
          </a:p>
        </p:txBody>
      </p:sp>
      <p:sp>
        <p:nvSpPr>
          <p:cNvPr id="385" name="Google Shape;385;p26"/>
          <p:cNvSpPr txBox="1"/>
          <p:nvPr/>
        </p:nvSpPr>
        <p:spPr>
          <a:xfrm>
            <a:off x="654050" y="3768752"/>
            <a:ext cx="8688070" cy="415498"/>
          </a:xfrm>
          <a:prstGeom prst="rect">
            <a:avLst/>
          </a:prstGeom>
          <a:noFill/>
          <a:ln>
            <a:noFill/>
          </a:ln>
        </p:spPr>
        <p:txBody>
          <a:bodyPr anchorCtr="0" anchor="ctr" bIns="45700" lIns="91425" spcFirstLastPara="1" rIns="91425" wrap="square" tIns="45700">
            <a:spAutoFit/>
          </a:bodyPr>
          <a:lstStyle/>
          <a:p>
            <a:pPr indent="-457200" lvl="0" marL="457200" marR="0" rtl="0" algn="just">
              <a:spcBef>
                <a:spcPts val="0"/>
              </a:spcBef>
              <a:spcAft>
                <a:spcPts val="0"/>
              </a:spcAft>
              <a:buClr>
                <a:srgbClr val="000000"/>
              </a:buClr>
              <a:buSzPts val="2100"/>
              <a:buFont typeface="Play"/>
              <a:buAutoNum type="arabicPeriod" startAt="4"/>
            </a:pPr>
            <a:r>
              <a:rPr lang="en-ID" sz="2100">
                <a:solidFill>
                  <a:srgbClr val="000000"/>
                </a:solidFill>
                <a:latin typeface="Cambria"/>
                <a:ea typeface="Cambria"/>
                <a:cs typeface="Cambria"/>
                <a:sym typeface="Cambria"/>
              </a:rPr>
              <a:t>We think parents will be happy with the progress.</a:t>
            </a:r>
            <a:endParaRPr/>
          </a:p>
        </p:txBody>
      </p:sp>
      <p:grpSp>
        <p:nvGrpSpPr>
          <p:cNvPr id="386" name="Google Shape;386;p26"/>
          <p:cNvGrpSpPr/>
          <p:nvPr/>
        </p:nvGrpSpPr>
        <p:grpSpPr>
          <a:xfrm>
            <a:off x="651163" y="4323492"/>
            <a:ext cx="6455268" cy="580387"/>
            <a:chOff x="1512547" y="1297184"/>
            <a:chExt cx="5877142" cy="656975"/>
          </a:xfrm>
        </p:grpSpPr>
        <p:sp>
          <p:nvSpPr>
            <p:cNvPr id="387" name="Google Shape;387;p26"/>
            <p:cNvSpPr/>
            <p:nvPr/>
          </p:nvSpPr>
          <p:spPr>
            <a:xfrm>
              <a:off x="1512547" y="1297184"/>
              <a:ext cx="5877142" cy="656975"/>
            </a:xfrm>
            <a:prstGeom prst="roundRect">
              <a:avLst>
                <a:gd fmla="val 16667" name="adj"/>
              </a:avLst>
            </a:prstGeom>
            <a:solidFill>
              <a:srgbClr val="D0E2FB"/>
            </a:solidFill>
            <a:ln cap="flat" cmpd="sng" w="12700">
              <a:solidFill>
                <a:srgbClr val="0A306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spcBef>
                  <a:spcPts val="0"/>
                </a:spcBef>
                <a:spcAft>
                  <a:spcPts val="0"/>
                </a:spcAft>
                <a:buNone/>
              </a:pPr>
              <a:r>
                <a:rPr b="0" i="0" lang="en-ID" sz="2300" u="none" strike="noStrike">
                  <a:solidFill>
                    <a:schemeClr val="dk1"/>
                  </a:solidFill>
                  <a:latin typeface="Cambria"/>
                  <a:ea typeface="Cambria"/>
                  <a:cs typeface="Cambria"/>
                  <a:sym typeface="Cambria"/>
                </a:rPr>
                <a:t>Parents             be happy with the progress.</a:t>
              </a:r>
              <a:endParaRPr sz="2300">
                <a:solidFill>
                  <a:schemeClr val="dk1"/>
                </a:solidFill>
                <a:latin typeface="Cambria"/>
                <a:ea typeface="Cambria"/>
                <a:cs typeface="Cambria"/>
                <a:sym typeface="Cambria"/>
              </a:endParaRPr>
            </a:p>
          </p:txBody>
        </p:sp>
        <p:sp>
          <p:nvSpPr>
            <p:cNvPr id="388" name="Google Shape;388;p26"/>
            <p:cNvSpPr/>
            <p:nvPr/>
          </p:nvSpPr>
          <p:spPr>
            <a:xfrm>
              <a:off x="2684423" y="1435108"/>
              <a:ext cx="677301" cy="415639"/>
            </a:xfrm>
            <a:prstGeom prst="roundRect">
              <a:avLst>
                <a:gd fmla="val 16667" name="adj"/>
              </a:avLst>
            </a:prstGeom>
            <a:solidFill>
              <a:srgbClr val="D0E2FB"/>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ID" sz="2300">
                  <a:solidFill>
                    <a:schemeClr val="accent1"/>
                  </a:solidFill>
                  <a:latin typeface="Cambria"/>
                  <a:ea typeface="Cambria"/>
                  <a:cs typeface="Cambria"/>
                  <a:sym typeface="Cambria"/>
                </a:rPr>
                <a:t>will</a:t>
              </a:r>
              <a:endParaRPr sz="2300">
                <a:solidFill>
                  <a:schemeClr val="dk1"/>
                </a:solidFill>
                <a:latin typeface="Cambria"/>
                <a:ea typeface="Cambria"/>
                <a:cs typeface="Cambria"/>
                <a:sym typeface="Cambria"/>
              </a:endParaRPr>
            </a:p>
          </p:txBody>
        </p:sp>
      </p:grpSp>
      <p:sp>
        <p:nvSpPr>
          <p:cNvPr id="389" name="Google Shape;389;p26"/>
          <p:cNvSpPr/>
          <p:nvPr/>
        </p:nvSpPr>
        <p:spPr>
          <a:xfrm flipH="1" rot="-7401044">
            <a:off x="2160461" y="3582373"/>
            <a:ext cx="1378838" cy="1725928"/>
          </a:xfrm>
          <a:prstGeom prst="arc">
            <a:avLst>
              <a:gd fmla="val 16167632" name="adj1"/>
              <a:gd fmla="val 19256097" name="adj2"/>
            </a:avLst>
          </a:prstGeom>
          <a:noFill/>
          <a:ln cap="flat" cmpd="sng" w="38100">
            <a:solidFill>
              <a:srgbClr val="EA4301"/>
            </a:solidFill>
            <a:prstDash val="solid"/>
            <a:miter lim="800000"/>
            <a:headEnd len="sm" w="sm" type="none"/>
            <a:tailEnd len="med" w="med" type="triangl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Play"/>
              <a:ea typeface="Play"/>
              <a:cs typeface="Play"/>
              <a:sym typeface="Play"/>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83"/>
                                        </p:tgtEl>
                                        <p:attrNameLst>
                                          <p:attrName>style.visibility</p:attrName>
                                        </p:attrNameLst>
                                      </p:cBhvr>
                                      <p:to>
                                        <p:strVal val="visible"/>
                                      </p:to>
                                    </p:set>
                                    <p:animEffect filter="fade" transition="in">
                                      <p:cBhvr>
                                        <p:cTn dur="200"/>
                                        <p:tgtEl>
                                          <p:spTgt spid="383"/>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82"/>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89"/>
                                        </p:tgtEl>
                                        <p:attrNameLst>
                                          <p:attrName>style.visibility</p:attrName>
                                        </p:attrNameLst>
                                      </p:cBhvr>
                                      <p:to>
                                        <p:strVal val="visible"/>
                                      </p:to>
                                    </p:set>
                                    <p:animEffect filter="fade" transition="in">
                                      <p:cBhvr>
                                        <p:cTn dur="200"/>
                                        <p:tgtEl>
                                          <p:spTgt spid="389"/>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84"/>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3" name="Shape 393"/>
        <p:cNvGrpSpPr/>
        <p:nvPr/>
      </p:nvGrpSpPr>
      <p:grpSpPr>
        <a:xfrm>
          <a:off x="0" y="0"/>
          <a:ext cx="0" cy="0"/>
          <a:chOff x="0" y="0"/>
          <a:chExt cx="0" cy="0"/>
        </a:xfrm>
      </p:grpSpPr>
      <p:sp>
        <p:nvSpPr>
          <p:cNvPr id="394" name="Google Shape;394;p27"/>
          <p:cNvSpPr txBox="1"/>
          <p:nvPr>
            <p:ph type="title"/>
          </p:nvPr>
        </p:nvSpPr>
        <p:spPr>
          <a:xfrm>
            <a:off x="583171" y="158075"/>
            <a:ext cx="6159900" cy="771600"/>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Clr>
                <a:schemeClr val="dk1"/>
              </a:buClr>
              <a:buSzPts val="4000"/>
              <a:buFont typeface="Play"/>
              <a:buNone/>
            </a:pPr>
            <a:r>
              <a:rPr lang="en-ID"/>
              <a:t>Take Home Notes </a:t>
            </a:r>
            <a:endParaRPr/>
          </a:p>
        </p:txBody>
      </p:sp>
      <p:sp>
        <p:nvSpPr>
          <p:cNvPr id="395" name="Google Shape;395;p27"/>
          <p:cNvSpPr txBox="1"/>
          <p:nvPr>
            <p:ph idx="1" type="body"/>
          </p:nvPr>
        </p:nvSpPr>
        <p:spPr>
          <a:xfrm>
            <a:off x="779929" y="1679090"/>
            <a:ext cx="10125636" cy="3108063"/>
          </a:xfrm>
          <a:prstGeom prst="rect">
            <a:avLst/>
          </a:prstGeom>
          <a:noFill/>
          <a:ln>
            <a:noFill/>
          </a:ln>
        </p:spPr>
        <p:txBody>
          <a:bodyPr anchorCtr="0" anchor="t" bIns="45700" lIns="91425" spcFirstLastPara="1" rIns="91425" wrap="square" tIns="45700">
            <a:noAutofit/>
          </a:bodyPr>
          <a:lstStyle/>
          <a:p>
            <a:pPr indent="-228600" lvl="0" marL="228600" rtl="0" algn="just">
              <a:lnSpc>
                <a:spcPct val="100000"/>
              </a:lnSpc>
              <a:spcBef>
                <a:spcPts val="0"/>
              </a:spcBef>
              <a:spcAft>
                <a:spcPts val="0"/>
              </a:spcAft>
              <a:buClr>
                <a:srgbClr val="000000"/>
              </a:buClr>
              <a:buSzPts val="1827"/>
              <a:buChar char="•"/>
            </a:pPr>
            <a:r>
              <a:rPr lang="en-ID" sz="2100">
                <a:solidFill>
                  <a:srgbClr val="000000"/>
                </a:solidFill>
                <a:latin typeface="Cambria"/>
                <a:ea typeface="Cambria"/>
                <a:cs typeface="Cambria"/>
                <a:sym typeface="Cambria"/>
              </a:rPr>
              <a:t>To promote your business, you have to be able to introduce it using persuasive languages.</a:t>
            </a:r>
            <a:endParaRPr/>
          </a:p>
          <a:p>
            <a:pPr indent="-228600" lvl="0" marL="228600" rtl="0" algn="just">
              <a:lnSpc>
                <a:spcPct val="120000"/>
              </a:lnSpc>
              <a:spcBef>
                <a:spcPts val="1300"/>
              </a:spcBef>
              <a:spcAft>
                <a:spcPts val="0"/>
              </a:spcAft>
              <a:buClr>
                <a:schemeClr val="dk1"/>
              </a:buClr>
              <a:buSzPts val="1827"/>
              <a:buChar char="•"/>
            </a:pPr>
            <a:r>
              <a:rPr lang="en-ID" sz="2100">
                <a:latin typeface="Cambria"/>
                <a:ea typeface="Cambria"/>
                <a:cs typeface="Cambria"/>
                <a:sym typeface="Cambria"/>
              </a:rPr>
              <a:t>Persuasive language is a form of communication meant to </a:t>
            </a:r>
            <a:r>
              <a:rPr b="1" lang="en-ID" sz="2100">
                <a:latin typeface="Cambria"/>
                <a:ea typeface="Cambria"/>
                <a:cs typeface="Cambria"/>
                <a:sym typeface="Cambria"/>
              </a:rPr>
              <a:t>convince and influence people to buy or use a product or service marketed to the general public</a:t>
            </a:r>
            <a:r>
              <a:rPr lang="en-ID" sz="2100">
                <a:latin typeface="Cambria"/>
                <a:ea typeface="Cambria"/>
                <a:cs typeface="Cambria"/>
                <a:sym typeface="Cambria"/>
              </a:rPr>
              <a:t>. </a:t>
            </a:r>
            <a:endParaRPr/>
          </a:p>
          <a:p>
            <a:pPr indent="-228600" lvl="0" marL="228600" rtl="0" algn="just">
              <a:lnSpc>
                <a:spcPct val="120000"/>
              </a:lnSpc>
              <a:spcBef>
                <a:spcPts val="1000"/>
              </a:spcBef>
              <a:spcAft>
                <a:spcPts val="0"/>
              </a:spcAft>
              <a:buClr>
                <a:srgbClr val="000000"/>
              </a:buClr>
              <a:buSzPts val="1827"/>
              <a:buChar char="•"/>
            </a:pPr>
            <a:r>
              <a:rPr lang="en-ID" sz="2100">
                <a:solidFill>
                  <a:srgbClr val="000000"/>
                </a:solidFill>
                <a:latin typeface="Cambria"/>
                <a:ea typeface="Cambria"/>
                <a:cs typeface="Cambria"/>
                <a:sym typeface="Cambria"/>
              </a:rPr>
              <a:t>You can use future tense as a persuasive way to promote your business because it offers your plans and promises.</a:t>
            </a:r>
            <a:endParaRPr sz="2100">
              <a:solidFill>
                <a:srgbClr val="000000"/>
              </a:solidFill>
              <a:latin typeface="Cambria"/>
              <a:ea typeface="Cambria"/>
              <a:cs typeface="Cambria"/>
              <a:sym typeface="Cambria"/>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9" name="Shape 399"/>
        <p:cNvGrpSpPr/>
        <p:nvPr/>
      </p:nvGrpSpPr>
      <p:grpSpPr>
        <a:xfrm>
          <a:off x="0" y="0"/>
          <a:ext cx="0" cy="0"/>
          <a:chOff x="0" y="0"/>
          <a:chExt cx="0" cy="0"/>
        </a:xfrm>
      </p:grpSpPr>
      <p:sp>
        <p:nvSpPr>
          <p:cNvPr id="400" name="Google Shape;400;p28"/>
          <p:cNvSpPr txBox="1"/>
          <p:nvPr>
            <p:ph type="title"/>
          </p:nvPr>
        </p:nvSpPr>
        <p:spPr>
          <a:xfrm>
            <a:off x="484103" y="339525"/>
            <a:ext cx="6124800" cy="601800"/>
          </a:xfrm>
          <a:prstGeom prst="rect">
            <a:avLst/>
          </a:prstGeom>
          <a:noFill/>
          <a:ln>
            <a:noFill/>
          </a:ln>
        </p:spPr>
        <p:txBody>
          <a:bodyPr anchorCtr="0" anchor="t" bIns="45700" lIns="91425" spcFirstLastPara="1" rIns="91425" wrap="square" tIns="45700">
            <a:normAutofit fontScale="90000"/>
          </a:bodyPr>
          <a:lstStyle/>
          <a:p>
            <a:pPr indent="0" lvl="0" marL="0" rtl="0" algn="l">
              <a:lnSpc>
                <a:spcPct val="100000"/>
              </a:lnSpc>
              <a:spcBef>
                <a:spcPts val="0"/>
              </a:spcBef>
              <a:spcAft>
                <a:spcPts val="0"/>
              </a:spcAft>
              <a:buClr>
                <a:schemeClr val="dk1"/>
              </a:buClr>
              <a:buSzPct val="100000"/>
              <a:buFont typeface="Play"/>
              <a:buNone/>
            </a:pPr>
            <a:r>
              <a:rPr lang="en-ID"/>
              <a:t>Take Home Notes</a:t>
            </a:r>
            <a:endParaRPr/>
          </a:p>
        </p:txBody>
      </p:sp>
      <p:grpSp>
        <p:nvGrpSpPr>
          <p:cNvPr id="401" name="Google Shape;401;p28"/>
          <p:cNvGrpSpPr/>
          <p:nvPr/>
        </p:nvGrpSpPr>
        <p:grpSpPr>
          <a:xfrm>
            <a:off x="1278204" y="2100466"/>
            <a:ext cx="9299731" cy="2657066"/>
            <a:chOff x="1135" y="570756"/>
            <a:chExt cx="9299731" cy="2657066"/>
          </a:xfrm>
        </p:grpSpPr>
        <p:sp>
          <p:nvSpPr>
            <p:cNvPr id="402" name="Google Shape;402;p28"/>
            <p:cNvSpPr/>
            <p:nvPr/>
          </p:nvSpPr>
          <p:spPr>
            <a:xfrm>
              <a:off x="1135" y="570756"/>
              <a:ext cx="4428443" cy="2657066"/>
            </a:xfrm>
            <a:prstGeom prst="rect">
              <a:avLst/>
            </a:prstGeom>
            <a:solidFill>
              <a:srgbClr val="22C8A1"/>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 name="Google Shape;403;p28"/>
            <p:cNvSpPr txBox="1"/>
            <p:nvPr/>
          </p:nvSpPr>
          <p:spPr>
            <a:xfrm>
              <a:off x="1135" y="570756"/>
              <a:ext cx="4428443" cy="2657066"/>
            </a:xfrm>
            <a:prstGeom prst="rect">
              <a:avLst/>
            </a:prstGeom>
            <a:noFill/>
            <a:ln>
              <a:noFill/>
            </a:ln>
          </p:spPr>
          <p:txBody>
            <a:bodyPr anchorCtr="0" anchor="t" bIns="83800" lIns="83800" spcFirstLastPara="1" rIns="83800" wrap="square" tIns="83800">
              <a:noAutofit/>
            </a:bodyPr>
            <a:lstStyle/>
            <a:p>
              <a:pPr indent="0" lvl="0" marL="0" marR="0" rtl="0" algn="ctr">
                <a:lnSpc>
                  <a:spcPct val="90000"/>
                </a:lnSpc>
                <a:spcBef>
                  <a:spcPts val="0"/>
                </a:spcBef>
                <a:spcAft>
                  <a:spcPts val="0"/>
                </a:spcAft>
                <a:buClr>
                  <a:schemeClr val="lt1"/>
                </a:buClr>
                <a:buSzPts val="3200"/>
                <a:buFont typeface="Cambria"/>
                <a:buNone/>
              </a:pPr>
              <a:r>
                <a:rPr b="1" lang="en-ID" sz="3200">
                  <a:solidFill>
                    <a:schemeClr val="lt1"/>
                  </a:solidFill>
                  <a:latin typeface="Cambria"/>
                  <a:ea typeface="Cambria"/>
                  <a:cs typeface="Cambria"/>
                  <a:sym typeface="Cambria"/>
                </a:rPr>
                <a:t>going to</a:t>
              </a:r>
              <a:endParaRPr/>
            </a:p>
            <a:p>
              <a:pPr indent="-228600" lvl="1" marL="228600" marR="0" rtl="0" algn="l">
                <a:lnSpc>
                  <a:spcPct val="90000"/>
                </a:lnSpc>
                <a:spcBef>
                  <a:spcPts val="1120"/>
                </a:spcBef>
                <a:spcAft>
                  <a:spcPts val="0"/>
                </a:spcAft>
                <a:buClr>
                  <a:schemeClr val="lt2"/>
                </a:buClr>
                <a:buSzPts val="2200"/>
                <a:buFont typeface="Cambria"/>
                <a:buChar char="•"/>
              </a:pPr>
              <a:r>
                <a:rPr b="0" i="0" lang="en-ID" sz="2200" u="none" cap="none" strike="noStrike">
                  <a:solidFill>
                    <a:schemeClr val="lt2"/>
                  </a:solidFill>
                  <a:latin typeface="Cambria"/>
                  <a:ea typeface="Cambria"/>
                  <a:cs typeface="Cambria"/>
                  <a:sym typeface="Cambria"/>
                </a:rPr>
                <a:t>for future plans </a:t>
              </a:r>
              <a:endParaRPr b="0" i="0" sz="2200" u="none" cap="none" strike="noStrike">
                <a:solidFill>
                  <a:schemeClr val="lt2"/>
                </a:solidFill>
                <a:latin typeface="Cambria"/>
                <a:ea typeface="Cambria"/>
                <a:cs typeface="Cambria"/>
                <a:sym typeface="Cambria"/>
              </a:endParaRPr>
            </a:p>
            <a:p>
              <a:pPr indent="-228600" lvl="1" marL="228600" marR="0" rtl="0" algn="l">
                <a:lnSpc>
                  <a:spcPct val="90000"/>
                </a:lnSpc>
                <a:spcBef>
                  <a:spcPts val="330"/>
                </a:spcBef>
                <a:spcAft>
                  <a:spcPts val="0"/>
                </a:spcAft>
                <a:buClr>
                  <a:schemeClr val="lt2"/>
                </a:buClr>
                <a:buSzPts val="2200"/>
                <a:buFont typeface="Cambria"/>
                <a:buChar char="•"/>
              </a:pPr>
              <a:r>
                <a:rPr b="0" i="0" lang="en-ID" sz="2200" u="none" cap="none" strike="noStrike">
                  <a:solidFill>
                    <a:schemeClr val="lt2"/>
                  </a:solidFill>
                  <a:latin typeface="Cambria"/>
                  <a:ea typeface="Cambria"/>
                  <a:cs typeface="Cambria"/>
                  <a:sym typeface="Cambria"/>
                </a:rPr>
                <a:t>to make predictions </a:t>
              </a:r>
              <a:r>
                <a:rPr b="1" i="0" lang="en-ID" sz="2200" u="none" cap="none" strike="noStrike">
                  <a:solidFill>
                    <a:schemeClr val="lt2"/>
                  </a:solidFill>
                  <a:latin typeface="Cambria"/>
                  <a:ea typeface="Cambria"/>
                  <a:cs typeface="Cambria"/>
                  <a:sym typeface="Cambria"/>
                </a:rPr>
                <a:t>based on evidence</a:t>
              </a:r>
              <a:endParaRPr/>
            </a:p>
            <a:p>
              <a:pPr indent="-88900" lvl="1" marL="228600" marR="0" rtl="0" algn="l">
                <a:lnSpc>
                  <a:spcPct val="90000"/>
                </a:lnSpc>
                <a:spcBef>
                  <a:spcPts val="330"/>
                </a:spcBef>
                <a:spcAft>
                  <a:spcPts val="0"/>
                </a:spcAft>
                <a:buClr>
                  <a:schemeClr val="dk1"/>
                </a:buClr>
                <a:buSzPts val="2200"/>
                <a:buFont typeface="Play"/>
                <a:buNone/>
              </a:pPr>
              <a:r>
                <a:t/>
              </a:r>
              <a:endParaRPr b="1" i="0" sz="2200" u="none" cap="none" strike="noStrike">
                <a:solidFill>
                  <a:srgbClr val="FFFFFF"/>
                </a:solidFill>
                <a:latin typeface="Cambria"/>
                <a:ea typeface="Cambria"/>
                <a:cs typeface="Cambria"/>
                <a:sym typeface="Cambria"/>
              </a:endParaRPr>
            </a:p>
          </p:txBody>
        </p:sp>
        <p:sp>
          <p:nvSpPr>
            <p:cNvPr id="404" name="Google Shape;404;p28"/>
            <p:cNvSpPr/>
            <p:nvPr/>
          </p:nvSpPr>
          <p:spPr>
            <a:xfrm>
              <a:off x="4872423" y="570756"/>
              <a:ext cx="4428443" cy="2657066"/>
            </a:xfrm>
            <a:prstGeom prst="rect">
              <a:avLst/>
            </a:prstGeom>
            <a:solidFill>
              <a:srgbClr val="BE8ECF"/>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5" name="Google Shape;405;p28"/>
            <p:cNvSpPr txBox="1"/>
            <p:nvPr/>
          </p:nvSpPr>
          <p:spPr>
            <a:xfrm>
              <a:off x="4872423" y="570756"/>
              <a:ext cx="4428443" cy="2657066"/>
            </a:xfrm>
            <a:prstGeom prst="rect">
              <a:avLst/>
            </a:prstGeom>
            <a:noFill/>
            <a:ln>
              <a:noFill/>
            </a:ln>
          </p:spPr>
          <p:txBody>
            <a:bodyPr anchorCtr="0" anchor="t" bIns="83800" lIns="83800" spcFirstLastPara="1" rIns="83800" wrap="square" tIns="83800">
              <a:noAutofit/>
            </a:bodyPr>
            <a:lstStyle/>
            <a:p>
              <a:pPr indent="0" lvl="0" marL="0" marR="0" rtl="0" algn="ctr">
                <a:lnSpc>
                  <a:spcPct val="90000"/>
                </a:lnSpc>
                <a:spcBef>
                  <a:spcPts val="0"/>
                </a:spcBef>
                <a:spcAft>
                  <a:spcPts val="0"/>
                </a:spcAft>
                <a:buClr>
                  <a:schemeClr val="lt1"/>
                </a:buClr>
                <a:buSzPts val="2800"/>
                <a:buFont typeface="Cambria"/>
                <a:buNone/>
              </a:pPr>
              <a:r>
                <a:rPr b="1" lang="en-ID" sz="2800">
                  <a:solidFill>
                    <a:schemeClr val="lt1"/>
                  </a:solidFill>
                  <a:latin typeface="Cambria"/>
                  <a:ea typeface="Cambria"/>
                  <a:cs typeface="Cambria"/>
                  <a:sym typeface="Cambria"/>
                </a:rPr>
                <a:t>will</a:t>
              </a:r>
              <a:endParaRPr/>
            </a:p>
            <a:p>
              <a:pPr indent="-228600" lvl="1" marL="228600" marR="0" rtl="0" algn="l">
                <a:lnSpc>
                  <a:spcPct val="90000"/>
                </a:lnSpc>
                <a:spcBef>
                  <a:spcPts val="980"/>
                </a:spcBef>
                <a:spcAft>
                  <a:spcPts val="0"/>
                </a:spcAft>
                <a:buClr>
                  <a:srgbClr val="FFFFFF"/>
                </a:buClr>
                <a:buSzPts val="2200"/>
                <a:buFont typeface="Cambria"/>
                <a:buChar char="•"/>
              </a:pPr>
              <a:r>
                <a:rPr b="0" i="0" lang="en-ID" sz="2200" u="none" cap="none" strike="noStrike">
                  <a:solidFill>
                    <a:srgbClr val="FFFFFF"/>
                  </a:solidFill>
                  <a:latin typeface="Cambria"/>
                  <a:ea typeface="Cambria"/>
                  <a:cs typeface="Cambria"/>
                  <a:sym typeface="Cambria"/>
                </a:rPr>
                <a:t>to make a prediction</a:t>
              </a:r>
              <a:endParaRPr b="0" i="0" sz="2200" u="none" cap="none" strike="noStrike">
                <a:solidFill>
                  <a:srgbClr val="FFFFFF"/>
                </a:solidFill>
                <a:latin typeface="Cambria"/>
                <a:ea typeface="Cambria"/>
                <a:cs typeface="Cambria"/>
                <a:sym typeface="Cambria"/>
              </a:endParaRPr>
            </a:p>
            <a:p>
              <a:pPr indent="-228600" lvl="1" marL="228600" marR="0" rtl="0" algn="l">
                <a:lnSpc>
                  <a:spcPct val="90000"/>
                </a:lnSpc>
                <a:spcBef>
                  <a:spcPts val="330"/>
                </a:spcBef>
                <a:spcAft>
                  <a:spcPts val="0"/>
                </a:spcAft>
                <a:buClr>
                  <a:srgbClr val="FFFFFF"/>
                </a:buClr>
                <a:buSzPts val="2200"/>
                <a:buFont typeface="Cambria"/>
                <a:buChar char="•"/>
              </a:pPr>
              <a:r>
                <a:rPr b="0" i="0" lang="en-ID" sz="2200" u="none" cap="none" strike="noStrike">
                  <a:solidFill>
                    <a:srgbClr val="FFFFFF"/>
                  </a:solidFill>
                  <a:latin typeface="Cambria"/>
                  <a:ea typeface="Cambria"/>
                  <a:cs typeface="Cambria"/>
                  <a:sym typeface="Cambria"/>
                </a:rPr>
                <a:t>to offer to do something for someone</a:t>
              </a:r>
              <a:endParaRPr/>
            </a:p>
            <a:p>
              <a:pPr indent="-228600" lvl="1" marL="228600" marR="0" rtl="0" algn="l">
                <a:lnSpc>
                  <a:spcPct val="90000"/>
                </a:lnSpc>
                <a:spcBef>
                  <a:spcPts val="330"/>
                </a:spcBef>
                <a:spcAft>
                  <a:spcPts val="0"/>
                </a:spcAft>
                <a:buClr>
                  <a:srgbClr val="FFFFFF"/>
                </a:buClr>
                <a:buSzPts val="2200"/>
                <a:buFont typeface="Cambria"/>
                <a:buChar char="•"/>
              </a:pPr>
              <a:r>
                <a:rPr b="0" i="0" lang="en-ID" sz="2200" u="none" cap="none" strike="noStrike">
                  <a:solidFill>
                    <a:srgbClr val="FFFFFF"/>
                  </a:solidFill>
                  <a:latin typeface="Cambria"/>
                  <a:ea typeface="Cambria"/>
                  <a:cs typeface="Cambria"/>
                  <a:sym typeface="Cambria"/>
                </a:rPr>
                <a:t>to make promises</a:t>
              </a:r>
              <a:endParaRPr/>
            </a:p>
            <a:p>
              <a:pPr indent="-228600" lvl="1" marL="228600" marR="0" rtl="0" algn="l">
                <a:lnSpc>
                  <a:spcPct val="90000"/>
                </a:lnSpc>
                <a:spcBef>
                  <a:spcPts val="330"/>
                </a:spcBef>
                <a:spcAft>
                  <a:spcPts val="0"/>
                </a:spcAft>
                <a:buClr>
                  <a:srgbClr val="FFFFFF"/>
                </a:buClr>
                <a:buSzPts val="2200"/>
                <a:buFont typeface="Cambria"/>
                <a:buChar char="•"/>
              </a:pPr>
              <a:r>
                <a:rPr b="0" i="0" lang="en-ID" sz="2200" u="none" cap="none" strike="noStrike">
                  <a:solidFill>
                    <a:srgbClr val="FFFFFF"/>
                  </a:solidFill>
                  <a:latin typeface="Cambria"/>
                  <a:ea typeface="Cambria"/>
                  <a:cs typeface="Cambria"/>
                  <a:sym typeface="Cambria"/>
                </a:rPr>
                <a:t>to describe a decision that you’ve just made</a:t>
              </a:r>
              <a:endParaRPr/>
            </a:p>
          </p:txBody>
        </p:sp>
      </p:gr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9" name="Shape 409"/>
        <p:cNvGrpSpPr/>
        <p:nvPr/>
      </p:nvGrpSpPr>
      <p:grpSpPr>
        <a:xfrm>
          <a:off x="0" y="0"/>
          <a:ext cx="0" cy="0"/>
          <a:chOff x="0" y="0"/>
          <a:chExt cx="0" cy="0"/>
        </a:xfrm>
      </p:grpSpPr>
      <p:sp>
        <p:nvSpPr>
          <p:cNvPr id="410" name="Google Shape;410;p29"/>
          <p:cNvSpPr txBox="1"/>
          <p:nvPr>
            <p:ph type="title"/>
          </p:nvPr>
        </p:nvSpPr>
        <p:spPr>
          <a:xfrm>
            <a:off x="583182" y="158077"/>
            <a:ext cx="3908323" cy="771564"/>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Clr>
                <a:schemeClr val="dk1"/>
              </a:buClr>
              <a:buSzPts val="4000"/>
              <a:buFont typeface="Play"/>
              <a:buNone/>
            </a:pPr>
            <a:r>
              <a:rPr lang="en-ID"/>
              <a:t>References</a:t>
            </a:r>
            <a:endParaRPr/>
          </a:p>
        </p:txBody>
      </p:sp>
      <p:sp>
        <p:nvSpPr>
          <p:cNvPr id="411" name="Google Shape;411;p29"/>
          <p:cNvSpPr txBox="1"/>
          <p:nvPr>
            <p:ph idx="1" type="body"/>
          </p:nvPr>
        </p:nvSpPr>
        <p:spPr>
          <a:xfrm>
            <a:off x="778424" y="1300590"/>
            <a:ext cx="10635152" cy="5133340"/>
          </a:xfrm>
          <a:prstGeom prst="rect">
            <a:avLst/>
          </a:prstGeom>
          <a:noFill/>
          <a:ln>
            <a:noFill/>
          </a:ln>
        </p:spPr>
        <p:txBody>
          <a:bodyPr anchorCtr="0" anchor="t" bIns="45700" lIns="91425" spcFirstLastPara="1" rIns="91425" wrap="square" tIns="45700">
            <a:noAutofit/>
          </a:bodyPr>
          <a:lstStyle/>
          <a:p>
            <a:pPr indent="-406400" lvl="0" marL="406400" rtl="0" algn="just">
              <a:lnSpc>
                <a:spcPct val="100000"/>
              </a:lnSpc>
              <a:spcBef>
                <a:spcPts val="0"/>
              </a:spcBef>
              <a:spcAft>
                <a:spcPts val="0"/>
              </a:spcAft>
              <a:buClr>
                <a:srgbClr val="000000"/>
              </a:buClr>
              <a:buSzPts val="1740"/>
              <a:buNone/>
            </a:pPr>
            <a:r>
              <a:rPr lang="en-ID">
                <a:solidFill>
                  <a:srgbClr val="000000"/>
                </a:solidFill>
                <a:latin typeface="Cambria"/>
                <a:ea typeface="Cambria"/>
                <a:cs typeface="Cambria"/>
                <a:sym typeface="Cambria"/>
              </a:rPr>
              <a:t>Apriyanti, D., &amp; Sumira. (2021). Analyzing Persuasive Strategies Used in e-Brochures. </a:t>
            </a:r>
            <a:r>
              <a:rPr i="1" lang="en-ID">
                <a:solidFill>
                  <a:srgbClr val="000000"/>
                </a:solidFill>
                <a:latin typeface="Cambria"/>
                <a:ea typeface="Cambria"/>
                <a:cs typeface="Cambria"/>
                <a:sym typeface="Cambria"/>
              </a:rPr>
              <a:t>Proceedings of the International Conference on Science and Technology</a:t>
            </a:r>
            <a:r>
              <a:rPr lang="en-ID">
                <a:solidFill>
                  <a:srgbClr val="000000"/>
                </a:solidFill>
                <a:latin typeface="Cambria"/>
                <a:ea typeface="Cambria"/>
                <a:cs typeface="Cambria"/>
                <a:sym typeface="Cambria"/>
              </a:rPr>
              <a:t>, 256–258. https://doi.org/10.2991/assehr.k.210424.049</a:t>
            </a:r>
            <a:endParaRPr>
              <a:latin typeface="Cambria"/>
              <a:ea typeface="Cambria"/>
              <a:cs typeface="Cambria"/>
              <a:sym typeface="Cambria"/>
            </a:endParaRPr>
          </a:p>
          <a:p>
            <a:pPr indent="-406400" lvl="0" marL="406400" rtl="0" algn="just">
              <a:lnSpc>
                <a:spcPct val="100000"/>
              </a:lnSpc>
              <a:spcBef>
                <a:spcPts val="600"/>
              </a:spcBef>
              <a:spcAft>
                <a:spcPts val="0"/>
              </a:spcAft>
              <a:buClr>
                <a:schemeClr val="dk1"/>
              </a:buClr>
              <a:buSzPts val="1740"/>
              <a:buNone/>
            </a:pPr>
            <a:r>
              <a:rPr lang="en-ID">
                <a:latin typeface="Cambria"/>
                <a:ea typeface="Cambria"/>
                <a:cs typeface="Cambria"/>
                <a:sym typeface="Cambria"/>
              </a:rPr>
              <a:t>Azar, B. S., &amp; Hagen, S. A. H. (2009). </a:t>
            </a:r>
            <a:r>
              <a:rPr i="1" lang="en-ID">
                <a:latin typeface="Cambria"/>
                <a:ea typeface="Cambria"/>
                <a:cs typeface="Cambria"/>
                <a:sym typeface="Cambria"/>
              </a:rPr>
              <a:t>Understanding English Grammar </a:t>
            </a:r>
            <a:r>
              <a:rPr lang="en-ID">
                <a:latin typeface="Cambria"/>
                <a:ea typeface="Cambria"/>
                <a:cs typeface="Cambria"/>
                <a:sym typeface="Cambria"/>
              </a:rPr>
              <a:t>(4th ed.). Pearson Education.</a:t>
            </a:r>
            <a:endParaRPr/>
          </a:p>
          <a:p>
            <a:pPr indent="-406400" lvl="0" marL="406400" rtl="0" algn="just">
              <a:lnSpc>
                <a:spcPct val="100000"/>
              </a:lnSpc>
              <a:spcBef>
                <a:spcPts val="600"/>
              </a:spcBef>
              <a:spcAft>
                <a:spcPts val="0"/>
              </a:spcAft>
              <a:buClr>
                <a:schemeClr val="dk1"/>
              </a:buClr>
              <a:buSzPts val="1740"/>
              <a:buNone/>
            </a:pPr>
            <a:r>
              <a:rPr lang="en-ID">
                <a:latin typeface="Cambria"/>
                <a:ea typeface="Cambria"/>
                <a:cs typeface="Cambria"/>
                <a:sym typeface="Cambria"/>
              </a:rPr>
              <a:t>Hall, D., &amp; Barduhn, S. (2016). </a:t>
            </a:r>
            <a:r>
              <a:rPr i="1" lang="en-ID">
                <a:latin typeface="Cambria"/>
                <a:ea typeface="Cambria"/>
                <a:cs typeface="Cambria"/>
                <a:sym typeface="Cambria"/>
              </a:rPr>
              <a:t>English for Everyone</a:t>
            </a:r>
            <a:r>
              <a:rPr lang="en-ID">
                <a:latin typeface="Cambria"/>
                <a:ea typeface="Cambria"/>
                <a:cs typeface="Cambria"/>
                <a:sym typeface="Cambria"/>
              </a:rPr>
              <a:t>: </a:t>
            </a:r>
            <a:r>
              <a:rPr i="1" lang="en-ID">
                <a:latin typeface="Cambria"/>
                <a:ea typeface="Cambria"/>
                <a:cs typeface="Cambria"/>
                <a:sym typeface="Cambria"/>
              </a:rPr>
              <a:t>English Grammar Guide</a:t>
            </a:r>
            <a:r>
              <a:rPr lang="en-ID">
                <a:latin typeface="Cambria"/>
                <a:ea typeface="Cambria"/>
                <a:cs typeface="Cambria"/>
                <a:sym typeface="Cambria"/>
              </a:rPr>
              <a:t>. Dorling Kindersley Limited.</a:t>
            </a:r>
            <a:endParaRPr/>
          </a:p>
          <a:p>
            <a:pPr indent="-228600" lvl="0" marL="228600" rtl="0" algn="just">
              <a:lnSpc>
                <a:spcPct val="100000"/>
              </a:lnSpc>
              <a:spcBef>
                <a:spcPts val="600"/>
              </a:spcBef>
              <a:spcAft>
                <a:spcPts val="0"/>
              </a:spcAft>
              <a:buClr>
                <a:schemeClr val="dk1"/>
              </a:buClr>
              <a:buSzPts val="1740"/>
              <a:buNone/>
            </a:pPr>
            <a:r>
              <a:rPr lang="en-ID">
                <a:latin typeface="Cambria"/>
                <a:ea typeface="Cambria"/>
                <a:cs typeface="Cambria"/>
                <a:sym typeface="Cambria"/>
              </a:rPr>
              <a:t>Indeed Editorial Team. (2025, March 4). </a:t>
            </a:r>
            <a:r>
              <a:rPr i="1" lang="en-ID">
                <a:latin typeface="Cambria"/>
                <a:ea typeface="Cambria"/>
                <a:cs typeface="Cambria"/>
                <a:sym typeface="Cambria"/>
              </a:rPr>
              <a:t>What is a conditional statement? (With uses and examples). </a:t>
            </a:r>
            <a:r>
              <a:rPr lang="en-ID">
                <a:latin typeface="Cambria"/>
                <a:ea typeface="Cambria"/>
                <a:cs typeface="Cambria"/>
                <a:sym typeface="Cambria"/>
              </a:rPr>
              <a:t>Indeed Career Guide. </a:t>
            </a:r>
            <a:r>
              <a:rPr lang="en-ID" u="sng">
                <a:solidFill>
                  <a:schemeClr val="hlink"/>
                </a:solidFill>
                <a:latin typeface="Cambria"/>
                <a:ea typeface="Cambria"/>
                <a:cs typeface="Cambria"/>
                <a:sym typeface="Cambria"/>
                <a:hlinkClick r:id="rId3"/>
              </a:rPr>
              <a:t>https://shorturl.at/OhnvU</a:t>
            </a:r>
            <a:r>
              <a:rPr lang="en-ID">
                <a:latin typeface="Cambria"/>
                <a:ea typeface="Cambria"/>
                <a:cs typeface="Cambria"/>
                <a:sym typeface="Cambria"/>
              </a:rPr>
              <a:t>   </a:t>
            </a:r>
            <a:endParaRPr/>
          </a:p>
          <a:p>
            <a:pPr indent="-228600" lvl="0" marL="228600" rtl="0" algn="just">
              <a:lnSpc>
                <a:spcPct val="100000"/>
              </a:lnSpc>
              <a:spcBef>
                <a:spcPts val="600"/>
              </a:spcBef>
              <a:spcAft>
                <a:spcPts val="0"/>
              </a:spcAft>
              <a:buClr>
                <a:srgbClr val="000000"/>
              </a:buClr>
              <a:buSzPts val="1740"/>
              <a:buNone/>
            </a:pPr>
            <a:r>
              <a:rPr lang="en-ID">
                <a:solidFill>
                  <a:srgbClr val="000000"/>
                </a:solidFill>
                <a:latin typeface="Cambria"/>
                <a:ea typeface="Cambria"/>
                <a:cs typeface="Cambria"/>
                <a:sym typeface="Cambria"/>
              </a:rPr>
              <a:t>Vita Losi, R., &amp; Rosida, S. (2022). Persuasive Language Used on Advertisements of Instagram Posts. </a:t>
            </a:r>
            <a:r>
              <a:rPr i="1" lang="en-ID">
                <a:solidFill>
                  <a:srgbClr val="000000"/>
                </a:solidFill>
                <a:latin typeface="Cambria"/>
                <a:ea typeface="Cambria"/>
                <a:cs typeface="Cambria"/>
                <a:sym typeface="Cambria"/>
              </a:rPr>
              <a:t>Titian: Jurnal Ilmu Humaniora</a:t>
            </a:r>
            <a:r>
              <a:rPr lang="en-ID">
                <a:solidFill>
                  <a:srgbClr val="000000"/>
                </a:solidFill>
                <a:latin typeface="Cambria"/>
                <a:ea typeface="Cambria"/>
                <a:cs typeface="Cambria"/>
                <a:sym typeface="Cambria"/>
              </a:rPr>
              <a:t>, </a:t>
            </a:r>
            <a:r>
              <a:rPr i="1" lang="en-ID">
                <a:solidFill>
                  <a:srgbClr val="000000"/>
                </a:solidFill>
                <a:latin typeface="Cambria"/>
                <a:ea typeface="Cambria"/>
                <a:cs typeface="Cambria"/>
                <a:sym typeface="Cambria"/>
              </a:rPr>
              <a:t>06</a:t>
            </a:r>
            <a:r>
              <a:rPr lang="en-ID">
                <a:solidFill>
                  <a:srgbClr val="000000"/>
                </a:solidFill>
                <a:latin typeface="Cambria"/>
                <a:ea typeface="Cambria"/>
                <a:cs typeface="Cambria"/>
                <a:sym typeface="Cambria"/>
              </a:rPr>
              <a:t>(1), 54–64. </a:t>
            </a:r>
            <a:r>
              <a:rPr lang="en-ID" u="sng">
                <a:solidFill>
                  <a:srgbClr val="000000"/>
                </a:solidFill>
                <a:latin typeface="Cambria"/>
                <a:ea typeface="Cambria"/>
                <a:cs typeface="Cambria"/>
                <a:sym typeface="Cambria"/>
                <a:hlinkClick r:id="rId4">
                  <a:extLst>
                    <a:ext uri="{A12FA001-AC4F-418D-AE19-62706E023703}">
                      <ahyp:hlinkClr val="tx"/>
                    </a:ext>
                  </a:extLst>
                </a:hlinkClick>
              </a:rPr>
              <a:t>https://online-journal.unja.ac.id/index.php/titian</a:t>
            </a:r>
            <a:endParaRPr>
              <a:solidFill>
                <a:srgbClr val="000000"/>
              </a:solidFill>
              <a:latin typeface="Cambria"/>
              <a:ea typeface="Cambria"/>
              <a:cs typeface="Cambria"/>
              <a:sym typeface="Cambria"/>
            </a:endParaRPr>
          </a:p>
          <a:p>
            <a:pPr indent="-228600" lvl="0" marL="228600" rtl="0" algn="just">
              <a:lnSpc>
                <a:spcPct val="100000"/>
              </a:lnSpc>
              <a:spcBef>
                <a:spcPts val="600"/>
              </a:spcBef>
              <a:spcAft>
                <a:spcPts val="0"/>
              </a:spcAft>
              <a:buClr>
                <a:srgbClr val="000000"/>
              </a:buClr>
              <a:buSzPts val="1740"/>
              <a:buNone/>
            </a:pPr>
            <a:r>
              <a:rPr lang="en-ID">
                <a:solidFill>
                  <a:srgbClr val="000000"/>
                </a:solidFill>
                <a:latin typeface="Cambria"/>
                <a:ea typeface="Cambria"/>
                <a:cs typeface="Cambria"/>
                <a:sym typeface="Cambria"/>
              </a:rPr>
              <a:t>Yuliah, S., Fitriyandi, J., &amp; Yahya, M. (2021). The Persuasive Language Used in Advertisements in Magazine. </a:t>
            </a:r>
            <a:r>
              <a:rPr i="1" lang="en-ID">
                <a:solidFill>
                  <a:srgbClr val="000000"/>
                </a:solidFill>
                <a:latin typeface="Cambria"/>
                <a:ea typeface="Cambria"/>
                <a:cs typeface="Cambria"/>
                <a:sym typeface="Cambria"/>
              </a:rPr>
              <a:t>Jurnal Bahasa Inggris Terapan</a:t>
            </a:r>
            <a:r>
              <a:rPr lang="en-ID">
                <a:solidFill>
                  <a:srgbClr val="000000"/>
                </a:solidFill>
                <a:latin typeface="Cambria"/>
                <a:ea typeface="Cambria"/>
                <a:cs typeface="Cambria"/>
                <a:sym typeface="Cambria"/>
              </a:rPr>
              <a:t>, </a:t>
            </a:r>
            <a:r>
              <a:rPr i="1" lang="en-ID">
                <a:solidFill>
                  <a:srgbClr val="000000"/>
                </a:solidFill>
                <a:latin typeface="Cambria"/>
                <a:ea typeface="Cambria"/>
                <a:cs typeface="Cambria"/>
                <a:sym typeface="Cambria"/>
              </a:rPr>
              <a:t>7</a:t>
            </a:r>
            <a:r>
              <a:rPr lang="en-ID">
                <a:solidFill>
                  <a:srgbClr val="000000"/>
                </a:solidFill>
                <a:latin typeface="Cambria"/>
                <a:ea typeface="Cambria"/>
                <a:cs typeface="Cambria"/>
                <a:sym typeface="Cambria"/>
              </a:rPr>
              <a:t>(2), 119–129. </a:t>
            </a:r>
            <a:r>
              <a:rPr lang="en-ID" u="sng">
                <a:solidFill>
                  <a:srgbClr val="000000"/>
                </a:solidFill>
                <a:latin typeface="Cambria"/>
                <a:ea typeface="Cambria"/>
                <a:cs typeface="Cambria"/>
                <a:sym typeface="Cambria"/>
                <a:hlinkClick r:id="rId5">
                  <a:extLst>
                    <a:ext uri="{A12FA001-AC4F-418D-AE19-62706E023703}">
                      <ahyp:hlinkClr val="tx"/>
                    </a:ext>
                  </a:extLst>
                </a:hlinkClick>
              </a:rPr>
              <a:t>https://doi.org/10.35313/jbit.v7i2.3620</a:t>
            </a:r>
            <a:endParaRPr>
              <a:latin typeface="Cambria"/>
              <a:ea typeface="Cambria"/>
              <a:cs typeface="Cambria"/>
              <a:sym typeface="Cambria"/>
            </a:endParaRPr>
          </a:p>
          <a:p>
            <a:pPr indent="-228600" lvl="0" marL="228600" rtl="0" algn="just">
              <a:lnSpc>
                <a:spcPct val="100000"/>
              </a:lnSpc>
              <a:spcBef>
                <a:spcPts val="600"/>
              </a:spcBef>
              <a:spcAft>
                <a:spcPts val="0"/>
              </a:spcAft>
              <a:buClr>
                <a:schemeClr val="dk1"/>
              </a:buClr>
              <a:buSzPts val="1740"/>
              <a:buNone/>
            </a:pPr>
            <a:r>
              <a:t/>
            </a:r>
            <a:endParaRPr>
              <a:solidFill>
                <a:srgbClr val="000000"/>
              </a:solidFill>
              <a:latin typeface="Cambria"/>
              <a:ea typeface="Cambria"/>
              <a:cs typeface="Cambria"/>
              <a:sym typeface="Cambria"/>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15" name="Shape 415"/>
        <p:cNvGrpSpPr/>
        <p:nvPr/>
      </p:nvGrpSpPr>
      <p:grpSpPr>
        <a:xfrm>
          <a:off x="0" y="0"/>
          <a:ext cx="0" cy="0"/>
          <a:chOff x="0" y="0"/>
          <a:chExt cx="0" cy="0"/>
        </a:xfrm>
      </p:grpSpPr>
      <p:sp>
        <p:nvSpPr>
          <p:cNvPr id="416" name="Google Shape;416;p30"/>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Play"/>
              <a:ea typeface="Play"/>
              <a:cs typeface="Play"/>
              <a:sym typeface="Play"/>
            </a:endParaRPr>
          </a:p>
        </p:txBody>
      </p:sp>
      <p:cxnSp>
        <p:nvCxnSpPr>
          <p:cNvPr id="417" name="Google Shape;417;p30"/>
          <p:cNvCxnSpPr/>
          <p:nvPr/>
        </p:nvCxnSpPr>
        <p:spPr>
          <a:xfrm>
            <a:off x="713232" y="1031001"/>
            <a:ext cx="978862" cy="0"/>
          </a:xfrm>
          <a:prstGeom prst="straightConnector1">
            <a:avLst/>
          </a:prstGeom>
          <a:noFill/>
          <a:ln cap="flat" cmpd="sng" w="76200">
            <a:solidFill>
              <a:schemeClr val="accent1"/>
            </a:solidFill>
            <a:prstDash val="solid"/>
            <a:miter lim="800000"/>
            <a:headEnd len="sm" w="sm" type="none"/>
            <a:tailEnd len="sm" w="sm" type="none"/>
          </a:ln>
        </p:spPr>
      </p:cxnSp>
      <p:sp>
        <p:nvSpPr>
          <p:cNvPr id="418" name="Google Shape;418;p30"/>
          <p:cNvSpPr/>
          <p:nvPr/>
        </p:nvSpPr>
        <p:spPr>
          <a:xfrm>
            <a:off x="2407920" y="2178811"/>
            <a:ext cx="6226656" cy="2195069"/>
          </a:xfrm>
          <a:prstGeom prst="wedgeRoundRectCallout">
            <a:avLst>
              <a:gd fmla="val 74187" name="adj1"/>
              <a:gd fmla="val 61077" name="adj2"/>
              <a:gd fmla="val 16667" name="adj3"/>
            </a:avLst>
          </a:prstGeom>
          <a:solidFill>
            <a:srgbClr val="487BD9"/>
          </a:solidFill>
          <a:ln cap="flat" cmpd="sng" w="12700">
            <a:solidFill>
              <a:srgbClr val="0A3063"/>
            </a:solidFill>
            <a:prstDash val="solid"/>
            <a:miter lim="800000"/>
            <a:headEnd len="sm" w="sm" type="none"/>
            <a:tailEnd len="sm" w="sm" type="none"/>
          </a:ln>
        </p:spPr>
        <p:txBody>
          <a:bodyPr anchorCtr="0" anchor="ctr" bIns="45700" lIns="91425" spcFirstLastPara="1" rIns="91425" wrap="square" tIns="45700">
            <a:noAutofit/>
          </a:bodyPr>
          <a:lstStyle/>
          <a:p>
            <a:pPr indent="-14288" lvl="0" marL="14288" marR="0" rtl="0" algn="ctr">
              <a:spcBef>
                <a:spcPts val="0"/>
              </a:spcBef>
              <a:spcAft>
                <a:spcPts val="0"/>
              </a:spcAft>
              <a:buClr>
                <a:schemeClr val="lt1"/>
              </a:buClr>
              <a:buSzPts val="3500"/>
              <a:buFont typeface="Arial"/>
              <a:buNone/>
            </a:pPr>
            <a:r>
              <a:rPr b="1" lang="en-ID" sz="3500">
                <a:solidFill>
                  <a:schemeClr val="lt1"/>
                </a:solidFill>
                <a:latin typeface="Arial"/>
                <a:ea typeface="Arial"/>
                <a:cs typeface="Arial"/>
                <a:sym typeface="Arial"/>
              </a:rPr>
              <a:t>Thank you, and see you in the next lecture!</a:t>
            </a:r>
            <a:endParaRPr b="1" sz="3500">
              <a:solidFill>
                <a:schemeClr val="lt1"/>
              </a:solidFill>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DashVTI">
  <a:themeElements>
    <a:clrScheme name="Custom 6">
      <a:dk1>
        <a:srgbClr val="000000"/>
      </a:dk1>
      <a:lt1>
        <a:srgbClr val="FFFFFF"/>
      </a:lt1>
      <a:dk2>
        <a:srgbClr val="0D1C3B"/>
      </a:dk2>
      <a:lt2>
        <a:srgbClr val="F5F2F9"/>
      </a:lt2>
      <a:accent1>
        <a:srgbClr val="1973EB"/>
      </a:accent1>
      <a:accent2>
        <a:srgbClr val="25C8A2"/>
      </a:accent2>
      <a:accent3>
        <a:srgbClr val="BF8ED1"/>
      </a:accent3>
      <a:accent4>
        <a:srgbClr val="FE733C"/>
      </a:accent4>
      <a:accent5>
        <a:srgbClr val="FE5A5A"/>
      </a:accent5>
      <a:accent6>
        <a:srgbClr val="1AC16E"/>
      </a:accent6>
      <a:hlink>
        <a:srgbClr val="1AC16E"/>
      </a:hlink>
      <a:folHlink>
        <a:srgbClr val="00B0F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2025-05-10T14:40:11Z</dcterms:created>
  <dc:creator>Itha Priyastiti</dc:creator>
</cp:coreProperties>
</file>