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4"/>
  </p:sldMasterIdLst>
  <p:notesMasterIdLst>
    <p:notesMasterId r:id="rId36"/>
  </p:notesMasterIdLst>
  <p:handoutMasterIdLst>
    <p:handoutMasterId r:id="rId37"/>
  </p:handoutMasterIdLst>
  <p:sldIdLst>
    <p:sldId id="400" r:id="rId5"/>
    <p:sldId id="257" r:id="rId6"/>
    <p:sldId id="258" r:id="rId7"/>
    <p:sldId id="259" r:id="rId8"/>
    <p:sldId id="260" r:id="rId9"/>
    <p:sldId id="401" r:id="rId10"/>
    <p:sldId id="261" r:id="rId11"/>
    <p:sldId id="262" r:id="rId12"/>
    <p:sldId id="263" r:id="rId13"/>
    <p:sldId id="264" r:id="rId14"/>
    <p:sldId id="410" r:id="rId15"/>
    <p:sldId id="402" r:id="rId16"/>
    <p:sldId id="411" r:id="rId17"/>
    <p:sldId id="403" r:id="rId18"/>
    <p:sldId id="266" r:id="rId19"/>
    <p:sldId id="267" r:id="rId20"/>
    <p:sldId id="406" r:id="rId21"/>
    <p:sldId id="268" r:id="rId22"/>
    <p:sldId id="404" r:id="rId23"/>
    <p:sldId id="405" r:id="rId24"/>
    <p:sldId id="407" r:id="rId25"/>
    <p:sldId id="269" r:id="rId26"/>
    <p:sldId id="270" r:id="rId27"/>
    <p:sldId id="271" r:id="rId28"/>
    <p:sldId id="408" r:id="rId29"/>
    <p:sldId id="272" r:id="rId30"/>
    <p:sldId id="273" r:id="rId31"/>
    <p:sldId id="274" r:id="rId32"/>
    <p:sldId id="275" r:id="rId33"/>
    <p:sldId id="276" r:id="rId34"/>
    <p:sldId id="409" r:id="rId35"/>
  </p:sldIdLst>
  <p:sldSz cx="12192000" cy="6858000"/>
  <p:notesSz cx="6858000" cy="9144000"/>
  <p:custDataLst>
    <p:tags r:id="rId3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17B3AC-F37B-8E26-7135-3281980A4ACB}" v="20" dt="2025-06-01T08:37:33.361"/>
    <p1510:client id="{13B4AE7C-34EE-0424-DE65-4F3E3E47B059}" v="312" dt="2025-06-02T07:40:58.998"/>
    <p1510:client id="{542AB495-CD8A-37D6-2DB9-240673C40D17}" v="312" dt="2025-06-01T09:34:25.782"/>
    <p1510:client id="{70A17438-E0FF-80EA-40DA-BBFAF55B0518}" v="108" dt="2025-06-01T08:30:51.1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gs" Target="tags/tag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sv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svg"/><Relationship Id="rId1" Type="http://schemas.openxmlformats.org/officeDocument/2006/relationships/image" Target="../media/image41.png"/><Relationship Id="rId6" Type="http://schemas.openxmlformats.org/officeDocument/2006/relationships/image" Target="../media/image46.svg"/><Relationship Id="rId5" Type="http://schemas.openxmlformats.org/officeDocument/2006/relationships/image" Target="../media/image45.png"/><Relationship Id="rId4" Type="http://schemas.openxmlformats.org/officeDocument/2006/relationships/image" Target="../media/image44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svg"/><Relationship Id="rId1" Type="http://schemas.openxmlformats.org/officeDocument/2006/relationships/image" Target="../media/image53.png"/><Relationship Id="rId4" Type="http://schemas.openxmlformats.org/officeDocument/2006/relationships/image" Target="../media/image5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sv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svg"/><Relationship Id="rId1" Type="http://schemas.openxmlformats.org/officeDocument/2006/relationships/image" Target="../media/image41.png"/><Relationship Id="rId6" Type="http://schemas.openxmlformats.org/officeDocument/2006/relationships/image" Target="../media/image46.svg"/><Relationship Id="rId5" Type="http://schemas.openxmlformats.org/officeDocument/2006/relationships/image" Target="../media/image45.png"/><Relationship Id="rId4" Type="http://schemas.openxmlformats.org/officeDocument/2006/relationships/image" Target="../media/image44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svg"/><Relationship Id="rId1" Type="http://schemas.openxmlformats.org/officeDocument/2006/relationships/image" Target="../media/image53.png"/><Relationship Id="rId4" Type="http://schemas.openxmlformats.org/officeDocument/2006/relationships/image" Target="../media/image5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98C016-2607-42C2-B8E4-5E55DDD8F29A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C4CF690-9E88-4D0E-A9A4-A02AA7BE8B53}">
      <dgm:prSet/>
      <dgm:spPr/>
      <dgm:t>
        <a:bodyPr/>
        <a:lstStyle/>
        <a:p>
          <a:pPr>
            <a:defRPr cap="all"/>
          </a:pPr>
          <a:r>
            <a:rPr lang="en-US"/>
            <a:t>Recap: Risk and Crisis Strategy – playing defense.</a:t>
          </a:r>
        </a:p>
      </dgm:t>
    </dgm:pt>
    <dgm:pt modelId="{5CA81C58-1989-417A-A474-4D8A30EF2C6C}" type="parTrans" cxnId="{57CB84A1-92B6-4AE9-8D92-CCF25346A381}">
      <dgm:prSet/>
      <dgm:spPr/>
      <dgm:t>
        <a:bodyPr/>
        <a:lstStyle/>
        <a:p>
          <a:endParaRPr lang="en-US"/>
        </a:p>
      </dgm:t>
    </dgm:pt>
    <dgm:pt modelId="{4BC616F9-9ED7-40EE-9756-A68F9880331F}" type="sibTrans" cxnId="{57CB84A1-92B6-4AE9-8D92-CCF25346A381}">
      <dgm:prSet/>
      <dgm:spPr/>
      <dgm:t>
        <a:bodyPr/>
        <a:lstStyle/>
        <a:p>
          <a:endParaRPr lang="en-US"/>
        </a:p>
      </dgm:t>
    </dgm:pt>
    <dgm:pt modelId="{CC2C008C-DC97-4209-B2D7-359E3EECC8A8}">
      <dgm:prSet/>
      <dgm:spPr/>
      <dgm:t>
        <a:bodyPr/>
        <a:lstStyle/>
        <a:p>
          <a:pPr>
            <a:defRPr cap="all"/>
          </a:pPr>
          <a:r>
            <a:rPr lang="en-US"/>
            <a:t>Today’s topic: Playing offense through innovation.</a:t>
          </a:r>
        </a:p>
      </dgm:t>
    </dgm:pt>
    <dgm:pt modelId="{DE158CF1-5911-41AA-BD2F-2929A60642F8}" type="parTrans" cxnId="{F2EDE6A9-64E3-4917-84A2-40002CF93CE5}">
      <dgm:prSet/>
      <dgm:spPr/>
      <dgm:t>
        <a:bodyPr/>
        <a:lstStyle/>
        <a:p>
          <a:endParaRPr lang="en-US"/>
        </a:p>
      </dgm:t>
    </dgm:pt>
    <dgm:pt modelId="{83F83D22-C9C7-4F66-835B-2398107B8F3A}" type="sibTrans" cxnId="{F2EDE6A9-64E3-4917-84A2-40002CF93CE5}">
      <dgm:prSet/>
      <dgm:spPr/>
      <dgm:t>
        <a:bodyPr/>
        <a:lstStyle/>
        <a:p>
          <a:endParaRPr lang="en-US"/>
        </a:p>
      </dgm:t>
    </dgm:pt>
    <dgm:pt modelId="{F6AEDB87-19E3-45F1-AD74-002DE4F755DF}">
      <dgm:prSet/>
      <dgm:spPr/>
      <dgm:t>
        <a:bodyPr/>
        <a:lstStyle/>
        <a:p>
          <a:pPr>
            <a:defRPr cap="all"/>
          </a:pPr>
          <a:r>
            <a:rPr lang="en-US"/>
            <a:t>Shift from surviving change to driving change.</a:t>
          </a:r>
        </a:p>
      </dgm:t>
    </dgm:pt>
    <dgm:pt modelId="{D33DF0B2-F60C-432F-B2AA-F7103EB73CD1}" type="parTrans" cxnId="{15639218-98AA-4799-8D73-F80BC0B119AB}">
      <dgm:prSet/>
      <dgm:spPr/>
      <dgm:t>
        <a:bodyPr/>
        <a:lstStyle/>
        <a:p>
          <a:endParaRPr lang="en-US"/>
        </a:p>
      </dgm:t>
    </dgm:pt>
    <dgm:pt modelId="{D63FBE12-DF15-44C3-8E54-922011C39F47}" type="sibTrans" cxnId="{15639218-98AA-4799-8D73-F80BC0B119AB}">
      <dgm:prSet/>
      <dgm:spPr/>
      <dgm:t>
        <a:bodyPr/>
        <a:lstStyle/>
        <a:p>
          <a:endParaRPr lang="en-US"/>
        </a:p>
      </dgm:t>
    </dgm:pt>
    <dgm:pt modelId="{EEF65CA4-26AD-44CE-955A-8C7ECDF5116A}" type="pres">
      <dgm:prSet presAssocID="{0498C016-2607-42C2-B8E4-5E55DDD8F29A}" presName="root" presStyleCnt="0">
        <dgm:presLayoutVars>
          <dgm:dir/>
          <dgm:resizeHandles val="exact"/>
        </dgm:presLayoutVars>
      </dgm:prSet>
      <dgm:spPr/>
    </dgm:pt>
    <dgm:pt modelId="{1ED041B1-2F65-42D3-8B18-0CDB8A656EA5}" type="pres">
      <dgm:prSet presAssocID="{1C4CF690-9E88-4D0E-A9A4-A02AA7BE8B53}" presName="compNode" presStyleCnt="0"/>
      <dgm:spPr/>
    </dgm:pt>
    <dgm:pt modelId="{035E07FD-DEA9-4310-9AF9-95430EB9D395}" type="pres">
      <dgm:prSet presAssocID="{1C4CF690-9E88-4D0E-A9A4-A02AA7BE8B53}" presName="iconBgRect" presStyleLbl="bgShp" presStyleIdx="0" presStyleCnt="3"/>
      <dgm:spPr/>
    </dgm:pt>
    <dgm:pt modelId="{015185B7-8CCA-4CBA-BE70-FE00395543E7}" type="pres">
      <dgm:prSet presAssocID="{1C4CF690-9E88-4D0E-A9A4-A02AA7BE8B5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22B291D2-57C7-42EE-A3CB-A5A920105DCA}" type="pres">
      <dgm:prSet presAssocID="{1C4CF690-9E88-4D0E-A9A4-A02AA7BE8B53}" presName="spaceRect" presStyleCnt="0"/>
      <dgm:spPr/>
    </dgm:pt>
    <dgm:pt modelId="{4D4CEBFA-BBDD-4290-8FF4-1CB9F6EF7BF2}" type="pres">
      <dgm:prSet presAssocID="{1C4CF690-9E88-4D0E-A9A4-A02AA7BE8B53}" presName="textRect" presStyleLbl="revTx" presStyleIdx="0" presStyleCnt="3">
        <dgm:presLayoutVars>
          <dgm:chMax val="1"/>
          <dgm:chPref val="1"/>
        </dgm:presLayoutVars>
      </dgm:prSet>
      <dgm:spPr/>
    </dgm:pt>
    <dgm:pt modelId="{CE6C44D1-D5D8-4785-9C58-A84A9CD0F81C}" type="pres">
      <dgm:prSet presAssocID="{4BC616F9-9ED7-40EE-9756-A68F9880331F}" presName="sibTrans" presStyleCnt="0"/>
      <dgm:spPr/>
    </dgm:pt>
    <dgm:pt modelId="{9026C6A8-EE5F-40C6-B2D9-15932726717C}" type="pres">
      <dgm:prSet presAssocID="{CC2C008C-DC97-4209-B2D7-359E3EECC8A8}" presName="compNode" presStyleCnt="0"/>
      <dgm:spPr/>
    </dgm:pt>
    <dgm:pt modelId="{E4FB60A3-9361-41A9-A648-8AA905259A63}" type="pres">
      <dgm:prSet presAssocID="{CC2C008C-DC97-4209-B2D7-359E3EECC8A8}" presName="iconBgRect" presStyleLbl="bgShp" presStyleIdx="1" presStyleCnt="3"/>
      <dgm:spPr/>
    </dgm:pt>
    <dgm:pt modelId="{D2809E1A-B719-4CDF-94B7-A7971410424D}" type="pres">
      <dgm:prSet presAssocID="{CC2C008C-DC97-4209-B2D7-359E3EECC8A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ing Cards"/>
        </a:ext>
      </dgm:extLst>
    </dgm:pt>
    <dgm:pt modelId="{F5842EF1-8592-429D-9D6B-23F9FA4A7809}" type="pres">
      <dgm:prSet presAssocID="{CC2C008C-DC97-4209-B2D7-359E3EECC8A8}" presName="spaceRect" presStyleCnt="0"/>
      <dgm:spPr/>
    </dgm:pt>
    <dgm:pt modelId="{4FA8824D-7E7A-4A27-95FB-0D4B273AF6DC}" type="pres">
      <dgm:prSet presAssocID="{CC2C008C-DC97-4209-B2D7-359E3EECC8A8}" presName="textRect" presStyleLbl="revTx" presStyleIdx="1" presStyleCnt="3">
        <dgm:presLayoutVars>
          <dgm:chMax val="1"/>
          <dgm:chPref val="1"/>
        </dgm:presLayoutVars>
      </dgm:prSet>
      <dgm:spPr/>
    </dgm:pt>
    <dgm:pt modelId="{19BFB175-E6C9-43FB-A7AF-6B40130BD9DC}" type="pres">
      <dgm:prSet presAssocID="{83F83D22-C9C7-4F66-835B-2398107B8F3A}" presName="sibTrans" presStyleCnt="0"/>
      <dgm:spPr/>
    </dgm:pt>
    <dgm:pt modelId="{41F319E8-7876-497F-80FC-42B03D14CA5D}" type="pres">
      <dgm:prSet presAssocID="{F6AEDB87-19E3-45F1-AD74-002DE4F755DF}" presName="compNode" presStyleCnt="0"/>
      <dgm:spPr/>
    </dgm:pt>
    <dgm:pt modelId="{F2D29194-332E-4F0D-B36B-6667246B17B0}" type="pres">
      <dgm:prSet presAssocID="{F6AEDB87-19E3-45F1-AD74-002DE4F755DF}" presName="iconBgRect" presStyleLbl="bgShp" presStyleIdx="2" presStyleCnt="3"/>
      <dgm:spPr/>
    </dgm:pt>
    <dgm:pt modelId="{00712605-C721-4BBA-82EC-DA484BDC9DD4}" type="pres">
      <dgm:prSet presAssocID="{F6AEDB87-19E3-45F1-AD74-002DE4F755D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ansfer"/>
        </a:ext>
      </dgm:extLst>
    </dgm:pt>
    <dgm:pt modelId="{AFF4A2A3-C43D-4C95-B52C-C2267122C347}" type="pres">
      <dgm:prSet presAssocID="{F6AEDB87-19E3-45F1-AD74-002DE4F755DF}" presName="spaceRect" presStyleCnt="0"/>
      <dgm:spPr/>
    </dgm:pt>
    <dgm:pt modelId="{AC134F05-0C89-43B8-AC32-55EF0BFC9874}" type="pres">
      <dgm:prSet presAssocID="{F6AEDB87-19E3-45F1-AD74-002DE4F755DF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15639218-98AA-4799-8D73-F80BC0B119AB}" srcId="{0498C016-2607-42C2-B8E4-5E55DDD8F29A}" destId="{F6AEDB87-19E3-45F1-AD74-002DE4F755DF}" srcOrd="2" destOrd="0" parTransId="{D33DF0B2-F60C-432F-B2AA-F7103EB73CD1}" sibTransId="{D63FBE12-DF15-44C3-8E54-922011C39F47}"/>
    <dgm:cxn modelId="{6E2B2159-413E-4E51-90D3-433B60D21B8B}" type="presOf" srcId="{1C4CF690-9E88-4D0E-A9A4-A02AA7BE8B53}" destId="{4D4CEBFA-BBDD-4290-8FF4-1CB9F6EF7BF2}" srcOrd="0" destOrd="0" presId="urn:microsoft.com/office/officeart/2018/5/layout/IconCircleLabelList"/>
    <dgm:cxn modelId="{CC2ED28E-AEA9-493F-AB02-085A2DD28AFF}" type="presOf" srcId="{0498C016-2607-42C2-B8E4-5E55DDD8F29A}" destId="{EEF65CA4-26AD-44CE-955A-8C7ECDF5116A}" srcOrd="0" destOrd="0" presId="urn:microsoft.com/office/officeart/2018/5/layout/IconCircleLabelList"/>
    <dgm:cxn modelId="{9FE25192-E133-43E9-B53E-E18BC8CD0C83}" type="presOf" srcId="{CC2C008C-DC97-4209-B2D7-359E3EECC8A8}" destId="{4FA8824D-7E7A-4A27-95FB-0D4B273AF6DC}" srcOrd="0" destOrd="0" presId="urn:microsoft.com/office/officeart/2018/5/layout/IconCircleLabelList"/>
    <dgm:cxn modelId="{EC69C29B-F8E9-478D-85E0-79650B8702EB}" type="presOf" srcId="{F6AEDB87-19E3-45F1-AD74-002DE4F755DF}" destId="{AC134F05-0C89-43B8-AC32-55EF0BFC9874}" srcOrd="0" destOrd="0" presId="urn:microsoft.com/office/officeart/2018/5/layout/IconCircleLabelList"/>
    <dgm:cxn modelId="{57CB84A1-92B6-4AE9-8D92-CCF25346A381}" srcId="{0498C016-2607-42C2-B8E4-5E55DDD8F29A}" destId="{1C4CF690-9E88-4D0E-A9A4-A02AA7BE8B53}" srcOrd="0" destOrd="0" parTransId="{5CA81C58-1989-417A-A474-4D8A30EF2C6C}" sibTransId="{4BC616F9-9ED7-40EE-9756-A68F9880331F}"/>
    <dgm:cxn modelId="{F2EDE6A9-64E3-4917-84A2-40002CF93CE5}" srcId="{0498C016-2607-42C2-B8E4-5E55DDD8F29A}" destId="{CC2C008C-DC97-4209-B2D7-359E3EECC8A8}" srcOrd="1" destOrd="0" parTransId="{DE158CF1-5911-41AA-BD2F-2929A60642F8}" sibTransId="{83F83D22-C9C7-4F66-835B-2398107B8F3A}"/>
    <dgm:cxn modelId="{19C2F22C-C4D9-4F87-BFFF-841218BB272D}" type="presParOf" srcId="{EEF65CA4-26AD-44CE-955A-8C7ECDF5116A}" destId="{1ED041B1-2F65-42D3-8B18-0CDB8A656EA5}" srcOrd="0" destOrd="0" presId="urn:microsoft.com/office/officeart/2018/5/layout/IconCircleLabelList"/>
    <dgm:cxn modelId="{3C748F1D-5C8C-44A9-BD49-D2B6C2185A32}" type="presParOf" srcId="{1ED041B1-2F65-42D3-8B18-0CDB8A656EA5}" destId="{035E07FD-DEA9-4310-9AF9-95430EB9D395}" srcOrd="0" destOrd="0" presId="urn:microsoft.com/office/officeart/2018/5/layout/IconCircleLabelList"/>
    <dgm:cxn modelId="{7E7ADE13-CD21-429D-A4C3-F8FEE760C7EC}" type="presParOf" srcId="{1ED041B1-2F65-42D3-8B18-0CDB8A656EA5}" destId="{015185B7-8CCA-4CBA-BE70-FE00395543E7}" srcOrd="1" destOrd="0" presId="urn:microsoft.com/office/officeart/2018/5/layout/IconCircleLabelList"/>
    <dgm:cxn modelId="{E48C4CAE-8136-447C-B101-0D4932C415AA}" type="presParOf" srcId="{1ED041B1-2F65-42D3-8B18-0CDB8A656EA5}" destId="{22B291D2-57C7-42EE-A3CB-A5A920105DCA}" srcOrd="2" destOrd="0" presId="urn:microsoft.com/office/officeart/2018/5/layout/IconCircleLabelList"/>
    <dgm:cxn modelId="{6B18EBB6-AA75-4375-9CA4-5FB4891D5684}" type="presParOf" srcId="{1ED041B1-2F65-42D3-8B18-0CDB8A656EA5}" destId="{4D4CEBFA-BBDD-4290-8FF4-1CB9F6EF7BF2}" srcOrd="3" destOrd="0" presId="urn:microsoft.com/office/officeart/2018/5/layout/IconCircleLabelList"/>
    <dgm:cxn modelId="{F8315A53-4A36-42FD-87E5-0B2F17B13230}" type="presParOf" srcId="{EEF65CA4-26AD-44CE-955A-8C7ECDF5116A}" destId="{CE6C44D1-D5D8-4785-9C58-A84A9CD0F81C}" srcOrd="1" destOrd="0" presId="urn:microsoft.com/office/officeart/2018/5/layout/IconCircleLabelList"/>
    <dgm:cxn modelId="{C53F9672-C268-4105-8170-9D38BF72D187}" type="presParOf" srcId="{EEF65CA4-26AD-44CE-955A-8C7ECDF5116A}" destId="{9026C6A8-EE5F-40C6-B2D9-15932726717C}" srcOrd="2" destOrd="0" presId="urn:microsoft.com/office/officeart/2018/5/layout/IconCircleLabelList"/>
    <dgm:cxn modelId="{C78C05CE-D351-4DCB-A7D4-69C71747944E}" type="presParOf" srcId="{9026C6A8-EE5F-40C6-B2D9-15932726717C}" destId="{E4FB60A3-9361-41A9-A648-8AA905259A63}" srcOrd="0" destOrd="0" presId="urn:microsoft.com/office/officeart/2018/5/layout/IconCircleLabelList"/>
    <dgm:cxn modelId="{E697ED9A-CDB2-4842-9AF0-3D78D5927649}" type="presParOf" srcId="{9026C6A8-EE5F-40C6-B2D9-15932726717C}" destId="{D2809E1A-B719-4CDF-94B7-A7971410424D}" srcOrd="1" destOrd="0" presId="urn:microsoft.com/office/officeart/2018/5/layout/IconCircleLabelList"/>
    <dgm:cxn modelId="{928E4EB3-B0D2-4192-ABBB-79B9F27EB49D}" type="presParOf" srcId="{9026C6A8-EE5F-40C6-B2D9-15932726717C}" destId="{F5842EF1-8592-429D-9D6B-23F9FA4A7809}" srcOrd="2" destOrd="0" presId="urn:microsoft.com/office/officeart/2018/5/layout/IconCircleLabelList"/>
    <dgm:cxn modelId="{8970AA4E-BCA9-43C4-BEA7-7E9A1CA3703A}" type="presParOf" srcId="{9026C6A8-EE5F-40C6-B2D9-15932726717C}" destId="{4FA8824D-7E7A-4A27-95FB-0D4B273AF6DC}" srcOrd="3" destOrd="0" presId="urn:microsoft.com/office/officeart/2018/5/layout/IconCircleLabelList"/>
    <dgm:cxn modelId="{7B9E7F58-6645-40CF-8332-934F62D641E1}" type="presParOf" srcId="{EEF65CA4-26AD-44CE-955A-8C7ECDF5116A}" destId="{19BFB175-E6C9-43FB-A7AF-6B40130BD9DC}" srcOrd="3" destOrd="0" presId="urn:microsoft.com/office/officeart/2018/5/layout/IconCircleLabelList"/>
    <dgm:cxn modelId="{F136D176-15BF-4C2C-B322-91A31B6C4420}" type="presParOf" srcId="{EEF65CA4-26AD-44CE-955A-8C7ECDF5116A}" destId="{41F319E8-7876-497F-80FC-42B03D14CA5D}" srcOrd="4" destOrd="0" presId="urn:microsoft.com/office/officeart/2018/5/layout/IconCircleLabelList"/>
    <dgm:cxn modelId="{B1F51EF6-E646-4D7E-860C-2F26904B62C4}" type="presParOf" srcId="{41F319E8-7876-497F-80FC-42B03D14CA5D}" destId="{F2D29194-332E-4F0D-B36B-6667246B17B0}" srcOrd="0" destOrd="0" presId="urn:microsoft.com/office/officeart/2018/5/layout/IconCircleLabelList"/>
    <dgm:cxn modelId="{7C793D5C-5213-4195-A2A6-ED60738D5C9C}" type="presParOf" srcId="{41F319E8-7876-497F-80FC-42B03D14CA5D}" destId="{00712605-C721-4BBA-82EC-DA484BDC9DD4}" srcOrd="1" destOrd="0" presId="urn:microsoft.com/office/officeart/2018/5/layout/IconCircleLabelList"/>
    <dgm:cxn modelId="{709838CC-AB97-42F7-841F-51A21BF8C90D}" type="presParOf" srcId="{41F319E8-7876-497F-80FC-42B03D14CA5D}" destId="{AFF4A2A3-C43D-4C95-B52C-C2267122C347}" srcOrd="2" destOrd="0" presId="urn:microsoft.com/office/officeart/2018/5/layout/IconCircleLabelList"/>
    <dgm:cxn modelId="{C0BFBFD7-BF41-4914-AD7D-925083C9C3AC}" type="presParOf" srcId="{41F319E8-7876-497F-80FC-42B03D14CA5D}" destId="{AC134F05-0C89-43B8-AC32-55EF0BFC9874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4FF3FA-D9C7-4B8E-B709-E9CBC9906C3D}" type="doc">
      <dgm:prSet loTypeId="urn:microsoft.com/office/officeart/2016/7/layout/VerticalDownArrowProcess" loCatId="process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5BCE467-2FEE-4146-8615-47EBDA3A7E62}">
      <dgm:prSet/>
      <dgm:spPr/>
      <dgm:t>
        <a:bodyPr/>
        <a:lstStyle/>
        <a:p>
          <a:r>
            <a:rPr lang="en-US"/>
            <a:t>Define</a:t>
          </a:r>
        </a:p>
      </dgm:t>
    </dgm:pt>
    <dgm:pt modelId="{74400459-3D1D-460B-9D66-46DBBCCBE261}" type="parTrans" cxnId="{17FD7AAF-0842-4B9C-9884-DC69F197456B}">
      <dgm:prSet/>
      <dgm:spPr/>
      <dgm:t>
        <a:bodyPr/>
        <a:lstStyle/>
        <a:p>
          <a:endParaRPr lang="en-US"/>
        </a:p>
      </dgm:t>
    </dgm:pt>
    <dgm:pt modelId="{79C26D20-3254-4848-865C-B6851196C6E2}" type="sibTrans" cxnId="{17FD7AAF-0842-4B9C-9884-DC69F197456B}">
      <dgm:prSet/>
      <dgm:spPr/>
      <dgm:t>
        <a:bodyPr/>
        <a:lstStyle/>
        <a:p>
          <a:endParaRPr lang="en-US"/>
        </a:p>
      </dgm:t>
    </dgm:pt>
    <dgm:pt modelId="{3D1D80A8-3FCF-4D2F-B913-C90FF82C44D8}">
      <dgm:prSet/>
      <dgm:spPr/>
      <dgm:t>
        <a:bodyPr/>
        <a:lstStyle/>
        <a:p>
          <a:r>
            <a:rPr lang="en-US"/>
            <a:t>Define innovation and disruptive strategies.</a:t>
          </a:r>
        </a:p>
      </dgm:t>
    </dgm:pt>
    <dgm:pt modelId="{7C9D4E48-3D5E-42B1-A001-60EA1419BA83}" type="parTrans" cxnId="{D67553D7-E395-4422-855C-73CA3AB0CE10}">
      <dgm:prSet/>
      <dgm:spPr/>
      <dgm:t>
        <a:bodyPr/>
        <a:lstStyle/>
        <a:p>
          <a:endParaRPr lang="en-US"/>
        </a:p>
      </dgm:t>
    </dgm:pt>
    <dgm:pt modelId="{D0D62964-D9C5-4165-951B-6B9C24925A30}" type="sibTrans" cxnId="{D67553D7-E395-4422-855C-73CA3AB0CE10}">
      <dgm:prSet/>
      <dgm:spPr/>
      <dgm:t>
        <a:bodyPr/>
        <a:lstStyle/>
        <a:p>
          <a:endParaRPr lang="en-US"/>
        </a:p>
      </dgm:t>
    </dgm:pt>
    <dgm:pt modelId="{907FA5C1-1741-4425-8D82-9E2834066893}">
      <dgm:prSet/>
      <dgm:spPr/>
      <dgm:t>
        <a:bodyPr/>
        <a:lstStyle/>
        <a:p>
          <a:r>
            <a:rPr lang="en-US"/>
            <a:t>Differentiate</a:t>
          </a:r>
        </a:p>
      </dgm:t>
    </dgm:pt>
    <dgm:pt modelId="{4C896727-AB78-4E8E-9C27-3D257C06C053}" type="parTrans" cxnId="{46251766-19CB-4EAE-B575-8E4EFFC81523}">
      <dgm:prSet/>
      <dgm:spPr/>
      <dgm:t>
        <a:bodyPr/>
        <a:lstStyle/>
        <a:p>
          <a:endParaRPr lang="en-US"/>
        </a:p>
      </dgm:t>
    </dgm:pt>
    <dgm:pt modelId="{F33F048C-ED91-48C5-A38F-0A17EF51EB2B}" type="sibTrans" cxnId="{46251766-19CB-4EAE-B575-8E4EFFC81523}">
      <dgm:prSet/>
      <dgm:spPr/>
      <dgm:t>
        <a:bodyPr/>
        <a:lstStyle/>
        <a:p>
          <a:endParaRPr lang="en-US"/>
        </a:p>
      </dgm:t>
    </dgm:pt>
    <dgm:pt modelId="{F45CA1DE-35EA-419E-A832-EA9C315C499D}">
      <dgm:prSet/>
      <dgm:spPr/>
      <dgm:t>
        <a:bodyPr/>
        <a:lstStyle/>
        <a:p>
          <a:r>
            <a:rPr lang="en-US"/>
            <a:t>Differentiate sustaining vs disruptive innovation.</a:t>
          </a:r>
        </a:p>
      </dgm:t>
    </dgm:pt>
    <dgm:pt modelId="{2EBF20CF-FCCD-46AE-9D03-B13F8778CD96}" type="parTrans" cxnId="{3978A84F-393A-440B-A9D8-0A9F7FA900B1}">
      <dgm:prSet/>
      <dgm:spPr/>
      <dgm:t>
        <a:bodyPr/>
        <a:lstStyle/>
        <a:p>
          <a:endParaRPr lang="en-US"/>
        </a:p>
      </dgm:t>
    </dgm:pt>
    <dgm:pt modelId="{A1FDBC75-3B96-4A9B-9424-14DDD01F5442}" type="sibTrans" cxnId="{3978A84F-393A-440B-A9D8-0A9F7FA900B1}">
      <dgm:prSet/>
      <dgm:spPr/>
      <dgm:t>
        <a:bodyPr/>
        <a:lstStyle/>
        <a:p>
          <a:endParaRPr lang="en-US"/>
        </a:p>
      </dgm:t>
    </dgm:pt>
    <dgm:pt modelId="{950EA4A6-FEA6-42C4-AF1B-3DDFBA67F9C3}">
      <dgm:prSet/>
      <dgm:spPr/>
      <dgm:t>
        <a:bodyPr/>
        <a:lstStyle/>
        <a:p>
          <a:r>
            <a:rPr lang="en-US"/>
            <a:t>Analyze</a:t>
          </a:r>
        </a:p>
      </dgm:t>
    </dgm:pt>
    <dgm:pt modelId="{2377A695-7FD7-4B5A-A9AF-1C2F673B002E}" type="parTrans" cxnId="{01E42352-A306-42A0-96EF-40118B6723FB}">
      <dgm:prSet/>
      <dgm:spPr/>
      <dgm:t>
        <a:bodyPr/>
        <a:lstStyle/>
        <a:p>
          <a:endParaRPr lang="en-US"/>
        </a:p>
      </dgm:t>
    </dgm:pt>
    <dgm:pt modelId="{175657F8-8EB1-4D71-AB66-8B279890C834}" type="sibTrans" cxnId="{01E42352-A306-42A0-96EF-40118B6723FB}">
      <dgm:prSet/>
      <dgm:spPr/>
      <dgm:t>
        <a:bodyPr/>
        <a:lstStyle/>
        <a:p>
          <a:endParaRPr lang="en-US"/>
        </a:p>
      </dgm:t>
    </dgm:pt>
    <dgm:pt modelId="{42C62A14-29B9-41FC-96EB-472DAB89C025}">
      <dgm:prSet/>
      <dgm:spPr/>
      <dgm:t>
        <a:bodyPr/>
        <a:lstStyle/>
        <a:p>
          <a:r>
            <a:rPr lang="en-US"/>
            <a:t>Analyze case studies like M-Pesa and Kodak.</a:t>
          </a:r>
        </a:p>
      </dgm:t>
    </dgm:pt>
    <dgm:pt modelId="{53B728C9-D178-4FC5-99A1-C91E6CAC0FD9}" type="parTrans" cxnId="{FCBA3B98-0E78-4ED6-8771-E37B97ADD1D8}">
      <dgm:prSet/>
      <dgm:spPr/>
      <dgm:t>
        <a:bodyPr/>
        <a:lstStyle/>
        <a:p>
          <a:endParaRPr lang="en-US"/>
        </a:p>
      </dgm:t>
    </dgm:pt>
    <dgm:pt modelId="{B50C2B53-724C-4748-946B-2B8AE37F5C93}" type="sibTrans" cxnId="{FCBA3B98-0E78-4ED6-8771-E37B97ADD1D8}">
      <dgm:prSet/>
      <dgm:spPr/>
      <dgm:t>
        <a:bodyPr/>
        <a:lstStyle/>
        <a:p>
          <a:endParaRPr lang="en-US"/>
        </a:p>
      </dgm:t>
    </dgm:pt>
    <dgm:pt modelId="{26B55A5D-45EE-411D-A8C8-B164E4437D3B}" type="pres">
      <dgm:prSet presAssocID="{0D4FF3FA-D9C7-4B8E-B709-E9CBC9906C3D}" presName="Name0" presStyleCnt="0">
        <dgm:presLayoutVars>
          <dgm:dir/>
          <dgm:animLvl val="lvl"/>
          <dgm:resizeHandles val="exact"/>
        </dgm:presLayoutVars>
      </dgm:prSet>
      <dgm:spPr/>
    </dgm:pt>
    <dgm:pt modelId="{9CD94AD1-372A-4F83-8E42-208B87D8E5BC}" type="pres">
      <dgm:prSet presAssocID="{950EA4A6-FEA6-42C4-AF1B-3DDFBA67F9C3}" presName="boxAndChildren" presStyleCnt="0"/>
      <dgm:spPr/>
    </dgm:pt>
    <dgm:pt modelId="{933E60FC-372A-4D82-8E94-4085434B3414}" type="pres">
      <dgm:prSet presAssocID="{950EA4A6-FEA6-42C4-AF1B-3DDFBA67F9C3}" presName="parentTextBox" presStyleLbl="alignNode1" presStyleIdx="0" presStyleCnt="3"/>
      <dgm:spPr/>
    </dgm:pt>
    <dgm:pt modelId="{52049C35-CAA8-417A-92F2-73B2F608B2C8}" type="pres">
      <dgm:prSet presAssocID="{950EA4A6-FEA6-42C4-AF1B-3DDFBA67F9C3}" presName="descendantBox" presStyleLbl="bgAccFollowNode1" presStyleIdx="0" presStyleCnt="3"/>
      <dgm:spPr/>
    </dgm:pt>
    <dgm:pt modelId="{76841022-31F0-4486-8866-DD149F1298BA}" type="pres">
      <dgm:prSet presAssocID="{F33F048C-ED91-48C5-A38F-0A17EF51EB2B}" presName="sp" presStyleCnt="0"/>
      <dgm:spPr/>
    </dgm:pt>
    <dgm:pt modelId="{638F103A-1D3E-480B-867D-17583AA52068}" type="pres">
      <dgm:prSet presAssocID="{907FA5C1-1741-4425-8D82-9E2834066893}" presName="arrowAndChildren" presStyleCnt="0"/>
      <dgm:spPr/>
    </dgm:pt>
    <dgm:pt modelId="{3E5F77B0-B296-4495-8DD9-5513A0BDAF85}" type="pres">
      <dgm:prSet presAssocID="{907FA5C1-1741-4425-8D82-9E2834066893}" presName="parentTextArrow" presStyleLbl="node1" presStyleIdx="0" presStyleCnt="0"/>
      <dgm:spPr/>
    </dgm:pt>
    <dgm:pt modelId="{DE2BDA69-7068-44A8-BD26-1BFDB9D3BCAB}" type="pres">
      <dgm:prSet presAssocID="{907FA5C1-1741-4425-8D82-9E2834066893}" presName="arrow" presStyleLbl="alignNode1" presStyleIdx="1" presStyleCnt="3"/>
      <dgm:spPr/>
    </dgm:pt>
    <dgm:pt modelId="{8509FAF0-310A-4BC9-9241-BE0B00D8ED3D}" type="pres">
      <dgm:prSet presAssocID="{907FA5C1-1741-4425-8D82-9E2834066893}" presName="descendantArrow" presStyleLbl="bgAccFollowNode1" presStyleIdx="1" presStyleCnt="3"/>
      <dgm:spPr/>
    </dgm:pt>
    <dgm:pt modelId="{B219544E-89D2-4432-8D10-4A1D1B655601}" type="pres">
      <dgm:prSet presAssocID="{79C26D20-3254-4848-865C-B6851196C6E2}" presName="sp" presStyleCnt="0"/>
      <dgm:spPr/>
    </dgm:pt>
    <dgm:pt modelId="{278AB020-4124-4F19-837D-08758373999D}" type="pres">
      <dgm:prSet presAssocID="{85BCE467-2FEE-4146-8615-47EBDA3A7E62}" presName="arrowAndChildren" presStyleCnt="0"/>
      <dgm:spPr/>
    </dgm:pt>
    <dgm:pt modelId="{1C4B1660-1D3E-43A9-AD35-EAF976A6691F}" type="pres">
      <dgm:prSet presAssocID="{85BCE467-2FEE-4146-8615-47EBDA3A7E62}" presName="parentTextArrow" presStyleLbl="node1" presStyleIdx="0" presStyleCnt="0"/>
      <dgm:spPr/>
    </dgm:pt>
    <dgm:pt modelId="{CFB61E58-D59C-4EBD-9929-B6E8A1BC7437}" type="pres">
      <dgm:prSet presAssocID="{85BCE467-2FEE-4146-8615-47EBDA3A7E62}" presName="arrow" presStyleLbl="alignNode1" presStyleIdx="2" presStyleCnt="3"/>
      <dgm:spPr/>
    </dgm:pt>
    <dgm:pt modelId="{B1B18D97-9476-4746-A014-1694C91A18C0}" type="pres">
      <dgm:prSet presAssocID="{85BCE467-2FEE-4146-8615-47EBDA3A7E62}" presName="descendantArrow" presStyleLbl="bgAccFollowNode1" presStyleIdx="2" presStyleCnt="3"/>
      <dgm:spPr/>
    </dgm:pt>
  </dgm:ptLst>
  <dgm:cxnLst>
    <dgm:cxn modelId="{2E13EC13-C004-4E2E-9685-F2AEBDB177D5}" type="presOf" srcId="{85BCE467-2FEE-4146-8615-47EBDA3A7E62}" destId="{CFB61E58-D59C-4EBD-9929-B6E8A1BC7437}" srcOrd="1" destOrd="0" presId="urn:microsoft.com/office/officeart/2016/7/layout/VerticalDownArrowProcess"/>
    <dgm:cxn modelId="{F6CCF730-80FD-4DB1-943E-54D626F3159D}" type="presOf" srcId="{3D1D80A8-3FCF-4D2F-B913-C90FF82C44D8}" destId="{B1B18D97-9476-4746-A014-1694C91A18C0}" srcOrd="0" destOrd="0" presId="urn:microsoft.com/office/officeart/2016/7/layout/VerticalDownArrowProcess"/>
    <dgm:cxn modelId="{59C1CF39-AB7A-4267-8B0C-15D0262C6187}" type="presOf" srcId="{907FA5C1-1741-4425-8D82-9E2834066893}" destId="{DE2BDA69-7068-44A8-BD26-1BFDB9D3BCAB}" srcOrd="1" destOrd="0" presId="urn:microsoft.com/office/officeart/2016/7/layout/VerticalDownArrowProcess"/>
    <dgm:cxn modelId="{46251766-19CB-4EAE-B575-8E4EFFC81523}" srcId="{0D4FF3FA-D9C7-4B8E-B709-E9CBC9906C3D}" destId="{907FA5C1-1741-4425-8D82-9E2834066893}" srcOrd="1" destOrd="0" parTransId="{4C896727-AB78-4E8E-9C27-3D257C06C053}" sibTransId="{F33F048C-ED91-48C5-A38F-0A17EF51EB2B}"/>
    <dgm:cxn modelId="{3978A84F-393A-440B-A9D8-0A9F7FA900B1}" srcId="{907FA5C1-1741-4425-8D82-9E2834066893}" destId="{F45CA1DE-35EA-419E-A832-EA9C315C499D}" srcOrd="0" destOrd="0" parTransId="{2EBF20CF-FCCD-46AE-9D03-B13F8778CD96}" sibTransId="{A1FDBC75-3B96-4A9B-9424-14DDD01F5442}"/>
    <dgm:cxn modelId="{01E42352-A306-42A0-96EF-40118B6723FB}" srcId="{0D4FF3FA-D9C7-4B8E-B709-E9CBC9906C3D}" destId="{950EA4A6-FEA6-42C4-AF1B-3DDFBA67F9C3}" srcOrd="2" destOrd="0" parTransId="{2377A695-7FD7-4B5A-A9AF-1C2F673B002E}" sibTransId="{175657F8-8EB1-4D71-AB66-8B279890C834}"/>
    <dgm:cxn modelId="{40420887-AC01-4F09-B0EE-1B970846610B}" type="presOf" srcId="{950EA4A6-FEA6-42C4-AF1B-3DDFBA67F9C3}" destId="{933E60FC-372A-4D82-8E94-4085434B3414}" srcOrd="0" destOrd="0" presId="urn:microsoft.com/office/officeart/2016/7/layout/VerticalDownArrowProcess"/>
    <dgm:cxn modelId="{FCBA3B98-0E78-4ED6-8771-E37B97ADD1D8}" srcId="{950EA4A6-FEA6-42C4-AF1B-3DDFBA67F9C3}" destId="{42C62A14-29B9-41FC-96EB-472DAB89C025}" srcOrd="0" destOrd="0" parTransId="{53B728C9-D178-4FC5-99A1-C91E6CAC0FD9}" sibTransId="{B50C2B53-724C-4748-946B-2B8AE37F5C93}"/>
    <dgm:cxn modelId="{BE30719B-ACE6-41F1-AB1E-1D0F335CE11F}" type="presOf" srcId="{907FA5C1-1741-4425-8D82-9E2834066893}" destId="{3E5F77B0-B296-4495-8DD9-5513A0BDAF85}" srcOrd="0" destOrd="0" presId="urn:microsoft.com/office/officeart/2016/7/layout/VerticalDownArrowProcess"/>
    <dgm:cxn modelId="{7BDA7BAB-61D5-4EB0-B721-CE66E023F697}" type="presOf" srcId="{42C62A14-29B9-41FC-96EB-472DAB89C025}" destId="{52049C35-CAA8-417A-92F2-73B2F608B2C8}" srcOrd="0" destOrd="0" presId="urn:microsoft.com/office/officeart/2016/7/layout/VerticalDownArrowProcess"/>
    <dgm:cxn modelId="{17FD7AAF-0842-4B9C-9884-DC69F197456B}" srcId="{0D4FF3FA-D9C7-4B8E-B709-E9CBC9906C3D}" destId="{85BCE467-2FEE-4146-8615-47EBDA3A7E62}" srcOrd="0" destOrd="0" parTransId="{74400459-3D1D-460B-9D66-46DBBCCBE261}" sibTransId="{79C26D20-3254-4848-865C-B6851196C6E2}"/>
    <dgm:cxn modelId="{A3253CBF-3ADD-47DF-9BF4-3AD0084C3D59}" type="presOf" srcId="{85BCE467-2FEE-4146-8615-47EBDA3A7E62}" destId="{1C4B1660-1D3E-43A9-AD35-EAF976A6691F}" srcOrd="0" destOrd="0" presId="urn:microsoft.com/office/officeart/2016/7/layout/VerticalDownArrowProcess"/>
    <dgm:cxn modelId="{28A291CA-71A3-4A33-91FD-3F2C0F917382}" type="presOf" srcId="{F45CA1DE-35EA-419E-A832-EA9C315C499D}" destId="{8509FAF0-310A-4BC9-9241-BE0B00D8ED3D}" srcOrd="0" destOrd="0" presId="urn:microsoft.com/office/officeart/2016/7/layout/VerticalDownArrowProcess"/>
    <dgm:cxn modelId="{61340CCF-3B8F-4395-A176-0AE90DD817EE}" type="presOf" srcId="{0D4FF3FA-D9C7-4B8E-B709-E9CBC9906C3D}" destId="{26B55A5D-45EE-411D-A8C8-B164E4437D3B}" srcOrd="0" destOrd="0" presId="urn:microsoft.com/office/officeart/2016/7/layout/VerticalDownArrowProcess"/>
    <dgm:cxn modelId="{D67553D7-E395-4422-855C-73CA3AB0CE10}" srcId="{85BCE467-2FEE-4146-8615-47EBDA3A7E62}" destId="{3D1D80A8-3FCF-4D2F-B913-C90FF82C44D8}" srcOrd="0" destOrd="0" parTransId="{7C9D4E48-3D5E-42B1-A001-60EA1419BA83}" sibTransId="{D0D62964-D9C5-4165-951B-6B9C24925A30}"/>
    <dgm:cxn modelId="{5769D125-D5C2-4ECA-90B4-5C053B44FDCE}" type="presParOf" srcId="{26B55A5D-45EE-411D-A8C8-B164E4437D3B}" destId="{9CD94AD1-372A-4F83-8E42-208B87D8E5BC}" srcOrd="0" destOrd="0" presId="urn:microsoft.com/office/officeart/2016/7/layout/VerticalDownArrowProcess"/>
    <dgm:cxn modelId="{A18D347A-4B42-44AC-A242-2EE8A2B45F92}" type="presParOf" srcId="{9CD94AD1-372A-4F83-8E42-208B87D8E5BC}" destId="{933E60FC-372A-4D82-8E94-4085434B3414}" srcOrd="0" destOrd="0" presId="urn:microsoft.com/office/officeart/2016/7/layout/VerticalDownArrowProcess"/>
    <dgm:cxn modelId="{B729FE4E-6AEB-450D-AD7A-557B0AC73E81}" type="presParOf" srcId="{9CD94AD1-372A-4F83-8E42-208B87D8E5BC}" destId="{52049C35-CAA8-417A-92F2-73B2F608B2C8}" srcOrd="1" destOrd="0" presId="urn:microsoft.com/office/officeart/2016/7/layout/VerticalDownArrowProcess"/>
    <dgm:cxn modelId="{EDFE0418-6831-438F-B825-7F5595EE891A}" type="presParOf" srcId="{26B55A5D-45EE-411D-A8C8-B164E4437D3B}" destId="{76841022-31F0-4486-8866-DD149F1298BA}" srcOrd="1" destOrd="0" presId="urn:microsoft.com/office/officeart/2016/7/layout/VerticalDownArrowProcess"/>
    <dgm:cxn modelId="{9E0BCFD6-2401-4E6D-8C92-FC6D7F659F23}" type="presParOf" srcId="{26B55A5D-45EE-411D-A8C8-B164E4437D3B}" destId="{638F103A-1D3E-480B-867D-17583AA52068}" srcOrd="2" destOrd="0" presId="urn:microsoft.com/office/officeart/2016/7/layout/VerticalDownArrowProcess"/>
    <dgm:cxn modelId="{E86687CE-1007-4576-BEF7-15C50FC0DD8F}" type="presParOf" srcId="{638F103A-1D3E-480B-867D-17583AA52068}" destId="{3E5F77B0-B296-4495-8DD9-5513A0BDAF85}" srcOrd="0" destOrd="0" presId="urn:microsoft.com/office/officeart/2016/7/layout/VerticalDownArrowProcess"/>
    <dgm:cxn modelId="{5F6F7B2F-0275-4D73-BE9B-8B8433D3A5D9}" type="presParOf" srcId="{638F103A-1D3E-480B-867D-17583AA52068}" destId="{DE2BDA69-7068-44A8-BD26-1BFDB9D3BCAB}" srcOrd="1" destOrd="0" presId="urn:microsoft.com/office/officeart/2016/7/layout/VerticalDownArrowProcess"/>
    <dgm:cxn modelId="{F9F98128-792A-4513-94B7-8FD50B1E739B}" type="presParOf" srcId="{638F103A-1D3E-480B-867D-17583AA52068}" destId="{8509FAF0-310A-4BC9-9241-BE0B00D8ED3D}" srcOrd="2" destOrd="0" presId="urn:microsoft.com/office/officeart/2016/7/layout/VerticalDownArrowProcess"/>
    <dgm:cxn modelId="{FD15DF62-6B63-4168-9B3C-DDDEA428FB7D}" type="presParOf" srcId="{26B55A5D-45EE-411D-A8C8-B164E4437D3B}" destId="{B219544E-89D2-4432-8D10-4A1D1B655601}" srcOrd="3" destOrd="0" presId="urn:microsoft.com/office/officeart/2016/7/layout/VerticalDownArrowProcess"/>
    <dgm:cxn modelId="{B39CAA31-F022-476E-93AB-CA761693C5B8}" type="presParOf" srcId="{26B55A5D-45EE-411D-A8C8-B164E4437D3B}" destId="{278AB020-4124-4F19-837D-08758373999D}" srcOrd="4" destOrd="0" presId="urn:microsoft.com/office/officeart/2016/7/layout/VerticalDownArrowProcess"/>
    <dgm:cxn modelId="{149ACF88-7B02-496F-8785-D2FDD20BC946}" type="presParOf" srcId="{278AB020-4124-4F19-837D-08758373999D}" destId="{1C4B1660-1D3E-43A9-AD35-EAF976A6691F}" srcOrd="0" destOrd="0" presId="urn:microsoft.com/office/officeart/2016/7/layout/VerticalDownArrowProcess"/>
    <dgm:cxn modelId="{2B8F8FEA-2690-41C1-A82A-B67377574840}" type="presParOf" srcId="{278AB020-4124-4F19-837D-08758373999D}" destId="{CFB61E58-D59C-4EBD-9929-B6E8A1BC7437}" srcOrd="1" destOrd="0" presId="urn:microsoft.com/office/officeart/2016/7/layout/VerticalDownArrowProcess"/>
    <dgm:cxn modelId="{BE89E757-F8CC-4F1C-A4C8-B943809EB6BE}" type="presParOf" srcId="{278AB020-4124-4F19-837D-08758373999D}" destId="{B1B18D97-9476-4746-A014-1694C91A18C0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D3DC23-BCA0-471B-BD44-D3DCDC02270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382CC77-DDA5-4EC0-9D79-26235BC17C58}">
      <dgm:prSet/>
      <dgm:spPr/>
      <dgm:t>
        <a:bodyPr/>
        <a:lstStyle/>
        <a:p>
          <a:r>
            <a:rPr lang="en-US"/>
            <a:t>Creating new value via products, services, ideas.</a:t>
          </a:r>
        </a:p>
      </dgm:t>
    </dgm:pt>
    <dgm:pt modelId="{965D3FBE-6AD8-40D9-9B7E-AEB2D83017AC}" type="parTrans" cxnId="{9D097E43-9830-4AC8-A395-9237DF0A822C}">
      <dgm:prSet/>
      <dgm:spPr/>
      <dgm:t>
        <a:bodyPr/>
        <a:lstStyle/>
        <a:p>
          <a:endParaRPr lang="en-US"/>
        </a:p>
      </dgm:t>
    </dgm:pt>
    <dgm:pt modelId="{89CF00AD-72E0-479F-B2E5-85FA515653A8}" type="sibTrans" cxnId="{9D097E43-9830-4AC8-A395-9237DF0A822C}">
      <dgm:prSet/>
      <dgm:spPr/>
      <dgm:t>
        <a:bodyPr/>
        <a:lstStyle/>
        <a:p>
          <a:endParaRPr lang="en-US"/>
        </a:p>
      </dgm:t>
    </dgm:pt>
    <dgm:pt modelId="{D53DA42B-3972-4390-B0B2-C9CF21C5B08E}">
      <dgm:prSet/>
      <dgm:spPr/>
      <dgm:t>
        <a:bodyPr/>
        <a:lstStyle/>
        <a:p>
          <a:r>
            <a:rPr lang="en-US"/>
            <a:t>Can be technological, organizational, or strategic.</a:t>
          </a:r>
        </a:p>
      </dgm:t>
    </dgm:pt>
    <dgm:pt modelId="{00E7F1ED-9089-40ED-B053-5C9962DA00E4}" type="parTrans" cxnId="{7F3CE8D1-4CC9-4A5C-ADAD-6FCFC03A0159}">
      <dgm:prSet/>
      <dgm:spPr/>
      <dgm:t>
        <a:bodyPr/>
        <a:lstStyle/>
        <a:p>
          <a:endParaRPr lang="en-US"/>
        </a:p>
      </dgm:t>
    </dgm:pt>
    <dgm:pt modelId="{BD1CA4C0-F0A2-4299-9CCD-D19A9261AD6E}" type="sibTrans" cxnId="{7F3CE8D1-4CC9-4A5C-ADAD-6FCFC03A0159}">
      <dgm:prSet/>
      <dgm:spPr/>
      <dgm:t>
        <a:bodyPr/>
        <a:lstStyle/>
        <a:p>
          <a:endParaRPr lang="en-US"/>
        </a:p>
      </dgm:t>
    </dgm:pt>
    <dgm:pt modelId="{9F33D866-EAE9-47DC-8BFE-B0860A3CB187}">
      <dgm:prSet/>
      <dgm:spPr/>
      <dgm:t>
        <a:bodyPr/>
        <a:lstStyle/>
        <a:p>
          <a:r>
            <a:rPr lang="en-US"/>
            <a:t>Drives competitive advantage in dynamic markets.</a:t>
          </a:r>
        </a:p>
      </dgm:t>
    </dgm:pt>
    <dgm:pt modelId="{930F4C9D-11EB-42FC-A48C-4697C496951F}" type="parTrans" cxnId="{B9298F79-A5F6-4768-989E-D9BACAC2A882}">
      <dgm:prSet/>
      <dgm:spPr/>
      <dgm:t>
        <a:bodyPr/>
        <a:lstStyle/>
        <a:p>
          <a:endParaRPr lang="en-US"/>
        </a:p>
      </dgm:t>
    </dgm:pt>
    <dgm:pt modelId="{421A2E3D-6175-47F7-B629-35BE02ECC6ED}" type="sibTrans" cxnId="{B9298F79-A5F6-4768-989E-D9BACAC2A882}">
      <dgm:prSet/>
      <dgm:spPr/>
      <dgm:t>
        <a:bodyPr/>
        <a:lstStyle/>
        <a:p>
          <a:endParaRPr lang="en-US"/>
        </a:p>
      </dgm:t>
    </dgm:pt>
    <dgm:pt modelId="{3CB7CCE3-8AF1-4EBD-9B83-62C5E1AD15FF}" type="pres">
      <dgm:prSet presAssocID="{56D3DC23-BCA0-471B-BD44-D3DCDC022704}" presName="vert0" presStyleCnt="0">
        <dgm:presLayoutVars>
          <dgm:dir/>
          <dgm:animOne val="branch"/>
          <dgm:animLvl val="lvl"/>
        </dgm:presLayoutVars>
      </dgm:prSet>
      <dgm:spPr/>
    </dgm:pt>
    <dgm:pt modelId="{E9AA70DF-09CF-40A4-92BE-A63C8F7B12BB}" type="pres">
      <dgm:prSet presAssocID="{7382CC77-DDA5-4EC0-9D79-26235BC17C58}" presName="thickLine" presStyleLbl="alignNode1" presStyleIdx="0" presStyleCnt="3"/>
      <dgm:spPr/>
    </dgm:pt>
    <dgm:pt modelId="{AE7545C2-2864-4D95-ADC1-C0D4E253B85D}" type="pres">
      <dgm:prSet presAssocID="{7382CC77-DDA5-4EC0-9D79-26235BC17C58}" presName="horz1" presStyleCnt="0"/>
      <dgm:spPr/>
    </dgm:pt>
    <dgm:pt modelId="{38CAEDCC-1256-40EB-9987-555A37977ABD}" type="pres">
      <dgm:prSet presAssocID="{7382CC77-DDA5-4EC0-9D79-26235BC17C58}" presName="tx1" presStyleLbl="revTx" presStyleIdx="0" presStyleCnt="3"/>
      <dgm:spPr/>
    </dgm:pt>
    <dgm:pt modelId="{E39A8B36-B85E-46BE-9F63-92849BD0AAAF}" type="pres">
      <dgm:prSet presAssocID="{7382CC77-DDA5-4EC0-9D79-26235BC17C58}" presName="vert1" presStyleCnt="0"/>
      <dgm:spPr/>
    </dgm:pt>
    <dgm:pt modelId="{63749E04-9CC4-4841-B1CB-A84E19A2E646}" type="pres">
      <dgm:prSet presAssocID="{D53DA42B-3972-4390-B0B2-C9CF21C5B08E}" presName="thickLine" presStyleLbl="alignNode1" presStyleIdx="1" presStyleCnt="3"/>
      <dgm:spPr/>
    </dgm:pt>
    <dgm:pt modelId="{FBEFA14E-5610-4EB3-BEF9-63E166F983CB}" type="pres">
      <dgm:prSet presAssocID="{D53DA42B-3972-4390-B0B2-C9CF21C5B08E}" presName="horz1" presStyleCnt="0"/>
      <dgm:spPr/>
    </dgm:pt>
    <dgm:pt modelId="{5427DC0E-36BB-47C1-8DFC-E8033423883B}" type="pres">
      <dgm:prSet presAssocID="{D53DA42B-3972-4390-B0B2-C9CF21C5B08E}" presName="tx1" presStyleLbl="revTx" presStyleIdx="1" presStyleCnt="3"/>
      <dgm:spPr/>
    </dgm:pt>
    <dgm:pt modelId="{79408122-A2B8-4B21-B901-75DA576E2C9C}" type="pres">
      <dgm:prSet presAssocID="{D53DA42B-3972-4390-B0B2-C9CF21C5B08E}" presName="vert1" presStyleCnt="0"/>
      <dgm:spPr/>
    </dgm:pt>
    <dgm:pt modelId="{3A393FAF-DC18-4E9B-A3E3-48EEA2B39FDD}" type="pres">
      <dgm:prSet presAssocID="{9F33D866-EAE9-47DC-8BFE-B0860A3CB187}" presName="thickLine" presStyleLbl="alignNode1" presStyleIdx="2" presStyleCnt="3"/>
      <dgm:spPr/>
    </dgm:pt>
    <dgm:pt modelId="{4A74AFB1-9DDF-427E-A278-BCB92269887C}" type="pres">
      <dgm:prSet presAssocID="{9F33D866-EAE9-47DC-8BFE-B0860A3CB187}" presName="horz1" presStyleCnt="0"/>
      <dgm:spPr/>
    </dgm:pt>
    <dgm:pt modelId="{141C6205-4A9F-4455-BE67-C819DA792207}" type="pres">
      <dgm:prSet presAssocID="{9F33D866-EAE9-47DC-8BFE-B0860A3CB187}" presName="tx1" presStyleLbl="revTx" presStyleIdx="2" presStyleCnt="3"/>
      <dgm:spPr/>
    </dgm:pt>
    <dgm:pt modelId="{CFDCED2D-1F6C-42CA-A66C-5AA0E711FCA4}" type="pres">
      <dgm:prSet presAssocID="{9F33D866-EAE9-47DC-8BFE-B0860A3CB187}" presName="vert1" presStyleCnt="0"/>
      <dgm:spPr/>
    </dgm:pt>
  </dgm:ptLst>
  <dgm:cxnLst>
    <dgm:cxn modelId="{A3679D07-B06E-47F7-BB14-E30E94BEC19F}" type="presOf" srcId="{9F33D866-EAE9-47DC-8BFE-B0860A3CB187}" destId="{141C6205-4A9F-4455-BE67-C819DA792207}" srcOrd="0" destOrd="0" presId="urn:microsoft.com/office/officeart/2008/layout/LinedList"/>
    <dgm:cxn modelId="{55A97515-B3F2-4EBF-8CDC-72C5A2EEA4DC}" type="presOf" srcId="{7382CC77-DDA5-4EC0-9D79-26235BC17C58}" destId="{38CAEDCC-1256-40EB-9987-555A37977ABD}" srcOrd="0" destOrd="0" presId="urn:microsoft.com/office/officeart/2008/layout/LinedList"/>
    <dgm:cxn modelId="{17239223-2605-4030-9298-A6C120B8BEC6}" type="presOf" srcId="{D53DA42B-3972-4390-B0B2-C9CF21C5B08E}" destId="{5427DC0E-36BB-47C1-8DFC-E8033423883B}" srcOrd="0" destOrd="0" presId="urn:microsoft.com/office/officeart/2008/layout/LinedList"/>
    <dgm:cxn modelId="{9D097E43-9830-4AC8-A395-9237DF0A822C}" srcId="{56D3DC23-BCA0-471B-BD44-D3DCDC022704}" destId="{7382CC77-DDA5-4EC0-9D79-26235BC17C58}" srcOrd="0" destOrd="0" parTransId="{965D3FBE-6AD8-40D9-9B7E-AEB2D83017AC}" sibTransId="{89CF00AD-72E0-479F-B2E5-85FA515653A8}"/>
    <dgm:cxn modelId="{B9298F79-A5F6-4768-989E-D9BACAC2A882}" srcId="{56D3DC23-BCA0-471B-BD44-D3DCDC022704}" destId="{9F33D866-EAE9-47DC-8BFE-B0860A3CB187}" srcOrd="2" destOrd="0" parTransId="{930F4C9D-11EB-42FC-A48C-4697C496951F}" sibTransId="{421A2E3D-6175-47F7-B629-35BE02ECC6ED}"/>
    <dgm:cxn modelId="{763BBEBF-84FB-4928-BC29-0348EC367AEB}" type="presOf" srcId="{56D3DC23-BCA0-471B-BD44-D3DCDC022704}" destId="{3CB7CCE3-8AF1-4EBD-9B83-62C5E1AD15FF}" srcOrd="0" destOrd="0" presId="urn:microsoft.com/office/officeart/2008/layout/LinedList"/>
    <dgm:cxn modelId="{7F3CE8D1-4CC9-4A5C-ADAD-6FCFC03A0159}" srcId="{56D3DC23-BCA0-471B-BD44-D3DCDC022704}" destId="{D53DA42B-3972-4390-B0B2-C9CF21C5B08E}" srcOrd="1" destOrd="0" parTransId="{00E7F1ED-9089-40ED-B053-5C9962DA00E4}" sibTransId="{BD1CA4C0-F0A2-4299-9CCD-D19A9261AD6E}"/>
    <dgm:cxn modelId="{9DC5F226-4152-4903-AC29-EB4BE2C9DEF7}" type="presParOf" srcId="{3CB7CCE3-8AF1-4EBD-9B83-62C5E1AD15FF}" destId="{E9AA70DF-09CF-40A4-92BE-A63C8F7B12BB}" srcOrd="0" destOrd="0" presId="urn:microsoft.com/office/officeart/2008/layout/LinedList"/>
    <dgm:cxn modelId="{65E59A48-C890-491D-AA85-559F91148BD2}" type="presParOf" srcId="{3CB7CCE3-8AF1-4EBD-9B83-62C5E1AD15FF}" destId="{AE7545C2-2864-4D95-ADC1-C0D4E253B85D}" srcOrd="1" destOrd="0" presId="urn:microsoft.com/office/officeart/2008/layout/LinedList"/>
    <dgm:cxn modelId="{92320951-A071-44F8-B0F2-BEFB308F83D6}" type="presParOf" srcId="{AE7545C2-2864-4D95-ADC1-C0D4E253B85D}" destId="{38CAEDCC-1256-40EB-9987-555A37977ABD}" srcOrd="0" destOrd="0" presId="urn:microsoft.com/office/officeart/2008/layout/LinedList"/>
    <dgm:cxn modelId="{96A5F018-69A3-4D6D-A6D6-C8D3EB345CF6}" type="presParOf" srcId="{AE7545C2-2864-4D95-ADC1-C0D4E253B85D}" destId="{E39A8B36-B85E-46BE-9F63-92849BD0AAAF}" srcOrd="1" destOrd="0" presId="urn:microsoft.com/office/officeart/2008/layout/LinedList"/>
    <dgm:cxn modelId="{37A8E89F-0C5B-4D17-9125-24439F4FAD87}" type="presParOf" srcId="{3CB7CCE3-8AF1-4EBD-9B83-62C5E1AD15FF}" destId="{63749E04-9CC4-4841-B1CB-A84E19A2E646}" srcOrd="2" destOrd="0" presId="urn:microsoft.com/office/officeart/2008/layout/LinedList"/>
    <dgm:cxn modelId="{D968EF45-F8F3-4A2E-AAFE-72F64A7FE134}" type="presParOf" srcId="{3CB7CCE3-8AF1-4EBD-9B83-62C5E1AD15FF}" destId="{FBEFA14E-5610-4EB3-BEF9-63E166F983CB}" srcOrd="3" destOrd="0" presId="urn:microsoft.com/office/officeart/2008/layout/LinedList"/>
    <dgm:cxn modelId="{454B7FBF-3C9A-47FC-AE16-B08FD787183A}" type="presParOf" srcId="{FBEFA14E-5610-4EB3-BEF9-63E166F983CB}" destId="{5427DC0E-36BB-47C1-8DFC-E8033423883B}" srcOrd="0" destOrd="0" presId="urn:microsoft.com/office/officeart/2008/layout/LinedList"/>
    <dgm:cxn modelId="{DE27F365-1A91-49AF-B38A-430646D99BC6}" type="presParOf" srcId="{FBEFA14E-5610-4EB3-BEF9-63E166F983CB}" destId="{79408122-A2B8-4B21-B901-75DA576E2C9C}" srcOrd="1" destOrd="0" presId="urn:microsoft.com/office/officeart/2008/layout/LinedList"/>
    <dgm:cxn modelId="{E0BC865B-E1D8-47A9-A68E-70909D1603C7}" type="presParOf" srcId="{3CB7CCE3-8AF1-4EBD-9B83-62C5E1AD15FF}" destId="{3A393FAF-DC18-4E9B-A3E3-48EEA2B39FDD}" srcOrd="4" destOrd="0" presId="urn:microsoft.com/office/officeart/2008/layout/LinedList"/>
    <dgm:cxn modelId="{6B9CED88-E067-4AC4-B929-1AF7FB394738}" type="presParOf" srcId="{3CB7CCE3-8AF1-4EBD-9B83-62C5E1AD15FF}" destId="{4A74AFB1-9DDF-427E-A278-BCB92269887C}" srcOrd="5" destOrd="0" presId="urn:microsoft.com/office/officeart/2008/layout/LinedList"/>
    <dgm:cxn modelId="{6B268EEC-D8E6-4491-9E54-882A9B1ED435}" type="presParOf" srcId="{4A74AFB1-9DDF-427E-A278-BCB92269887C}" destId="{141C6205-4A9F-4455-BE67-C819DA792207}" srcOrd="0" destOrd="0" presId="urn:microsoft.com/office/officeart/2008/layout/LinedList"/>
    <dgm:cxn modelId="{3BA15AD2-7842-4F6F-A9C1-38EBE91128F1}" type="presParOf" srcId="{4A74AFB1-9DDF-427E-A278-BCB92269887C}" destId="{CFDCED2D-1F6C-42CA-A66C-5AA0E711FCA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37ED560-1CD7-4406-A933-F7375D325ED9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68A4E43-0DB0-4234-B890-A6027DC013A5}">
      <dgm:prSet/>
      <dgm:spPr/>
      <dgm:t>
        <a:bodyPr/>
        <a:lstStyle/>
        <a:p>
          <a:pPr>
            <a:defRPr cap="all"/>
          </a:pPr>
          <a:r>
            <a:rPr lang="en-US"/>
            <a:t>Low-cost, accessible entry points.</a:t>
          </a:r>
        </a:p>
      </dgm:t>
    </dgm:pt>
    <dgm:pt modelId="{6AB9FFBD-94A9-4AD1-93CB-F692A368997D}" type="parTrans" cxnId="{10171F2D-0835-487A-9659-A28BA0FE1900}">
      <dgm:prSet/>
      <dgm:spPr/>
      <dgm:t>
        <a:bodyPr/>
        <a:lstStyle/>
        <a:p>
          <a:endParaRPr lang="en-US"/>
        </a:p>
      </dgm:t>
    </dgm:pt>
    <dgm:pt modelId="{7BE5F71A-F449-4490-A99C-C69D066162A6}" type="sibTrans" cxnId="{10171F2D-0835-487A-9659-A28BA0FE1900}">
      <dgm:prSet/>
      <dgm:spPr/>
      <dgm:t>
        <a:bodyPr/>
        <a:lstStyle/>
        <a:p>
          <a:endParaRPr lang="en-US"/>
        </a:p>
      </dgm:t>
    </dgm:pt>
    <dgm:pt modelId="{721E9C52-0518-4D73-A355-64180854C4FA}">
      <dgm:prSet/>
      <dgm:spPr/>
      <dgm:t>
        <a:bodyPr/>
        <a:lstStyle/>
        <a:p>
          <a:pPr>
            <a:defRPr cap="all"/>
          </a:pPr>
          <a:r>
            <a:rPr lang="en-US"/>
            <a:t>Targets overlooked or new segments.</a:t>
          </a:r>
        </a:p>
      </dgm:t>
    </dgm:pt>
    <dgm:pt modelId="{40D4C2C9-84EA-458C-AFD2-E771613680AC}" type="parTrans" cxnId="{0F229AF5-EC86-42DA-A8F4-AADAEB9D0DCA}">
      <dgm:prSet/>
      <dgm:spPr/>
      <dgm:t>
        <a:bodyPr/>
        <a:lstStyle/>
        <a:p>
          <a:endParaRPr lang="en-US"/>
        </a:p>
      </dgm:t>
    </dgm:pt>
    <dgm:pt modelId="{3C4F30A5-B0E6-44CA-A5FF-CE9A52CF30D2}" type="sibTrans" cxnId="{0F229AF5-EC86-42DA-A8F4-AADAEB9D0DCA}">
      <dgm:prSet/>
      <dgm:spPr/>
      <dgm:t>
        <a:bodyPr/>
        <a:lstStyle/>
        <a:p>
          <a:endParaRPr lang="en-US"/>
        </a:p>
      </dgm:t>
    </dgm:pt>
    <dgm:pt modelId="{D3564C7A-F75D-4324-90F5-8A4143F64EEF}">
      <dgm:prSet/>
      <dgm:spPr/>
      <dgm:t>
        <a:bodyPr/>
        <a:lstStyle/>
        <a:p>
          <a:pPr>
            <a:defRPr cap="all"/>
          </a:pPr>
          <a:r>
            <a:rPr lang="en-US"/>
            <a:t>Improves over time to replace incumbents.</a:t>
          </a:r>
        </a:p>
      </dgm:t>
    </dgm:pt>
    <dgm:pt modelId="{5DCCF96C-6502-4E71-AE1A-658BD1EFF251}" type="parTrans" cxnId="{FB3C4BA8-02B6-4001-AD7D-63B87F78C6AD}">
      <dgm:prSet/>
      <dgm:spPr/>
      <dgm:t>
        <a:bodyPr/>
        <a:lstStyle/>
        <a:p>
          <a:endParaRPr lang="en-US"/>
        </a:p>
      </dgm:t>
    </dgm:pt>
    <dgm:pt modelId="{067B8BFE-B1D1-4B8A-97FD-A542C4BACB99}" type="sibTrans" cxnId="{FB3C4BA8-02B6-4001-AD7D-63B87F78C6AD}">
      <dgm:prSet/>
      <dgm:spPr/>
      <dgm:t>
        <a:bodyPr/>
        <a:lstStyle/>
        <a:p>
          <a:endParaRPr lang="en-US"/>
        </a:p>
      </dgm:t>
    </dgm:pt>
    <dgm:pt modelId="{7A4A314D-0F92-4121-900F-CFE729818F38}" type="pres">
      <dgm:prSet presAssocID="{E37ED560-1CD7-4406-A933-F7375D325ED9}" presName="root" presStyleCnt="0">
        <dgm:presLayoutVars>
          <dgm:dir/>
          <dgm:resizeHandles val="exact"/>
        </dgm:presLayoutVars>
      </dgm:prSet>
      <dgm:spPr/>
    </dgm:pt>
    <dgm:pt modelId="{27AD3265-579F-4E58-A0D3-BA959A458E57}" type="pres">
      <dgm:prSet presAssocID="{668A4E43-0DB0-4234-B890-A6027DC013A5}" presName="compNode" presStyleCnt="0"/>
      <dgm:spPr/>
    </dgm:pt>
    <dgm:pt modelId="{493CE1FD-1ECB-4A49-9598-8E0062067C6B}" type="pres">
      <dgm:prSet presAssocID="{668A4E43-0DB0-4234-B890-A6027DC013A5}" presName="iconBgRect" presStyleLbl="bgShp" presStyleIdx="0" presStyleCnt="3"/>
      <dgm:spPr/>
    </dgm:pt>
    <dgm:pt modelId="{CB2CCB89-D46D-4649-BE1A-CC54EFC8857A}" type="pres">
      <dgm:prSet presAssocID="{668A4E43-0DB0-4234-B890-A6027DC013A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uro"/>
        </a:ext>
      </dgm:extLst>
    </dgm:pt>
    <dgm:pt modelId="{45AE8A5B-A400-43B3-9D6E-4E6A5CF0D11F}" type="pres">
      <dgm:prSet presAssocID="{668A4E43-0DB0-4234-B890-A6027DC013A5}" presName="spaceRect" presStyleCnt="0"/>
      <dgm:spPr/>
    </dgm:pt>
    <dgm:pt modelId="{0BCBA257-CB24-42B8-A6A3-ECEC29D9A737}" type="pres">
      <dgm:prSet presAssocID="{668A4E43-0DB0-4234-B890-A6027DC013A5}" presName="textRect" presStyleLbl="revTx" presStyleIdx="0" presStyleCnt="3">
        <dgm:presLayoutVars>
          <dgm:chMax val="1"/>
          <dgm:chPref val="1"/>
        </dgm:presLayoutVars>
      </dgm:prSet>
      <dgm:spPr/>
    </dgm:pt>
    <dgm:pt modelId="{A2221717-B046-4D08-B3E6-9D24A6842E4C}" type="pres">
      <dgm:prSet presAssocID="{7BE5F71A-F449-4490-A99C-C69D066162A6}" presName="sibTrans" presStyleCnt="0"/>
      <dgm:spPr/>
    </dgm:pt>
    <dgm:pt modelId="{F9645EC8-5189-4F29-8292-73A19DA66FCA}" type="pres">
      <dgm:prSet presAssocID="{721E9C52-0518-4D73-A355-64180854C4FA}" presName="compNode" presStyleCnt="0"/>
      <dgm:spPr/>
    </dgm:pt>
    <dgm:pt modelId="{A232B602-A5DD-48FB-9FEF-EA65523B2A5C}" type="pres">
      <dgm:prSet presAssocID="{721E9C52-0518-4D73-A355-64180854C4FA}" presName="iconBgRect" presStyleLbl="bgShp" presStyleIdx="1" presStyleCnt="3"/>
      <dgm:spPr/>
    </dgm:pt>
    <dgm:pt modelId="{D9BD477E-B076-4847-9C0A-8C6876C29844}" type="pres">
      <dgm:prSet presAssocID="{721E9C52-0518-4D73-A355-64180854C4F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tical disc"/>
        </a:ext>
      </dgm:extLst>
    </dgm:pt>
    <dgm:pt modelId="{B427D8D5-EA84-41FB-8A4C-E132D07C6B33}" type="pres">
      <dgm:prSet presAssocID="{721E9C52-0518-4D73-A355-64180854C4FA}" presName="spaceRect" presStyleCnt="0"/>
      <dgm:spPr/>
    </dgm:pt>
    <dgm:pt modelId="{35402409-ABCE-4570-81CF-4D9D0B3DFD62}" type="pres">
      <dgm:prSet presAssocID="{721E9C52-0518-4D73-A355-64180854C4FA}" presName="textRect" presStyleLbl="revTx" presStyleIdx="1" presStyleCnt="3">
        <dgm:presLayoutVars>
          <dgm:chMax val="1"/>
          <dgm:chPref val="1"/>
        </dgm:presLayoutVars>
      </dgm:prSet>
      <dgm:spPr/>
    </dgm:pt>
    <dgm:pt modelId="{D89EA389-F8FD-44F9-8C47-B36E442C8757}" type="pres">
      <dgm:prSet presAssocID="{3C4F30A5-B0E6-44CA-A5FF-CE9A52CF30D2}" presName="sibTrans" presStyleCnt="0"/>
      <dgm:spPr/>
    </dgm:pt>
    <dgm:pt modelId="{9B52A47E-EE1F-4542-ABB6-19A7A64660D0}" type="pres">
      <dgm:prSet presAssocID="{D3564C7A-F75D-4324-90F5-8A4143F64EEF}" presName="compNode" presStyleCnt="0"/>
      <dgm:spPr/>
    </dgm:pt>
    <dgm:pt modelId="{0864872A-523A-4A64-9743-E23FDA8E93F9}" type="pres">
      <dgm:prSet presAssocID="{D3564C7A-F75D-4324-90F5-8A4143F64EEF}" presName="iconBgRect" presStyleLbl="bgShp" presStyleIdx="2" presStyleCnt="3"/>
      <dgm:spPr/>
    </dgm:pt>
    <dgm:pt modelId="{26C05E65-B048-406F-888A-7EBE036AFA52}" type="pres">
      <dgm:prSet presAssocID="{D3564C7A-F75D-4324-90F5-8A4143F64EE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urglass"/>
        </a:ext>
      </dgm:extLst>
    </dgm:pt>
    <dgm:pt modelId="{72D69D9D-E827-471D-B0DD-12EA3DA50924}" type="pres">
      <dgm:prSet presAssocID="{D3564C7A-F75D-4324-90F5-8A4143F64EEF}" presName="spaceRect" presStyleCnt="0"/>
      <dgm:spPr/>
    </dgm:pt>
    <dgm:pt modelId="{66FE5FD5-1AFA-4CF1-B66B-03A22F390FA4}" type="pres">
      <dgm:prSet presAssocID="{D3564C7A-F75D-4324-90F5-8A4143F64EEF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10171F2D-0835-487A-9659-A28BA0FE1900}" srcId="{E37ED560-1CD7-4406-A933-F7375D325ED9}" destId="{668A4E43-0DB0-4234-B890-A6027DC013A5}" srcOrd="0" destOrd="0" parTransId="{6AB9FFBD-94A9-4AD1-93CB-F692A368997D}" sibTransId="{7BE5F71A-F449-4490-A99C-C69D066162A6}"/>
    <dgm:cxn modelId="{EA483367-1D18-4F88-B0C6-53221B906187}" type="presOf" srcId="{D3564C7A-F75D-4324-90F5-8A4143F64EEF}" destId="{66FE5FD5-1AFA-4CF1-B66B-03A22F390FA4}" srcOrd="0" destOrd="0" presId="urn:microsoft.com/office/officeart/2018/5/layout/IconCircleLabelList"/>
    <dgm:cxn modelId="{FB3C4BA8-02B6-4001-AD7D-63B87F78C6AD}" srcId="{E37ED560-1CD7-4406-A933-F7375D325ED9}" destId="{D3564C7A-F75D-4324-90F5-8A4143F64EEF}" srcOrd="2" destOrd="0" parTransId="{5DCCF96C-6502-4E71-AE1A-658BD1EFF251}" sibTransId="{067B8BFE-B1D1-4B8A-97FD-A542C4BACB99}"/>
    <dgm:cxn modelId="{546E21D4-43B3-49FC-99A5-1A55BF930C21}" type="presOf" srcId="{E37ED560-1CD7-4406-A933-F7375D325ED9}" destId="{7A4A314D-0F92-4121-900F-CFE729818F38}" srcOrd="0" destOrd="0" presId="urn:microsoft.com/office/officeart/2018/5/layout/IconCircleLabelList"/>
    <dgm:cxn modelId="{571CA0DE-0FD7-4E7D-8575-01D485637A47}" type="presOf" srcId="{721E9C52-0518-4D73-A355-64180854C4FA}" destId="{35402409-ABCE-4570-81CF-4D9D0B3DFD62}" srcOrd="0" destOrd="0" presId="urn:microsoft.com/office/officeart/2018/5/layout/IconCircleLabelList"/>
    <dgm:cxn modelId="{16DE82E1-6781-4511-B8A2-EE1996BFEB9A}" type="presOf" srcId="{668A4E43-0DB0-4234-B890-A6027DC013A5}" destId="{0BCBA257-CB24-42B8-A6A3-ECEC29D9A737}" srcOrd="0" destOrd="0" presId="urn:microsoft.com/office/officeart/2018/5/layout/IconCircleLabelList"/>
    <dgm:cxn modelId="{0F229AF5-EC86-42DA-A8F4-AADAEB9D0DCA}" srcId="{E37ED560-1CD7-4406-A933-F7375D325ED9}" destId="{721E9C52-0518-4D73-A355-64180854C4FA}" srcOrd="1" destOrd="0" parTransId="{40D4C2C9-84EA-458C-AFD2-E771613680AC}" sibTransId="{3C4F30A5-B0E6-44CA-A5FF-CE9A52CF30D2}"/>
    <dgm:cxn modelId="{F426F91B-B68B-41B9-AAA3-D7D171FDD17C}" type="presParOf" srcId="{7A4A314D-0F92-4121-900F-CFE729818F38}" destId="{27AD3265-579F-4E58-A0D3-BA959A458E57}" srcOrd="0" destOrd="0" presId="urn:microsoft.com/office/officeart/2018/5/layout/IconCircleLabelList"/>
    <dgm:cxn modelId="{9E64C847-0D4B-4D75-9D53-BED8599789CC}" type="presParOf" srcId="{27AD3265-579F-4E58-A0D3-BA959A458E57}" destId="{493CE1FD-1ECB-4A49-9598-8E0062067C6B}" srcOrd="0" destOrd="0" presId="urn:microsoft.com/office/officeart/2018/5/layout/IconCircleLabelList"/>
    <dgm:cxn modelId="{0652FF31-B11E-4330-BBF2-BD7F532C74C3}" type="presParOf" srcId="{27AD3265-579F-4E58-A0D3-BA959A458E57}" destId="{CB2CCB89-D46D-4649-BE1A-CC54EFC8857A}" srcOrd="1" destOrd="0" presId="urn:microsoft.com/office/officeart/2018/5/layout/IconCircleLabelList"/>
    <dgm:cxn modelId="{0BEBDDA7-CFE7-4381-A9D6-0C33AF4B701A}" type="presParOf" srcId="{27AD3265-579F-4E58-A0D3-BA959A458E57}" destId="{45AE8A5B-A400-43B3-9D6E-4E6A5CF0D11F}" srcOrd="2" destOrd="0" presId="urn:microsoft.com/office/officeart/2018/5/layout/IconCircleLabelList"/>
    <dgm:cxn modelId="{7F9CCB0E-2E1B-4677-849B-08A2D3DCA785}" type="presParOf" srcId="{27AD3265-579F-4E58-A0D3-BA959A458E57}" destId="{0BCBA257-CB24-42B8-A6A3-ECEC29D9A737}" srcOrd="3" destOrd="0" presId="urn:microsoft.com/office/officeart/2018/5/layout/IconCircleLabelList"/>
    <dgm:cxn modelId="{8D8D292F-DB1F-490E-8F23-DF9E131E3C45}" type="presParOf" srcId="{7A4A314D-0F92-4121-900F-CFE729818F38}" destId="{A2221717-B046-4D08-B3E6-9D24A6842E4C}" srcOrd="1" destOrd="0" presId="urn:microsoft.com/office/officeart/2018/5/layout/IconCircleLabelList"/>
    <dgm:cxn modelId="{E03D895F-D5A7-4427-BC8E-53E0A378827A}" type="presParOf" srcId="{7A4A314D-0F92-4121-900F-CFE729818F38}" destId="{F9645EC8-5189-4F29-8292-73A19DA66FCA}" srcOrd="2" destOrd="0" presId="urn:microsoft.com/office/officeart/2018/5/layout/IconCircleLabelList"/>
    <dgm:cxn modelId="{444C31A5-9C41-4735-8EC7-E9693433F231}" type="presParOf" srcId="{F9645EC8-5189-4F29-8292-73A19DA66FCA}" destId="{A232B602-A5DD-48FB-9FEF-EA65523B2A5C}" srcOrd="0" destOrd="0" presId="urn:microsoft.com/office/officeart/2018/5/layout/IconCircleLabelList"/>
    <dgm:cxn modelId="{DEB36450-68EC-4FEF-972D-79E5DDAD2108}" type="presParOf" srcId="{F9645EC8-5189-4F29-8292-73A19DA66FCA}" destId="{D9BD477E-B076-4847-9C0A-8C6876C29844}" srcOrd="1" destOrd="0" presId="urn:microsoft.com/office/officeart/2018/5/layout/IconCircleLabelList"/>
    <dgm:cxn modelId="{C18E2E82-9977-4C15-A29F-1942C02A14FE}" type="presParOf" srcId="{F9645EC8-5189-4F29-8292-73A19DA66FCA}" destId="{B427D8D5-EA84-41FB-8A4C-E132D07C6B33}" srcOrd="2" destOrd="0" presId="urn:microsoft.com/office/officeart/2018/5/layout/IconCircleLabelList"/>
    <dgm:cxn modelId="{BE3281B6-A8EE-4D9C-BFBF-4BC46D7B7D4A}" type="presParOf" srcId="{F9645EC8-5189-4F29-8292-73A19DA66FCA}" destId="{35402409-ABCE-4570-81CF-4D9D0B3DFD62}" srcOrd="3" destOrd="0" presId="urn:microsoft.com/office/officeart/2018/5/layout/IconCircleLabelList"/>
    <dgm:cxn modelId="{C5C52BD0-D9CB-49F7-A95D-F759871B222D}" type="presParOf" srcId="{7A4A314D-0F92-4121-900F-CFE729818F38}" destId="{D89EA389-F8FD-44F9-8C47-B36E442C8757}" srcOrd="3" destOrd="0" presId="urn:microsoft.com/office/officeart/2018/5/layout/IconCircleLabelList"/>
    <dgm:cxn modelId="{0C82DA1C-032D-4983-8399-665E01182CFC}" type="presParOf" srcId="{7A4A314D-0F92-4121-900F-CFE729818F38}" destId="{9B52A47E-EE1F-4542-ABB6-19A7A64660D0}" srcOrd="4" destOrd="0" presId="urn:microsoft.com/office/officeart/2018/5/layout/IconCircleLabelList"/>
    <dgm:cxn modelId="{06421308-083F-498C-A067-9BB327699194}" type="presParOf" srcId="{9B52A47E-EE1F-4542-ABB6-19A7A64660D0}" destId="{0864872A-523A-4A64-9743-E23FDA8E93F9}" srcOrd="0" destOrd="0" presId="urn:microsoft.com/office/officeart/2018/5/layout/IconCircleLabelList"/>
    <dgm:cxn modelId="{B13FB5BF-8A6B-4021-A7CB-11A68BF452DF}" type="presParOf" srcId="{9B52A47E-EE1F-4542-ABB6-19A7A64660D0}" destId="{26C05E65-B048-406F-888A-7EBE036AFA52}" srcOrd="1" destOrd="0" presId="urn:microsoft.com/office/officeart/2018/5/layout/IconCircleLabelList"/>
    <dgm:cxn modelId="{91475351-F62D-463E-A060-E87E437236FC}" type="presParOf" srcId="{9B52A47E-EE1F-4542-ABB6-19A7A64660D0}" destId="{72D69D9D-E827-471D-B0DD-12EA3DA50924}" srcOrd="2" destOrd="0" presId="urn:microsoft.com/office/officeart/2018/5/layout/IconCircleLabelList"/>
    <dgm:cxn modelId="{9E70A443-7A42-4C49-A5E6-1A7B229E9378}" type="presParOf" srcId="{9B52A47E-EE1F-4542-ABB6-19A7A64660D0}" destId="{66FE5FD5-1AFA-4CF1-B66B-03A22F390FA4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35C9BB3-5C2A-407F-95AA-340423346131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22E6AE8-7AC2-4A78-B404-60580834DFA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Strategy = What &amp; Why.</a:t>
          </a:r>
          <a:endParaRPr lang="en-US">
            <a:latin typeface="Poppins SemiBold"/>
          </a:endParaRPr>
        </a:p>
      </dgm:t>
    </dgm:pt>
    <dgm:pt modelId="{CA127CC1-7601-471B-A1B3-05C152729812}" type="parTrans" cxnId="{36B762C7-E4B1-4F6B-B2C8-8F26C2BA3788}">
      <dgm:prSet/>
      <dgm:spPr/>
      <dgm:t>
        <a:bodyPr/>
        <a:lstStyle/>
        <a:p>
          <a:endParaRPr lang="en-US"/>
        </a:p>
      </dgm:t>
    </dgm:pt>
    <dgm:pt modelId="{C273827D-0FFA-4DC7-B3C2-F71256059CA6}" type="sibTrans" cxnId="{36B762C7-E4B1-4F6B-B2C8-8F26C2BA3788}">
      <dgm:prSet/>
      <dgm:spPr/>
      <dgm:t>
        <a:bodyPr/>
        <a:lstStyle/>
        <a:p>
          <a:endParaRPr lang="en-US"/>
        </a:p>
      </dgm:t>
    </dgm:pt>
    <dgm:pt modelId="{B17C1612-61DE-48CE-8642-E22EF63D0D2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Innovation powers strategy execution.</a:t>
          </a:r>
        </a:p>
      </dgm:t>
    </dgm:pt>
    <dgm:pt modelId="{2F37103A-32DF-4DCD-BC22-0437206C8388}" type="parTrans" cxnId="{E720D05E-BED1-463C-B99D-98A22F452D6E}">
      <dgm:prSet/>
      <dgm:spPr/>
      <dgm:t>
        <a:bodyPr/>
        <a:lstStyle/>
        <a:p>
          <a:endParaRPr lang="en-US"/>
        </a:p>
      </dgm:t>
    </dgm:pt>
    <dgm:pt modelId="{DC3CB736-4922-4EE0-B1D2-81A8FD7FFAA6}" type="sibTrans" cxnId="{E720D05E-BED1-463C-B99D-98A22F452D6E}">
      <dgm:prSet/>
      <dgm:spPr/>
      <dgm:t>
        <a:bodyPr/>
        <a:lstStyle/>
        <a:p>
          <a:endParaRPr lang="en-US"/>
        </a:p>
      </dgm:t>
    </dgm:pt>
    <dgm:pt modelId="{683F8426-5C3D-480B-BDC8-FD49BF3BF3B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Strategy aligns innovation to purpose.</a:t>
          </a:r>
        </a:p>
      </dgm:t>
    </dgm:pt>
    <dgm:pt modelId="{47C2A17B-D7F3-4FED-BA68-A442F4E62074}" type="parTrans" cxnId="{E91EC493-FEE2-4928-93A4-A57F0A0DA040}">
      <dgm:prSet/>
      <dgm:spPr/>
      <dgm:t>
        <a:bodyPr/>
        <a:lstStyle/>
        <a:p>
          <a:endParaRPr lang="en-US"/>
        </a:p>
      </dgm:t>
    </dgm:pt>
    <dgm:pt modelId="{B6DF5E9E-FF0A-4908-9969-BC7732BDCC58}" type="sibTrans" cxnId="{E91EC493-FEE2-4928-93A4-A57F0A0DA040}">
      <dgm:prSet/>
      <dgm:spPr/>
      <dgm:t>
        <a:bodyPr/>
        <a:lstStyle/>
        <a:p>
          <a:endParaRPr lang="en-US"/>
        </a:p>
      </dgm:t>
    </dgm:pt>
    <dgm:pt modelId="{0978752B-3D62-4F68-90DB-D9A585C6B7E5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Poppins SemiBold"/>
            </a:rPr>
            <a:t> </a:t>
          </a:r>
          <a:r>
            <a:rPr lang="en-US" dirty="0"/>
            <a:t>Innovation = How.</a:t>
          </a:r>
        </a:p>
      </dgm:t>
    </dgm:pt>
    <dgm:pt modelId="{6D15A205-2D55-4E2C-867F-165D8F5E86AB}" type="parTrans" cxnId="{2A8BBF4A-01A8-48AF-BF1F-69ED325D2B23}">
      <dgm:prSet/>
      <dgm:spPr/>
    </dgm:pt>
    <dgm:pt modelId="{6B9BC4D9-CB36-4A7D-9EEC-0DAAD3153903}" type="sibTrans" cxnId="{2A8BBF4A-01A8-48AF-BF1F-69ED325D2B23}">
      <dgm:prSet/>
      <dgm:spPr/>
    </dgm:pt>
    <dgm:pt modelId="{E09BAD8A-A252-446C-A514-147995CC04CF}" type="pres">
      <dgm:prSet presAssocID="{035C9BB3-5C2A-407F-95AA-340423346131}" presName="root" presStyleCnt="0">
        <dgm:presLayoutVars>
          <dgm:dir/>
          <dgm:resizeHandles val="exact"/>
        </dgm:presLayoutVars>
      </dgm:prSet>
      <dgm:spPr/>
    </dgm:pt>
    <dgm:pt modelId="{4804A756-A2B7-42E7-9C3C-DD9A68528D7C}" type="pres">
      <dgm:prSet presAssocID="{122E6AE8-7AC2-4A78-B404-60580834DFA9}" presName="compNode" presStyleCnt="0"/>
      <dgm:spPr/>
    </dgm:pt>
    <dgm:pt modelId="{1346CAED-BAE5-4CCC-B029-9F1DBC92BAB6}" type="pres">
      <dgm:prSet presAssocID="{122E6AE8-7AC2-4A78-B404-60580834DFA9}" presName="bgRect" presStyleLbl="bgShp" presStyleIdx="0" presStyleCnt="4"/>
      <dgm:spPr/>
    </dgm:pt>
    <dgm:pt modelId="{726F8623-18F4-4CBC-8068-84E39BBE2FF2}" type="pres">
      <dgm:prSet presAssocID="{122E6AE8-7AC2-4A78-B404-60580834DFA9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ing Cards"/>
        </a:ext>
      </dgm:extLst>
    </dgm:pt>
    <dgm:pt modelId="{A95851AD-83BE-49A2-8767-6ACDE032C16D}" type="pres">
      <dgm:prSet presAssocID="{122E6AE8-7AC2-4A78-B404-60580834DFA9}" presName="spaceRect" presStyleCnt="0"/>
      <dgm:spPr/>
    </dgm:pt>
    <dgm:pt modelId="{BE3A4C61-F2A5-4F39-B752-4B3ABAA7EEB2}" type="pres">
      <dgm:prSet presAssocID="{122E6AE8-7AC2-4A78-B404-60580834DFA9}" presName="parTx" presStyleLbl="revTx" presStyleIdx="0" presStyleCnt="4">
        <dgm:presLayoutVars>
          <dgm:chMax val="0"/>
          <dgm:chPref val="0"/>
        </dgm:presLayoutVars>
      </dgm:prSet>
      <dgm:spPr/>
    </dgm:pt>
    <dgm:pt modelId="{32831FE6-B45A-42C3-898B-77519BD69808}" type="pres">
      <dgm:prSet presAssocID="{C273827D-0FFA-4DC7-B3C2-F71256059CA6}" presName="sibTrans" presStyleCnt="0"/>
      <dgm:spPr/>
    </dgm:pt>
    <dgm:pt modelId="{05D48A9D-6762-4492-B3F2-D136DA6E5431}" type="pres">
      <dgm:prSet presAssocID="{0978752B-3D62-4F68-90DB-D9A585C6B7E5}" presName="compNode" presStyleCnt="0"/>
      <dgm:spPr/>
    </dgm:pt>
    <dgm:pt modelId="{DD71B828-E05E-424F-81EB-91DCB4514031}" type="pres">
      <dgm:prSet presAssocID="{0978752B-3D62-4F68-90DB-D9A585C6B7E5}" presName="bgRect" presStyleLbl="bgShp" presStyleIdx="1" presStyleCnt="4"/>
      <dgm:spPr/>
    </dgm:pt>
    <dgm:pt modelId="{F75627CE-1D69-46B5-BE97-286E507E2893}" type="pres">
      <dgm:prSet presAssocID="{0978752B-3D62-4F68-90DB-D9A585C6B7E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B63A5886-C441-4546-9D94-9A239605D6C5}" type="pres">
      <dgm:prSet presAssocID="{0978752B-3D62-4F68-90DB-D9A585C6B7E5}" presName="spaceRect" presStyleCnt="0"/>
      <dgm:spPr/>
    </dgm:pt>
    <dgm:pt modelId="{F2261477-F6B4-4F7A-9F32-16F5EA172B24}" type="pres">
      <dgm:prSet presAssocID="{0978752B-3D62-4F68-90DB-D9A585C6B7E5}" presName="parTx" presStyleLbl="revTx" presStyleIdx="1" presStyleCnt="4">
        <dgm:presLayoutVars>
          <dgm:chMax val="0"/>
          <dgm:chPref val="0"/>
        </dgm:presLayoutVars>
      </dgm:prSet>
      <dgm:spPr/>
    </dgm:pt>
    <dgm:pt modelId="{3DF32D54-32BD-4D57-A63E-15A4AF24DBA7}" type="pres">
      <dgm:prSet presAssocID="{6B9BC4D9-CB36-4A7D-9EEC-0DAAD3153903}" presName="sibTrans" presStyleCnt="0"/>
      <dgm:spPr/>
    </dgm:pt>
    <dgm:pt modelId="{4DB09F96-5EAB-4150-96BF-764B13CDC55B}" type="pres">
      <dgm:prSet presAssocID="{B17C1612-61DE-48CE-8642-E22EF63D0D2A}" presName="compNode" presStyleCnt="0"/>
      <dgm:spPr/>
    </dgm:pt>
    <dgm:pt modelId="{20CF202A-B7C7-4A1E-AA59-317C2A5BCC6B}" type="pres">
      <dgm:prSet presAssocID="{B17C1612-61DE-48CE-8642-E22EF63D0D2A}" presName="bgRect" presStyleLbl="bgShp" presStyleIdx="2" presStyleCnt="4"/>
      <dgm:spPr/>
    </dgm:pt>
    <dgm:pt modelId="{69EBECD8-D9DB-4DD4-A1A1-72C607BAC880}" type="pres">
      <dgm:prSet presAssocID="{B17C1612-61DE-48CE-8642-E22EF63D0D2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6AF04C75-5890-4AF0-8C76-7032DAC0E47A}" type="pres">
      <dgm:prSet presAssocID="{B17C1612-61DE-48CE-8642-E22EF63D0D2A}" presName="spaceRect" presStyleCnt="0"/>
      <dgm:spPr/>
    </dgm:pt>
    <dgm:pt modelId="{869C3E64-7810-4062-B3F7-7B629946EB11}" type="pres">
      <dgm:prSet presAssocID="{B17C1612-61DE-48CE-8642-E22EF63D0D2A}" presName="parTx" presStyleLbl="revTx" presStyleIdx="2" presStyleCnt="4">
        <dgm:presLayoutVars>
          <dgm:chMax val="0"/>
          <dgm:chPref val="0"/>
        </dgm:presLayoutVars>
      </dgm:prSet>
      <dgm:spPr/>
    </dgm:pt>
    <dgm:pt modelId="{3BE0E6FE-0EE2-4CD6-8DE4-0DF4098EE0B9}" type="pres">
      <dgm:prSet presAssocID="{DC3CB736-4922-4EE0-B1D2-81A8FD7FFAA6}" presName="sibTrans" presStyleCnt="0"/>
      <dgm:spPr/>
    </dgm:pt>
    <dgm:pt modelId="{B0E58632-E5B5-4132-864E-2C6355966489}" type="pres">
      <dgm:prSet presAssocID="{683F8426-5C3D-480B-BDC8-FD49BF3BF3B0}" presName="compNode" presStyleCnt="0"/>
      <dgm:spPr/>
    </dgm:pt>
    <dgm:pt modelId="{0DD3090D-9168-4017-B7C8-0F9F0A4FB78A}" type="pres">
      <dgm:prSet presAssocID="{683F8426-5C3D-480B-BDC8-FD49BF3BF3B0}" presName="bgRect" presStyleLbl="bgShp" presStyleIdx="3" presStyleCnt="4"/>
      <dgm:spPr/>
    </dgm:pt>
    <dgm:pt modelId="{3AF63E38-6299-4287-8A8F-A81CE9C68A5E}" type="pres">
      <dgm:prSet presAssocID="{683F8426-5C3D-480B-BDC8-FD49BF3BF3B0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4C281D88-6EB1-46BC-B9A0-212FAC94C040}" type="pres">
      <dgm:prSet presAssocID="{683F8426-5C3D-480B-BDC8-FD49BF3BF3B0}" presName="spaceRect" presStyleCnt="0"/>
      <dgm:spPr/>
    </dgm:pt>
    <dgm:pt modelId="{94C94669-F0C8-4979-9BFA-F5B5B35F2CBB}" type="pres">
      <dgm:prSet presAssocID="{683F8426-5C3D-480B-BDC8-FD49BF3BF3B0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E720D05E-BED1-463C-B99D-98A22F452D6E}" srcId="{035C9BB3-5C2A-407F-95AA-340423346131}" destId="{B17C1612-61DE-48CE-8642-E22EF63D0D2A}" srcOrd="2" destOrd="0" parTransId="{2F37103A-32DF-4DCD-BC22-0437206C8388}" sibTransId="{DC3CB736-4922-4EE0-B1D2-81A8FD7FFAA6}"/>
    <dgm:cxn modelId="{2A8BBF4A-01A8-48AF-BF1F-69ED325D2B23}" srcId="{035C9BB3-5C2A-407F-95AA-340423346131}" destId="{0978752B-3D62-4F68-90DB-D9A585C6B7E5}" srcOrd="1" destOrd="0" parTransId="{6D15A205-2D55-4E2C-867F-165D8F5E86AB}" sibTransId="{6B9BC4D9-CB36-4A7D-9EEC-0DAAD3153903}"/>
    <dgm:cxn modelId="{E91EC493-FEE2-4928-93A4-A57F0A0DA040}" srcId="{035C9BB3-5C2A-407F-95AA-340423346131}" destId="{683F8426-5C3D-480B-BDC8-FD49BF3BF3B0}" srcOrd="3" destOrd="0" parTransId="{47C2A17B-D7F3-4FED-BA68-A442F4E62074}" sibTransId="{B6DF5E9E-FF0A-4908-9969-BC7732BDCC58}"/>
    <dgm:cxn modelId="{B9100398-B8EC-42C5-BF1D-5F73374128ED}" type="presOf" srcId="{B17C1612-61DE-48CE-8642-E22EF63D0D2A}" destId="{869C3E64-7810-4062-B3F7-7B629946EB11}" srcOrd="0" destOrd="0" presId="urn:microsoft.com/office/officeart/2018/2/layout/IconVerticalSolidList"/>
    <dgm:cxn modelId="{CCC087A4-FA59-4A83-80C1-F59B51AD777B}" type="presOf" srcId="{122E6AE8-7AC2-4A78-B404-60580834DFA9}" destId="{BE3A4C61-F2A5-4F39-B752-4B3ABAA7EEB2}" srcOrd="0" destOrd="0" presId="urn:microsoft.com/office/officeart/2018/2/layout/IconVerticalSolidList"/>
    <dgm:cxn modelId="{7CFE19AB-2BD3-42D5-90A7-766501B4A9FC}" type="presOf" srcId="{035C9BB3-5C2A-407F-95AA-340423346131}" destId="{E09BAD8A-A252-446C-A514-147995CC04CF}" srcOrd="0" destOrd="0" presId="urn:microsoft.com/office/officeart/2018/2/layout/IconVerticalSolidList"/>
    <dgm:cxn modelId="{36B762C7-E4B1-4F6B-B2C8-8F26C2BA3788}" srcId="{035C9BB3-5C2A-407F-95AA-340423346131}" destId="{122E6AE8-7AC2-4A78-B404-60580834DFA9}" srcOrd="0" destOrd="0" parTransId="{CA127CC1-7601-471B-A1B3-05C152729812}" sibTransId="{C273827D-0FFA-4DC7-B3C2-F71256059CA6}"/>
    <dgm:cxn modelId="{9FF3CDDA-8B93-4476-A11C-FCB049CA0C87}" type="presOf" srcId="{0978752B-3D62-4F68-90DB-D9A585C6B7E5}" destId="{F2261477-F6B4-4F7A-9F32-16F5EA172B24}" srcOrd="0" destOrd="0" presId="urn:microsoft.com/office/officeart/2018/2/layout/IconVerticalSolidList"/>
    <dgm:cxn modelId="{5EA1B7F8-D9F8-484A-9950-5771BF40D7BA}" type="presOf" srcId="{683F8426-5C3D-480B-BDC8-FD49BF3BF3B0}" destId="{94C94669-F0C8-4979-9BFA-F5B5B35F2CBB}" srcOrd="0" destOrd="0" presId="urn:microsoft.com/office/officeart/2018/2/layout/IconVerticalSolidList"/>
    <dgm:cxn modelId="{3BF3CA00-6387-46AD-962F-3174F3B87EC6}" type="presParOf" srcId="{E09BAD8A-A252-446C-A514-147995CC04CF}" destId="{4804A756-A2B7-42E7-9C3C-DD9A68528D7C}" srcOrd="0" destOrd="0" presId="urn:microsoft.com/office/officeart/2018/2/layout/IconVerticalSolidList"/>
    <dgm:cxn modelId="{6FC2E0DA-4864-411C-9262-C7B48194A0E5}" type="presParOf" srcId="{4804A756-A2B7-42E7-9C3C-DD9A68528D7C}" destId="{1346CAED-BAE5-4CCC-B029-9F1DBC92BAB6}" srcOrd="0" destOrd="0" presId="urn:microsoft.com/office/officeart/2018/2/layout/IconVerticalSolidList"/>
    <dgm:cxn modelId="{444BB19B-FF38-4F6D-9835-1E1BDE86EB56}" type="presParOf" srcId="{4804A756-A2B7-42E7-9C3C-DD9A68528D7C}" destId="{726F8623-18F4-4CBC-8068-84E39BBE2FF2}" srcOrd="1" destOrd="0" presId="urn:microsoft.com/office/officeart/2018/2/layout/IconVerticalSolidList"/>
    <dgm:cxn modelId="{C0A45901-E800-4CAC-8354-0CEE8691BC3A}" type="presParOf" srcId="{4804A756-A2B7-42E7-9C3C-DD9A68528D7C}" destId="{A95851AD-83BE-49A2-8767-6ACDE032C16D}" srcOrd="2" destOrd="0" presId="urn:microsoft.com/office/officeart/2018/2/layout/IconVerticalSolidList"/>
    <dgm:cxn modelId="{B82B1B35-F5E1-464B-9F2D-7870EE28198A}" type="presParOf" srcId="{4804A756-A2B7-42E7-9C3C-DD9A68528D7C}" destId="{BE3A4C61-F2A5-4F39-B752-4B3ABAA7EEB2}" srcOrd="3" destOrd="0" presId="urn:microsoft.com/office/officeart/2018/2/layout/IconVerticalSolidList"/>
    <dgm:cxn modelId="{4001A92F-FCD1-45A3-ACB1-8F1EBCA6A7B4}" type="presParOf" srcId="{E09BAD8A-A252-446C-A514-147995CC04CF}" destId="{32831FE6-B45A-42C3-898B-77519BD69808}" srcOrd="1" destOrd="0" presId="urn:microsoft.com/office/officeart/2018/2/layout/IconVerticalSolidList"/>
    <dgm:cxn modelId="{C1FB9628-83EC-4E49-B742-2706D2304E75}" type="presParOf" srcId="{E09BAD8A-A252-446C-A514-147995CC04CF}" destId="{05D48A9D-6762-4492-B3F2-D136DA6E5431}" srcOrd="2" destOrd="0" presId="urn:microsoft.com/office/officeart/2018/2/layout/IconVerticalSolidList"/>
    <dgm:cxn modelId="{1BD09ADE-065A-44D6-98A1-0EF6E0615E6C}" type="presParOf" srcId="{05D48A9D-6762-4492-B3F2-D136DA6E5431}" destId="{DD71B828-E05E-424F-81EB-91DCB4514031}" srcOrd="0" destOrd="0" presId="urn:microsoft.com/office/officeart/2018/2/layout/IconVerticalSolidList"/>
    <dgm:cxn modelId="{A82ED4AB-8D81-48E4-9A00-61937F4C0CF6}" type="presParOf" srcId="{05D48A9D-6762-4492-B3F2-D136DA6E5431}" destId="{F75627CE-1D69-46B5-BE97-286E507E2893}" srcOrd="1" destOrd="0" presId="urn:microsoft.com/office/officeart/2018/2/layout/IconVerticalSolidList"/>
    <dgm:cxn modelId="{B07F6E2D-EBDA-4CF0-A302-9C0D1399B877}" type="presParOf" srcId="{05D48A9D-6762-4492-B3F2-D136DA6E5431}" destId="{B63A5886-C441-4546-9D94-9A239605D6C5}" srcOrd="2" destOrd="0" presId="urn:microsoft.com/office/officeart/2018/2/layout/IconVerticalSolidList"/>
    <dgm:cxn modelId="{4FF00261-B355-4B4D-A021-736297DE0CB9}" type="presParOf" srcId="{05D48A9D-6762-4492-B3F2-D136DA6E5431}" destId="{F2261477-F6B4-4F7A-9F32-16F5EA172B24}" srcOrd="3" destOrd="0" presId="urn:microsoft.com/office/officeart/2018/2/layout/IconVerticalSolidList"/>
    <dgm:cxn modelId="{C46B660C-932E-425D-B87F-EF26D491F8DE}" type="presParOf" srcId="{E09BAD8A-A252-446C-A514-147995CC04CF}" destId="{3DF32D54-32BD-4D57-A63E-15A4AF24DBA7}" srcOrd="3" destOrd="0" presId="urn:microsoft.com/office/officeart/2018/2/layout/IconVerticalSolidList"/>
    <dgm:cxn modelId="{0D80D12B-F990-43BD-B6E3-E8F7D91CC1DB}" type="presParOf" srcId="{E09BAD8A-A252-446C-A514-147995CC04CF}" destId="{4DB09F96-5EAB-4150-96BF-764B13CDC55B}" srcOrd="4" destOrd="0" presId="urn:microsoft.com/office/officeart/2018/2/layout/IconVerticalSolidList"/>
    <dgm:cxn modelId="{8B15C029-A04A-49D2-B3EE-18C6BC43D662}" type="presParOf" srcId="{4DB09F96-5EAB-4150-96BF-764B13CDC55B}" destId="{20CF202A-B7C7-4A1E-AA59-317C2A5BCC6B}" srcOrd="0" destOrd="0" presId="urn:microsoft.com/office/officeart/2018/2/layout/IconVerticalSolidList"/>
    <dgm:cxn modelId="{E3D3C95B-ACE7-4D53-929B-FF72D3007665}" type="presParOf" srcId="{4DB09F96-5EAB-4150-96BF-764B13CDC55B}" destId="{69EBECD8-D9DB-4DD4-A1A1-72C607BAC880}" srcOrd="1" destOrd="0" presId="urn:microsoft.com/office/officeart/2018/2/layout/IconVerticalSolidList"/>
    <dgm:cxn modelId="{CF9AE366-B40F-4BC7-B598-697330ABA450}" type="presParOf" srcId="{4DB09F96-5EAB-4150-96BF-764B13CDC55B}" destId="{6AF04C75-5890-4AF0-8C76-7032DAC0E47A}" srcOrd="2" destOrd="0" presId="urn:microsoft.com/office/officeart/2018/2/layout/IconVerticalSolidList"/>
    <dgm:cxn modelId="{3098BB3A-D603-46B9-8C68-9B07F5D52A9F}" type="presParOf" srcId="{4DB09F96-5EAB-4150-96BF-764B13CDC55B}" destId="{869C3E64-7810-4062-B3F7-7B629946EB11}" srcOrd="3" destOrd="0" presId="urn:microsoft.com/office/officeart/2018/2/layout/IconVerticalSolidList"/>
    <dgm:cxn modelId="{F5191846-72A2-48FA-BCE2-550D93DEB2D7}" type="presParOf" srcId="{E09BAD8A-A252-446C-A514-147995CC04CF}" destId="{3BE0E6FE-0EE2-4CD6-8DE4-0DF4098EE0B9}" srcOrd="5" destOrd="0" presId="urn:microsoft.com/office/officeart/2018/2/layout/IconVerticalSolidList"/>
    <dgm:cxn modelId="{81FBA677-1B6E-4836-9D3C-B762AF734EAC}" type="presParOf" srcId="{E09BAD8A-A252-446C-A514-147995CC04CF}" destId="{B0E58632-E5B5-4132-864E-2C6355966489}" srcOrd="6" destOrd="0" presId="urn:microsoft.com/office/officeart/2018/2/layout/IconVerticalSolidList"/>
    <dgm:cxn modelId="{7BF15D69-6D96-432C-B9A8-176703D48801}" type="presParOf" srcId="{B0E58632-E5B5-4132-864E-2C6355966489}" destId="{0DD3090D-9168-4017-B7C8-0F9F0A4FB78A}" srcOrd="0" destOrd="0" presId="urn:microsoft.com/office/officeart/2018/2/layout/IconVerticalSolidList"/>
    <dgm:cxn modelId="{B76F7415-3306-4CF7-A510-5A2B3BBE0BB4}" type="presParOf" srcId="{B0E58632-E5B5-4132-864E-2C6355966489}" destId="{3AF63E38-6299-4287-8A8F-A81CE9C68A5E}" srcOrd="1" destOrd="0" presId="urn:microsoft.com/office/officeart/2018/2/layout/IconVerticalSolidList"/>
    <dgm:cxn modelId="{3E8AA513-C23E-4416-8114-4CF32F65E651}" type="presParOf" srcId="{B0E58632-E5B5-4132-864E-2C6355966489}" destId="{4C281D88-6EB1-46BC-B9A0-212FAC94C040}" srcOrd="2" destOrd="0" presId="urn:microsoft.com/office/officeart/2018/2/layout/IconVerticalSolidList"/>
    <dgm:cxn modelId="{39B14743-DE1B-412C-BE42-79A845946038}" type="presParOf" srcId="{B0E58632-E5B5-4132-864E-2C6355966489}" destId="{94C94669-F0C8-4979-9BFA-F5B5B35F2CB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F75B95B-3211-4FCE-BC61-82DE1DDD849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21DBB13-97D1-4C73-B69B-3F62C45BA450}">
      <dgm:prSet/>
      <dgm:spPr/>
      <dgm:t>
        <a:bodyPr/>
        <a:lstStyle/>
        <a:p>
          <a:r>
            <a:rPr lang="en-US"/>
            <a:t>Sustainable advantage needs both.</a:t>
          </a:r>
        </a:p>
      </dgm:t>
    </dgm:pt>
    <dgm:pt modelId="{D731E7F6-CEBF-4ACB-B10A-F5E025BFB79D}" type="parTrans" cxnId="{2373764D-6C21-4829-A3DF-FC4B44654B6C}">
      <dgm:prSet/>
      <dgm:spPr/>
      <dgm:t>
        <a:bodyPr/>
        <a:lstStyle/>
        <a:p>
          <a:endParaRPr lang="en-US"/>
        </a:p>
      </dgm:t>
    </dgm:pt>
    <dgm:pt modelId="{D2208730-D438-473E-B85C-E54D3A0FA02E}" type="sibTrans" cxnId="{2373764D-6C21-4829-A3DF-FC4B44654B6C}">
      <dgm:prSet/>
      <dgm:spPr/>
      <dgm:t>
        <a:bodyPr/>
        <a:lstStyle/>
        <a:p>
          <a:endParaRPr lang="en-US"/>
        </a:p>
      </dgm:t>
    </dgm:pt>
    <dgm:pt modelId="{5523C79C-0ADB-43DA-B1BA-0DFB51590C97}">
      <dgm:prSet/>
      <dgm:spPr/>
      <dgm:t>
        <a:bodyPr/>
        <a:lstStyle/>
        <a:p>
          <a:r>
            <a:rPr lang="en-US"/>
            <a:t>Adaptive strategies evolve with markets.</a:t>
          </a:r>
        </a:p>
      </dgm:t>
    </dgm:pt>
    <dgm:pt modelId="{53C5ED0B-1918-4E6B-9C15-60AA6C96505A}" type="parTrans" cxnId="{B4430C9D-9B26-402D-AAB3-FB466CE38FED}">
      <dgm:prSet/>
      <dgm:spPr/>
      <dgm:t>
        <a:bodyPr/>
        <a:lstStyle/>
        <a:p>
          <a:endParaRPr lang="en-US"/>
        </a:p>
      </dgm:t>
    </dgm:pt>
    <dgm:pt modelId="{E81FF1EE-78E5-41A9-A133-C3C0D234CE25}" type="sibTrans" cxnId="{B4430C9D-9B26-402D-AAB3-FB466CE38FED}">
      <dgm:prSet/>
      <dgm:spPr/>
      <dgm:t>
        <a:bodyPr/>
        <a:lstStyle/>
        <a:p>
          <a:endParaRPr lang="en-US"/>
        </a:p>
      </dgm:t>
    </dgm:pt>
    <dgm:pt modelId="{A63A8CB2-95CC-43A3-9BB3-991872A660C1}" type="pres">
      <dgm:prSet presAssocID="{BF75B95B-3211-4FCE-BC61-82DE1DDD8498}" presName="linear" presStyleCnt="0">
        <dgm:presLayoutVars>
          <dgm:animLvl val="lvl"/>
          <dgm:resizeHandles val="exact"/>
        </dgm:presLayoutVars>
      </dgm:prSet>
      <dgm:spPr/>
    </dgm:pt>
    <dgm:pt modelId="{F1EFC5AB-3667-435F-AECE-BD577B6470E1}" type="pres">
      <dgm:prSet presAssocID="{D21DBB13-97D1-4C73-B69B-3F62C45BA45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F0B5744-42CD-4022-BBEE-D980A32A5A6B}" type="pres">
      <dgm:prSet presAssocID="{D2208730-D438-473E-B85C-E54D3A0FA02E}" presName="spacer" presStyleCnt="0"/>
      <dgm:spPr/>
    </dgm:pt>
    <dgm:pt modelId="{DA61879A-7A65-408D-A04D-850B93CC75FE}" type="pres">
      <dgm:prSet presAssocID="{5523C79C-0ADB-43DA-B1BA-0DFB51590C97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28383330-E1E1-4808-82EB-3FBA510AA79B}" type="presOf" srcId="{D21DBB13-97D1-4C73-B69B-3F62C45BA450}" destId="{F1EFC5AB-3667-435F-AECE-BD577B6470E1}" srcOrd="0" destOrd="0" presId="urn:microsoft.com/office/officeart/2005/8/layout/vList2"/>
    <dgm:cxn modelId="{7F8B3E3A-18D6-4A56-85A2-4B6B014CC3E6}" type="presOf" srcId="{5523C79C-0ADB-43DA-B1BA-0DFB51590C97}" destId="{DA61879A-7A65-408D-A04D-850B93CC75FE}" srcOrd="0" destOrd="0" presId="urn:microsoft.com/office/officeart/2005/8/layout/vList2"/>
    <dgm:cxn modelId="{2373764D-6C21-4829-A3DF-FC4B44654B6C}" srcId="{BF75B95B-3211-4FCE-BC61-82DE1DDD8498}" destId="{D21DBB13-97D1-4C73-B69B-3F62C45BA450}" srcOrd="0" destOrd="0" parTransId="{D731E7F6-CEBF-4ACB-B10A-F5E025BFB79D}" sibTransId="{D2208730-D438-473E-B85C-E54D3A0FA02E}"/>
    <dgm:cxn modelId="{B4430C9D-9B26-402D-AAB3-FB466CE38FED}" srcId="{BF75B95B-3211-4FCE-BC61-82DE1DDD8498}" destId="{5523C79C-0ADB-43DA-B1BA-0DFB51590C97}" srcOrd="1" destOrd="0" parTransId="{53C5ED0B-1918-4E6B-9C15-60AA6C96505A}" sibTransId="{E81FF1EE-78E5-41A9-A133-C3C0D234CE25}"/>
    <dgm:cxn modelId="{714D79C1-9C57-4C85-8317-35B4032E5143}" type="presOf" srcId="{BF75B95B-3211-4FCE-BC61-82DE1DDD8498}" destId="{A63A8CB2-95CC-43A3-9BB3-991872A660C1}" srcOrd="0" destOrd="0" presId="urn:microsoft.com/office/officeart/2005/8/layout/vList2"/>
    <dgm:cxn modelId="{C95E59D6-2E47-4BF7-8EA5-7FC9924A3E1B}" type="presParOf" srcId="{A63A8CB2-95CC-43A3-9BB3-991872A660C1}" destId="{F1EFC5AB-3667-435F-AECE-BD577B6470E1}" srcOrd="0" destOrd="0" presId="urn:microsoft.com/office/officeart/2005/8/layout/vList2"/>
    <dgm:cxn modelId="{B9427DC9-5EA5-4D2F-99DE-0DD2106F654D}" type="presParOf" srcId="{A63A8CB2-95CC-43A3-9BB3-991872A660C1}" destId="{5F0B5744-42CD-4022-BBEE-D980A32A5A6B}" srcOrd="1" destOrd="0" presId="urn:microsoft.com/office/officeart/2005/8/layout/vList2"/>
    <dgm:cxn modelId="{B5F0B55B-060F-45C0-B17C-E3D495C78951}" type="presParOf" srcId="{A63A8CB2-95CC-43A3-9BB3-991872A660C1}" destId="{DA61879A-7A65-408D-A04D-850B93CC75F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74B846D-EF50-42AC-B73C-E0876B37E9C2}" type="doc">
      <dgm:prSet loTypeId="urn:microsoft.com/office/officeart/2005/8/layout/hierarchy1" loCatId="hierarchy" qsTypeId="urn:microsoft.com/office/officeart/2005/8/quickstyle/simple4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E74EC978-1250-4524-8B47-B94833BC0C4C}">
      <dgm:prSet/>
      <dgm:spPr/>
      <dgm:t>
        <a:bodyPr/>
        <a:lstStyle/>
        <a:p>
          <a:r>
            <a:rPr lang="en-US"/>
            <a:t>Innovation creates new value; disruption changes the rules.</a:t>
          </a:r>
        </a:p>
      </dgm:t>
    </dgm:pt>
    <dgm:pt modelId="{4C693F02-6941-44F6-9B2B-8E8B096DF5D5}" type="parTrans" cxnId="{763C2B2D-5F2A-46D4-8B2E-A32CEF6C484F}">
      <dgm:prSet/>
      <dgm:spPr/>
      <dgm:t>
        <a:bodyPr/>
        <a:lstStyle/>
        <a:p>
          <a:endParaRPr lang="en-US"/>
        </a:p>
      </dgm:t>
    </dgm:pt>
    <dgm:pt modelId="{4A46E227-48D6-4E10-95F9-52D78246B708}" type="sibTrans" cxnId="{763C2B2D-5F2A-46D4-8B2E-A32CEF6C484F}">
      <dgm:prSet/>
      <dgm:spPr/>
      <dgm:t>
        <a:bodyPr/>
        <a:lstStyle/>
        <a:p>
          <a:endParaRPr lang="en-US"/>
        </a:p>
      </dgm:t>
    </dgm:pt>
    <dgm:pt modelId="{FF04AFED-86FA-4F7C-A1E2-7D9FA53EADE8}">
      <dgm:prSet/>
      <dgm:spPr/>
      <dgm:t>
        <a:bodyPr/>
        <a:lstStyle/>
        <a:p>
          <a:r>
            <a:rPr lang="en-US"/>
            <a:t>Disruption starts small, scales big.</a:t>
          </a:r>
        </a:p>
      </dgm:t>
    </dgm:pt>
    <dgm:pt modelId="{BA7D2A98-3239-4129-862F-67570E9E75F3}" type="parTrans" cxnId="{B160670F-22EF-4A7E-B978-46CA62AF02C5}">
      <dgm:prSet/>
      <dgm:spPr/>
      <dgm:t>
        <a:bodyPr/>
        <a:lstStyle/>
        <a:p>
          <a:endParaRPr lang="en-US"/>
        </a:p>
      </dgm:t>
    </dgm:pt>
    <dgm:pt modelId="{34CA6117-8D08-4E22-89ED-6FE4D84B7ACC}" type="sibTrans" cxnId="{B160670F-22EF-4A7E-B978-46CA62AF02C5}">
      <dgm:prSet/>
      <dgm:spPr/>
      <dgm:t>
        <a:bodyPr/>
        <a:lstStyle/>
        <a:p>
          <a:endParaRPr lang="en-US"/>
        </a:p>
      </dgm:t>
    </dgm:pt>
    <dgm:pt modelId="{F9DF339F-23F0-4DDE-A42D-817806FDA356}">
      <dgm:prSet/>
      <dgm:spPr/>
      <dgm:t>
        <a:bodyPr/>
        <a:lstStyle/>
        <a:p>
          <a:r>
            <a:rPr lang="en-US"/>
            <a:t>M-Pesa disrupted finance by being inclusive.</a:t>
          </a:r>
        </a:p>
      </dgm:t>
    </dgm:pt>
    <dgm:pt modelId="{089EF9C0-0C6F-47DB-AFB2-F848802BDFCA}" type="parTrans" cxnId="{5F14E10C-4EF6-442F-85ED-59E4EA8BD0B9}">
      <dgm:prSet/>
      <dgm:spPr/>
      <dgm:t>
        <a:bodyPr/>
        <a:lstStyle/>
        <a:p>
          <a:endParaRPr lang="en-US"/>
        </a:p>
      </dgm:t>
    </dgm:pt>
    <dgm:pt modelId="{82685AD9-B3E8-4662-B8E8-E0C318C165E8}" type="sibTrans" cxnId="{5F14E10C-4EF6-442F-85ED-59E4EA8BD0B9}">
      <dgm:prSet/>
      <dgm:spPr/>
      <dgm:t>
        <a:bodyPr/>
        <a:lstStyle/>
        <a:p>
          <a:endParaRPr lang="en-US"/>
        </a:p>
      </dgm:t>
    </dgm:pt>
    <dgm:pt modelId="{55EB9BD5-5A45-47CE-8FC4-F619ABE0706C}" type="pres">
      <dgm:prSet presAssocID="{F74B846D-EF50-42AC-B73C-E0876B37E9C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ACEE1AE-AFA8-47E1-9F39-095847C44450}" type="pres">
      <dgm:prSet presAssocID="{E74EC978-1250-4524-8B47-B94833BC0C4C}" presName="hierRoot1" presStyleCnt="0"/>
      <dgm:spPr/>
    </dgm:pt>
    <dgm:pt modelId="{FCB5256A-E7FB-4D0A-88BF-811B3C2B52EF}" type="pres">
      <dgm:prSet presAssocID="{E74EC978-1250-4524-8B47-B94833BC0C4C}" presName="composite" presStyleCnt="0"/>
      <dgm:spPr/>
    </dgm:pt>
    <dgm:pt modelId="{B74E2A89-B923-4E6A-AC46-5FA400C70A21}" type="pres">
      <dgm:prSet presAssocID="{E74EC978-1250-4524-8B47-B94833BC0C4C}" presName="background" presStyleLbl="node0" presStyleIdx="0" presStyleCnt="3"/>
      <dgm:spPr/>
    </dgm:pt>
    <dgm:pt modelId="{75FED8D7-9875-486F-80FD-BA29BE5497D3}" type="pres">
      <dgm:prSet presAssocID="{E74EC978-1250-4524-8B47-B94833BC0C4C}" presName="text" presStyleLbl="fgAcc0" presStyleIdx="0" presStyleCnt="3">
        <dgm:presLayoutVars>
          <dgm:chPref val="3"/>
        </dgm:presLayoutVars>
      </dgm:prSet>
      <dgm:spPr/>
    </dgm:pt>
    <dgm:pt modelId="{1D1D9CA9-6FDF-4C1D-B94B-28C59BA8CF9F}" type="pres">
      <dgm:prSet presAssocID="{E74EC978-1250-4524-8B47-B94833BC0C4C}" presName="hierChild2" presStyleCnt="0"/>
      <dgm:spPr/>
    </dgm:pt>
    <dgm:pt modelId="{FB69B40E-92C6-4B89-81BB-1924BBAEF31F}" type="pres">
      <dgm:prSet presAssocID="{FF04AFED-86FA-4F7C-A1E2-7D9FA53EADE8}" presName="hierRoot1" presStyleCnt="0"/>
      <dgm:spPr/>
    </dgm:pt>
    <dgm:pt modelId="{130E758B-1A7C-4474-A384-13B975B36C44}" type="pres">
      <dgm:prSet presAssocID="{FF04AFED-86FA-4F7C-A1E2-7D9FA53EADE8}" presName="composite" presStyleCnt="0"/>
      <dgm:spPr/>
    </dgm:pt>
    <dgm:pt modelId="{B81619A6-F3FB-4BE6-BE3B-CEDD2A086529}" type="pres">
      <dgm:prSet presAssocID="{FF04AFED-86FA-4F7C-A1E2-7D9FA53EADE8}" presName="background" presStyleLbl="node0" presStyleIdx="1" presStyleCnt="3"/>
      <dgm:spPr/>
    </dgm:pt>
    <dgm:pt modelId="{B82CF86A-AD9B-4A77-AC90-6D4CF30C5562}" type="pres">
      <dgm:prSet presAssocID="{FF04AFED-86FA-4F7C-A1E2-7D9FA53EADE8}" presName="text" presStyleLbl="fgAcc0" presStyleIdx="1" presStyleCnt="3">
        <dgm:presLayoutVars>
          <dgm:chPref val="3"/>
        </dgm:presLayoutVars>
      </dgm:prSet>
      <dgm:spPr/>
    </dgm:pt>
    <dgm:pt modelId="{90EF797F-1DD1-44E2-9506-E535225F6609}" type="pres">
      <dgm:prSet presAssocID="{FF04AFED-86FA-4F7C-A1E2-7D9FA53EADE8}" presName="hierChild2" presStyleCnt="0"/>
      <dgm:spPr/>
    </dgm:pt>
    <dgm:pt modelId="{548CBD08-E44D-4255-A610-393E8A68D64F}" type="pres">
      <dgm:prSet presAssocID="{F9DF339F-23F0-4DDE-A42D-817806FDA356}" presName="hierRoot1" presStyleCnt="0"/>
      <dgm:spPr/>
    </dgm:pt>
    <dgm:pt modelId="{D4886D17-48CA-4120-B295-7C3E825AEE6C}" type="pres">
      <dgm:prSet presAssocID="{F9DF339F-23F0-4DDE-A42D-817806FDA356}" presName="composite" presStyleCnt="0"/>
      <dgm:spPr/>
    </dgm:pt>
    <dgm:pt modelId="{4F87323A-C737-47DF-9114-C03F0E29DFBF}" type="pres">
      <dgm:prSet presAssocID="{F9DF339F-23F0-4DDE-A42D-817806FDA356}" presName="background" presStyleLbl="node0" presStyleIdx="2" presStyleCnt="3"/>
      <dgm:spPr/>
    </dgm:pt>
    <dgm:pt modelId="{875EB7C3-FE24-4E7E-92C1-FCF12DFD1046}" type="pres">
      <dgm:prSet presAssocID="{F9DF339F-23F0-4DDE-A42D-817806FDA356}" presName="text" presStyleLbl="fgAcc0" presStyleIdx="2" presStyleCnt="3">
        <dgm:presLayoutVars>
          <dgm:chPref val="3"/>
        </dgm:presLayoutVars>
      </dgm:prSet>
      <dgm:spPr/>
    </dgm:pt>
    <dgm:pt modelId="{4343AC5A-48F5-4ACF-A922-DB0E2C188C80}" type="pres">
      <dgm:prSet presAssocID="{F9DF339F-23F0-4DDE-A42D-817806FDA356}" presName="hierChild2" presStyleCnt="0"/>
      <dgm:spPr/>
    </dgm:pt>
  </dgm:ptLst>
  <dgm:cxnLst>
    <dgm:cxn modelId="{5F14E10C-4EF6-442F-85ED-59E4EA8BD0B9}" srcId="{F74B846D-EF50-42AC-B73C-E0876B37E9C2}" destId="{F9DF339F-23F0-4DDE-A42D-817806FDA356}" srcOrd="2" destOrd="0" parTransId="{089EF9C0-0C6F-47DB-AFB2-F848802BDFCA}" sibTransId="{82685AD9-B3E8-4662-B8E8-E0C318C165E8}"/>
    <dgm:cxn modelId="{B160670F-22EF-4A7E-B978-46CA62AF02C5}" srcId="{F74B846D-EF50-42AC-B73C-E0876B37E9C2}" destId="{FF04AFED-86FA-4F7C-A1E2-7D9FA53EADE8}" srcOrd="1" destOrd="0" parTransId="{BA7D2A98-3239-4129-862F-67570E9E75F3}" sibTransId="{34CA6117-8D08-4E22-89ED-6FE4D84B7ACC}"/>
    <dgm:cxn modelId="{F99B860F-8B71-4F4A-9C1E-FAB07CAAA748}" type="presOf" srcId="{FF04AFED-86FA-4F7C-A1E2-7D9FA53EADE8}" destId="{B82CF86A-AD9B-4A77-AC90-6D4CF30C5562}" srcOrd="0" destOrd="0" presId="urn:microsoft.com/office/officeart/2005/8/layout/hierarchy1"/>
    <dgm:cxn modelId="{65EBBE29-A500-4CBC-AD46-F9DC576AC6A1}" type="presOf" srcId="{E74EC978-1250-4524-8B47-B94833BC0C4C}" destId="{75FED8D7-9875-486F-80FD-BA29BE5497D3}" srcOrd="0" destOrd="0" presId="urn:microsoft.com/office/officeart/2005/8/layout/hierarchy1"/>
    <dgm:cxn modelId="{763C2B2D-5F2A-46D4-8B2E-A32CEF6C484F}" srcId="{F74B846D-EF50-42AC-B73C-E0876B37E9C2}" destId="{E74EC978-1250-4524-8B47-B94833BC0C4C}" srcOrd="0" destOrd="0" parTransId="{4C693F02-6941-44F6-9B2B-8E8B096DF5D5}" sibTransId="{4A46E227-48D6-4E10-95F9-52D78246B708}"/>
    <dgm:cxn modelId="{18835D65-D07D-4369-895D-D1EBB8F61736}" type="presOf" srcId="{F9DF339F-23F0-4DDE-A42D-817806FDA356}" destId="{875EB7C3-FE24-4E7E-92C1-FCF12DFD1046}" srcOrd="0" destOrd="0" presId="urn:microsoft.com/office/officeart/2005/8/layout/hierarchy1"/>
    <dgm:cxn modelId="{DBD7BBEF-FA30-4C3F-9B19-A4A832F2C87D}" type="presOf" srcId="{F74B846D-EF50-42AC-B73C-E0876B37E9C2}" destId="{55EB9BD5-5A45-47CE-8FC4-F619ABE0706C}" srcOrd="0" destOrd="0" presId="urn:microsoft.com/office/officeart/2005/8/layout/hierarchy1"/>
    <dgm:cxn modelId="{C874D11D-555C-4D45-86E5-D4BDD6067706}" type="presParOf" srcId="{55EB9BD5-5A45-47CE-8FC4-F619ABE0706C}" destId="{0ACEE1AE-AFA8-47E1-9F39-095847C44450}" srcOrd="0" destOrd="0" presId="urn:microsoft.com/office/officeart/2005/8/layout/hierarchy1"/>
    <dgm:cxn modelId="{A6E02B89-0CFF-44F6-B719-1164DB13184E}" type="presParOf" srcId="{0ACEE1AE-AFA8-47E1-9F39-095847C44450}" destId="{FCB5256A-E7FB-4D0A-88BF-811B3C2B52EF}" srcOrd="0" destOrd="0" presId="urn:microsoft.com/office/officeart/2005/8/layout/hierarchy1"/>
    <dgm:cxn modelId="{31FDA36F-0365-455D-AC3A-3F7C9A922A12}" type="presParOf" srcId="{FCB5256A-E7FB-4D0A-88BF-811B3C2B52EF}" destId="{B74E2A89-B923-4E6A-AC46-5FA400C70A21}" srcOrd="0" destOrd="0" presId="urn:microsoft.com/office/officeart/2005/8/layout/hierarchy1"/>
    <dgm:cxn modelId="{E4BA1154-DEDD-4C54-A6F3-17FCEC89229C}" type="presParOf" srcId="{FCB5256A-E7FB-4D0A-88BF-811B3C2B52EF}" destId="{75FED8D7-9875-486F-80FD-BA29BE5497D3}" srcOrd="1" destOrd="0" presId="urn:microsoft.com/office/officeart/2005/8/layout/hierarchy1"/>
    <dgm:cxn modelId="{7AB15441-DF1D-4F31-A5EA-2AC713A2E4AE}" type="presParOf" srcId="{0ACEE1AE-AFA8-47E1-9F39-095847C44450}" destId="{1D1D9CA9-6FDF-4C1D-B94B-28C59BA8CF9F}" srcOrd="1" destOrd="0" presId="urn:microsoft.com/office/officeart/2005/8/layout/hierarchy1"/>
    <dgm:cxn modelId="{DB89A578-2B0F-480F-B60C-DED2095A9010}" type="presParOf" srcId="{55EB9BD5-5A45-47CE-8FC4-F619ABE0706C}" destId="{FB69B40E-92C6-4B89-81BB-1924BBAEF31F}" srcOrd="1" destOrd="0" presId="urn:microsoft.com/office/officeart/2005/8/layout/hierarchy1"/>
    <dgm:cxn modelId="{71E598B7-0774-4582-A418-989955226B5D}" type="presParOf" srcId="{FB69B40E-92C6-4B89-81BB-1924BBAEF31F}" destId="{130E758B-1A7C-4474-A384-13B975B36C44}" srcOrd="0" destOrd="0" presId="urn:microsoft.com/office/officeart/2005/8/layout/hierarchy1"/>
    <dgm:cxn modelId="{78EF4124-4C49-4E66-A660-35AB0AB8092C}" type="presParOf" srcId="{130E758B-1A7C-4474-A384-13B975B36C44}" destId="{B81619A6-F3FB-4BE6-BE3B-CEDD2A086529}" srcOrd="0" destOrd="0" presId="urn:microsoft.com/office/officeart/2005/8/layout/hierarchy1"/>
    <dgm:cxn modelId="{DE2ECAC3-948B-4FC1-B2C3-054C8B19110D}" type="presParOf" srcId="{130E758B-1A7C-4474-A384-13B975B36C44}" destId="{B82CF86A-AD9B-4A77-AC90-6D4CF30C5562}" srcOrd="1" destOrd="0" presId="urn:microsoft.com/office/officeart/2005/8/layout/hierarchy1"/>
    <dgm:cxn modelId="{CEA6C4F3-C2FD-47D5-8333-F0C3CFC66934}" type="presParOf" srcId="{FB69B40E-92C6-4B89-81BB-1924BBAEF31F}" destId="{90EF797F-1DD1-44E2-9506-E535225F6609}" srcOrd="1" destOrd="0" presId="urn:microsoft.com/office/officeart/2005/8/layout/hierarchy1"/>
    <dgm:cxn modelId="{641CB4FA-5B1B-457B-A75F-65F5D92C4E46}" type="presParOf" srcId="{55EB9BD5-5A45-47CE-8FC4-F619ABE0706C}" destId="{548CBD08-E44D-4255-A610-393E8A68D64F}" srcOrd="2" destOrd="0" presId="urn:microsoft.com/office/officeart/2005/8/layout/hierarchy1"/>
    <dgm:cxn modelId="{861BF724-40E2-4B7B-80CB-C8F45C93E3B5}" type="presParOf" srcId="{548CBD08-E44D-4255-A610-393E8A68D64F}" destId="{D4886D17-48CA-4120-B295-7C3E825AEE6C}" srcOrd="0" destOrd="0" presId="urn:microsoft.com/office/officeart/2005/8/layout/hierarchy1"/>
    <dgm:cxn modelId="{8555D20A-F2F4-4DB3-84DD-FBE7FDD79A1F}" type="presParOf" srcId="{D4886D17-48CA-4120-B295-7C3E825AEE6C}" destId="{4F87323A-C737-47DF-9114-C03F0E29DFBF}" srcOrd="0" destOrd="0" presId="urn:microsoft.com/office/officeart/2005/8/layout/hierarchy1"/>
    <dgm:cxn modelId="{B64A4852-E29E-4D98-9B2A-199FB2FCAA2D}" type="presParOf" srcId="{D4886D17-48CA-4120-B295-7C3E825AEE6C}" destId="{875EB7C3-FE24-4E7E-92C1-FCF12DFD1046}" srcOrd="1" destOrd="0" presId="urn:microsoft.com/office/officeart/2005/8/layout/hierarchy1"/>
    <dgm:cxn modelId="{CA8C3285-9C26-4F11-9D66-18A09B9ABE83}" type="presParOf" srcId="{548CBD08-E44D-4255-A610-393E8A68D64F}" destId="{4343AC5A-48F5-4ACF-A922-DB0E2C188C8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940094F-8869-4C92-A868-72D7BE39E7D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A4EB21-21FB-4ED0-A229-CB23CBC9966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Kodak failed from fear, not lack of innovation.</a:t>
          </a:r>
        </a:p>
      </dgm:t>
    </dgm:pt>
    <dgm:pt modelId="{079E74B8-B313-4653-8902-C3D291CA0125}" type="parTrans" cxnId="{D8F57BBE-8000-4603-9828-DCDF36B2721F}">
      <dgm:prSet/>
      <dgm:spPr/>
      <dgm:t>
        <a:bodyPr/>
        <a:lstStyle/>
        <a:p>
          <a:endParaRPr lang="en-US"/>
        </a:p>
      </dgm:t>
    </dgm:pt>
    <dgm:pt modelId="{AA6E7047-CCBE-457E-80F8-346C6A4E8640}" type="sibTrans" cxnId="{D8F57BBE-8000-4603-9828-DCDF36B2721F}">
      <dgm:prSet/>
      <dgm:spPr/>
      <dgm:t>
        <a:bodyPr/>
        <a:lstStyle/>
        <a:p>
          <a:endParaRPr lang="en-US"/>
        </a:p>
      </dgm:t>
    </dgm:pt>
    <dgm:pt modelId="{B950C24D-1A21-494A-9D90-3D9D321D8DF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Anyone can be a disruptor with the right mindset.</a:t>
          </a:r>
        </a:p>
      </dgm:t>
    </dgm:pt>
    <dgm:pt modelId="{0377470B-3E59-4FF4-B88A-8B70C763625A}" type="parTrans" cxnId="{E08DB6B9-F361-4451-B995-71AB3251F5FF}">
      <dgm:prSet/>
      <dgm:spPr/>
      <dgm:t>
        <a:bodyPr/>
        <a:lstStyle/>
        <a:p>
          <a:endParaRPr lang="en-US"/>
        </a:p>
      </dgm:t>
    </dgm:pt>
    <dgm:pt modelId="{AAEB7DFC-E2E0-4D2C-94B6-ACBA3879AE18}" type="sibTrans" cxnId="{E08DB6B9-F361-4451-B995-71AB3251F5FF}">
      <dgm:prSet/>
      <dgm:spPr/>
      <dgm:t>
        <a:bodyPr/>
        <a:lstStyle/>
        <a:p>
          <a:endParaRPr lang="en-US"/>
        </a:p>
      </dgm:t>
    </dgm:pt>
    <dgm:pt modelId="{50FD5E05-8012-4C19-A465-A9FD8AA1A777}" type="pres">
      <dgm:prSet presAssocID="{6940094F-8869-4C92-A868-72D7BE39E7D2}" presName="root" presStyleCnt="0">
        <dgm:presLayoutVars>
          <dgm:dir/>
          <dgm:resizeHandles val="exact"/>
        </dgm:presLayoutVars>
      </dgm:prSet>
      <dgm:spPr/>
    </dgm:pt>
    <dgm:pt modelId="{A42F7CCA-D0D4-400D-B2D3-F3026A993456}" type="pres">
      <dgm:prSet presAssocID="{46A4EB21-21FB-4ED0-A229-CB23CBC99665}" presName="compNode" presStyleCnt="0"/>
      <dgm:spPr/>
    </dgm:pt>
    <dgm:pt modelId="{EE4DFD11-0730-4BA3-B366-4D63EC0228E3}" type="pres">
      <dgm:prSet presAssocID="{46A4EB21-21FB-4ED0-A229-CB23CBC99665}" presName="bgRect" presStyleLbl="bgShp" presStyleIdx="0" presStyleCnt="2"/>
      <dgm:spPr/>
    </dgm:pt>
    <dgm:pt modelId="{B2551667-CFAF-4F01-B850-5F405D50DAD1}" type="pres">
      <dgm:prSet presAssocID="{46A4EB21-21FB-4ED0-A229-CB23CBC9966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BDF2CADD-9C9F-4317-B92C-4E48E420715A}" type="pres">
      <dgm:prSet presAssocID="{46A4EB21-21FB-4ED0-A229-CB23CBC99665}" presName="spaceRect" presStyleCnt="0"/>
      <dgm:spPr/>
    </dgm:pt>
    <dgm:pt modelId="{BBF2E432-F3A5-4A05-A6AF-250C022CF859}" type="pres">
      <dgm:prSet presAssocID="{46A4EB21-21FB-4ED0-A229-CB23CBC99665}" presName="parTx" presStyleLbl="revTx" presStyleIdx="0" presStyleCnt="2">
        <dgm:presLayoutVars>
          <dgm:chMax val="0"/>
          <dgm:chPref val="0"/>
        </dgm:presLayoutVars>
      </dgm:prSet>
      <dgm:spPr/>
    </dgm:pt>
    <dgm:pt modelId="{DFE54F19-59E1-4E3E-91F3-B04139F14020}" type="pres">
      <dgm:prSet presAssocID="{AA6E7047-CCBE-457E-80F8-346C6A4E8640}" presName="sibTrans" presStyleCnt="0"/>
      <dgm:spPr/>
    </dgm:pt>
    <dgm:pt modelId="{3BB5D432-EC1D-4D57-9286-1A7E55C77E7A}" type="pres">
      <dgm:prSet presAssocID="{B950C24D-1A21-494A-9D90-3D9D321D8DFB}" presName="compNode" presStyleCnt="0"/>
      <dgm:spPr/>
    </dgm:pt>
    <dgm:pt modelId="{5804B6BE-D32A-402A-B175-1325D65D5029}" type="pres">
      <dgm:prSet presAssocID="{B950C24D-1A21-494A-9D90-3D9D321D8DFB}" presName="bgRect" presStyleLbl="bgShp" presStyleIdx="1" presStyleCnt="2"/>
      <dgm:spPr/>
    </dgm:pt>
    <dgm:pt modelId="{15B8D4AF-59C3-47F5-8486-04F1E5304DD2}" type="pres">
      <dgm:prSet presAssocID="{B950C24D-1A21-494A-9D90-3D9D321D8DFB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C5B60C6B-023C-4A54-9C27-4855C57C35EA}" type="pres">
      <dgm:prSet presAssocID="{B950C24D-1A21-494A-9D90-3D9D321D8DFB}" presName="spaceRect" presStyleCnt="0"/>
      <dgm:spPr/>
    </dgm:pt>
    <dgm:pt modelId="{C4BB8247-E8BB-4800-9516-DEABC1C2BE72}" type="pres">
      <dgm:prSet presAssocID="{B950C24D-1A21-494A-9D90-3D9D321D8DFB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94A5F419-D140-4B02-B36F-5A3C84F162DC}" type="presOf" srcId="{46A4EB21-21FB-4ED0-A229-CB23CBC99665}" destId="{BBF2E432-F3A5-4A05-A6AF-250C022CF859}" srcOrd="0" destOrd="0" presId="urn:microsoft.com/office/officeart/2018/2/layout/IconVerticalSolidList"/>
    <dgm:cxn modelId="{A5E15425-3DB7-449F-8FBF-626FA65BEECD}" type="presOf" srcId="{6940094F-8869-4C92-A868-72D7BE39E7D2}" destId="{50FD5E05-8012-4C19-A465-A9FD8AA1A777}" srcOrd="0" destOrd="0" presId="urn:microsoft.com/office/officeart/2018/2/layout/IconVerticalSolidList"/>
    <dgm:cxn modelId="{9AD796A2-4946-45ED-BBE9-27953FB2A4D6}" type="presOf" srcId="{B950C24D-1A21-494A-9D90-3D9D321D8DFB}" destId="{C4BB8247-E8BB-4800-9516-DEABC1C2BE72}" srcOrd="0" destOrd="0" presId="urn:microsoft.com/office/officeart/2018/2/layout/IconVerticalSolidList"/>
    <dgm:cxn modelId="{E08DB6B9-F361-4451-B995-71AB3251F5FF}" srcId="{6940094F-8869-4C92-A868-72D7BE39E7D2}" destId="{B950C24D-1A21-494A-9D90-3D9D321D8DFB}" srcOrd="1" destOrd="0" parTransId="{0377470B-3E59-4FF4-B88A-8B70C763625A}" sibTransId="{AAEB7DFC-E2E0-4D2C-94B6-ACBA3879AE18}"/>
    <dgm:cxn modelId="{D8F57BBE-8000-4603-9828-DCDF36B2721F}" srcId="{6940094F-8869-4C92-A868-72D7BE39E7D2}" destId="{46A4EB21-21FB-4ED0-A229-CB23CBC99665}" srcOrd="0" destOrd="0" parTransId="{079E74B8-B313-4653-8902-C3D291CA0125}" sibTransId="{AA6E7047-CCBE-457E-80F8-346C6A4E8640}"/>
    <dgm:cxn modelId="{D076EEF4-4BFC-4433-8762-230E2E50C6C5}" type="presParOf" srcId="{50FD5E05-8012-4C19-A465-A9FD8AA1A777}" destId="{A42F7CCA-D0D4-400D-B2D3-F3026A993456}" srcOrd="0" destOrd="0" presId="urn:microsoft.com/office/officeart/2018/2/layout/IconVerticalSolidList"/>
    <dgm:cxn modelId="{5269765B-FF48-4CD6-A285-1B438D24B6CE}" type="presParOf" srcId="{A42F7CCA-D0D4-400D-B2D3-F3026A993456}" destId="{EE4DFD11-0730-4BA3-B366-4D63EC0228E3}" srcOrd="0" destOrd="0" presId="urn:microsoft.com/office/officeart/2018/2/layout/IconVerticalSolidList"/>
    <dgm:cxn modelId="{D2D8DCE8-2356-4ECC-8C63-935CCFEE442A}" type="presParOf" srcId="{A42F7CCA-D0D4-400D-B2D3-F3026A993456}" destId="{B2551667-CFAF-4F01-B850-5F405D50DAD1}" srcOrd="1" destOrd="0" presId="urn:microsoft.com/office/officeart/2018/2/layout/IconVerticalSolidList"/>
    <dgm:cxn modelId="{49C95807-3608-4224-B598-B864FD7718AD}" type="presParOf" srcId="{A42F7CCA-D0D4-400D-B2D3-F3026A993456}" destId="{BDF2CADD-9C9F-4317-B92C-4E48E420715A}" srcOrd="2" destOrd="0" presId="urn:microsoft.com/office/officeart/2018/2/layout/IconVerticalSolidList"/>
    <dgm:cxn modelId="{83F2FE40-7949-4113-893D-AE2CC5402C27}" type="presParOf" srcId="{A42F7CCA-D0D4-400D-B2D3-F3026A993456}" destId="{BBF2E432-F3A5-4A05-A6AF-250C022CF859}" srcOrd="3" destOrd="0" presId="urn:microsoft.com/office/officeart/2018/2/layout/IconVerticalSolidList"/>
    <dgm:cxn modelId="{A28F72E2-9CA4-457E-84F4-C360ECBFB63E}" type="presParOf" srcId="{50FD5E05-8012-4C19-A465-A9FD8AA1A777}" destId="{DFE54F19-59E1-4E3E-91F3-B04139F14020}" srcOrd="1" destOrd="0" presId="urn:microsoft.com/office/officeart/2018/2/layout/IconVerticalSolidList"/>
    <dgm:cxn modelId="{BBD43112-B053-4527-BCAC-AD7AAE9B99E7}" type="presParOf" srcId="{50FD5E05-8012-4C19-A465-A9FD8AA1A777}" destId="{3BB5D432-EC1D-4D57-9286-1A7E55C77E7A}" srcOrd="2" destOrd="0" presId="urn:microsoft.com/office/officeart/2018/2/layout/IconVerticalSolidList"/>
    <dgm:cxn modelId="{77FA296B-BDE2-483D-AEDF-D723ACA2693F}" type="presParOf" srcId="{3BB5D432-EC1D-4D57-9286-1A7E55C77E7A}" destId="{5804B6BE-D32A-402A-B175-1325D65D5029}" srcOrd="0" destOrd="0" presId="urn:microsoft.com/office/officeart/2018/2/layout/IconVerticalSolidList"/>
    <dgm:cxn modelId="{D1E1F386-7AF0-486F-B234-1D3EB7A7A18C}" type="presParOf" srcId="{3BB5D432-EC1D-4D57-9286-1A7E55C77E7A}" destId="{15B8D4AF-59C3-47F5-8486-04F1E5304DD2}" srcOrd="1" destOrd="0" presId="urn:microsoft.com/office/officeart/2018/2/layout/IconVerticalSolidList"/>
    <dgm:cxn modelId="{BF1FFA64-C948-45D9-9CC8-24A6FF149DF7}" type="presParOf" srcId="{3BB5D432-EC1D-4D57-9286-1A7E55C77E7A}" destId="{C5B60C6B-023C-4A54-9C27-4855C57C35EA}" srcOrd="2" destOrd="0" presId="urn:microsoft.com/office/officeart/2018/2/layout/IconVerticalSolidList"/>
    <dgm:cxn modelId="{7C8117F3-3B98-4092-9F26-8C3D0DA2A870}" type="presParOf" srcId="{3BB5D432-EC1D-4D57-9286-1A7E55C77E7A}" destId="{C4BB8247-E8BB-4800-9516-DEABC1C2BE7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FB8E389-FAD0-48D7-ACB3-EB014B8F8667}" type="doc">
      <dgm:prSet loTypeId="urn:microsoft.com/office/officeart/2008/layout/LinedList" loCatId="list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65D94F4-290C-4A45-8B43-A2FB4D2F974F}">
      <dgm:prSet/>
      <dgm:spPr/>
      <dgm:t>
        <a:bodyPr/>
        <a:lstStyle/>
        <a:p>
          <a:r>
            <a:rPr lang="en-US" dirty="0"/>
            <a:t>Jack, W., &amp; Suri, T. (2011). Mobile money: The economics of M-PESA.https://doi.org/10.3386/w16721</a:t>
          </a:r>
        </a:p>
      </dgm:t>
    </dgm:pt>
    <dgm:pt modelId="{CB606F70-53AD-49DD-8529-C8C5F547C84B}" type="parTrans" cxnId="{66E1711B-C8FD-4DA7-920A-1F45D0626120}">
      <dgm:prSet/>
      <dgm:spPr/>
      <dgm:t>
        <a:bodyPr/>
        <a:lstStyle/>
        <a:p>
          <a:endParaRPr lang="en-US"/>
        </a:p>
      </dgm:t>
    </dgm:pt>
    <dgm:pt modelId="{DDED1C25-2093-4F58-95AC-7AB535C41B10}" type="sibTrans" cxnId="{66E1711B-C8FD-4DA7-920A-1F45D0626120}">
      <dgm:prSet/>
      <dgm:spPr/>
      <dgm:t>
        <a:bodyPr/>
        <a:lstStyle/>
        <a:p>
          <a:endParaRPr lang="en-US"/>
        </a:p>
      </dgm:t>
    </dgm:pt>
    <dgm:pt modelId="{428EDAE9-5716-41D4-9057-5928DB426312}">
      <dgm:prSet/>
      <dgm:spPr/>
      <dgm:t>
        <a:bodyPr/>
        <a:lstStyle/>
        <a:p>
          <a:r>
            <a:rPr lang="en-US" dirty="0"/>
            <a:t>Image sources: Microsoft 365 stock, </a:t>
          </a:r>
        </a:p>
      </dgm:t>
    </dgm:pt>
    <dgm:pt modelId="{44AF2442-92E0-40AD-9411-8BC126CDA569}" type="parTrans" cxnId="{93F70FE3-7079-4706-80E5-88EB20721128}">
      <dgm:prSet/>
      <dgm:spPr/>
      <dgm:t>
        <a:bodyPr/>
        <a:lstStyle/>
        <a:p>
          <a:endParaRPr lang="en-US"/>
        </a:p>
      </dgm:t>
    </dgm:pt>
    <dgm:pt modelId="{027718F7-639F-42A1-AAB5-DA90A4FE30A4}" type="sibTrans" cxnId="{93F70FE3-7079-4706-80E5-88EB20721128}">
      <dgm:prSet/>
      <dgm:spPr/>
      <dgm:t>
        <a:bodyPr/>
        <a:lstStyle/>
        <a:p>
          <a:endParaRPr lang="en-US"/>
        </a:p>
      </dgm:t>
    </dgm:pt>
    <dgm:pt modelId="{477BD346-9B11-47E6-91C3-56FE039F100E}">
      <dgm:prSet/>
      <dgm:spPr/>
      <dgm:t>
        <a:bodyPr/>
        <a:lstStyle/>
        <a:p>
          <a:pPr rtl="0"/>
          <a:r>
            <a:rPr lang="en-US" dirty="0"/>
            <a:t>How.africa</a:t>
          </a:r>
          <a:r>
            <a:rPr lang="en-US" dirty="0">
              <a:latin typeface="Poppins SemiBold"/>
            </a:rPr>
            <a:t> https://images.app.goo.gl/3zm6WK1dD49iZE4w7</a:t>
          </a:r>
          <a:endParaRPr lang="en-US" dirty="0"/>
        </a:p>
      </dgm:t>
    </dgm:pt>
    <dgm:pt modelId="{D8701246-D339-4C5F-8592-DB6529A751A9}" type="parTrans" cxnId="{38BEB6EC-DD95-4515-B72F-2FB51433FE3B}">
      <dgm:prSet/>
      <dgm:spPr/>
      <dgm:t>
        <a:bodyPr/>
        <a:lstStyle/>
        <a:p>
          <a:endParaRPr lang="en-US"/>
        </a:p>
      </dgm:t>
    </dgm:pt>
    <dgm:pt modelId="{F5EAF6DB-3A15-49D6-B299-F537F061DE35}" type="sibTrans" cxnId="{38BEB6EC-DD95-4515-B72F-2FB51433FE3B}">
      <dgm:prSet/>
      <dgm:spPr/>
      <dgm:t>
        <a:bodyPr/>
        <a:lstStyle/>
        <a:p>
          <a:endParaRPr lang="en-US"/>
        </a:p>
      </dgm:t>
    </dgm:pt>
    <dgm:pt modelId="{62517BBF-6679-4D97-B05A-17A3325047B7}" type="pres">
      <dgm:prSet presAssocID="{8FB8E389-FAD0-48D7-ACB3-EB014B8F8667}" presName="vert0" presStyleCnt="0">
        <dgm:presLayoutVars>
          <dgm:dir/>
          <dgm:animOne val="branch"/>
          <dgm:animLvl val="lvl"/>
        </dgm:presLayoutVars>
      </dgm:prSet>
      <dgm:spPr/>
    </dgm:pt>
    <dgm:pt modelId="{D4C05CB8-59A5-44B4-80E3-79C666418552}" type="pres">
      <dgm:prSet presAssocID="{065D94F4-290C-4A45-8B43-A2FB4D2F974F}" presName="thickLine" presStyleLbl="alignNode1" presStyleIdx="0" presStyleCnt="3"/>
      <dgm:spPr/>
    </dgm:pt>
    <dgm:pt modelId="{A61A98A5-8708-4692-B19A-A79837981F10}" type="pres">
      <dgm:prSet presAssocID="{065D94F4-290C-4A45-8B43-A2FB4D2F974F}" presName="horz1" presStyleCnt="0"/>
      <dgm:spPr/>
    </dgm:pt>
    <dgm:pt modelId="{BE378D82-1731-46ED-969A-6F4E78060FAF}" type="pres">
      <dgm:prSet presAssocID="{065D94F4-290C-4A45-8B43-A2FB4D2F974F}" presName="tx1" presStyleLbl="revTx" presStyleIdx="0" presStyleCnt="3"/>
      <dgm:spPr/>
    </dgm:pt>
    <dgm:pt modelId="{F62CF027-38FF-40BB-BBD3-50BA09764ED1}" type="pres">
      <dgm:prSet presAssocID="{065D94F4-290C-4A45-8B43-A2FB4D2F974F}" presName="vert1" presStyleCnt="0"/>
      <dgm:spPr/>
    </dgm:pt>
    <dgm:pt modelId="{334A9454-226D-449D-87DE-93FD107F799B}" type="pres">
      <dgm:prSet presAssocID="{428EDAE9-5716-41D4-9057-5928DB426312}" presName="thickLine" presStyleLbl="alignNode1" presStyleIdx="1" presStyleCnt="3"/>
      <dgm:spPr/>
    </dgm:pt>
    <dgm:pt modelId="{A0AC9409-B8F0-46FE-A862-F534CB03EAF7}" type="pres">
      <dgm:prSet presAssocID="{428EDAE9-5716-41D4-9057-5928DB426312}" presName="horz1" presStyleCnt="0"/>
      <dgm:spPr/>
    </dgm:pt>
    <dgm:pt modelId="{F5109912-F6F2-4831-BC41-E9172B40E15E}" type="pres">
      <dgm:prSet presAssocID="{428EDAE9-5716-41D4-9057-5928DB426312}" presName="tx1" presStyleLbl="revTx" presStyleIdx="1" presStyleCnt="3"/>
      <dgm:spPr/>
    </dgm:pt>
    <dgm:pt modelId="{0F4AB637-E229-4F32-96AD-B3E8A5E6EA34}" type="pres">
      <dgm:prSet presAssocID="{428EDAE9-5716-41D4-9057-5928DB426312}" presName="vert1" presStyleCnt="0"/>
      <dgm:spPr/>
    </dgm:pt>
    <dgm:pt modelId="{A88C240E-D1E9-412F-8752-92DD800E3246}" type="pres">
      <dgm:prSet presAssocID="{477BD346-9B11-47E6-91C3-56FE039F100E}" presName="thickLine" presStyleLbl="alignNode1" presStyleIdx="2" presStyleCnt="3"/>
      <dgm:spPr/>
    </dgm:pt>
    <dgm:pt modelId="{0D4DE321-2DFF-496D-8938-0B30544902ED}" type="pres">
      <dgm:prSet presAssocID="{477BD346-9B11-47E6-91C3-56FE039F100E}" presName="horz1" presStyleCnt="0"/>
      <dgm:spPr/>
    </dgm:pt>
    <dgm:pt modelId="{3A1189C7-B5D0-4F6A-B753-88CD1B662E7C}" type="pres">
      <dgm:prSet presAssocID="{477BD346-9B11-47E6-91C3-56FE039F100E}" presName="tx1" presStyleLbl="revTx" presStyleIdx="2" presStyleCnt="3"/>
      <dgm:spPr/>
    </dgm:pt>
    <dgm:pt modelId="{7466ECA9-EF34-4E39-B2CD-3301ADA57D1A}" type="pres">
      <dgm:prSet presAssocID="{477BD346-9B11-47E6-91C3-56FE039F100E}" presName="vert1" presStyleCnt="0"/>
      <dgm:spPr/>
    </dgm:pt>
  </dgm:ptLst>
  <dgm:cxnLst>
    <dgm:cxn modelId="{5A42C613-4139-435A-9F2D-EDFF9F809EE5}" type="presOf" srcId="{428EDAE9-5716-41D4-9057-5928DB426312}" destId="{F5109912-F6F2-4831-BC41-E9172B40E15E}" srcOrd="0" destOrd="0" presId="urn:microsoft.com/office/officeart/2008/layout/LinedList"/>
    <dgm:cxn modelId="{66E1711B-C8FD-4DA7-920A-1F45D0626120}" srcId="{8FB8E389-FAD0-48D7-ACB3-EB014B8F8667}" destId="{065D94F4-290C-4A45-8B43-A2FB4D2F974F}" srcOrd="0" destOrd="0" parTransId="{CB606F70-53AD-49DD-8529-C8C5F547C84B}" sibTransId="{DDED1C25-2093-4F58-95AC-7AB535C41B10}"/>
    <dgm:cxn modelId="{2DA2E424-9C9A-4711-80B9-0CAECF3DD443}" type="presOf" srcId="{477BD346-9B11-47E6-91C3-56FE039F100E}" destId="{3A1189C7-B5D0-4F6A-B753-88CD1B662E7C}" srcOrd="0" destOrd="0" presId="urn:microsoft.com/office/officeart/2008/layout/LinedList"/>
    <dgm:cxn modelId="{12F1995D-70DC-485A-ADA0-386C95B2758E}" type="presOf" srcId="{065D94F4-290C-4A45-8B43-A2FB4D2F974F}" destId="{BE378D82-1731-46ED-969A-6F4E78060FAF}" srcOrd="0" destOrd="0" presId="urn:microsoft.com/office/officeart/2008/layout/LinedList"/>
    <dgm:cxn modelId="{36ACC155-7D58-4583-B94D-0341C40E0106}" type="presOf" srcId="{8FB8E389-FAD0-48D7-ACB3-EB014B8F8667}" destId="{62517BBF-6679-4D97-B05A-17A3325047B7}" srcOrd="0" destOrd="0" presId="urn:microsoft.com/office/officeart/2008/layout/LinedList"/>
    <dgm:cxn modelId="{93F70FE3-7079-4706-80E5-88EB20721128}" srcId="{8FB8E389-FAD0-48D7-ACB3-EB014B8F8667}" destId="{428EDAE9-5716-41D4-9057-5928DB426312}" srcOrd="1" destOrd="0" parTransId="{44AF2442-92E0-40AD-9411-8BC126CDA569}" sibTransId="{027718F7-639F-42A1-AAB5-DA90A4FE30A4}"/>
    <dgm:cxn modelId="{38BEB6EC-DD95-4515-B72F-2FB51433FE3B}" srcId="{8FB8E389-FAD0-48D7-ACB3-EB014B8F8667}" destId="{477BD346-9B11-47E6-91C3-56FE039F100E}" srcOrd="2" destOrd="0" parTransId="{D8701246-D339-4C5F-8592-DB6529A751A9}" sibTransId="{F5EAF6DB-3A15-49D6-B299-F537F061DE35}"/>
    <dgm:cxn modelId="{4A970C71-6EE3-43DD-9734-478C333D241A}" type="presParOf" srcId="{62517BBF-6679-4D97-B05A-17A3325047B7}" destId="{D4C05CB8-59A5-44B4-80E3-79C666418552}" srcOrd="0" destOrd="0" presId="urn:microsoft.com/office/officeart/2008/layout/LinedList"/>
    <dgm:cxn modelId="{6FF453F5-1E28-4358-A606-99CEBA982A0C}" type="presParOf" srcId="{62517BBF-6679-4D97-B05A-17A3325047B7}" destId="{A61A98A5-8708-4692-B19A-A79837981F10}" srcOrd="1" destOrd="0" presId="urn:microsoft.com/office/officeart/2008/layout/LinedList"/>
    <dgm:cxn modelId="{90E7D4C8-C27A-4D69-B3B8-6F811A9B0F01}" type="presParOf" srcId="{A61A98A5-8708-4692-B19A-A79837981F10}" destId="{BE378D82-1731-46ED-969A-6F4E78060FAF}" srcOrd="0" destOrd="0" presId="urn:microsoft.com/office/officeart/2008/layout/LinedList"/>
    <dgm:cxn modelId="{37611107-CBC6-4707-BCE2-5A79CD0F8189}" type="presParOf" srcId="{A61A98A5-8708-4692-B19A-A79837981F10}" destId="{F62CF027-38FF-40BB-BBD3-50BA09764ED1}" srcOrd="1" destOrd="0" presId="urn:microsoft.com/office/officeart/2008/layout/LinedList"/>
    <dgm:cxn modelId="{6AE7CD78-674A-41B9-B9BB-4D0B7B320E76}" type="presParOf" srcId="{62517BBF-6679-4D97-B05A-17A3325047B7}" destId="{334A9454-226D-449D-87DE-93FD107F799B}" srcOrd="2" destOrd="0" presId="urn:microsoft.com/office/officeart/2008/layout/LinedList"/>
    <dgm:cxn modelId="{34607336-128F-4E10-B3E2-25D14ED3E91F}" type="presParOf" srcId="{62517BBF-6679-4D97-B05A-17A3325047B7}" destId="{A0AC9409-B8F0-46FE-A862-F534CB03EAF7}" srcOrd="3" destOrd="0" presId="urn:microsoft.com/office/officeart/2008/layout/LinedList"/>
    <dgm:cxn modelId="{B3CEBF03-84D7-4049-B2DD-BDD61D227165}" type="presParOf" srcId="{A0AC9409-B8F0-46FE-A862-F534CB03EAF7}" destId="{F5109912-F6F2-4831-BC41-E9172B40E15E}" srcOrd="0" destOrd="0" presId="urn:microsoft.com/office/officeart/2008/layout/LinedList"/>
    <dgm:cxn modelId="{522626AE-0530-4C73-99A1-C93D5645A594}" type="presParOf" srcId="{A0AC9409-B8F0-46FE-A862-F534CB03EAF7}" destId="{0F4AB637-E229-4F32-96AD-B3E8A5E6EA34}" srcOrd="1" destOrd="0" presId="urn:microsoft.com/office/officeart/2008/layout/LinedList"/>
    <dgm:cxn modelId="{EC6C0ABF-C262-4AA0-8F98-88F1DAFA85AB}" type="presParOf" srcId="{62517BBF-6679-4D97-B05A-17A3325047B7}" destId="{A88C240E-D1E9-412F-8752-92DD800E3246}" srcOrd="4" destOrd="0" presId="urn:microsoft.com/office/officeart/2008/layout/LinedList"/>
    <dgm:cxn modelId="{BA6A1EF8-318F-488B-B8C4-05F58B222691}" type="presParOf" srcId="{62517BBF-6679-4D97-B05A-17A3325047B7}" destId="{0D4DE321-2DFF-496D-8938-0B30544902ED}" srcOrd="5" destOrd="0" presId="urn:microsoft.com/office/officeart/2008/layout/LinedList"/>
    <dgm:cxn modelId="{438015AD-441F-4F27-8474-5C12C38A1CBA}" type="presParOf" srcId="{0D4DE321-2DFF-496D-8938-0B30544902ED}" destId="{3A1189C7-B5D0-4F6A-B753-88CD1B662E7C}" srcOrd="0" destOrd="0" presId="urn:microsoft.com/office/officeart/2008/layout/LinedList"/>
    <dgm:cxn modelId="{125C39D1-BAE9-4E22-8DF0-4B6CD0965056}" type="presParOf" srcId="{0D4DE321-2DFF-496D-8938-0B30544902ED}" destId="{7466ECA9-EF34-4E39-B2CD-3301ADA57D1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5E07FD-DEA9-4310-9AF9-95430EB9D395}">
      <dsp:nvSpPr>
        <dsp:cNvPr id="0" name=""/>
        <dsp:cNvSpPr/>
      </dsp:nvSpPr>
      <dsp:spPr>
        <a:xfrm>
          <a:off x="518654" y="573316"/>
          <a:ext cx="1612687" cy="1612687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5185B7-8CCA-4CBA-BE70-FE00395543E7}">
      <dsp:nvSpPr>
        <dsp:cNvPr id="0" name=""/>
        <dsp:cNvSpPr/>
      </dsp:nvSpPr>
      <dsp:spPr>
        <a:xfrm>
          <a:off x="862341" y="917004"/>
          <a:ext cx="925312" cy="9253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4CEBFA-BBDD-4290-8FF4-1CB9F6EF7BF2}">
      <dsp:nvSpPr>
        <dsp:cNvPr id="0" name=""/>
        <dsp:cNvSpPr/>
      </dsp:nvSpPr>
      <dsp:spPr>
        <a:xfrm>
          <a:off x="3122" y="2688316"/>
          <a:ext cx="264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Recap: Risk and Crisis Strategy – playing defense.</a:t>
          </a:r>
        </a:p>
      </dsp:txBody>
      <dsp:txXfrm>
        <a:off x="3122" y="2688316"/>
        <a:ext cx="2643750" cy="720000"/>
      </dsp:txXfrm>
    </dsp:sp>
    <dsp:sp modelId="{E4FB60A3-9361-41A9-A648-8AA905259A63}">
      <dsp:nvSpPr>
        <dsp:cNvPr id="0" name=""/>
        <dsp:cNvSpPr/>
      </dsp:nvSpPr>
      <dsp:spPr>
        <a:xfrm>
          <a:off x="3625060" y="573316"/>
          <a:ext cx="1612687" cy="1612687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809E1A-B719-4CDF-94B7-A7971410424D}">
      <dsp:nvSpPr>
        <dsp:cNvPr id="0" name=""/>
        <dsp:cNvSpPr/>
      </dsp:nvSpPr>
      <dsp:spPr>
        <a:xfrm>
          <a:off x="3968747" y="917004"/>
          <a:ext cx="925312" cy="9253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A8824D-7E7A-4A27-95FB-0D4B273AF6DC}">
      <dsp:nvSpPr>
        <dsp:cNvPr id="0" name=""/>
        <dsp:cNvSpPr/>
      </dsp:nvSpPr>
      <dsp:spPr>
        <a:xfrm>
          <a:off x="3109529" y="2688316"/>
          <a:ext cx="264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Today’s topic: Playing offense through innovation.</a:t>
          </a:r>
        </a:p>
      </dsp:txBody>
      <dsp:txXfrm>
        <a:off x="3109529" y="2688316"/>
        <a:ext cx="2643750" cy="720000"/>
      </dsp:txXfrm>
    </dsp:sp>
    <dsp:sp modelId="{F2D29194-332E-4F0D-B36B-6667246B17B0}">
      <dsp:nvSpPr>
        <dsp:cNvPr id="0" name=""/>
        <dsp:cNvSpPr/>
      </dsp:nvSpPr>
      <dsp:spPr>
        <a:xfrm>
          <a:off x="6731466" y="573316"/>
          <a:ext cx="1612687" cy="1612687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712605-C721-4BBA-82EC-DA484BDC9DD4}">
      <dsp:nvSpPr>
        <dsp:cNvPr id="0" name=""/>
        <dsp:cNvSpPr/>
      </dsp:nvSpPr>
      <dsp:spPr>
        <a:xfrm>
          <a:off x="7075154" y="917004"/>
          <a:ext cx="925312" cy="9253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134F05-0C89-43B8-AC32-55EF0BFC9874}">
      <dsp:nvSpPr>
        <dsp:cNvPr id="0" name=""/>
        <dsp:cNvSpPr/>
      </dsp:nvSpPr>
      <dsp:spPr>
        <a:xfrm>
          <a:off x="6215935" y="2688316"/>
          <a:ext cx="264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Shift from surviving change to driving change.</a:t>
          </a:r>
        </a:p>
      </dsp:txBody>
      <dsp:txXfrm>
        <a:off x="6215935" y="2688316"/>
        <a:ext cx="264375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3E60FC-372A-4D82-8E94-4085434B3414}">
      <dsp:nvSpPr>
        <dsp:cNvPr id="0" name=""/>
        <dsp:cNvSpPr/>
      </dsp:nvSpPr>
      <dsp:spPr>
        <a:xfrm>
          <a:off x="0" y="4079110"/>
          <a:ext cx="1607295" cy="133885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11" tIns="120904" rIns="114311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Analyze</a:t>
          </a:r>
        </a:p>
      </dsp:txBody>
      <dsp:txXfrm>
        <a:off x="0" y="4079110"/>
        <a:ext cx="1607295" cy="1338854"/>
      </dsp:txXfrm>
    </dsp:sp>
    <dsp:sp modelId="{52049C35-CAA8-417A-92F2-73B2F608B2C8}">
      <dsp:nvSpPr>
        <dsp:cNvPr id="0" name=""/>
        <dsp:cNvSpPr/>
      </dsp:nvSpPr>
      <dsp:spPr>
        <a:xfrm>
          <a:off x="1607295" y="4079110"/>
          <a:ext cx="4821885" cy="133885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7811" tIns="215900" rIns="97811" bIns="21590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Analyze case studies like M-Pesa and Kodak.</a:t>
          </a:r>
        </a:p>
      </dsp:txBody>
      <dsp:txXfrm>
        <a:off x="1607295" y="4079110"/>
        <a:ext cx="4821885" cy="1338854"/>
      </dsp:txXfrm>
    </dsp:sp>
    <dsp:sp modelId="{DE2BDA69-7068-44A8-BD26-1BFDB9D3BCAB}">
      <dsp:nvSpPr>
        <dsp:cNvPr id="0" name=""/>
        <dsp:cNvSpPr/>
      </dsp:nvSpPr>
      <dsp:spPr>
        <a:xfrm rot="10800000">
          <a:off x="0" y="2040034"/>
          <a:ext cx="1607295" cy="2059158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11" tIns="120904" rIns="114311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Differentiate</a:t>
          </a:r>
        </a:p>
      </dsp:txBody>
      <dsp:txXfrm rot="-10800000">
        <a:off x="0" y="2040034"/>
        <a:ext cx="1607295" cy="1338453"/>
      </dsp:txXfrm>
    </dsp:sp>
    <dsp:sp modelId="{8509FAF0-310A-4BC9-9241-BE0B00D8ED3D}">
      <dsp:nvSpPr>
        <dsp:cNvPr id="0" name=""/>
        <dsp:cNvSpPr/>
      </dsp:nvSpPr>
      <dsp:spPr>
        <a:xfrm>
          <a:off x="1607295" y="2040034"/>
          <a:ext cx="4821885" cy="133845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7811" tIns="215900" rIns="97811" bIns="21590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Differentiate sustaining vs disruptive innovation.</a:t>
          </a:r>
        </a:p>
      </dsp:txBody>
      <dsp:txXfrm>
        <a:off x="1607295" y="2040034"/>
        <a:ext cx="4821885" cy="1338453"/>
      </dsp:txXfrm>
    </dsp:sp>
    <dsp:sp modelId="{CFB61E58-D59C-4EBD-9929-B6E8A1BC7437}">
      <dsp:nvSpPr>
        <dsp:cNvPr id="0" name=""/>
        <dsp:cNvSpPr/>
      </dsp:nvSpPr>
      <dsp:spPr>
        <a:xfrm rot="10800000">
          <a:off x="0" y="957"/>
          <a:ext cx="1607295" cy="2059158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11" tIns="120904" rIns="114311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Define</a:t>
          </a:r>
        </a:p>
      </dsp:txBody>
      <dsp:txXfrm rot="-10800000">
        <a:off x="0" y="957"/>
        <a:ext cx="1607295" cy="1338453"/>
      </dsp:txXfrm>
    </dsp:sp>
    <dsp:sp modelId="{B1B18D97-9476-4746-A014-1694C91A18C0}">
      <dsp:nvSpPr>
        <dsp:cNvPr id="0" name=""/>
        <dsp:cNvSpPr/>
      </dsp:nvSpPr>
      <dsp:spPr>
        <a:xfrm>
          <a:off x="1607295" y="957"/>
          <a:ext cx="4821885" cy="133845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7811" tIns="215900" rIns="97811" bIns="21590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Define innovation and disruptive strategies.</a:t>
          </a:r>
        </a:p>
      </dsp:txBody>
      <dsp:txXfrm>
        <a:off x="1607295" y="957"/>
        <a:ext cx="4821885" cy="13384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AA70DF-09CF-40A4-92BE-A63C8F7B12BB}">
      <dsp:nvSpPr>
        <dsp:cNvPr id="0" name=""/>
        <dsp:cNvSpPr/>
      </dsp:nvSpPr>
      <dsp:spPr>
        <a:xfrm>
          <a:off x="0" y="2645"/>
          <a:ext cx="642918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CAEDCC-1256-40EB-9987-555A37977ABD}">
      <dsp:nvSpPr>
        <dsp:cNvPr id="0" name=""/>
        <dsp:cNvSpPr/>
      </dsp:nvSpPr>
      <dsp:spPr>
        <a:xfrm>
          <a:off x="0" y="2645"/>
          <a:ext cx="6429181" cy="1804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Creating new value via products, services, ideas.</a:t>
          </a:r>
        </a:p>
      </dsp:txBody>
      <dsp:txXfrm>
        <a:off x="0" y="2645"/>
        <a:ext cx="6429181" cy="1804543"/>
      </dsp:txXfrm>
    </dsp:sp>
    <dsp:sp modelId="{63749E04-9CC4-4841-B1CB-A84E19A2E646}">
      <dsp:nvSpPr>
        <dsp:cNvPr id="0" name=""/>
        <dsp:cNvSpPr/>
      </dsp:nvSpPr>
      <dsp:spPr>
        <a:xfrm>
          <a:off x="0" y="1807189"/>
          <a:ext cx="642918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27DC0E-36BB-47C1-8DFC-E8033423883B}">
      <dsp:nvSpPr>
        <dsp:cNvPr id="0" name=""/>
        <dsp:cNvSpPr/>
      </dsp:nvSpPr>
      <dsp:spPr>
        <a:xfrm>
          <a:off x="0" y="1807189"/>
          <a:ext cx="6429181" cy="1804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Can be technological, organizational, or strategic.</a:t>
          </a:r>
        </a:p>
      </dsp:txBody>
      <dsp:txXfrm>
        <a:off x="0" y="1807189"/>
        <a:ext cx="6429181" cy="1804543"/>
      </dsp:txXfrm>
    </dsp:sp>
    <dsp:sp modelId="{3A393FAF-DC18-4E9B-A3E3-48EEA2B39FDD}">
      <dsp:nvSpPr>
        <dsp:cNvPr id="0" name=""/>
        <dsp:cNvSpPr/>
      </dsp:nvSpPr>
      <dsp:spPr>
        <a:xfrm>
          <a:off x="0" y="3611733"/>
          <a:ext cx="642918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1C6205-4A9F-4455-BE67-C819DA792207}">
      <dsp:nvSpPr>
        <dsp:cNvPr id="0" name=""/>
        <dsp:cNvSpPr/>
      </dsp:nvSpPr>
      <dsp:spPr>
        <a:xfrm>
          <a:off x="0" y="3611733"/>
          <a:ext cx="6429181" cy="18045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Drives competitive advantage in dynamic markets.</a:t>
          </a:r>
        </a:p>
      </dsp:txBody>
      <dsp:txXfrm>
        <a:off x="0" y="3611733"/>
        <a:ext cx="6429181" cy="18045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3CE1FD-1ECB-4A49-9598-8E0062067C6B}">
      <dsp:nvSpPr>
        <dsp:cNvPr id="0" name=""/>
        <dsp:cNvSpPr/>
      </dsp:nvSpPr>
      <dsp:spPr>
        <a:xfrm>
          <a:off x="517255" y="573113"/>
          <a:ext cx="1544062" cy="1544062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2CCB89-D46D-4649-BE1A-CC54EFC8857A}">
      <dsp:nvSpPr>
        <dsp:cNvPr id="0" name=""/>
        <dsp:cNvSpPr/>
      </dsp:nvSpPr>
      <dsp:spPr>
        <a:xfrm>
          <a:off x="846317" y="902175"/>
          <a:ext cx="885937" cy="8859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CBA257-CB24-42B8-A6A3-ECEC29D9A737}">
      <dsp:nvSpPr>
        <dsp:cNvPr id="0" name=""/>
        <dsp:cNvSpPr/>
      </dsp:nvSpPr>
      <dsp:spPr>
        <a:xfrm>
          <a:off x="23661" y="2598113"/>
          <a:ext cx="25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Low-cost, accessible entry points.</a:t>
          </a:r>
        </a:p>
      </dsp:txBody>
      <dsp:txXfrm>
        <a:off x="23661" y="2598113"/>
        <a:ext cx="2531250" cy="720000"/>
      </dsp:txXfrm>
    </dsp:sp>
    <dsp:sp modelId="{A232B602-A5DD-48FB-9FEF-EA65523B2A5C}">
      <dsp:nvSpPr>
        <dsp:cNvPr id="0" name=""/>
        <dsp:cNvSpPr/>
      </dsp:nvSpPr>
      <dsp:spPr>
        <a:xfrm>
          <a:off x="3491474" y="573113"/>
          <a:ext cx="1544062" cy="1544062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BD477E-B076-4847-9C0A-8C6876C29844}">
      <dsp:nvSpPr>
        <dsp:cNvPr id="0" name=""/>
        <dsp:cNvSpPr/>
      </dsp:nvSpPr>
      <dsp:spPr>
        <a:xfrm>
          <a:off x="3820536" y="902175"/>
          <a:ext cx="885937" cy="8859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402409-ABCE-4570-81CF-4D9D0B3DFD62}">
      <dsp:nvSpPr>
        <dsp:cNvPr id="0" name=""/>
        <dsp:cNvSpPr/>
      </dsp:nvSpPr>
      <dsp:spPr>
        <a:xfrm>
          <a:off x="2997880" y="2598113"/>
          <a:ext cx="25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Targets overlooked or new segments.</a:t>
          </a:r>
        </a:p>
      </dsp:txBody>
      <dsp:txXfrm>
        <a:off x="2997880" y="2598113"/>
        <a:ext cx="2531250" cy="720000"/>
      </dsp:txXfrm>
    </dsp:sp>
    <dsp:sp modelId="{0864872A-523A-4A64-9743-E23FDA8E93F9}">
      <dsp:nvSpPr>
        <dsp:cNvPr id="0" name=""/>
        <dsp:cNvSpPr/>
      </dsp:nvSpPr>
      <dsp:spPr>
        <a:xfrm>
          <a:off x="6465692" y="573113"/>
          <a:ext cx="1544062" cy="1544062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C05E65-B048-406F-888A-7EBE036AFA52}">
      <dsp:nvSpPr>
        <dsp:cNvPr id="0" name=""/>
        <dsp:cNvSpPr/>
      </dsp:nvSpPr>
      <dsp:spPr>
        <a:xfrm>
          <a:off x="6794755" y="902175"/>
          <a:ext cx="885937" cy="88593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FE5FD5-1AFA-4CF1-B66B-03A22F390FA4}">
      <dsp:nvSpPr>
        <dsp:cNvPr id="0" name=""/>
        <dsp:cNvSpPr/>
      </dsp:nvSpPr>
      <dsp:spPr>
        <a:xfrm>
          <a:off x="5972099" y="2598113"/>
          <a:ext cx="25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Improves over time to replace incumbents.</a:t>
          </a:r>
        </a:p>
      </dsp:txBody>
      <dsp:txXfrm>
        <a:off x="5972099" y="2598113"/>
        <a:ext cx="2531250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46CAED-BAE5-4CCC-B029-9F1DBC92BAB6}">
      <dsp:nvSpPr>
        <dsp:cNvPr id="0" name=""/>
        <dsp:cNvSpPr/>
      </dsp:nvSpPr>
      <dsp:spPr>
        <a:xfrm>
          <a:off x="0" y="2249"/>
          <a:ext cx="6429181" cy="113987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6F8623-18F4-4CBC-8068-84E39BBE2FF2}">
      <dsp:nvSpPr>
        <dsp:cNvPr id="0" name=""/>
        <dsp:cNvSpPr/>
      </dsp:nvSpPr>
      <dsp:spPr>
        <a:xfrm>
          <a:off x="344813" y="258721"/>
          <a:ext cx="626933" cy="62693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3A4C61-F2A5-4F39-B752-4B3ABAA7EEB2}">
      <dsp:nvSpPr>
        <dsp:cNvPr id="0" name=""/>
        <dsp:cNvSpPr/>
      </dsp:nvSpPr>
      <dsp:spPr>
        <a:xfrm>
          <a:off x="1316560" y="2249"/>
          <a:ext cx="5112620" cy="11398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37" tIns="120637" rIns="120637" bIns="12063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Strategy = What &amp; Why.</a:t>
          </a:r>
          <a:endParaRPr lang="en-US" sz="2200" kern="1200">
            <a:latin typeface="Poppins SemiBold"/>
          </a:endParaRPr>
        </a:p>
      </dsp:txBody>
      <dsp:txXfrm>
        <a:off x="1316560" y="2249"/>
        <a:ext cx="5112620" cy="1139878"/>
      </dsp:txXfrm>
    </dsp:sp>
    <dsp:sp modelId="{DD71B828-E05E-424F-81EB-91DCB4514031}">
      <dsp:nvSpPr>
        <dsp:cNvPr id="0" name=""/>
        <dsp:cNvSpPr/>
      </dsp:nvSpPr>
      <dsp:spPr>
        <a:xfrm>
          <a:off x="0" y="1427097"/>
          <a:ext cx="6429181" cy="113987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5627CE-1D69-46B5-BE97-286E507E2893}">
      <dsp:nvSpPr>
        <dsp:cNvPr id="0" name=""/>
        <dsp:cNvSpPr/>
      </dsp:nvSpPr>
      <dsp:spPr>
        <a:xfrm>
          <a:off x="344813" y="1683570"/>
          <a:ext cx="626933" cy="62693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261477-F6B4-4F7A-9F32-16F5EA172B24}">
      <dsp:nvSpPr>
        <dsp:cNvPr id="0" name=""/>
        <dsp:cNvSpPr/>
      </dsp:nvSpPr>
      <dsp:spPr>
        <a:xfrm>
          <a:off x="1316560" y="1427097"/>
          <a:ext cx="5112620" cy="11398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37" tIns="120637" rIns="120637" bIns="12063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Poppins SemiBold"/>
            </a:rPr>
            <a:t> </a:t>
          </a:r>
          <a:r>
            <a:rPr lang="en-US" sz="2200" kern="1200" dirty="0"/>
            <a:t>Innovation = How.</a:t>
          </a:r>
        </a:p>
      </dsp:txBody>
      <dsp:txXfrm>
        <a:off x="1316560" y="1427097"/>
        <a:ext cx="5112620" cy="1139878"/>
      </dsp:txXfrm>
    </dsp:sp>
    <dsp:sp modelId="{20CF202A-B7C7-4A1E-AA59-317C2A5BCC6B}">
      <dsp:nvSpPr>
        <dsp:cNvPr id="0" name=""/>
        <dsp:cNvSpPr/>
      </dsp:nvSpPr>
      <dsp:spPr>
        <a:xfrm>
          <a:off x="0" y="2851946"/>
          <a:ext cx="6429181" cy="113987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EBECD8-D9DB-4DD4-A1A1-72C607BAC880}">
      <dsp:nvSpPr>
        <dsp:cNvPr id="0" name=""/>
        <dsp:cNvSpPr/>
      </dsp:nvSpPr>
      <dsp:spPr>
        <a:xfrm>
          <a:off x="344813" y="3108419"/>
          <a:ext cx="626933" cy="62693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9C3E64-7810-4062-B3F7-7B629946EB11}">
      <dsp:nvSpPr>
        <dsp:cNvPr id="0" name=""/>
        <dsp:cNvSpPr/>
      </dsp:nvSpPr>
      <dsp:spPr>
        <a:xfrm>
          <a:off x="1316560" y="2851946"/>
          <a:ext cx="5112620" cy="11398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37" tIns="120637" rIns="120637" bIns="12063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Innovation powers strategy execution.</a:t>
          </a:r>
        </a:p>
      </dsp:txBody>
      <dsp:txXfrm>
        <a:off x="1316560" y="2851946"/>
        <a:ext cx="5112620" cy="1139878"/>
      </dsp:txXfrm>
    </dsp:sp>
    <dsp:sp modelId="{0DD3090D-9168-4017-B7C8-0F9F0A4FB78A}">
      <dsp:nvSpPr>
        <dsp:cNvPr id="0" name=""/>
        <dsp:cNvSpPr/>
      </dsp:nvSpPr>
      <dsp:spPr>
        <a:xfrm>
          <a:off x="0" y="4276795"/>
          <a:ext cx="6429181" cy="113987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F63E38-6299-4287-8A8F-A81CE9C68A5E}">
      <dsp:nvSpPr>
        <dsp:cNvPr id="0" name=""/>
        <dsp:cNvSpPr/>
      </dsp:nvSpPr>
      <dsp:spPr>
        <a:xfrm>
          <a:off x="344813" y="4533267"/>
          <a:ext cx="626933" cy="62693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C94669-F0C8-4979-9BFA-F5B5B35F2CBB}">
      <dsp:nvSpPr>
        <dsp:cNvPr id="0" name=""/>
        <dsp:cNvSpPr/>
      </dsp:nvSpPr>
      <dsp:spPr>
        <a:xfrm>
          <a:off x="1316560" y="4276795"/>
          <a:ext cx="5112620" cy="11398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37" tIns="120637" rIns="120637" bIns="12063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Strategy aligns innovation to purpose.</a:t>
          </a:r>
        </a:p>
      </dsp:txBody>
      <dsp:txXfrm>
        <a:off x="1316560" y="4276795"/>
        <a:ext cx="5112620" cy="113987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EFC5AB-3667-435F-AECE-BD577B6470E1}">
      <dsp:nvSpPr>
        <dsp:cNvPr id="0" name=""/>
        <dsp:cNvSpPr/>
      </dsp:nvSpPr>
      <dsp:spPr>
        <a:xfrm>
          <a:off x="0" y="828101"/>
          <a:ext cx="6429181" cy="182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Sustainable advantage needs both.</a:t>
          </a:r>
        </a:p>
      </dsp:txBody>
      <dsp:txXfrm>
        <a:off x="89099" y="917200"/>
        <a:ext cx="6250983" cy="1647002"/>
      </dsp:txXfrm>
    </dsp:sp>
    <dsp:sp modelId="{DA61879A-7A65-408D-A04D-850B93CC75FE}">
      <dsp:nvSpPr>
        <dsp:cNvPr id="0" name=""/>
        <dsp:cNvSpPr/>
      </dsp:nvSpPr>
      <dsp:spPr>
        <a:xfrm>
          <a:off x="0" y="2765621"/>
          <a:ext cx="6429181" cy="182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Adaptive strategies evolve with markets.</a:t>
          </a:r>
        </a:p>
      </dsp:txBody>
      <dsp:txXfrm>
        <a:off x="89099" y="2854720"/>
        <a:ext cx="6250983" cy="164700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4E2A89-B923-4E6A-AC46-5FA400C70A21}">
      <dsp:nvSpPr>
        <dsp:cNvPr id="0" name=""/>
        <dsp:cNvSpPr/>
      </dsp:nvSpPr>
      <dsp:spPr>
        <a:xfrm>
          <a:off x="0" y="277706"/>
          <a:ext cx="2954250" cy="18759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5FED8D7-9875-486F-80FD-BA29BE5497D3}">
      <dsp:nvSpPr>
        <dsp:cNvPr id="0" name=""/>
        <dsp:cNvSpPr/>
      </dsp:nvSpPr>
      <dsp:spPr>
        <a:xfrm>
          <a:off x="328250" y="589544"/>
          <a:ext cx="2954250" cy="18759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Innovation creates new value; disruption changes the rules.</a:t>
          </a:r>
        </a:p>
      </dsp:txBody>
      <dsp:txXfrm>
        <a:off x="383195" y="644489"/>
        <a:ext cx="2844360" cy="1766058"/>
      </dsp:txXfrm>
    </dsp:sp>
    <dsp:sp modelId="{B81619A6-F3FB-4BE6-BE3B-CEDD2A086529}">
      <dsp:nvSpPr>
        <dsp:cNvPr id="0" name=""/>
        <dsp:cNvSpPr/>
      </dsp:nvSpPr>
      <dsp:spPr>
        <a:xfrm>
          <a:off x="3610750" y="277706"/>
          <a:ext cx="2954250" cy="18759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82CF86A-AD9B-4A77-AC90-6D4CF30C5562}">
      <dsp:nvSpPr>
        <dsp:cNvPr id="0" name=""/>
        <dsp:cNvSpPr/>
      </dsp:nvSpPr>
      <dsp:spPr>
        <a:xfrm>
          <a:off x="3939000" y="589544"/>
          <a:ext cx="2954250" cy="18759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Disruption starts small, scales big.</a:t>
          </a:r>
        </a:p>
      </dsp:txBody>
      <dsp:txXfrm>
        <a:off x="3993945" y="644489"/>
        <a:ext cx="2844360" cy="1766058"/>
      </dsp:txXfrm>
    </dsp:sp>
    <dsp:sp modelId="{4F87323A-C737-47DF-9114-C03F0E29DFBF}">
      <dsp:nvSpPr>
        <dsp:cNvPr id="0" name=""/>
        <dsp:cNvSpPr/>
      </dsp:nvSpPr>
      <dsp:spPr>
        <a:xfrm>
          <a:off x="7221500" y="277706"/>
          <a:ext cx="2954250" cy="18759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5EB7C3-FE24-4E7E-92C1-FCF12DFD1046}">
      <dsp:nvSpPr>
        <dsp:cNvPr id="0" name=""/>
        <dsp:cNvSpPr/>
      </dsp:nvSpPr>
      <dsp:spPr>
        <a:xfrm>
          <a:off x="7549750" y="589544"/>
          <a:ext cx="2954250" cy="18759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M-Pesa disrupted finance by being inclusive.</a:t>
          </a:r>
        </a:p>
      </dsp:txBody>
      <dsp:txXfrm>
        <a:off x="7604695" y="644489"/>
        <a:ext cx="2844360" cy="176605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4DFD11-0730-4BA3-B366-4D63EC0228E3}">
      <dsp:nvSpPr>
        <dsp:cNvPr id="0" name=""/>
        <dsp:cNvSpPr/>
      </dsp:nvSpPr>
      <dsp:spPr>
        <a:xfrm>
          <a:off x="0" y="880574"/>
          <a:ext cx="6429181" cy="162567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551667-CFAF-4F01-B850-5F405D50DAD1}">
      <dsp:nvSpPr>
        <dsp:cNvPr id="0" name=""/>
        <dsp:cNvSpPr/>
      </dsp:nvSpPr>
      <dsp:spPr>
        <a:xfrm>
          <a:off x="491767" y="1246352"/>
          <a:ext cx="894122" cy="89412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F2E432-F3A5-4A05-A6AF-250C022CF859}">
      <dsp:nvSpPr>
        <dsp:cNvPr id="0" name=""/>
        <dsp:cNvSpPr/>
      </dsp:nvSpPr>
      <dsp:spPr>
        <a:xfrm>
          <a:off x="1877656" y="880574"/>
          <a:ext cx="4551524" cy="16256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051" tIns="172051" rIns="172051" bIns="172051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Kodak failed from fear, not lack of innovation.</a:t>
          </a:r>
        </a:p>
      </dsp:txBody>
      <dsp:txXfrm>
        <a:off x="1877656" y="880574"/>
        <a:ext cx="4551524" cy="1625676"/>
      </dsp:txXfrm>
    </dsp:sp>
    <dsp:sp modelId="{5804B6BE-D32A-402A-B175-1325D65D5029}">
      <dsp:nvSpPr>
        <dsp:cNvPr id="0" name=""/>
        <dsp:cNvSpPr/>
      </dsp:nvSpPr>
      <dsp:spPr>
        <a:xfrm>
          <a:off x="0" y="2912671"/>
          <a:ext cx="6429181" cy="162567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B8D4AF-59C3-47F5-8486-04F1E5304DD2}">
      <dsp:nvSpPr>
        <dsp:cNvPr id="0" name=""/>
        <dsp:cNvSpPr/>
      </dsp:nvSpPr>
      <dsp:spPr>
        <a:xfrm>
          <a:off x="491767" y="3278448"/>
          <a:ext cx="894122" cy="89412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BB8247-E8BB-4800-9516-DEABC1C2BE72}">
      <dsp:nvSpPr>
        <dsp:cNvPr id="0" name=""/>
        <dsp:cNvSpPr/>
      </dsp:nvSpPr>
      <dsp:spPr>
        <a:xfrm>
          <a:off x="1877656" y="2912671"/>
          <a:ext cx="4551524" cy="16256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051" tIns="172051" rIns="172051" bIns="172051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Anyone can be a disruptor with the right mindset.</a:t>
          </a:r>
        </a:p>
      </dsp:txBody>
      <dsp:txXfrm>
        <a:off x="1877656" y="2912671"/>
        <a:ext cx="4551524" cy="162567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05CB8-59A5-44B4-80E3-79C666418552}">
      <dsp:nvSpPr>
        <dsp:cNvPr id="0" name=""/>
        <dsp:cNvSpPr/>
      </dsp:nvSpPr>
      <dsp:spPr>
        <a:xfrm>
          <a:off x="0" y="2109"/>
          <a:ext cx="6983412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E378D82-1731-46ED-969A-6F4E78060FAF}">
      <dsp:nvSpPr>
        <dsp:cNvPr id="0" name=""/>
        <dsp:cNvSpPr/>
      </dsp:nvSpPr>
      <dsp:spPr>
        <a:xfrm>
          <a:off x="0" y="2109"/>
          <a:ext cx="6983412" cy="1438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Jack, W., &amp; Suri, T. (2011). Mobile money: The economics of M-PESA.https://doi.org/10.3386/w16721</a:t>
          </a:r>
        </a:p>
      </dsp:txBody>
      <dsp:txXfrm>
        <a:off x="0" y="2109"/>
        <a:ext cx="6983412" cy="1438985"/>
      </dsp:txXfrm>
    </dsp:sp>
    <dsp:sp modelId="{334A9454-226D-449D-87DE-93FD107F799B}">
      <dsp:nvSpPr>
        <dsp:cNvPr id="0" name=""/>
        <dsp:cNvSpPr/>
      </dsp:nvSpPr>
      <dsp:spPr>
        <a:xfrm>
          <a:off x="0" y="1441095"/>
          <a:ext cx="6983412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5109912-F6F2-4831-BC41-E9172B40E15E}">
      <dsp:nvSpPr>
        <dsp:cNvPr id="0" name=""/>
        <dsp:cNvSpPr/>
      </dsp:nvSpPr>
      <dsp:spPr>
        <a:xfrm>
          <a:off x="0" y="1441095"/>
          <a:ext cx="6983412" cy="1438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Image sources: Microsoft 365 stock, </a:t>
          </a:r>
        </a:p>
      </dsp:txBody>
      <dsp:txXfrm>
        <a:off x="0" y="1441095"/>
        <a:ext cx="6983412" cy="1438985"/>
      </dsp:txXfrm>
    </dsp:sp>
    <dsp:sp modelId="{A88C240E-D1E9-412F-8752-92DD800E3246}">
      <dsp:nvSpPr>
        <dsp:cNvPr id="0" name=""/>
        <dsp:cNvSpPr/>
      </dsp:nvSpPr>
      <dsp:spPr>
        <a:xfrm>
          <a:off x="0" y="2880081"/>
          <a:ext cx="6983412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A1189C7-B5D0-4F6A-B753-88CD1B662E7C}">
      <dsp:nvSpPr>
        <dsp:cNvPr id="0" name=""/>
        <dsp:cNvSpPr/>
      </dsp:nvSpPr>
      <dsp:spPr>
        <a:xfrm>
          <a:off x="0" y="2880081"/>
          <a:ext cx="6983412" cy="1438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How.africa</a:t>
          </a:r>
          <a:r>
            <a:rPr lang="en-US" sz="2100" kern="1200" dirty="0">
              <a:latin typeface="Poppins SemiBold"/>
            </a:rPr>
            <a:t> https://images.app.goo.gl/3zm6WK1dD49iZE4w7</a:t>
          </a:r>
          <a:endParaRPr lang="en-US" sz="2100" kern="1200" dirty="0"/>
        </a:p>
      </dsp:txBody>
      <dsp:txXfrm>
        <a:off x="0" y="2880081"/>
        <a:ext cx="6983412" cy="14389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68F83A-302B-D5C7-8388-31A7738B949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5529D8-29D3-4EF8-AFE4-9B04C334D78A}" type="datetimeFigureOut">
              <a:rPr lang="en-US" smtClean="0"/>
              <a:t>6/2/2025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0593AB-C6A0-9A15-AB36-A73DC45ECA7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/>
              <a:t>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FA4FD5-91A7-B4C3-9946-947BB86E9AE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CE52CC-DD0F-44B3-B13D-E7228EEC80E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Header Placeholder 5">
            <a:extLst>
              <a:ext uri="{FF2B5EF4-FFF2-40B4-BE49-F238E27FC236}">
                <a16:creationId xmlns:a16="http://schemas.microsoft.com/office/drawing/2014/main" id="{7D257EEE-7A71-A801-1D30-27730853F45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altLang="zh-CN" dirty="0"/>
              <a:t>Header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33634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dirty="0"/>
              <a:t>Click to edit Master text styles</a:t>
            </a:r>
            <a:endParaRPr lang="zh-CN" altLang="en-US" dirty="0"/>
          </a:p>
          <a:p>
            <a:pPr lvl="1"/>
            <a:r>
              <a:rPr lang="en-US" altLang="zh-CN" dirty="0"/>
              <a:t>Second</a:t>
            </a:r>
            <a:r>
              <a:rPr lang="zh-CN" altLang="en-US" dirty="0"/>
              <a:t> </a:t>
            </a:r>
            <a:r>
              <a:rPr lang="en-US" altLang="zh-CN" dirty="0"/>
              <a:t>level</a:t>
            </a:r>
            <a:endParaRPr lang="zh-CN" altLang="en-US" dirty="0"/>
          </a:p>
          <a:p>
            <a:pPr lvl="2"/>
            <a:r>
              <a:rPr lang="en-US" altLang="zh-CN" dirty="0"/>
              <a:t>Third</a:t>
            </a:r>
            <a:r>
              <a:rPr lang="zh-CN" altLang="en-US" dirty="0"/>
              <a:t> </a:t>
            </a:r>
            <a:r>
              <a:rPr lang="en-US" altLang="zh-CN" dirty="0"/>
              <a:t>level</a:t>
            </a:r>
            <a:endParaRPr lang="zh-CN" altLang="en-US" dirty="0"/>
          </a:p>
          <a:p>
            <a:pPr lvl="3"/>
            <a:r>
              <a:rPr lang="en-US" altLang="zh-CN" dirty="0"/>
              <a:t>Fourth level</a:t>
            </a:r>
            <a:endParaRPr lang="zh-CN" altLang="en-US" dirty="0"/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3DABDA-89F0-4727-B28F-05A90B0069B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2D11F53F-2F00-3651-F337-81306AF8F1E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EF805B-254D-4FE1-8316-FEA92B4B8253}" type="datetimeFigureOut">
              <a:rPr lang="en-US" smtClean="0"/>
              <a:t>6/2/2025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895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6.svg"/><Relationship Id="rId7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7.svg"/><Relationship Id="rId9" Type="http://schemas.openxmlformats.org/officeDocument/2006/relationships/image" Target="../media/image8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7.sv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7.sv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7.svg"/><Relationship Id="rId4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Layouts/_rels/slideLayout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5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12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11" Type="http://schemas.openxmlformats.org/officeDocument/2006/relationships/image" Target="../media/image13.svg"/><Relationship Id="rId5" Type="http://schemas.openxmlformats.org/officeDocument/2006/relationships/image" Target="../media/image2.svg"/><Relationship Id="rId10" Type="http://schemas.openxmlformats.org/officeDocument/2006/relationships/image" Target="../media/image12.svg"/><Relationship Id="rId4" Type="http://schemas.openxmlformats.org/officeDocument/2006/relationships/image" Target="../media/image1.png"/><Relationship Id="rId9" Type="http://schemas.openxmlformats.org/officeDocument/2006/relationships/image" Target="../media/image11.png"/></Relationships>
</file>

<file path=ppt/slideLayouts/_rels/slideLayout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548642"/>
            <a:ext cx="7478991" cy="3635797"/>
          </a:xfrm>
        </p:spPr>
        <p:txBody>
          <a:bodyPr anchor="ctr" anchorCtr="0">
            <a:normAutofit/>
          </a:bodyPr>
          <a:lstStyle>
            <a:lvl1pPr algn="l">
              <a:lnSpc>
                <a:spcPct val="100000"/>
              </a:lnSpc>
              <a:defRPr sz="5400">
                <a:solidFill>
                  <a:sysClr val="windowText" lastClr="0000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7" y="4305712"/>
            <a:ext cx="7478991" cy="1545336"/>
          </a:xfrm>
        </p:spPr>
        <p:txBody>
          <a:bodyPr anchor="t" anchorCtr="0"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62079340-520A-1C37-0597-7229461ED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pPr/>
              <a:t>6/2/2025</a:t>
            </a:fld>
            <a:endParaRPr lang="en-US"/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8882167E-3DFD-8290-014F-2FDAA2A4F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C06CAB1B-912A-4EBF-236C-588342B21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44298B6-B370-D87B-F018-D481A252D3A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21208" y="5985960"/>
            <a:ext cx="2398389" cy="239712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/>
              <a:t>Presenter Name</a:t>
            </a:r>
          </a:p>
        </p:txBody>
      </p:sp>
      <p:pic>
        <p:nvPicPr>
          <p:cNvPr id="7" name="Graphic">
            <a:extLst>
              <a:ext uri="{FF2B5EF4-FFF2-40B4-BE49-F238E27FC236}">
                <a16:creationId xmlns:a16="http://schemas.microsoft.com/office/drawing/2014/main" id="{ACC53594-4960-3824-F1CD-1934D005B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 flipV="1">
            <a:off x="10946087" y="-585"/>
            <a:ext cx="1245913" cy="1245913"/>
          </a:xfrm>
          <a:prstGeom prst="rect">
            <a:avLst/>
          </a:prstGeom>
        </p:spPr>
      </p:pic>
      <p:pic>
        <p:nvPicPr>
          <p:cNvPr id="8" name="Graphic">
            <a:extLst>
              <a:ext uri="{FF2B5EF4-FFF2-40B4-BE49-F238E27FC236}">
                <a16:creationId xmlns:a16="http://schemas.microsoft.com/office/drawing/2014/main" id="{8F9052EB-6CBC-F13A-20FD-D0D1DBB692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9700174" y="-585"/>
            <a:ext cx="1245913" cy="1245913"/>
          </a:xfrm>
          <a:prstGeom prst="rect">
            <a:avLst/>
          </a:prstGeom>
        </p:spPr>
      </p:pic>
      <p:pic>
        <p:nvPicPr>
          <p:cNvPr id="9" name="Graphic">
            <a:extLst>
              <a:ext uri="{FF2B5EF4-FFF2-40B4-BE49-F238E27FC236}">
                <a16:creationId xmlns:a16="http://schemas.microsoft.com/office/drawing/2014/main" id="{73EA2727-0F5A-D866-71C6-A53DA8762E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V="1">
            <a:off x="8454261" y="-585"/>
            <a:ext cx="1245913" cy="1245913"/>
          </a:xfrm>
          <a:prstGeom prst="rect">
            <a:avLst/>
          </a:prstGeom>
        </p:spPr>
      </p:pic>
      <p:pic>
        <p:nvPicPr>
          <p:cNvPr id="10" name="Graphic">
            <a:extLst>
              <a:ext uri="{FF2B5EF4-FFF2-40B4-BE49-F238E27FC236}">
                <a16:creationId xmlns:a16="http://schemas.microsoft.com/office/drawing/2014/main" id="{A54DABA2-9D4F-59F6-1050-60EC018CDF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8454261" y="1244742"/>
            <a:ext cx="1245913" cy="1245913"/>
          </a:xfrm>
          <a:prstGeom prst="rect">
            <a:avLst/>
          </a:prstGeom>
        </p:spPr>
      </p:pic>
      <p:pic>
        <p:nvPicPr>
          <p:cNvPr id="12" name="Graphic">
            <a:extLst>
              <a:ext uri="{FF2B5EF4-FFF2-40B4-BE49-F238E27FC236}">
                <a16:creationId xmlns:a16="http://schemas.microsoft.com/office/drawing/2014/main" id="{4A1750D8-8E20-2C83-C18D-606D87A6F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10946087" y="1244742"/>
            <a:ext cx="1245913" cy="1245913"/>
          </a:xfrm>
          <a:prstGeom prst="rect">
            <a:avLst/>
          </a:prstGeom>
        </p:spPr>
      </p:pic>
      <p:pic>
        <p:nvPicPr>
          <p:cNvPr id="13" name="Graphic">
            <a:extLst>
              <a:ext uri="{FF2B5EF4-FFF2-40B4-BE49-F238E27FC236}">
                <a16:creationId xmlns:a16="http://schemas.microsoft.com/office/drawing/2014/main" id="{50E6B833-8707-2EFD-841C-4B2230C42A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697478" y="2492159"/>
            <a:ext cx="1245913" cy="1245913"/>
          </a:xfrm>
          <a:prstGeom prst="rect">
            <a:avLst/>
          </a:prstGeom>
        </p:spPr>
      </p:pic>
      <p:pic>
        <p:nvPicPr>
          <p:cNvPr id="14" name="Graphic">
            <a:extLst>
              <a:ext uri="{FF2B5EF4-FFF2-40B4-BE49-F238E27FC236}">
                <a16:creationId xmlns:a16="http://schemas.microsoft.com/office/drawing/2014/main" id="{039F8148-8933-7870-476D-AE9E47860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97477" y="4096388"/>
            <a:ext cx="1245913" cy="1245913"/>
          </a:xfrm>
          <a:prstGeom prst="rect">
            <a:avLst/>
          </a:prstGeom>
        </p:spPr>
      </p:pic>
      <p:pic>
        <p:nvPicPr>
          <p:cNvPr id="16" name="Graphic">
            <a:extLst>
              <a:ext uri="{FF2B5EF4-FFF2-40B4-BE49-F238E27FC236}">
                <a16:creationId xmlns:a16="http://schemas.microsoft.com/office/drawing/2014/main" id="{0E17363E-BC81-5498-A87F-86C27093ED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V="1">
            <a:off x="10944739" y="2492159"/>
            <a:ext cx="1245913" cy="124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9006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FFE10DF0-DBDD-A816-228D-2E90AD126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538" y="469911"/>
            <a:ext cx="6027061" cy="3626477"/>
          </a:xfrm>
        </p:spPr>
        <p:txBody>
          <a:bodyPr lIns="0" tIns="0" rIns="0" bIns="0" anchor="b" anchorCtr="0">
            <a:normAutofit/>
          </a:bodyPr>
          <a:lstStyle>
            <a:lvl1pPr>
              <a:lnSpc>
                <a:spcPct val="100000"/>
              </a:lnSpc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B8A18FEA-EB03-5A7A-F22C-350650E83D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5538" y="4284643"/>
            <a:ext cx="6027061" cy="1245913"/>
          </a:xfrm>
        </p:spPr>
        <p:txBody>
          <a:bodyPr anchor="t" anchorCtr="0"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5D21A2-155D-AD9D-B705-D5CCEABBF1F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60399" y="5823597"/>
            <a:ext cx="2398389" cy="23971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/>
              <a:t>Presenter Name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08F473-3C9D-5FC0-8A0E-F0058882072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pPr/>
              <a:t>6/2/2025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4DB2E-3C40-718A-F213-B03CCD5B3E54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5BE002-37EB-730C-7C82-4E4C516724C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6" name="Graphic">
            <a:extLst>
              <a:ext uri="{FF2B5EF4-FFF2-40B4-BE49-F238E27FC236}">
                <a16:creationId xmlns:a16="http://schemas.microsoft.com/office/drawing/2014/main" id="{F96349B5-0C82-A2C9-6CD6-91089ACD9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 flipV="1">
            <a:off x="10946087" y="-585"/>
            <a:ext cx="1245913" cy="1245913"/>
          </a:xfrm>
          <a:prstGeom prst="rect">
            <a:avLst/>
          </a:prstGeom>
        </p:spPr>
      </p:pic>
      <p:pic>
        <p:nvPicPr>
          <p:cNvPr id="57" name="Graphic">
            <a:extLst>
              <a:ext uri="{FF2B5EF4-FFF2-40B4-BE49-F238E27FC236}">
                <a16:creationId xmlns:a16="http://schemas.microsoft.com/office/drawing/2014/main" id="{5E325647-652D-376F-CB31-A438EFA524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9700174" y="-585"/>
            <a:ext cx="1245913" cy="1245913"/>
          </a:xfrm>
          <a:prstGeom prst="rect">
            <a:avLst/>
          </a:prstGeom>
        </p:spPr>
      </p:pic>
      <p:pic>
        <p:nvPicPr>
          <p:cNvPr id="58" name="Graphic">
            <a:extLst>
              <a:ext uri="{FF2B5EF4-FFF2-40B4-BE49-F238E27FC236}">
                <a16:creationId xmlns:a16="http://schemas.microsoft.com/office/drawing/2014/main" id="{AD6029CF-21B0-BED6-5607-E71DE0C087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V="1">
            <a:off x="8454261" y="-585"/>
            <a:ext cx="1245913" cy="1245913"/>
          </a:xfrm>
          <a:prstGeom prst="rect">
            <a:avLst/>
          </a:prstGeom>
        </p:spPr>
      </p:pic>
      <p:pic>
        <p:nvPicPr>
          <p:cNvPr id="59" name="Graphic">
            <a:extLst>
              <a:ext uri="{FF2B5EF4-FFF2-40B4-BE49-F238E27FC236}">
                <a16:creationId xmlns:a16="http://schemas.microsoft.com/office/drawing/2014/main" id="{9B1E7219-B4EF-2061-E4BE-17D8ADEF18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8454261" y="1244742"/>
            <a:ext cx="1245913" cy="1245913"/>
          </a:xfrm>
          <a:prstGeom prst="rect">
            <a:avLst/>
          </a:prstGeom>
        </p:spPr>
      </p:pic>
      <p:pic>
        <p:nvPicPr>
          <p:cNvPr id="60" name="Graphic">
            <a:extLst>
              <a:ext uri="{FF2B5EF4-FFF2-40B4-BE49-F238E27FC236}">
                <a16:creationId xmlns:a16="http://schemas.microsoft.com/office/drawing/2014/main" id="{5A1504D5-E6DB-2417-4FD9-6990BF69E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V="1">
            <a:off x="7209695" y="1244744"/>
            <a:ext cx="1245913" cy="1245913"/>
          </a:xfrm>
          <a:prstGeom prst="rect">
            <a:avLst/>
          </a:prstGeom>
        </p:spPr>
      </p:pic>
      <p:pic>
        <p:nvPicPr>
          <p:cNvPr id="62" name="Graphic">
            <a:extLst>
              <a:ext uri="{FF2B5EF4-FFF2-40B4-BE49-F238E27FC236}">
                <a16:creationId xmlns:a16="http://schemas.microsoft.com/office/drawing/2014/main" id="{A0E0E212-2F84-467D-F040-50D57A7D75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10946087" y="1244742"/>
            <a:ext cx="1245913" cy="1245913"/>
          </a:xfrm>
          <a:prstGeom prst="rect">
            <a:avLst/>
          </a:prstGeom>
        </p:spPr>
      </p:pic>
      <p:pic>
        <p:nvPicPr>
          <p:cNvPr id="64" name="Graphic">
            <a:extLst>
              <a:ext uri="{FF2B5EF4-FFF2-40B4-BE49-F238E27FC236}">
                <a16:creationId xmlns:a16="http://schemas.microsoft.com/office/drawing/2014/main" id="{195CD9A0-2524-B822-618B-C09023545B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697478" y="2492159"/>
            <a:ext cx="1245913" cy="1245913"/>
          </a:xfrm>
          <a:prstGeom prst="rect">
            <a:avLst/>
          </a:prstGeom>
        </p:spPr>
      </p:pic>
      <p:pic>
        <p:nvPicPr>
          <p:cNvPr id="65" name="Graphic">
            <a:extLst>
              <a:ext uri="{FF2B5EF4-FFF2-40B4-BE49-F238E27FC236}">
                <a16:creationId xmlns:a16="http://schemas.microsoft.com/office/drawing/2014/main" id="{4773B686-BD44-2D66-A7B6-B7585C028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97477" y="4096388"/>
            <a:ext cx="1245913" cy="1245913"/>
          </a:xfrm>
          <a:prstGeom prst="rect">
            <a:avLst/>
          </a:prstGeom>
        </p:spPr>
      </p:pic>
      <p:pic>
        <p:nvPicPr>
          <p:cNvPr id="61" name="Graphic">
            <a:extLst>
              <a:ext uri="{FF2B5EF4-FFF2-40B4-BE49-F238E27FC236}">
                <a16:creationId xmlns:a16="http://schemas.microsoft.com/office/drawing/2014/main" id="{EE9411C6-2310-9104-1A9B-A149238D96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09695" y="2485699"/>
            <a:ext cx="1245913" cy="1245913"/>
          </a:xfrm>
          <a:prstGeom prst="rect">
            <a:avLst/>
          </a:prstGeom>
        </p:spPr>
      </p:pic>
      <p:pic>
        <p:nvPicPr>
          <p:cNvPr id="63" name="Graphic">
            <a:extLst>
              <a:ext uri="{FF2B5EF4-FFF2-40B4-BE49-F238E27FC236}">
                <a16:creationId xmlns:a16="http://schemas.microsoft.com/office/drawing/2014/main" id="{EB3826B7-4CAA-163A-0486-0C88030932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V="1">
            <a:off x="10944739" y="2492159"/>
            <a:ext cx="1245913" cy="124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9433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1040704"/>
            <a:ext cx="8229600" cy="2621154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5400"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81201" y="3839013"/>
            <a:ext cx="8229600" cy="1414091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B38046AB-D9F5-1893-7DFC-8DB6312FE06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96806" y="5440259"/>
            <a:ext cx="2398389" cy="239712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/>
              <a:t>Presenter Name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B5A8C7-A83B-6489-D21E-5B480C549EB7}"/>
              </a:ext>
            </a:extLst>
          </p:cNvPr>
          <p:cNvSpPr>
            <a:spLocks noGrp="1"/>
          </p:cNvSpPr>
          <p:nvPr>
            <p:ph type="dt" sz="half" idx="22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pPr/>
              <a:t>6/2/2025</a:t>
            </a:fld>
            <a:endParaRPr lang="en-US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B0AF4A89-2B96-768D-17C2-66047B0A042C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0183077A-64D7-1B46-442E-871CDCFA22F1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Graphic 37">
            <a:extLst>
              <a:ext uri="{FF2B5EF4-FFF2-40B4-BE49-F238E27FC236}">
                <a16:creationId xmlns:a16="http://schemas.microsoft.com/office/drawing/2014/main" id="{DA472B3D-9EB7-4155-878C-93C3C44C9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 flipV="1">
            <a:off x="10521624" y="834795"/>
            <a:ext cx="835188" cy="835188"/>
          </a:xfrm>
          <a:prstGeom prst="rect">
            <a:avLst/>
          </a:prstGeom>
        </p:spPr>
      </p:pic>
      <p:pic>
        <p:nvPicPr>
          <p:cNvPr id="8" name="Graphic 38">
            <a:extLst>
              <a:ext uri="{FF2B5EF4-FFF2-40B4-BE49-F238E27FC236}">
                <a16:creationId xmlns:a16="http://schemas.microsoft.com/office/drawing/2014/main" id="{440CC070-F73C-A30D-7024-E2FD4B585F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356812" y="0"/>
            <a:ext cx="835188" cy="835188"/>
          </a:xfrm>
          <a:prstGeom prst="rect">
            <a:avLst/>
          </a:prstGeom>
        </p:spPr>
      </p:pic>
      <p:pic>
        <p:nvPicPr>
          <p:cNvPr id="9" name="Graphic 39">
            <a:extLst>
              <a:ext uri="{FF2B5EF4-FFF2-40B4-BE49-F238E27FC236}">
                <a16:creationId xmlns:a16="http://schemas.microsoft.com/office/drawing/2014/main" id="{AE9162A6-D4CB-1D6F-8B4E-3E17F174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V="1">
            <a:off x="11356812" y="834795"/>
            <a:ext cx="835188" cy="835188"/>
          </a:xfrm>
          <a:prstGeom prst="rect">
            <a:avLst/>
          </a:prstGeom>
        </p:spPr>
      </p:pic>
      <p:pic>
        <p:nvPicPr>
          <p:cNvPr id="10" name="Graphic 41">
            <a:extLst>
              <a:ext uri="{FF2B5EF4-FFF2-40B4-BE49-F238E27FC236}">
                <a16:creationId xmlns:a16="http://schemas.microsoft.com/office/drawing/2014/main" id="{52CE1CBA-D91F-F223-AB74-E7E7B9B60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H="1">
            <a:off x="824628" y="0"/>
            <a:ext cx="824627" cy="824627"/>
          </a:xfrm>
          <a:prstGeom prst="rect">
            <a:avLst/>
          </a:prstGeom>
        </p:spPr>
      </p:pic>
      <p:pic>
        <p:nvPicPr>
          <p:cNvPr id="11" name="Graphic 42">
            <a:extLst>
              <a:ext uri="{FF2B5EF4-FFF2-40B4-BE49-F238E27FC236}">
                <a16:creationId xmlns:a16="http://schemas.microsoft.com/office/drawing/2014/main" id="{3AE78119-A983-9CC4-536A-C2F844126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flipV="1">
            <a:off x="1" y="824239"/>
            <a:ext cx="824627" cy="824627"/>
          </a:xfrm>
          <a:prstGeom prst="rect">
            <a:avLst/>
          </a:prstGeom>
        </p:spPr>
      </p:pic>
      <p:pic>
        <p:nvPicPr>
          <p:cNvPr id="12" name="Graphic 43">
            <a:extLst>
              <a:ext uri="{FF2B5EF4-FFF2-40B4-BE49-F238E27FC236}">
                <a16:creationId xmlns:a16="http://schemas.microsoft.com/office/drawing/2014/main" id="{23DDF523-FC16-72EB-65D8-A25BB81E4A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H="1">
            <a:off x="1" y="0"/>
            <a:ext cx="824627" cy="824627"/>
          </a:xfrm>
          <a:prstGeom prst="rect">
            <a:avLst/>
          </a:prstGeom>
        </p:spPr>
      </p:pic>
      <p:pic>
        <p:nvPicPr>
          <p:cNvPr id="13" name="Graphic 44">
            <a:extLst>
              <a:ext uri="{FF2B5EF4-FFF2-40B4-BE49-F238E27FC236}">
                <a16:creationId xmlns:a16="http://schemas.microsoft.com/office/drawing/2014/main" id="{643FA5A3-CE4B-17E8-CAF1-0AA6430A0F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H="1" flipV="1">
            <a:off x="0" y="1649066"/>
            <a:ext cx="824627" cy="824627"/>
          </a:xfrm>
          <a:prstGeom prst="rect">
            <a:avLst/>
          </a:prstGeom>
        </p:spPr>
      </p:pic>
      <p:pic>
        <p:nvPicPr>
          <p:cNvPr id="14" name="Graphic 45">
            <a:extLst>
              <a:ext uri="{FF2B5EF4-FFF2-40B4-BE49-F238E27FC236}">
                <a16:creationId xmlns:a16="http://schemas.microsoft.com/office/drawing/2014/main" id="{CFAF230C-8F02-01BA-72C2-EEE4E16137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649255" y="0"/>
            <a:ext cx="824627" cy="82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8438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Photo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4147451"/>
            <a:ext cx="11460480" cy="786384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5400"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5071368"/>
            <a:ext cx="11460480" cy="480373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7870CDA7-9020-C017-6AAB-C500DC82D92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5760" y="5823597"/>
            <a:ext cx="2398389" cy="239712"/>
          </a:xfrm>
        </p:spPr>
        <p:txBody>
          <a:bodyPr lIns="0" tIns="0" rIns="0" bIns="0" anchor="b">
            <a:no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/>
              <a:t>Presenter Name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ADCA1AF-F227-AC14-6698-90C029111A13}"/>
              </a:ext>
            </a:extLst>
          </p:cNvPr>
          <p:cNvSpPr>
            <a:spLocks noGrp="1"/>
          </p:cNvSpPr>
          <p:nvPr>
            <p:ph type="dt" sz="half" idx="22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pPr/>
              <a:t>6/2/2025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57799A-861E-5AAF-8719-828B00E903D8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D2C34B-95D5-70FB-CC9C-AC52E0E873AD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5FEB1D61-EED3-D8C7-E27E-B3964FC242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0" y="1"/>
            <a:ext cx="12192000" cy="3906175"/>
          </a:xfrm>
          <a:custGeom>
            <a:avLst/>
            <a:gdLst>
              <a:gd name="connsiteX0" fmla="*/ 0 w 12192000"/>
              <a:gd name="connsiteY0" fmla="*/ 0 h 3906175"/>
              <a:gd name="connsiteX1" fmla="*/ 12192000 w 12192000"/>
              <a:gd name="connsiteY1" fmla="*/ 0 h 3906175"/>
              <a:gd name="connsiteX2" fmla="*/ 11361124 w 12192000"/>
              <a:gd name="connsiteY2" fmla="*/ 749797 h 3906175"/>
              <a:gd name="connsiteX3" fmla="*/ 11356832 w 12192000"/>
              <a:gd name="connsiteY3" fmla="*/ 834795 h 3906175"/>
              <a:gd name="connsiteX4" fmla="*/ 11356812 w 12192000"/>
              <a:gd name="connsiteY4" fmla="*/ 834795 h 3906175"/>
              <a:gd name="connsiteX5" fmla="*/ 10521624 w 12192000"/>
              <a:gd name="connsiteY5" fmla="*/ 834795 h 3906175"/>
              <a:gd name="connsiteX6" fmla="*/ 10521624 w 12192000"/>
              <a:gd name="connsiteY6" fmla="*/ 1669983 h 3906175"/>
              <a:gd name="connsiteX7" fmla="*/ 11356812 w 12192000"/>
              <a:gd name="connsiteY7" fmla="*/ 834795 h 3906175"/>
              <a:gd name="connsiteX8" fmla="*/ 11356822 w 12192000"/>
              <a:gd name="connsiteY8" fmla="*/ 834991 h 3906175"/>
              <a:gd name="connsiteX9" fmla="*/ 11356812 w 12192000"/>
              <a:gd name="connsiteY9" fmla="*/ 835188 h 3906175"/>
              <a:gd name="connsiteX10" fmla="*/ 11356832 w 12192000"/>
              <a:gd name="connsiteY10" fmla="*/ 835188 h 3906175"/>
              <a:gd name="connsiteX11" fmla="*/ 11361124 w 12192000"/>
              <a:gd name="connsiteY11" fmla="*/ 920186 h 3906175"/>
              <a:gd name="connsiteX12" fmla="*/ 12192000 w 12192000"/>
              <a:gd name="connsiteY12" fmla="*/ 1669983 h 3906175"/>
              <a:gd name="connsiteX13" fmla="*/ 12192000 w 12192000"/>
              <a:gd name="connsiteY13" fmla="*/ 3906175 h 3906175"/>
              <a:gd name="connsiteX14" fmla="*/ 0 w 12192000"/>
              <a:gd name="connsiteY14" fmla="*/ 3906175 h 3906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192000" h="3906175">
                <a:moveTo>
                  <a:pt x="0" y="0"/>
                </a:moveTo>
                <a:lnTo>
                  <a:pt x="12192000" y="0"/>
                </a:lnTo>
                <a:cubicBezTo>
                  <a:pt x="11759579" y="0"/>
                  <a:pt x="11403895" y="328657"/>
                  <a:pt x="11361124" y="749797"/>
                </a:cubicBezTo>
                <a:lnTo>
                  <a:pt x="11356832" y="834795"/>
                </a:lnTo>
                <a:lnTo>
                  <a:pt x="11356812" y="834795"/>
                </a:lnTo>
                <a:lnTo>
                  <a:pt x="10521624" y="834795"/>
                </a:lnTo>
                <a:lnTo>
                  <a:pt x="10521624" y="1669983"/>
                </a:lnTo>
                <a:cubicBezTo>
                  <a:pt x="10982873" y="1669983"/>
                  <a:pt x="11356812" y="1296044"/>
                  <a:pt x="11356812" y="834795"/>
                </a:cubicBezTo>
                <a:lnTo>
                  <a:pt x="11356822" y="834991"/>
                </a:lnTo>
                <a:lnTo>
                  <a:pt x="11356812" y="835188"/>
                </a:lnTo>
                <a:lnTo>
                  <a:pt x="11356832" y="835188"/>
                </a:lnTo>
                <a:lnTo>
                  <a:pt x="11361124" y="920186"/>
                </a:lnTo>
                <a:cubicBezTo>
                  <a:pt x="11403895" y="1341326"/>
                  <a:pt x="11759579" y="1669983"/>
                  <a:pt x="12192000" y="1669983"/>
                </a:cubicBezTo>
                <a:lnTo>
                  <a:pt x="12192000" y="3906175"/>
                </a:lnTo>
                <a:lnTo>
                  <a:pt x="0" y="390617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9DEAA1CF-8B48-4382-2514-5DAC1B32669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91999" cy="3906175"/>
          </a:xfrm>
          <a:noFill/>
        </p:spPr>
        <p:txBody>
          <a:bodyPr/>
          <a:lstStyle/>
          <a:p>
            <a:endParaRPr lang="en-US"/>
          </a:p>
        </p:txBody>
      </p:sp>
      <p:pic>
        <p:nvPicPr>
          <p:cNvPr id="13" name="Graphic 37">
            <a:extLst>
              <a:ext uri="{FF2B5EF4-FFF2-40B4-BE49-F238E27FC236}">
                <a16:creationId xmlns:a16="http://schemas.microsoft.com/office/drawing/2014/main" id="{AE674A48-74F9-C074-B789-7EE3FB2490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 flipV="1">
            <a:off x="10521624" y="834795"/>
            <a:ext cx="835188" cy="835188"/>
          </a:xfrm>
          <a:prstGeom prst="rect">
            <a:avLst/>
          </a:prstGeom>
        </p:spPr>
      </p:pic>
      <p:pic>
        <p:nvPicPr>
          <p:cNvPr id="14" name="Graphic 38">
            <a:extLst>
              <a:ext uri="{FF2B5EF4-FFF2-40B4-BE49-F238E27FC236}">
                <a16:creationId xmlns:a16="http://schemas.microsoft.com/office/drawing/2014/main" id="{D022952C-9F7F-EAB0-C8D1-5E3FB46D9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356812" y="0"/>
            <a:ext cx="835188" cy="835188"/>
          </a:xfrm>
          <a:prstGeom prst="rect">
            <a:avLst/>
          </a:prstGeom>
        </p:spPr>
      </p:pic>
      <p:pic>
        <p:nvPicPr>
          <p:cNvPr id="15" name="Graphic 39">
            <a:extLst>
              <a:ext uri="{FF2B5EF4-FFF2-40B4-BE49-F238E27FC236}">
                <a16:creationId xmlns:a16="http://schemas.microsoft.com/office/drawing/2014/main" id="{07051CAD-9BF7-01DF-F745-973CBAA31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V="1">
            <a:off x="11356812" y="834795"/>
            <a:ext cx="835188" cy="835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2751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hoto 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77509" y="1008471"/>
            <a:ext cx="4361688" cy="3475236"/>
          </a:xfrm>
        </p:spPr>
        <p:txBody>
          <a:bodyPr anchor="b">
            <a:normAutofit/>
          </a:bodyPr>
          <a:lstStyle>
            <a:lvl1pPr algn="l">
              <a:lnSpc>
                <a:spcPct val="100000"/>
              </a:lnSpc>
              <a:defRPr sz="5400"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14">
            <a:extLst>
              <a:ext uri="{FF2B5EF4-FFF2-40B4-BE49-F238E27FC236}">
                <a16:creationId xmlns:a16="http://schemas.microsoft.com/office/drawing/2014/main" id="{5C49BD81-E67C-3BCC-0EE9-61CF97236D9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-3768"/>
            <a:ext cx="5162842" cy="6861768"/>
          </a:xfrm>
          <a:custGeom>
            <a:avLst/>
            <a:gdLst>
              <a:gd name="connsiteX0" fmla="*/ 835188 w 6584949"/>
              <a:gd name="connsiteY0" fmla="*/ 836777 h 6861768"/>
              <a:gd name="connsiteX1" fmla="*/ 1670376 w 6584949"/>
              <a:gd name="connsiteY1" fmla="*/ 1671965 h 6861768"/>
              <a:gd name="connsiteX2" fmla="*/ 1670376 w 6584949"/>
              <a:gd name="connsiteY2" fmla="*/ 836777 h 6861768"/>
              <a:gd name="connsiteX3" fmla="*/ 0 w 6584949"/>
              <a:gd name="connsiteY3" fmla="*/ 0 h 6861768"/>
              <a:gd name="connsiteX4" fmla="*/ 6584949 w 6584949"/>
              <a:gd name="connsiteY4" fmla="*/ 0 h 6861768"/>
              <a:gd name="connsiteX5" fmla="*/ 6584949 w 6584949"/>
              <a:gd name="connsiteY5" fmla="*/ 6861768 h 6861768"/>
              <a:gd name="connsiteX6" fmla="*/ 0 w 6584949"/>
              <a:gd name="connsiteY6" fmla="*/ 6861768 h 6861768"/>
              <a:gd name="connsiteX7" fmla="*/ 0 w 6584949"/>
              <a:gd name="connsiteY7" fmla="*/ 1673751 h 6861768"/>
              <a:gd name="connsiteX8" fmla="*/ 830876 w 6584949"/>
              <a:gd name="connsiteY8" fmla="*/ 923954 h 6861768"/>
              <a:gd name="connsiteX9" fmla="*/ 835168 w 6584949"/>
              <a:gd name="connsiteY9" fmla="*/ 838956 h 6861768"/>
              <a:gd name="connsiteX10" fmla="*/ 835188 w 6584949"/>
              <a:gd name="connsiteY10" fmla="*/ 838956 h 6861768"/>
              <a:gd name="connsiteX11" fmla="*/ 835178 w 6584949"/>
              <a:gd name="connsiteY11" fmla="*/ 838760 h 6861768"/>
              <a:gd name="connsiteX12" fmla="*/ 835188 w 6584949"/>
              <a:gd name="connsiteY12" fmla="*/ 838563 h 6861768"/>
              <a:gd name="connsiteX13" fmla="*/ 835168 w 6584949"/>
              <a:gd name="connsiteY13" fmla="*/ 838563 h 6861768"/>
              <a:gd name="connsiteX14" fmla="*/ 830876 w 6584949"/>
              <a:gd name="connsiteY14" fmla="*/ 753565 h 6861768"/>
              <a:gd name="connsiteX15" fmla="*/ 0 w 6584949"/>
              <a:gd name="connsiteY15" fmla="*/ 3768 h 6861768"/>
              <a:gd name="connsiteX0" fmla="*/ 835188 w 6584949"/>
              <a:gd name="connsiteY0" fmla="*/ 836777 h 6861768"/>
              <a:gd name="connsiteX1" fmla="*/ 1670376 w 6584949"/>
              <a:gd name="connsiteY1" fmla="*/ 1671965 h 6861768"/>
              <a:gd name="connsiteX2" fmla="*/ 1670376 w 6584949"/>
              <a:gd name="connsiteY2" fmla="*/ 836777 h 6861768"/>
              <a:gd name="connsiteX3" fmla="*/ 835188 w 6584949"/>
              <a:gd name="connsiteY3" fmla="*/ 836777 h 6861768"/>
              <a:gd name="connsiteX4" fmla="*/ 0 w 6584949"/>
              <a:gd name="connsiteY4" fmla="*/ 0 h 6861768"/>
              <a:gd name="connsiteX5" fmla="*/ 5132069 w 6584949"/>
              <a:gd name="connsiteY5" fmla="*/ 10160 h 6861768"/>
              <a:gd name="connsiteX6" fmla="*/ 6584949 w 6584949"/>
              <a:gd name="connsiteY6" fmla="*/ 6861768 h 6861768"/>
              <a:gd name="connsiteX7" fmla="*/ 0 w 6584949"/>
              <a:gd name="connsiteY7" fmla="*/ 6861768 h 6861768"/>
              <a:gd name="connsiteX8" fmla="*/ 0 w 6584949"/>
              <a:gd name="connsiteY8" fmla="*/ 1673751 h 6861768"/>
              <a:gd name="connsiteX9" fmla="*/ 830876 w 6584949"/>
              <a:gd name="connsiteY9" fmla="*/ 923954 h 6861768"/>
              <a:gd name="connsiteX10" fmla="*/ 835168 w 6584949"/>
              <a:gd name="connsiteY10" fmla="*/ 838956 h 6861768"/>
              <a:gd name="connsiteX11" fmla="*/ 835188 w 6584949"/>
              <a:gd name="connsiteY11" fmla="*/ 838956 h 6861768"/>
              <a:gd name="connsiteX12" fmla="*/ 835178 w 6584949"/>
              <a:gd name="connsiteY12" fmla="*/ 838760 h 6861768"/>
              <a:gd name="connsiteX13" fmla="*/ 835188 w 6584949"/>
              <a:gd name="connsiteY13" fmla="*/ 838563 h 6861768"/>
              <a:gd name="connsiteX14" fmla="*/ 835168 w 6584949"/>
              <a:gd name="connsiteY14" fmla="*/ 838563 h 6861768"/>
              <a:gd name="connsiteX15" fmla="*/ 830876 w 6584949"/>
              <a:gd name="connsiteY15" fmla="*/ 753565 h 6861768"/>
              <a:gd name="connsiteX16" fmla="*/ 0 w 6584949"/>
              <a:gd name="connsiteY16" fmla="*/ 3768 h 6861768"/>
              <a:gd name="connsiteX17" fmla="*/ 0 w 6584949"/>
              <a:gd name="connsiteY17" fmla="*/ 0 h 6861768"/>
              <a:gd name="connsiteX0" fmla="*/ 835188 w 5142229"/>
              <a:gd name="connsiteY0" fmla="*/ 836777 h 6861768"/>
              <a:gd name="connsiteX1" fmla="*/ 1670376 w 5142229"/>
              <a:gd name="connsiteY1" fmla="*/ 1671965 h 6861768"/>
              <a:gd name="connsiteX2" fmla="*/ 1670376 w 5142229"/>
              <a:gd name="connsiteY2" fmla="*/ 836777 h 6861768"/>
              <a:gd name="connsiteX3" fmla="*/ 835188 w 5142229"/>
              <a:gd name="connsiteY3" fmla="*/ 836777 h 6861768"/>
              <a:gd name="connsiteX4" fmla="*/ 0 w 5142229"/>
              <a:gd name="connsiteY4" fmla="*/ 0 h 6861768"/>
              <a:gd name="connsiteX5" fmla="*/ 5132069 w 5142229"/>
              <a:gd name="connsiteY5" fmla="*/ 10160 h 6861768"/>
              <a:gd name="connsiteX6" fmla="*/ 5142229 w 5142229"/>
              <a:gd name="connsiteY6" fmla="*/ 6861768 h 6861768"/>
              <a:gd name="connsiteX7" fmla="*/ 0 w 5142229"/>
              <a:gd name="connsiteY7" fmla="*/ 6861768 h 6861768"/>
              <a:gd name="connsiteX8" fmla="*/ 0 w 5142229"/>
              <a:gd name="connsiteY8" fmla="*/ 1673751 h 6861768"/>
              <a:gd name="connsiteX9" fmla="*/ 830876 w 5142229"/>
              <a:gd name="connsiteY9" fmla="*/ 923954 h 6861768"/>
              <a:gd name="connsiteX10" fmla="*/ 835168 w 5142229"/>
              <a:gd name="connsiteY10" fmla="*/ 838956 h 6861768"/>
              <a:gd name="connsiteX11" fmla="*/ 835188 w 5142229"/>
              <a:gd name="connsiteY11" fmla="*/ 838956 h 6861768"/>
              <a:gd name="connsiteX12" fmla="*/ 835178 w 5142229"/>
              <a:gd name="connsiteY12" fmla="*/ 838760 h 6861768"/>
              <a:gd name="connsiteX13" fmla="*/ 835188 w 5142229"/>
              <a:gd name="connsiteY13" fmla="*/ 838563 h 6861768"/>
              <a:gd name="connsiteX14" fmla="*/ 835168 w 5142229"/>
              <a:gd name="connsiteY14" fmla="*/ 838563 h 6861768"/>
              <a:gd name="connsiteX15" fmla="*/ 830876 w 5142229"/>
              <a:gd name="connsiteY15" fmla="*/ 753565 h 6861768"/>
              <a:gd name="connsiteX16" fmla="*/ 0 w 5142229"/>
              <a:gd name="connsiteY16" fmla="*/ 3768 h 6861768"/>
              <a:gd name="connsiteX17" fmla="*/ 0 w 5142229"/>
              <a:gd name="connsiteY17" fmla="*/ 0 h 6861768"/>
              <a:gd name="connsiteX0" fmla="*/ 835188 w 5162842"/>
              <a:gd name="connsiteY0" fmla="*/ 836777 h 6861768"/>
              <a:gd name="connsiteX1" fmla="*/ 1670376 w 5162842"/>
              <a:gd name="connsiteY1" fmla="*/ 1671965 h 6861768"/>
              <a:gd name="connsiteX2" fmla="*/ 1670376 w 5162842"/>
              <a:gd name="connsiteY2" fmla="*/ 836777 h 6861768"/>
              <a:gd name="connsiteX3" fmla="*/ 835188 w 5162842"/>
              <a:gd name="connsiteY3" fmla="*/ 836777 h 6861768"/>
              <a:gd name="connsiteX4" fmla="*/ 0 w 5162842"/>
              <a:gd name="connsiteY4" fmla="*/ 0 h 6861768"/>
              <a:gd name="connsiteX5" fmla="*/ 5162549 w 5162842"/>
              <a:gd name="connsiteY5" fmla="*/ 10160 h 6861768"/>
              <a:gd name="connsiteX6" fmla="*/ 5142229 w 5162842"/>
              <a:gd name="connsiteY6" fmla="*/ 6861768 h 6861768"/>
              <a:gd name="connsiteX7" fmla="*/ 0 w 5162842"/>
              <a:gd name="connsiteY7" fmla="*/ 6861768 h 6861768"/>
              <a:gd name="connsiteX8" fmla="*/ 0 w 5162842"/>
              <a:gd name="connsiteY8" fmla="*/ 1673751 h 6861768"/>
              <a:gd name="connsiteX9" fmla="*/ 830876 w 5162842"/>
              <a:gd name="connsiteY9" fmla="*/ 923954 h 6861768"/>
              <a:gd name="connsiteX10" fmla="*/ 835168 w 5162842"/>
              <a:gd name="connsiteY10" fmla="*/ 838956 h 6861768"/>
              <a:gd name="connsiteX11" fmla="*/ 835188 w 5162842"/>
              <a:gd name="connsiteY11" fmla="*/ 838956 h 6861768"/>
              <a:gd name="connsiteX12" fmla="*/ 835178 w 5162842"/>
              <a:gd name="connsiteY12" fmla="*/ 838760 h 6861768"/>
              <a:gd name="connsiteX13" fmla="*/ 835188 w 5162842"/>
              <a:gd name="connsiteY13" fmla="*/ 838563 h 6861768"/>
              <a:gd name="connsiteX14" fmla="*/ 835168 w 5162842"/>
              <a:gd name="connsiteY14" fmla="*/ 838563 h 6861768"/>
              <a:gd name="connsiteX15" fmla="*/ 830876 w 5162842"/>
              <a:gd name="connsiteY15" fmla="*/ 753565 h 6861768"/>
              <a:gd name="connsiteX16" fmla="*/ 0 w 5162842"/>
              <a:gd name="connsiteY16" fmla="*/ 3768 h 6861768"/>
              <a:gd name="connsiteX17" fmla="*/ 0 w 5162842"/>
              <a:gd name="connsiteY17" fmla="*/ 0 h 6861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62842" h="6861768">
                <a:moveTo>
                  <a:pt x="835188" y="836777"/>
                </a:moveTo>
                <a:cubicBezTo>
                  <a:pt x="835188" y="1298026"/>
                  <a:pt x="1209127" y="1671965"/>
                  <a:pt x="1670376" y="1671965"/>
                </a:cubicBezTo>
                <a:lnTo>
                  <a:pt x="1670376" y="836777"/>
                </a:lnTo>
                <a:lnTo>
                  <a:pt x="835188" y="836777"/>
                </a:lnTo>
                <a:close/>
                <a:moveTo>
                  <a:pt x="0" y="0"/>
                </a:moveTo>
                <a:lnTo>
                  <a:pt x="5162549" y="10160"/>
                </a:lnTo>
                <a:cubicBezTo>
                  <a:pt x="5165936" y="2294029"/>
                  <a:pt x="5138842" y="4577899"/>
                  <a:pt x="5142229" y="6861768"/>
                </a:cubicBezTo>
                <a:lnTo>
                  <a:pt x="0" y="6861768"/>
                </a:lnTo>
                <a:lnTo>
                  <a:pt x="0" y="1673751"/>
                </a:lnTo>
                <a:cubicBezTo>
                  <a:pt x="432421" y="1673751"/>
                  <a:pt x="788105" y="1345094"/>
                  <a:pt x="830876" y="923954"/>
                </a:cubicBezTo>
                <a:lnTo>
                  <a:pt x="835168" y="838956"/>
                </a:lnTo>
                <a:lnTo>
                  <a:pt x="835188" y="838956"/>
                </a:lnTo>
                <a:cubicBezTo>
                  <a:pt x="835185" y="838891"/>
                  <a:pt x="835181" y="838825"/>
                  <a:pt x="835178" y="838760"/>
                </a:cubicBezTo>
                <a:cubicBezTo>
                  <a:pt x="835181" y="838694"/>
                  <a:pt x="835185" y="838629"/>
                  <a:pt x="835188" y="838563"/>
                </a:cubicBezTo>
                <a:lnTo>
                  <a:pt x="835168" y="838563"/>
                </a:lnTo>
                <a:lnTo>
                  <a:pt x="830876" y="753565"/>
                </a:lnTo>
                <a:cubicBezTo>
                  <a:pt x="788105" y="332425"/>
                  <a:pt x="432421" y="3768"/>
                  <a:pt x="0" y="3768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77509" y="4653511"/>
            <a:ext cx="4361687" cy="1184585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F14091C9-768E-19E7-944D-41685E361D8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77509" y="6011379"/>
            <a:ext cx="2398389" cy="239712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600">
                <a:solidFill>
                  <a:sysClr val="windowText" lastClr="000000"/>
                </a:solidFill>
                <a:latin typeface="+mn-lt"/>
              </a:defRPr>
            </a:lvl1pPr>
          </a:lstStyle>
          <a:p>
            <a:pPr lvl="0"/>
            <a:r>
              <a:rPr lang="en-US" altLang="zh-CN"/>
              <a:t>Presenter Name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B8BA9-570C-897E-1810-26AB1ACECBB0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8995996" y="280497"/>
            <a:ext cx="2743200" cy="365125"/>
          </a:xfrm>
        </p:spPr>
        <p:txBody>
          <a:bodyPr/>
          <a:lstStyle>
            <a:lvl1pPr algn="r"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pPr/>
              <a:t>6/2/2025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C4EB38-3871-80F3-938E-305EE4B8B6DF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5410198" y="6356350"/>
            <a:ext cx="2743201" cy="365125"/>
          </a:xfrm>
        </p:spPr>
        <p:txBody>
          <a:bodyPr/>
          <a:lstStyle>
            <a:lvl1pPr algn="l"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6EB9EB-3ED3-5818-A7D2-9D92BD0BFB6C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8995996" y="6356350"/>
            <a:ext cx="2743200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4" name="Graphic 37">
            <a:extLst>
              <a:ext uri="{FF2B5EF4-FFF2-40B4-BE49-F238E27FC236}">
                <a16:creationId xmlns:a16="http://schemas.microsoft.com/office/drawing/2014/main" id="{D4EA81BB-3A88-7BFB-349B-F8D4E82E0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V="1">
            <a:off x="835188" y="829240"/>
            <a:ext cx="835188" cy="835188"/>
          </a:xfrm>
          <a:prstGeom prst="rect">
            <a:avLst/>
          </a:prstGeom>
        </p:spPr>
      </p:pic>
      <p:pic>
        <p:nvPicPr>
          <p:cNvPr id="15" name="Graphic 38">
            <a:extLst>
              <a:ext uri="{FF2B5EF4-FFF2-40B4-BE49-F238E27FC236}">
                <a16:creationId xmlns:a16="http://schemas.microsoft.com/office/drawing/2014/main" id="{B9CB9755-D913-0484-B5C2-793243637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0" y="-3769"/>
            <a:ext cx="835188" cy="835188"/>
          </a:xfrm>
          <a:prstGeom prst="rect">
            <a:avLst/>
          </a:prstGeom>
        </p:spPr>
      </p:pic>
      <p:pic>
        <p:nvPicPr>
          <p:cNvPr id="16" name="Graphic 39">
            <a:extLst>
              <a:ext uri="{FF2B5EF4-FFF2-40B4-BE49-F238E27FC236}">
                <a16:creationId xmlns:a16="http://schemas.microsoft.com/office/drawing/2014/main" id="{F0EBB443-FB7F-9F02-624D-450FAAE14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 flipV="1">
            <a:off x="0" y="831026"/>
            <a:ext cx="835188" cy="835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6834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hoto 3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804793"/>
            <a:ext cx="6268720" cy="3739896"/>
          </a:xfrm>
        </p:spPr>
        <p:txBody>
          <a:bodyPr anchor="ctr" anchorCtr="0">
            <a:normAutofit/>
          </a:bodyPr>
          <a:lstStyle>
            <a:lvl1pPr algn="l">
              <a:lnSpc>
                <a:spcPct val="100000"/>
              </a:lnSpc>
              <a:defRPr sz="5400"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4718622"/>
            <a:ext cx="6268720" cy="796961"/>
          </a:xfrm>
        </p:spPr>
        <p:txBody>
          <a:bodyPr anchor="t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ysClr val="windowText" lastClr="000000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21BEC0C8-9AC9-272F-8469-FE8BC768122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 flipH="1">
            <a:off x="7029158" y="-3768"/>
            <a:ext cx="5162842" cy="6861768"/>
          </a:xfrm>
          <a:custGeom>
            <a:avLst/>
            <a:gdLst>
              <a:gd name="connsiteX0" fmla="*/ 835188 w 6584949"/>
              <a:gd name="connsiteY0" fmla="*/ 836777 h 6861768"/>
              <a:gd name="connsiteX1" fmla="*/ 1670376 w 6584949"/>
              <a:gd name="connsiteY1" fmla="*/ 1671965 h 6861768"/>
              <a:gd name="connsiteX2" fmla="*/ 1670376 w 6584949"/>
              <a:gd name="connsiteY2" fmla="*/ 836777 h 6861768"/>
              <a:gd name="connsiteX3" fmla="*/ 0 w 6584949"/>
              <a:gd name="connsiteY3" fmla="*/ 0 h 6861768"/>
              <a:gd name="connsiteX4" fmla="*/ 6584949 w 6584949"/>
              <a:gd name="connsiteY4" fmla="*/ 0 h 6861768"/>
              <a:gd name="connsiteX5" fmla="*/ 6584949 w 6584949"/>
              <a:gd name="connsiteY5" fmla="*/ 6861768 h 6861768"/>
              <a:gd name="connsiteX6" fmla="*/ 0 w 6584949"/>
              <a:gd name="connsiteY6" fmla="*/ 6861768 h 6861768"/>
              <a:gd name="connsiteX7" fmla="*/ 0 w 6584949"/>
              <a:gd name="connsiteY7" fmla="*/ 1673751 h 6861768"/>
              <a:gd name="connsiteX8" fmla="*/ 830876 w 6584949"/>
              <a:gd name="connsiteY8" fmla="*/ 923954 h 6861768"/>
              <a:gd name="connsiteX9" fmla="*/ 835168 w 6584949"/>
              <a:gd name="connsiteY9" fmla="*/ 838956 h 6861768"/>
              <a:gd name="connsiteX10" fmla="*/ 835188 w 6584949"/>
              <a:gd name="connsiteY10" fmla="*/ 838956 h 6861768"/>
              <a:gd name="connsiteX11" fmla="*/ 835178 w 6584949"/>
              <a:gd name="connsiteY11" fmla="*/ 838760 h 6861768"/>
              <a:gd name="connsiteX12" fmla="*/ 835188 w 6584949"/>
              <a:gd name="connsiteY12" fmla="*/ 838563 h 6861768"/>
              <a:gd name="connsiteX13" fmla="*/ 835168 w 6584949"/>
              <a:gd name="connsiteY13" fmla="*/ 838563 h 6861768"/>
              <a:gd name="connsiteX14" fmla="*/ 830876 w 6584949"/>
              <a:gd name="connsiteY14" fmla="*/ 753565 h 6861768"/>
              <a:gd name="connsiteX15" fmla="*/ 0 w 6584949"/>
              <a:gd name="connsiteY15" fmla="*/ 3768 h 6861768"/>
              <a:gd name="connsiteX0" fmla="*/ 835188 w 6584949"/>
              <a:gd name="connsiteY0" fmla="*/ 836777 h 6861768"/>
              <a:gd name="connsiteX1" fmla="*/ 1670376 w 6584949"/>
              <a:gd name="connsiteY1" fmla="*/ 1671965 h 6861768"/>
              <a:gd name="connsiteX2" fmla="*/ 1670376 w 6584949"/>
              <a:gd name="connsiteY2" fmla="*/ 836777 h 6861768"/>
              <a:gd name="connsiteX3" fmla="*/ 835188 w 6584949"/>
              <a:gd name="connsiteY3" fmla="*/ 836777 h 6861768"/>
              <a:gd name="connsiteX4" fmla="*/ 0 w 6584949"/>
              <a:gd name="connsiteY4" fmla="*/ 0 h 6861768"/>
              <a:gd name="connsiteX5" fmla="*/ 5132069 w 6584949"/>
              <a:gd name="connsiteY5" fmla="*/ 10160 h 6861768"/>
              <a:gd name="connsiteX6" fmla="*/ 6584949 w 6584949"/>
              <a:gd name="connsiteY6" fmla="*/ 6861768 h 6861768"/>
              <a:gd name="connsiteX7" fmla="*/ 0 w 6584949"/>
              <a:gd name="connsiteY7" fmla="*/ 6861768 h 6861768"/>
              <a:gd name="connsiteX8" fmla="*/ 0 w 6584949"/>
              <a:gd name="connsiteY8" fmla="*/ 1673751 h 6861768"/>
              <a:gd name="connsiteX9" fmla="*/ 830876 w 6584949"/>
              <a:gd name="connsiteY9" fmla="*/ 923954 h 6861768"/>
              <a:gd name="connsiteX10" fmla="*/ 835168 w 6584949"/>
              <a:gd name="connsiteY10" fmla="*/ 838956 h 6861768"/>
              <a:gd name="connsiteX11" fmla="*/ 835188 w 6584949"/>
              <a:gd name="connsiteY11" fmla="*/ 838956 h 6861768"/>
              <a:gd name="connsiteX12" fmla="*/ 835178 w 6584949"/>
              <a:gd name="connsiteY12" fmla="*/ 838760 h 6861768"/>
              <a:gd name="connsiteX13" fmla="*/ 835188 w 6584949"/>
              <a:gd name="connsiteY13" fmla="*/ 838563 h 6861768"/>
              <a:gd name="connsiteX14" fmla="*/ 835168 w 6584949"/>
              <a:gd name="connsiteY14" fmla="*/ 838563 h 6861768"/>
              <a:gd name="connsiteX15" fmla="*/ 830876 w 6584949"/>
              <a:gd name="connsiteY15" fmla="*/ 753565 h 6861768"/>
              <a:gd name="connsiteX16" fmla="*/ 0 w 6584949"/>
              <a:gd name="connsiteY16" fmla="*/ 3768 h 6861768"/>
              <a:gd name="connsiteX17" fmla="*/ 0 w 6584949"/>
              <a:gd name="connsiteY17" fmla="*/ 0 h 6861768"/>
              <a:gd name="connsiteX0" fmla="*/ 835188 w 5142229"/>
              <a:gd name="connsiteY0" fmla="*/ 836777 h 6861768"/>
              <a:gd name="connsiteX1" fmla="*/ 1670376 w 5142229"/>
              <a:gd name="connsiteY1" fmla="*/ 1671965 h 6861768"/>
              <a:gd name="connsiteX2" fmla="*/ 1670376 w 5142229"/>
              <a:gd name="connsiteY2" fmla="*/ 836777 h 6861768"/>
              <a:gd name="connsiteX3" fmla="*/ 835188 w 5142229"/>
              <a:gd name="connsiteY3" fmla="*/ 836777 h 6861768"/>
              <a:gd name="connsiteX4" fmla="*/ 0 w 5142229"/>
              <a:gd name="connsiteY4" fmla="*/ 0 h 6861768"/>
              <a:gd name="connsiteX5" fmla="*/ 5132069 w 5142229"/>
              <a:gd name="connsiteY5" fmla="*/ 10160 h 6861768"/>
              <a:gd name="connsiteX6" fmla="*/ 5142229 w 5142229"/>
              <a:gd name="connsiteY6" fmla="*/ 6861768 h 6861768"/>
              <a:gd name="connsiteX7" fmla="*/ 0 w 5142229"/>
              <a:gd name="connsiteY7" fmla="*/ 6861768 h 6861768"/>
              <a:gd name="connsiteX8" fmla="*/ 0 w 5142229"/>
              <a:gd name="connsiteY8" fmla="*/ 1673751 h 6861768"/>
              <a:gd name="connsiteX9" fmla="*/ 830876 w 5142229"/>
              <a:gd name="connsiteY9" fmla="*/ 923954 h 6861768"/>
              <a:gd name="connsiteX10" fmla="*/ 835168 w 5142229"/>
              <a:gd name="connsiteY10" fmla="*/ 838956 h 6861768"/>
              <a:gd name="connsiteX11" fmla="*/ 835188 w 5142229"/>
              <a:gd name="connsiteY11" fmla="*/ 838956 h 6861768"/>
              <a:gd name="connsiteX12" fmla="*/ 835178 w 5142229"/>
              <a:gd name="connsiteY12" fmla="*/ 838760 h 6861768"/>
              <a:gd name="connsiteX13" fmla="*/ 835188 w 5142229"/>
              <a:gd name="connsiteY13" fmla="*/ 838563 h 6861768"/>
              <a:gd name="connsiteX14" fmla="*/ 835168 w 5142229"/>
              <a:gd name="connsiteY14" fmla="*/ 838563 h 6861768"/>
              <a:gd name="connsiteX15" fmla="*/ 830876 w 5142229"/>
              <a:gd name="connsiteY15" fmla="*/ 753565 h 6861768"/>
              <a:gd name="connsiteX16" fmla="*/ 0 w 5142229"/>
              <a:gd name="connsiteY16" fmla="*/ 3768 h 6861768"/>
              <a:gd name="connsiteX17" fmla="*/ 0 w 5142229"/>
              <a:gd name="connsiteY17" fmla="*/ 0 h 6861768"/>
              <a:gd name="connsiteX0" fmla="*/ 835188 w 5162842"/>
              <a:gd name="connsiteY0" fmla="*/ 836777 h 6861768"/>
              <a:gd name="connsiteX1" fmla="*/ 1670376 w 5162842"/>
              <a:gd name="connsiteY1" fmla="*/ 1671965 h 6861768"/>
              <a:gd name="connsiteX2" fmla="*/ 1670376 w 5162842"/>
              <a:gd name="connsiteY2" fmla="*/ 836777 h 6861768"/>
              <a:gd name="connsiteX3" fmla="*/ 835188 w 5162842"/>
              <a:gd name="connsiteY3" fmla="*/ 836777 h 6861768"/>
              <a:gd name="connsiteX4" fmla="*/ 0 w 5162842"/>
              <a:gd name="connsiteY4" fmla="*/ 0 h 6861768"/>
              <a:gd name="connsiteX5" fmla="*/ 5162549 w 5162842"/>
              <a:gd name="connsiteY5" fmla="*/ 10160 h 6861768"/>
              <a:gd name="connsiteX6" fmla="*/ 5142229 w 5162842"/>
              <a:gd name="connsiteY6" fmla="*/ 6861768 h 6861768"/>
              <a:gd name="connsiteX7" fmla="*/ 0 w 5162842"/>
              <a:gd name="connsiteY7" fmla="*/ 6861768 h 6861768"/>
              <a:gd name="connsiteX8" fmla="*/ 0 w 5162842"/>
              <a:gd name="connsiteY8" fmla="*/ 1673751 h 6861768"/>
              <a:gd name="connsiteX9" fmla="*/ 830876 w 5162842"/>
              <a:gd name="connsiteY9" fmla="*/ 923954 h 6861768"/>
              <a:gd name="connsiteX10" fmla="*/ 835168 w 5162842"/>
              <a:gd name="connsiteY10" fmla="*/ 838956 h 6861768"/>
              <a:gd name="connsiteX11" fmla="*/ 835188 w 5162842"/>
              <a:gd name="connsiteY11" fmla="*/ 838956 h 6861768"/>
              <a:gd name="connsiteX12" fmla="*/ 835178 w 5162842"/>
              <a:gd name="connsiteY12" fmla="*/ 838760 h 6861768"/>
              <a:gd name="connsiteX13" fmla="*/ 835188 w 5162842"/>
              <a:gd name="connsiteY13" fmla="*/ 838563 h 6861768"/>
              <a:gd name="connsiteX14" fmla="*/ 835168 w 5162842"/>
              <a:gd name="connsiteY14" fmla="*/ 838563 h 6861768"/>
              <a:gd name="connsiteX15" fmla="*/ 830876 w 5162842"/>
              <a:gd name="connsiteY15" fmla="*/ 753565 h 6861768"/>
              <a:gd name="connsiteX16" fmla="*/ 0 w 5162842"/>
              <a:gd name="connsiteY16" fmla="*/ 3768 h 6861768"/>
              <a:gd name="connsiteX17" fmla="*/ 0 w 5162842"/>
              <a:gd name="connsiteY17" fmla="*/ 0 h 6861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62842" h="6861768">
                <a:moveTo>
                  <a:pt x="835188" y="836777"/>
                </a:moveTo>
                <a:cubicBezTo>
                  <a:pt x="835188" y="1298026"/>
                  <a:pt x="1209127" y="1671965"/>
                  <a:pt x="1670376" y="1671965"/>
                </a:cubicBezTo>
                <a:lnTo>
                  <a:pt x="1670376" y="836777"/>
                </a:lnTo>
                <a:lnTo>
                  <a:pt x="835188" y="836777"/>
                </a:lnTo>
                <a:close/>
                <a:moveTo>
                  <a:pt x="0" y="0"/>
                </a:moveTo>
                <a:lnTo>
                  <a:pt x="5162549" y="10160"/>
                </a:lnTo>
                <a:cubicBezTo>
                  <a:pt x="5165936" y="2294029"/>
                  <a:pt x="5138842" y="4577899"/>
                  <a:pt x="5142229" y="6861768"/>
                </a:cubicBezTo>
                <a:lnTo>
                  <a:pt x="0" y="6861768"/>
                </a:lnTo>
                <a:lnTo>
                  <a:pt x="0" y="1673751"/>
                </a:lnTo>
                <a:cubicBezTo>
                  <a:pt x="432421" y="1673751"/>
                  <a:pt x="788105" y="1345094"/>
                  <a:pt x="830876" y="923954"/>
                </a:cubicBezTo>
                <a:lnTo>
                  <a:pt x="835168" y="838956"/>
                </a:lnTo>
                <a:lnTo>
                  <a:pt x="835188" y="838956"/>
                </a:lnTo>
                <a:cubicBezTo>
                  <a:pt x="835185" y="838891"/>
                  <a:pt x="835181" y="838825"/>
                  <a:pt x="835178" y="838760"/>
                </a:cubicBezTo>
                <a:cubicBezTo>
                  <a:pt x="835181" y="838694"/>
                  <a:pt x="835185" y="838629"/>
                  <a:pt x="835188" y="838563"/>
                </a:cubicBezTo>
                <a:lnTo>
                  <a:pt x="835168" y="838563"/>
                </a:lnTo>
                <a:lnTo>
                  <a:pt x="830876" y="753565"/>
                </a:lnTo>
                <a:cubicBezTo>
                  <a:pt x="788105" y="332425"/>
                  <a:pt x="432421" y="3768"/>
                  <a:pt x="0" y="3768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D11AE243-16A4-742F-2B8A-B41353880D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5760" y="5742330"/>
            <a:ext cx="3860800" cy="239712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altLang="zh-CN"/>
              <a:t>Presenter Name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AF8741CB-A4D7-0F6B-32C0-E3C164A3F518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365760" y="6356349"/>
            <a:ext cx="2743200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pPr/>
              <a:t>6/2/2025</a:t>
            </a:fld>
            <a:endParaRPr lang="en-US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F17F1F11-1507-9E11-0D30-D0D892B9AAF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4038600" y="6356350"/>
            <a:ext cx="2345398" cy="365125"/>
          </a:xfrm>
        </p:spPr>
        <p:txBody>
          <a:bodyPr/>
          <a:lstStyle>
            <a:lvl1pPr algn="l"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B722B0DF-1340-431F-24A8-28E43A62DD6F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365760" y="265735"/>
            <a:ext cx="2743200" cy="365125"/>
          </a:xfrm>
        </p:spPr>
        <p:txBody>
          <a:bodyPr/>
          <a:lstStyle>
            <a:lvl1pPr algn="l">
              <a:defRPr>
                <a:solidFill>
                  <a:sysClr val="windowText" lastClr="000000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6" name="Graphic 37">
            <a:extLst>
              <a:ext uri="{FF2B5EF4-FFF2-40B4-BE49-F238E27FC236}">
                <a16:creationId xmlns:a16="http://schemas.microsoft.com/office/drawing/2014/main" id="{0F4328DE-48D6-2460-5F69-438AD2C74E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 flipV="1">
            <a:off x="10521624" y="829240"/>
            <a:ext cx="835188" cy="835188"/>
          </a:xfrm>
          <a:prstGeom prst="rect">
            <a:avLst/>
          </a:prstGeom>
        </p:spPr>
      </p:pic>
      <p:pic>
        <p:nvPicPr>
          <p:cNvPr id="17" name="Graphic 38">
            <a:extLst>
              <a:ext uri="{FF2B5EF4-FFF2-40B4-BE49-F238E27FC236}">
                <a16:creationId xmlns:a16="http://schemas.microsoft.com/office/drawing/2014/main" id="{4FFCE8CF-3D6D-5825-1C07-F2D91C614C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356812" y="-3769"/>
            <a:ext cx="835188" cy="835188"/>
          </a:xfrm>
          <a:prstGeom prst="rect">
            <a:avLst/>
          </a:prstGeom>
        </p:spPr>
      </p:pic>
      <p:pic>
        <p:nvPicPr>
          <p:cNvPr id="18" name="Graphic 39">
            <a:extLst>
              <a:ext uri="{FF2B5EF4-FFF2-40B4-BE49-F238E27FC236}">
                <a16:creationId xmlns:a16="http://schemas.microsoft.com/office/drawing/2014/main" id="{FA7101E6-3F37-F08E-6931-F8CB5B724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V="1">
            <a:off x="11356812" y="831026"/>
            <a:ext cx="835188" cy="835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623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23384930-5F86-4501-B911-E6FA1E7CB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pPr/>
              <a:t>6/2/2025</a:t>
            </a:fld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7EE20A3B-7E79-0411-4FBD-3614BA5C7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4622368-C5D1-326A-C31D-24C5B027A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657A115C-37F8-4693-34B5-CB0F8929E4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46087" y="-585"/>
            <a:ext cx="1245913" cy="1245913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1961BE85-1AC0-FDCF-0052-F02D8B974C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00174" y="-585"/>
            <a:ext cx="1245913" cy="124591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05170FD6-3B7E-7616-0565-3FD463FDD0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V="1">
            <a:off x="10946087" y="1244742"/>
            <a:ext cx="1245913" cy="1245913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EE96ED4C-67D8-A863-BF40-48AF811046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 flipV="1">
            <a:off x="10944739" y="2492159"/>
            <a:ext cx="1245913" cy="1245913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857807FE-CF8A-E54E-DBA4-3DD2139D97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V="1">
            <a:off x="8454261" y="1244742"/>
            <a:ext cx="1245913" cy="124591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EF775358-1D95-70D3-A3C2-BDC2F3EF5F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43000"/>
            <a:ext cx="7315200" cy="4572000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958533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A480D3-89DA-FE68-582D-D2BD122F0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pPr/>
              <a:t>6/2/2025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8C7C29B-FD45-1014-F4C8-9EA29D782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EDA09B5D-99AE-7CCF-9228-110FB2D31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C49F8338-EF7D-C337-9C27-C52CC6AED3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12296" y="-585"/>
            <a:ext cx="1245913" cy="1245913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E36D82C4-7323-24F2-BFC3-E1965DE110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258209" y="-585"/>
            <a:ext cx="1245913" cy="124591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65210812-9B8E-0F36-EED5-5D4BBD6778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 flipV="1">
            <a:off x="12296" y="1244742"/>
            <a:ext cx="1245913" cy="1245913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B3079D0D-4483-E902-8380-BBD04671A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V="1">
            <a:off x="13644" y="2492159"/>
            <a:ext cx="1245913" cy="1245913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BACD58AF-60D5-B4D0-736E-54BA50AE4D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 flipV="1">
            <a:off x="2504122" y="1244742"/>
            <a:ext cx="1245913" cy="124591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3CE7F2F-28FF-C1F7-839C-21B17B54E5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8600" y="1143000"/>
            <a:ext cx="7315200" cy="4572000"/>
          </a:xfrm>
        </p:spPr>
        <p:txBody>
          <a:bodyPr anchor="ctr">
            <a:normAutofit/>
          </a:bodyPr>
          <a:lstStyle>
            <a:lvl1pPr algn="r">
              <a:lnSpc>
                <a:spcPct val="100000"/>
              </a:lnSpc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573285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3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aphic 14">
            <a:extLst>
              <a:ext uri="{FF2B5EF4-FFF2-40B4-BE49-F238E27FC236}">
                <a16:creationId xmlns:a16="http://schemas.microsoft.com/office/drawing/2014/main" id="{2F37234F-ECFC-A04F-9028-D95CDD5826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46087" y="-585"/>
            <a:ext cx="1245913" cy="1245913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0D26A40F-1171-DC80-109E-3DA95A0E31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00174" y="-585"/>
            <a:ext cx="1245913" cy="1245913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2ABD9CBC-EA42-1846-F3FB-958482AA7D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V="1">
            <a:off x="10946087" y="1244742"/>
            <a:ext cx="1245913" cy="1245913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49DD95E4-1CB8-6741-90E0-8172EC1042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10944739" y="2492159"/>
            <a:ext cx="1245913" cy="1245913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438DC965-B75A-C249-A3E5-DE42253C40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3146544"/>
            <a:ext cx="1245913" cy="1245913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5E3F6703-4F30-AFE8-5270-5E15E0900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V="1">
            <a:off x="8454261" y="1244742"/>
            <a:ext cx="1245913" cy="1245913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689163B1-1629-F877-CF7C-C583D66A83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 flipV="1">
            <a:off x="0" y="4391871"/>
            <a:ext cx="1245913" cy="124591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9BBD5ECC-EBCF-77D9-8F6A-015C6C534A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245913" y="4391871"/>
            <a:ext cx="1245913" cy="1245913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62766A8E-2201-C896-50B9-7DDC0DE149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63091" y="1143000"/>
            <a:ext cx="7065818" cy="4572000"/>
          </a:xfr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0C2D4B-87BE-4E4B-18A8-B4720F8CE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pPr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696136-77B7-33A5-89AC-2FB6EFA49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E0E0BC-FD26-1B58-BC06-A2F988E67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8893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, 6 i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655" y="1268411"/>
            <a:ext cx="3469871" cy="4321175"/>
          </a:xfr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8" name="Text Placeholder 56">
            <a:extLst>
              <a:ext uri="{FF2B5EF4-FFF2-40B4-BE49-F238E27FC236}">
                <a16:creationId xmlns:a16="http://schemas.microsoft.com/office/drawing/2014/main" id="{F7EDA4B6-C58A-B13B-1E07-A708501F0A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46284" y="1328278"/>
            <a:ext cx="371648" cy="57840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5E8CB032-0F93-0E27-4FC9-3B2E9800B19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801979" y="1328279"/>
            <a:ext cx="2569464" cy="57840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item title</a:t>
            </a:r>
          </a:p>
        </p:txBody>
      </p:sp>
      <p:sp>
        <p:nvSpPr>
          <p:cNvPr id="60" name="Text Placeholder 56">
            <a:extLst>
              <a:ext uri="{FF2B5EF4-FFF2-40B4-BE49-F238E27FC236}">
                <a16:creationId xmlns:a16="http://schemas.microsoft.com/office/drawing/2014/main" id="{4F436DE0-FDC0-4350-E4AF-488BFA3B6E0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46284" y="3143501"/>
            <a:ext cx="371648" cy="57840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59" name="Text Placeholder 56">
            <a:extLst>
              <a:ext uri="{FF2B5EF4-FFF2-40B4-BE49-F238E27FC236}">
                <a16:creationId xmlns:a16="http://schemas.microsoft.com/office/drawing/2014/main" id="{EDDAE792-F2FB-58B4-A057-E9E674E4635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01979" y="3143502"/>
            <a:ext cx="2569464" cy="57840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item title</a:t>
            </a:r>
          </a:p>
        </p:txBody>
      </p:sp>
      <p:sp>
        <p:nvSpPr>
          <p:cNvPr id="62" name="Text Placeholder 56">
            <a:extLst>
              <a:ext uri="{FF2B5EF4-FFF2-40B4-BE49-F238E27FC236}">
                <a16:creationId xmlns:a16="http://schemas.microsoft.com/office/drawing/2014/main" id="{588E4DE9-5A53-DEE9-4044-2028ED92682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55573" y="4958724"/>
            <a:ext cx="371648" cy="57840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61" name="Text Placeholder 56">
            <a:extLst>
              <a:ext uri="{FF2B5EF4-FFF2-40B4-BE49-F238E27FC236}">
                <a16:creationId xmlns:a16="http://schemas.microsoft.com/office/drawing/2014/main" id="{11A28042-DED9-24F8-7210-DB345CBFAB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811268" y="4958725"/>
            <a:ext cx="2569464" cy="57840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item title</a:t>
            </a:r>
          </a:p>
        </p:txBody>
      </p:sp>
      <p:sp>
        <p:nvSpPr>
          <p:cNvPr id="64" name="Text Placeholder 56">
            <a:extLst>
              <a:ext uri="{FF2B5EF4-FFF2-40B4-BE49-F238E27FC236}">
                <a16:creationId xmlns:a16="http://schemas.microsoft.com/office/drawing/2014/main" id="{0B8B7FF8-8929-C6F2-F4EE-64F5B9FF46C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029989" y="1328277"/>
            <a:ext cx="371648" cy="57840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63" name="Text Placeholder 56">
            <a:extLst>
              <a:ext uri="{FF2B5EF4-FFF2-40B4-BE49-F238E27FC236}">
                <a16:creationId xmlns:a16="http://schemas.microsoft.com/office/drawing/2014/main" id="{E3354B42-7D99-658F-269E-E60BC90F13B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485684" y="1328278"/>
            <a:ext cx="2569464" cy="57840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item title</a:t>
            </a:r>
          </a:p>
        </p:txBody>
      </p:sp>
      <p:sp>
        <p:nvSpPr>
          <p:cNvPr id="66" name="Text Placeholder 56">
            <a:extLst>
              <a:ext uri="{FF2B5EF4-FFF2-40B4-BE49-F238E27FC236}">
                <a16:creationId xmlns:a16="http://schemas.microsoft.com/office/drawing/2014/main" id="{17B535A0-725D-549B-47F5-D768DADBBDC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29989" y="3143500"/>
            <a:ext cx="371648" cy="57840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05</a:t>
            </a:r>
          </a:p>
        </p:txBody>
      </p:sp>
      <p:sp>
        <p:nvSpPr>
          <p:cNvPr id="65" name="Text Placeholder 56">
            <a:extLst>
              <a:ext uri="{FF2B5EF4-FFF2-40B4-BE49-F238E27FC236}">
                <a16:creationId xmlns:a16="http://schemas.microsoft.com/office/drawing/2014/main" id="{E9EE8CB5-849E-840A-292D-F3B2429AFCB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485684" y="3143501"/>
            <a:ext cx="2569464" cy="57840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item title</a:t>
            </a:r>
          </a:p>
        </p:txBody>
      </p:sp>
      <p:sp>
        <p:nvSpPr>
          <p:cNvPr id="68" name="Text Placeholder 56">
            <a:extLst>
              <a:ext uri="{FF2B5EF4-FFF2-40B4-BE49-F238E27FC236}">
                <a16:creationId xmlns:a16="http://schemas.microsoft.com/office/drawing/2014/main" id="{8071E1CA-95A2-3A61-C5A2-90482B625FB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029989" y="4958723"/>
            <a:ext cx="371648" cy="57840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06</a:t>
            </a:r>
          </a:p>
        </p:txBody>
      </p:sp>
      <p:sp>
        <p:nvSpPr>
          <p:cNvPr id="67" name="Text Placeholder 56">
            <a:extLst>
              <a:ext uri="{FF2B5EF4-FFF2-40B4-BE49-F238E27FC236}">
                <a16:creationId xmlns:a16="http://schemas.microsoft.com/office/drawing/2014/main" id="{68F557DC-BEE1-49F7-45DE-367FF53A97C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485684" y="4958724"/>
            <a:ext cx="2569464" cy="57840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item title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8EAC72AA-BB35-5902-560A-B65AF81317D5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8BA47EC-03BF-1505-0C5B-4F299410F3D5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BD62978-F34C-9C73-0BB7-C41A595F18CE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pic>
        <p:nvPicPr>
          <p:cNvPr id="35" name="Graphic 34">
            <a:extLst>
              <a:ext uri="{FF2B5EF4-FFF2-40B4-BE49-F238E27FC236}">
                <a16:creationId xmlns:a16="http://schemas.microsoft.com/office/drawing/2014/main" id="{83B3D603-89CC-7236-1568-3F5B88DCE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3FA55568-3338-837B-1DB3-E4D89C88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38" name="Graphic 37">
            <a:extLst>
              <a:ext uri="{FF2B5EF4-FFF2-40B4-BE49-F238E27FC236}">
                <a16:creationId xmlns:a16="http://schemas.microsoft.com/office/drawing/2014/main" id="{DA81756F-1ED4-20A2-3BE1-27B60AFBD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39" name="Graphic 38">
            <a:extLst>
              <a:ext uri="{FF2B5EF4-FFF2-40B4-BE49-F238E27FC236}">
                <a16:creationId xmlns:a16="http://schemas.microsoft.com/office/drawing/2014/main" id="{6C6A2D12-8BB9-C51D-ABB4-FEE6EC835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40" name="Graphic 39">
            <a:extLst>
              <a:ext uri="{FF2B5EF4-FFF2-40B4-BE49-F238E27FC236}">
                <a16:creationId xmlns:a16="http://schemas.microsoft.com/office/drawing/2014/main" id="{74D6C498-C4A9-F5CD-E8FE-1954DD80B6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41" name="Graphic 40">
            <a:extLst>
              <a:ext uri="{FF2B5EF4-FFF2-40B4-BE49-F238E27FC236}">
                <a16:creationId xmlns:a16="http://schemas.microsoft.com/office/drawing/2014/main" id="{E9AA3D4C-BCC9-EEE3-1502-D07D4019DC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42" name="Graphic 41">
            <a:extLst>
              <a:ext uri="{FF2B5EF4-FFF2-40B4-BE49-F238E27FC236}">
                <a16:creationId xmlns:a16="http://schemas.microsoft.com/office/drawing/2014/main" id="{490D26C6-83C6-E74F-EA3E-5E9E6D9272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35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655" y="1268411"/>
            <a:ext cx="3469871" cy="4321175"/>
          </a:xfr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F68781-FA10-9321-CBD6-24B5859C5569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4303713" y="1268411"/>
            <a:ext cx="6983412" cy="4321177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8EAC72AA-BB35-5902-560A-B65AF81317D5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8BA47EC-03BF-1505-0C5B-4F299410F3D5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BD62978-F34C-9C73-0BB7-C41A595F18CE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pic>
        <p:nvPicPr>
          <p:cNvPr id="35" name="Graphic 34">
            <a:extLst>
              <a:ext uri="{FF2B5EF4-FFF2-40B4-BE49-F238E27FC236}">
                <a16:creationId xmlns:a16="http://schemas.microsoft.com/office/drawing/2014/main" id="{83B3D603-89CC-7236-1568-3F5B88DCE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3FA55568-3338-837B-1DB3-E4D89C88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38" name="Graphic 37">
            <a:extLst>
              <a:ext uri="{FF2B5EF4-FFF2-40B4-BE49-F238E27FC236}">
                <a16:creationId xmlns:a16="http://schemas.microsoft.com/office/drawing/2014/main" id="{DA81756F-1ED4-20A2-3BE1-27B60AFBD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39" name="Graphic 38">
            <a:extLst>
              <a:ext uri="{FF2B5EF4-FFF2-40B4-BE49-F238E27FC236}">
                <a16:creationId xmlns:a16="http://schemas.microsoft.com/office/drawing/2014/main" id="{6C6A2D12-8BB9-C51D-ABB4-FEE6EC835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40" name="Graphic 39">
            <a:extLst>
              <a:ext uri="{FF2B5EF4-FFF2-40B4-BE49-F238E27FC236}">
                <a16:creationId xmlns:a16="http://schemas.microsoft.com/office/drawing/2014/main" id="{74D6C498-C4A9-F5CD-E8FE-1954DD80B6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41" name="Graphic 40">
            <a:extLst>
              <a:ext uri="{FF2B5EF4-FFF2-40B4-BE49-F238E27FC236}">
                <a16:creationId xmlns:a16="http://schemas.microsoft.com/office/drawing/2014/main" id="{E9AA3D4C-BCC9-EEE3-1502-D07D4019DC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42" name="Graphic 41">
            <a:extLst>
              <a:ext uri="{FF2B5EF4-FFF2-40B4-BE49-F238E27FC236}">
                <a16:creationId xmlns:a16="http://schemas.microsoft.com/office/drawing/2014/main" id="{490D26C6-83C6-E74F-EA3E-5E9E6D9272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880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 (Max)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716" y="620256"/>
            <a:ext cx="11239215" cy="528186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716" y="1290344"/>
            <a:ext cx="11239214" cy="4524073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457200" indent="0">
              <a:lnSpc>
                <a:spcPct val="120000"/>
              </a:lnSpc>
              <a:buNone/>
              <a:defRPr sz="1200"/>
            </a:lvl2pPr>
            <a:lvl3pPr marL="914400" indent="0">
              <a:lnSpc>
                <a:spcPct val="120000"/>
              </a:lnSpc>
              <a:buNone/>
              <a:defRPr sz="1100"/>
            </a:lvl3pPr>
            <a:lvl4pPr marL="1371600" indent="0">
              <a:lnSpc>
                <a:spcPct val="120000"/>
              </a:lnSpc>
              <a:buNone/>
              <a:defRPr sz="1050"/>
            </a:lvl4pPr>
            <a:lvl5pPr marL="18288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CE45E1-8AA9-0641-DFFD-8E3B74274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0465922C-47C6-FB18-3A90-5D17252F5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5792058B-D5E0-DD2F-35A0-6B5D97637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F2B807F2-49F3-C1AD-A460-08DF61F49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36A272AA-D00A-8457-7DC9-2168AAB05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8D485646-5958-7AAD-83B9-69BC8926F7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BAC80F42-7E22-F5CD-8977-B65F5A3786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7548FCEF-FAC5-3CBA-8E5E-293CE4B16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4345772F-E624-0306-46DB-A61AD926B8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B2E0757B-C264-0D23-3918-235437F48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507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Only (Ma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-1325880"/>
            <a:ext cx="10515600" cy="1325880"/>
          </a:xfrm>
        </p:spPr>
        <p:txBody>
          <a:bodyPr anchor="ctr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141" y="367091"/>
            <a:ext cx="11225719" cy="6123818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457200" indent="0">
              <a:lnSpc>
                <a:spcPct val="120000"/>
              </a:lnSpc>
              <a:buNone/>
              <a:defRPr sz="1200"/>
            </a:lvl2pPr>
            <a:lvl3pPr marL="914400" indent="0">
              <a:lnSpc>
                <a:spcPct val="120000"/>
              </a:lnSpc>
              <a:buNone/>
              <a:defRPr sz="1100"/>
            </a:lvl3pPr>
            <a:lvl4pPr marL="1371600" indent="0">
              <a:lnSpc>
                <a:spcPct val="120000"/>
              </a:lnSpc>
              <a:buNone/>
              <a:defRPr sz="1050"/>
            </a:lvl4pPr>
            <a:lvl5pPr marL="18288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BC0504-C967-4B64-0487-CE1E5074C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8570D1-3E23-5DFF-F66B-C4217200E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5C3D53-8B9C-31EA-672D-5AC8DB14C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9972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717" y="644207"/>
            <a:ext cx="11239215" cy="848979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717" y="1635088"/>
            <a:ext cx="11239215" cy="4203281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457200" indent="0">
              <a:lnSpc>
                <a:spcPct val="120000"/>
              </a:lnSpc>
              <a:buNone/>
              <a:defRPr sz="1200"/>
            </a:lvl2pPr>
            <a:lvl3pPr marL="914400" indent="0">
              <a:lnSpc>
                <a:spcPct val="120000"/>
              </a:lnSpc>
              <a:buNone/>
              <a:defRPr sz="1100"/>
            </a:lvl3pPr>
            <a:lvl4pPr marL="1371600" indent="0">
              <a:lnSpc>
                <a:spcPct val="120000"/>
              </a:lnSpc>
              <a:buNone/>
              <a:defRPr sz="1050"/>
            </a:lvl4pPr>
            <a:lvl5pPr marL="18288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5C2479-171B-8A37-6177-F4BC13CE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325E3C-A139-DBE6-32B9-B7F3D66DA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46160B-29E0-0653-6DC7-15CC99338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802124FC-E3D7-C896-477D-C78F01BEC4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A6E80EF3-E7FD-DDD3-8304-A062069FF4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91A6A049-2AAA-25ED-121F-458BD256EF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74A1FD58-DBA7-3403-11D4-91DC97EC7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242CE110-3995-DF07-8B3A-29CD8B7285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E41E3272-B97C-51D9-359B-CAB7980B2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BECBEE43-989C-1ABD-786F-DAAE274B71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3676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407" y="2385975"/>
            <a:ext cx="4505825" cy="24547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282413" y="2386584"/>
            <a:ext cx="6429181" cy="2459736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228600" indent="0">
              <a:lnSpc>
                <a:spcPct val="120000"/>
              </a:lnSpc>
              <a:buNone/>
              <a:defRPr sz="1200"/>
            </a:lvl2pPr>
            <a:lvl3pPr marL="457200" indent="0">
              <a:lnSpc>
                <a:spcPct val="120000"/>
              </a:lnSpc>
              <a:buNone/>
              <a:defRPr sz="1100"/>
            </a:lvl3pPr>
            <a:lvl4pPr marL="685800" indent="0">
              <a:lnSpc>
                <a:spcPct val="120000"/>
              </a:lnSpc>
              <a:buNone/>
              <a:defRPr sz="1050"/>
            </a:lvl4pPr>
            <a:lvl5pPr marL="9144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6FB571-5255-9A6A-0DF9-41B372F16C8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5EDA920-5EDF-1450-E727-DB6F714299B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A46075-37FD-0DA6-E30E-045A0470A1A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44D343E0-77DA-A992-E8E8-56ADC35122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345B9E39-8467-965E-4EBB-7116E72A7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6A4ACA64-E6E2-E546-4DEA-B9CDFC70C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F307016F-F207-A791-B1E0-9CF9E9F65E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28CE03ED-CA53-3010-E3D2-6029B6CB0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7C01D2A3-4E62-5119-28E9-8D24698D19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FDD6AD74-B5C0-0792-0216-831EEA42D8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7189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440" y="2258568"/>
            <a:ext cx="4513792" cy="355701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60C02C17-1009-BE18-1130-AE405DB7B1F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282413" y="2258567"/>
            <a:ext cx="6429181" cy="3557015"/>
          </a:xfrm>
        </p:spPr>
        <p:txBody>
          <a:bodyPr anchor="ctr"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228600" indent="0">
              <a:lnSpc>
                <a:spcPct val="120000"/>
              </a:lnSpc>
              <a:buNone/>
              <a:defRPr sz="1200"/>
            </a:lvl2pPr>
            <a:lvl3pPr marL="457200" indent="0">
              <a:lnSpc>
                <a:spcPct val="120000"/>
              </a:lnSpc>
              <a:buNone/>
              <a:defRPr sz="1100"/>
            </a:lvl3pPr>
            <a:lvl4pPr marL="685800" indent="0">
              <a:lnSpc>
                <a:spcPct val="120000"/>
              </a:lnSpc>
              <a:buNone/>
              <a:defRPr sz="1050"/>
            </a:lvl4pPr>
            <a:lvl5pPr marL="9144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9426F1-6AC7-0E2F-01DD-7617CC13990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C001D14-E77B-FC04-4A3E-AC8A6D7DA11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173A29-98E9-A1E8-B23F-5F4F587E896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82BBA477-239B-9E85-B5E9-0A9FC1C18C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54A48AE8-4668-9831-97A1-DADC08DFA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2E40F4B3-682D-A534-E344-D173360B9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8DFC42E7-7D80-F79A-A245-88DD33A47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F16AE16F-F4B3-4D2D-DE07-9872E34418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19A62A42-6310-279F-48C6-224AC57AA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D71B062D-CE71-FBA1-057C-C7E4E636EC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1178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717" y="623957"/>
            <a:ext cx="4498515" cy="5418923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4EDCACE0-54F0-0CDC-44E7-9FE370AA014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282413" y="623957"/>
            <a:ext cx="6429181" cy="5418923"/>
          </a:xfrm>
        </p:spPr>
        <p:txBody>
          <a:bodyPr anchor="ctr"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228600" indent="0">
              <a:lnSpc>
                <a:spcPct val="120000"/>
              </a:lnSpc>
              <a:buNone/>
              <a:defRPr sz="1200"/>
            </a:lvl2pPr>
            <a:lvl3pPr marL="457200" indent="0">
              <a:lnSpc>
                <a:spcPct val="120000"/>
              </a:lnSpc>
              <a:buNone/>
              <a:defRPr sz="1100"/>
            </a:lvl3pPr>
            <a:lvl4pPr marL="685800" indent="0">
              <a:lnSpc>
                <a:spcPct val="120000"/>
              </a:lnSpc>
              <a:buNone/>
              <a:defRPr sz="1050"/>
            </a:lvl4pPr>
            <a:lvl5pPr marL="9144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292689-5770-BB70-24FB-0B210E979C4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6C1A886-159B-3741-DB1E-B2B08A481EB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D2E3DE-0943-9AEC-0C55-280055097A3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C00CF72C-DF65-0215-D050-B21249CDA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9F10B0BE-A0B5-922E-D80E-2C33289CD7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CB8F230F-F58E-C5AC-4CEB-21E731D0AF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65425529-EA98-C86E-78F8-EE263C12BD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58EA1CFD-4D90-676A-63E8-552ED08DF0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4E7A2D88-1A33-4720-E4D5-7CAB93A0DF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50DCAE5A-43D2-B878-BB0D-06A4CF9B15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6861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6050" y="622569"/>
            <a:ext cx="9360000" cy="2423843"/>
          </a:xfrm>
        </p:spPr>
        <p:txBody>
          <a:bodyPr lIns="0" tIns="0" rIns="0" bIns="0" anchor="b" anchorCtr="0">
            <a:noAutofit/>
          </a:bodyPr>
          <a:lstStyle>
            <a:lvl1pPr algn="ctr"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21DC2FDA-51AD-BF1E-3DEB-E8313BF991D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416051" y="3315855"/>
            <a:ext cx="9359999" cy="2133600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228600" indent="0">
              <a:lnSpc>
                <a:spcPct val="120000"/>
              </a:lnSpc>
              <a:buNone/>
              <a:defRPr sz="1200"/>
            </a:lvl2pPr>
            <a:lvl3pPr marL="457200" indent="0">
              <a:lnSpc>
                <a:spcPct val="120000"/>
              </a:lnSpc>
              <a:buNone/>
              <a:defRPr sz="1100"/>
            </a:lvl3pPr>
            <a:lvl4pPr marL="685800" indent="0">
              <a:lnSpc>
                <a:spcPct val="120000"/>
              </a:lnSpc>
              <a:buNone/>
              <a:defRPr sz="1050"/>
            </a:lvl4pPr>
            <a:lvl5pPr marL="9144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B0ADC593-EA98-4C39-A75F-3F3A9C691019}" type="datetime1">
              <a:rPr lang="en-US" smtClean="0"/>
              <a:t>6/2/2025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CCD18542-E078-9D92-106B-8A86B74F75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DF12817D-5F1E-1279-697A-5529201B61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DA725D93-1881-6C28-E248-09F5CC3579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95C468BF-435C-FA29-2269-A63653AB9A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3BFFF8A9-6202-9383-4C8D-7B57F0B0D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992F9401-D0DF-C382-F533-04C855BAF2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1BD2BCEE-62B3-A3E1-431C-405FAAC9A7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4092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8194" y="624743"/>
            <a:ext cx="6616613" cy="1224438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AF32F3-3D2F-BFD5-7E68-D3C5F4E6F99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50BD6509-D018-183D-9E19-06A3CBD4B01B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094983" y="2059709"/>
            <a:ext cx="6609299" cy="3966371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228600" indent="0">
              <a:lnSpc>
                <a:spcPct val="120000"/>
              </a:lnSpc>
              <a:buNone/>
              <a:defRPr sz="1200"/>
            </a:lvl2pPr>
            <a:lvl3pPr marL="457200" indent="0">
              <a:lnSpc>
                <a:spcPct val="120000"/>
              </a:lnSpc>
              <a:buNone/>
              <a:defRPr sz="1100"/>
            </a:lvl3pPr>
            <a:lvl4pPr marL="685800" indent="0">
              <a:lnSpc>
                <a:spcPct val="120000"/>
              </a:lnSpc>
              <a:buNone/>
              <a:defRPr sz="1050"/>
            </a:lvl4pPr>
            <a:lvl5pPr marL="9144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1D890EB0-226B-B83C-1317-7CD5BF335E5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1CDBAF57-4A95-0763-E449-60098180CD5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7718" y="624743"/>
            <a:ext cx="4306168" cy="5401337"/>
          </a:xfrm>
        </p:spPr>
        <p:txBody>
          <a:bodyPr/>
          <a:lstStyle/>
          <a:p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0D86DBE4-8258-5253-4AB1-B08EC97E48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D5E51FA3-4E9F-B2DF-394D-220F140F52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AE5BBF2-4123-A052-2A53-A992D0D9BA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768E24BC-60F3-B1C9-1907-9415A276AF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CEA7B0A5-CD66-FF55-8E1C-D62326A22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55BCF46D-AD68-FBC3-6E91-900BDA95A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18A3D8E-A21A-FA86-29C8-58DCEDEC05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9707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717" y="622570"/>
            <a:ext cx="6516553" cy="1352349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7">
            <a:extLst>
              <a:ext uri="{FF2B5EF4-FFF2-40B4-BE49-F238E27FC236}">
                <a16:creationId xmlns:a16="http://schemas.microsoft.com/office/drawing/2014/main" id="{2DC0BCB7-738E-A85E-2CC8-FBC3746E2EE2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87717" y="2059709"/>
            <a:ext cx="6516553" cy="3966371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228600" indent="0">
              <a:lnSpc>
                <a:spcPct val="120000"/>
              </a:lnSpc>
              <a:buNone/>
              <a:defRPr sz="1200"/>
            </a:lvl2pPr>
            <a:lvl3pPr marL="457200" indent="0">
              <a:lnSpc>
                <a:spcPct val="120000"/>
              </a:lnSpc>
              <a:buNone/>
              <a:defRPr sz="1100"/>
            </a:lvl3pPr>
            <a:lvl4pPr marL="685800" indent="0">
              <a:lnSpc>
                <a:spcPct val="120000"/>
              </a:lnSpc>
              <a:buNone/>
              <a:defRPr sz="1050"/>
            </a:lvl4pPr>
            <a:lvl5pPr marL="9144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AD6545-7835-6223-E2D7-B08DC24550E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8596D-E7D6-7A88-A991-EE5DA2F2D3B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1A4CCD-AE68-96E8-0818-62CCCDF953B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00451" y="622570"/>
            <a:ext cx="4403831" cy="5403509"/>
          </a:xfrm>
        </p:spPr>
        <p:txBody>
          <a:bodyPr/>
          <a:lstStyle/>
          <a:p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04198D92-437D-938A-368C-551EB3B09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E9DF12D2-D170-E3F9-BE7C-C96BF667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C7D4050D-3714-B837-6AC8-6394981E8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C8EB0887-B8AC-BA8C-42C3-6D571F765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8C4846B1-D80C-7D0B-1683-D15544173A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770DBBE1-E3C5-CF57-BE8A-A5AA464184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29A1B461-2B49-2C6B-5EB3-A7FD3EEF7C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1766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220" y="645320"/>
            <a:ext cx="7212711" cy="1224438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E4156FF0-BDB4-85DE-4637-BD673953A7A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514221" y="2059709"/>
            <a:ext cx="7212710" cy="3966371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228600" indent="0">
              <a:lnSpc>
                <a:spcPct val="120000"/>
              </a:lnSpc>
              <a:buNone/>
              <a:defRPr sz="1200"/>
            </a:lvl2pPr>
            <a:lvl3pPr marL="457200" indent="0">
              <a:lnSpc>
                <a:spcPct val="120000"/>
              </a:lnSpc>
              <a:buNone/>
              <a:defRPr sz="1100"/>
            </a:lvl3pPr>
            <a:lvl4pPr marL="685800" indent="0">
              <a:lnSpc>
                <a:spcPct val="120000"/>
              </a:lnSpc>
              <a:buNone/>
              <a:defRPr sz="1050"/>
            </a:lvl4pPr>
            <a:lvl5pPr marL="9144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680783-602E-3131-64C4-E2368C1C1CA9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DC7208C9-8FFF-05EB-3434-340ED31A626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A0E3BB1B-806F-3893-2B11-035E0F96D61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7718" y="645321"/>
            <a:ext cx="3730322" cy="5380760"/>
          </a:xfrm>
        </p:spPr>
        <p:txBody>
          <a:bodyPr/>
          <a:lstStyle/>
          <a:p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760E18B8-F240-5FC9-172B-79AB690EB1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3C25F1DF-F20F-2619-E15E-6B2C53CC1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14ADE66A-ABE4-2488-E19C-399886F62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FB5BDCA7-6018-0865-E42A-8B987B66A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789E17A9-D02F-0A01-D1D9-D498FCE38B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F0C07C74-BC0A-2E9C-E474-C90C44AF8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723B0B90-869D-DA36-ADBE-D02907BA3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804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5C6104E6-797D-DE61-EBFD-7BF0502BC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717" y="624108"/>
            <a:ext cx="7190063" cy="1224438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E91950E2-DA6F-9AF4-7BC3-42F6A8CEB382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87717" y="2059709"/>
            <a:ext cx="7190063" cy="3966371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228600" indent="0">
              <a:lnSpc>
                <a:spcPct val="120000"/>
              </a:lnSpc>
              <a:buNone/>
              <a:defRPr sz="1200"/>
            </a:lvl2pPr>
            <a:lvl3pPr marL="457200" indent="0">
              <a:lnSpc>
                <a:spcPct val="120000"/>
              </a:lnSpc>
              <a:buNone/>
              <a:defRPr sz="1100"/>
            </a:lvl3pPr>
            <a:lvl4pPr marL="685800" indent="0">
              <a:lnSpc>
                <a:spcPct val="120000"/>
              </a:lnSpc>
              <a:buNone/>
              <a:defRPr sz="1050"/>
            </a:lvl4pPr>
            <a:lvl5pPr marL="9144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6" name="Date Placeholder 3">
            <a:extLst>
              <a:ext uri="{FF2B5EF4-FFF2-40B4-BE49-F238E27FC236}">
                <a16:creationId xmlns:a16="http://schemas.microsoft.com/office/drawing/2014/main" id="{4DB5D014-A806-CFB1-A86C-89F2F05F06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altLang="zh-CN" dirty="0"/>
              <a:t>03/12/2025</a:t>
            </a:r>
            <a:fld id="{EEE6A364-A39C-470E-B89A-9BD899585684}" type="datetime1">
              <a:rPr lang="en-US" smtClean="0"/>
              <a:t>6/2/2025</a:t>
            </a:fld>
            <a:endParaRPr lang="en-US"/>
          </a:p>
        </p:txBody>
      </p:sp>
      <p:sp>
        <p:nvSpPr>
          <p:cNvPr id="27" name="Footer Placeholder 4">
            <a:extLst>
              <a:ext uri="{FF2B5EF4-FFF2-40B4-BE49-F238E27FC236}">
                <a16:creationId xmlns:a16="http://schemas.microsoft.com/office/drawing/2014/main" id="{64D98452-D7CC-A24C-DE09-4A60A01E5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28" name="Slide Number Placeholder 5">
            <a:extLst>
              <a:ext uri="{FF2B5EF4-FFF2-40B4-BE49-F238E27FC236}">
                <a16:creationId xmlns:a16="http://schemas.microsoft.com/office/drawing/2014/main" id="{5B280280-F920-F7AD-E3C1-BA6D772ED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41874ABC-5130-9579-629F-5CECD6DC2F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973961" y="624109"/>
            <a:ext cx="3374039" cy="5401972"/>
          </a:xfrm>
        </p:spPr>
        <p:txBody>
          <a:bodyPr/>
          <a:lstStyle/>
          <a:p>
            <a:endParaRPr lang="en-US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DBD49EC-4627-EA38-FB56-402489C33A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4E2BD95-4321-F16A-4BD7-3AF8C173D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14436D8C-204F-1328-2F53-BFDD9B04A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E5DD6FF8-2A52-AC23-3BF6-AF32E62386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042CAE69-93B5-BE50-B6E7-13280B7CB5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6CC67153-44AF-B511-B9A7-74E1C1F49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3C4EE300-9083-A8FD-3459-4B4FE6D115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0086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D8A1944A-9D3F-E96D-79C6-29698EC33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2876" y="620747"/>
            <a:ext cx="4824056" cy="1833835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6F8DDFB0-DE79-28E9-919A-68C9BC0AEC5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902876" y="2604655"/>
            <a:ext cx="4824056" cy="3421425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228600" indent="0">
              <a:lnSpc>
                <a:spcPct val="120000"/>
              </a:lnSpc>
              <a:buNone/>
              <a:defRPr sz="1200"/>
            </a:lvl2pPr>
            <a:lvl3pPr marL="457200" indent="0">
              <a:lnSpc>
                <a:spcPct val="120000"/>
              </a:lnSpc>
              <a:buNone/>
              <a:defRPr sz="1100"/>
            </a:lvl3pPr>
            <a:lvl4pPr marL="685800" indent="0">
              <a:lnSpc>
                <a:spcPct val="120000"/>
              </a:lnSpc>
              <a:buNone/>
              <a:defRPr sz="1050"/>
            </a:lvl4pPr>
            <a:lvl5pPr marL="9144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6" name="Date Placeholder 3">
            <a:extLst>
              <a:ext uri="{FF2B5EF4-FFF2-40B4-BE49-F238E27FC236}">
                <a16:creationId xmlns:a16="http://schemas.microsoft.com/office/drawing/2014/main" id="{FFD0B392-3ACC-D9F8-669E-9716AC91FD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altLang="zh-CN" dirty="0"/>
              <a:t>03/12/2025</a:t>
            </a:r>
            <a:fld id="{EEE6A364-A39C-470E-B89A-9BD899585684}" type="datetime1">
              <a:rPr lang="en-US" smtClean="0"/>
              <a:t>6/2/2025</a:t>
            </a:fld>
            <a:endParaRPr lang="en-US"/>
          </a:p>
        </p:txBody>
      </p:sp>
      <p:sp>
        <p:nvSpPr>
          <p:cNvPr id="27" name="Footer Placeholder 4">
            <a:extLst>
              <a:ext uri="{FF2B5EF4-FFF2-40B4-BE49-F238E27FC236}">
                <a16:creationId xmlns:a16="http://schemas.microsoft.com/office/drawing/2014/main" id="{60741C1F-F78E-D454-1C6C-D74CB1D09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28" name="Slide Number Placeholder 5">
            <a:extLst>
              <a:ext uri="{FF2B5EF4-FFF2-40B4-BE49-F238E27FC236}">
                <a16:creationId xmlns:a16="http://schemas.microsoft.com/office/drawing/2014/main" id="{7BD0CEF6-03F7-CC36-4127-FB36DC951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BEB849F3-DD2C-60D1-B22F-69F7E09E3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7718" y="620748"/>
            <a:ext cx="6123792" cy="5405332"/>
          </a:xfrm>
        </p:spPr>
        <p:txBody>
          <a:bodyPr/>
          <a:lstStyle/>
          <a:p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30B59F66-0E74-A7CA-65A2-F6696345AA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110667B-CAEA-CCC0-5D4D-9704AA7FE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3958C826-F244-3E62-D597-BF0A812D1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946BFE5-5A47-5F21-0F7F-F6F5D6986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DA90CCFE-3E51-B518-366B-ED1D94751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A4BD2457-28D9-CB2A-FEDF-80478B1A4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17033F00-C070-03A4-FC6C-5D2D002260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213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A2FE4F3-D807-BCA6-C55E-23003B2F9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717" y="624108"/>
            <a:ext cx="6246823" cy="188541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059EFF90-D9C9-6815-9446-575F60D448C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87717" y="2752435"/>
            <a:ext cx="6246823" cy="3273645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228600" indent="0">
              <a:lnSpc>
                <a:spcPct val="120000"/>
              </a:lnSpc>
              <a:buNone/>
              <a:defRPr sz="1200"/>
            </a:lvl2pPr>
            <a:lvl3pPr marL="457200" indent="0">
              <a:lnSpc>
                <a:spcPct val="120000"/>
              </a:lnSpc>
              <a:buNone/>
              <a:defRPr sz="1100"/>
            </a:lvl3pPr>
            <a:lvl4pPr marL="685800" indent="0">
              <a:lnSpc>
                <a:spcPct val="120000"/>
              </a:lnSpc>
              <a:buNone/>
              <a:defRPr sz="1050"/>
            </a:lvl4pPr>
            <a:lvl5pPr marL="9144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6" name="Date Placeholder 3">
            <a:extLst>
              <a:ext uri="{FF2B5EF4-FFF2-40B4-BE49-F238E27FC236}">
                <a16:creationId xmlns:a16="http://schemas.microsoft.com/office/drawing/2014/main" id="{CC2A140A-FAF3-33A9-009C-4C5C251822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altLang="zh-CN" dirty="0"/>
              <a:t>03/12/2025</a:t>
            </a:r>
            <a:fld id="{EEE6A364-A39C-470E-B89A-9BD899585684}" type="datetime1">
              <a:rPr lang="en-US" smtClean="0"/>
              <a:t>6/2/2025</a:t>
            </a:fld>
            <a:endParaRPr lang="en-US"/>
          </a:p>
        </p:txBody>
      </p:sp>
      <p:sp>
        <p:nvSpPr>
          <p:cNvPr id="27" name="Footer Placeholder 4">
            <a:extLst>
              <a:ext uri="{FF2B5EF4-FFF2-40B4-BE49-F238E27FC236}">
                <a16:creationId xmlns:a16="http://schemas.microsoft.com/office/drawing/2014/main" id="{7CCB5720-0969-2AFD-1F18-2F7910209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28" name="Slide Number Placeholder 5">
            <a:extLst>
              <a:ext uri="{FF2B5EF4-FFF2-40B4-BE49-F238E27FC236}">
                <a16:creationId xmlns:a16="http://schemas.microsoft.com/office/drawing/2014/main" id="{1147FF48-E375-4D0C-5CD3-858D0B4E7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8108B26-8360-2DED-DD5D-BA398374A7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30721" y="624109"/>
            <a:ext cx="4317280" cy="5401972"/>
          </a:xfrm>
        </p:spPr>
        <p:txBody>
          <a:bodyPr/>
          <a:lstStyle/>
          <a:p>
            <a:endParaRPr lang="en-US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602CF0A7-D393-BEE9-40C3-6A0FED00F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164B7ADF-5789-01E9-9E31-5562055CBB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1BFDA453-8A46-1974-54AB-5B0CF444B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E3D81806-3496-DBEB-E271-55447CFA87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554F5A68-82E3-482D-51C2-6406D1767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6621BD8D-D017-C42F-2B40-9FDDE62BC9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E97B92BD-1544-D08D-FB97-E693DE3C5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6006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8423" y="622166"/>
            <a:ext cx="4582632" cy="932688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DD62111C-EC83-8EB6-FA42-C4530B7EDE3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788424" y="1866075"/>
            <a:ext cx="4582632" cy="4160006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228600" indent="0">
              <a:lnSpc>
                <a:spcPct val="120000"/>
              </a:lnSpc>
              <a:buNone/>
              <a:defRPr sz="1200"/>
            </a:lvl2pPr>
            <a:lvl3pPr marL="457200" indent="0">
              <a:lnSpc>
                <a:spcPct val="120000"/>
              </a:lnSpc>
              <a:buNone/>
              <a:defRPr sz="1100"/>
            </a:lvl3pPr>
            <a:lvl4pPr marL="685800" indent="0">
              <a:lnSpc>
                <a:spcPct val="120000"/>
              </a:lnSpc>
              <a:buNone/>
              <a:defRPr sz="1050"/>
            </a:lvl4pPr>
            <a:lvl5pPr marL="9144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6" name="Date Placeholder 3">
            <a:extLst>
              <a:ext uri="{FF2B5EF4-FFF2-40B4-BE49-F238E27FC236}">
                <a16:creationId xmlns:a16="http://schemas.microsoft.com/office/drawing/2014/main" id="{BCED6496-51CB-2053-2FAB-526564D884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altLang="zh-CN" dirty="0"/>
              <a:t>03/12/2025</a:t>
            </a:r>
            <a:fld id="{EEE6A364-A39C-470E-B89A-9BD899585684}" type="datetime1">
              <a:rPr lang="en-US" smtClean="0"/>
              <a:t>6/2/2025</a:t>
            </a:fld>
            <a:endParaRPr lang="en-US"/>
          </a:p>
        </p:txBody>
      </p:sp>
      <p:sp>
        <p:nvSpPr>
          <p:cNvPr id="27" name="Footer Placeholder 4">
            <a:extLst>
              <a:ext uri="{FF2B5EF4-FFF2-40B4-BE49-F238E27FC236}">
                <a16:creationId xmlns:a16="http://schemas.microsoft.com/office/drawing/2014/main" id="{F2A1C58E-290C-4E96-0510-DB65E86E4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28" name="Slide Number Placeholder 5">
            <a:extLst>
              <a:ext uri="{FF2B5EF4-FFF2-40B4-BE49-F238E27FC236}">
                <a16:creationId xmlns:a16="http://schemas.microsoft.com/office/drawing/2014/main" id="{0544C675-04BE-4CC2-0C55-72835E577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7717" y="622166"/>
            <a:ext cx="6004524" cy="5422964"/>
          </a:xfrm>
        </p:spPr>
        <p:txBody>
          <a:bodyPr/>
          <a:lstStyle/>
          <a:p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A7AB20BB-07E4-5564-77BA-4319277E9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B18EDCE5-94DF-C210-B458-B59B094E5F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9F210669-F326-0C60-1595-1C41F71B6D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FCB122DF-F7B5-415A-AB71-04AE719E9E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2795F5CC-BD77-DE7B-07E7-859689062B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C36E6360-7150-B4E1-82D7-AFA68C7A5B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8720932F-8815-AD3F-94E6-9A4512B66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9168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">
            <a:extLst>
              <a:ext uri="{FF2B5EF4-FFF2-40B4-BE49-F238E27FC236}">
                <a16:creationId xmlns:a16="http://schemas.microsoft.com/office/drawing/2014/main" id="{D45AC25E-3B26-5C66-9871-8D92723B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2876" y="620747"/>
            <a:ext cx="4824056" cy="1833835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7">
            <a:extLst>
              <a:ext uri="{FF2B5EF4-FFF2-40B4-BE49-F238E27FC236}">
                <a16:creationId xmlns:a16="http://schemas.microsoft.com/office/drawing/2014/main" id="{C94FB6C8-4DF2-8CB9-FB4A-50576AC89BC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902876" y="2784851"/>
            <a:ext cx="4801406" cy="3241229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/>
            </a:lvl1pPr>
            <a:lvl2pPr marL="228600" indent="0">
              <a:lnSpc>
                <a:spcPct val="120000"/>
              </a:lnSpc>
              <a:buNone/>
              <a:defRPr sz="1200"/>
            </a:lvl2pPr>
            <a:lvl3pPr marL="457200" indent="0">
              <a:lnSpc>
                <a:spcPct val="120000"/>
              </a:lnSpc>
              <a:buNone/>
              <a:defRPr sz="1100"/>
            </a:lvl3pPr>
            <a:lvl4pPr marL="685800" indent="0">
              <a:lnSpc>
                <a:spcPct val="120000"/>
              </a:lnSpc>
              <a:buNone/>
              <a:defRPr sz="1050"/>
            </a:lvl4pPr>
            <a:lvl5pPr marL="914400" indent="0">
              <a:lnSpc>
                <a:spcPct val="120000"/>
              </a:lnSpc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E1C58D-44CF-4EB6-C426-F4F9C3C5159B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BC6095-2F05-9711-96F0-A4D53E00111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9DFC92-60C4-48D6-1285-388C5DEE095F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sp>
        <p:nvSpPr>
          <p:cNvPr id="32" name="Picture Placeholder 10">
            <a:extLst>
              <a:ext uri="{FF2B5EF4-FFF2-40B4-BE49-F238E27FC236}">
                <a16:creationId xmlns:a16="http://schemas.microsoft.com/office/drawing/2014/main" id="{19E109F7-02E6-26AE-80FD-36B6924E4BB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7718" y="620748"/>
            <a:ext cx="6123792" cy="5405332"/>
          </a:xfrm>
        </p:spPr>
        <p:txBody>
          <a:bodyPr/>
          <a:lstStyle/>
          <a:p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3D3C1782-1784-E69A-6317-E05970660C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2804EBA0-3614-24BB-20EA-7C920636D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84B37FAC-D138-7DBB-79BD-467BB981A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E984EEA6-1057-E47D-6F59-84E88DBEE1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50FAD215-C0CC-1242-D483-885BCC7F8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9FE12EEA-B557-3335-696F-85B0361EE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506114DE-D356-226A-B3E2-4CB826B4CC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191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0325" y="637365"/>
            <a:ext cx="3467675" cy="1527048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880325" y="2306316"/>
            <a:ext cx="3467675" cy="371976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6" name="Date Placeholder 3">
            <a:extLst>
              <a:ext uri="{FF2B5EF4-FFF2-40B4-BE49-F238E27FC236}">
                <a16:creationId xmlns:a16="http://schemas.microsoft.com/office/drawing/2014/main" id="{8A6A95A3-5086-2A79-17F4-9D73C9A06D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altLang="zh-CN" dirty="0"/>
              <a:t>03/12/2025</a:t>
            </a:r>
            <a:fld id="{EEE6A364-A39C-470E-B89A-9BD899585684}" type="datetime1">
              <a:rPr lang="en-US" smtClean="0"/>
              <a:t>6/2/2025</a:t>
            </a:fld>
            <a:endParaRPr lang="en-US"/>
          </a:p>
        </p:txBody>
      </p:sp>
      <p:sp>
        <p:nvSpPr>
          <p:cNvPr id="27" name="Footer Placeholder 4">
            <a:extLst>
              <a:ext uri="{FF2B5EF4-FFF2-40B4-BE49-F238E27FC236}">
                <a16:creationId xmlns:a16="http://schemas.microsoft.com/office/drawing/2014/main" id="{6D783851-A3B1-7B0C-0C6B-CB90D0A52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28" name="Slide Number Placeholder 5">
            <a:extLst>
              <a:ext uri="{FF2B5EF4-FFF2-40B4-BE49-F238E27FC236}">
                <a16:creationId xmlns:a16="http://schemas.microsoft.com/office/drawing/2014/main" id="{81DD9F58-84DD-B624-EC60-B6671874D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7717" y="622570"/>
            <a:ext cx="7096427" cy="5403509"/>
          </a:xfrm>
        </p:spPr>
        <p:txBody>
          <a:bodyPr/>
          <a:lstStyle/>
          <a:p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01F453BA-8989-FBE8-49E1-BC7D9B636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9090F2D0-D223-75E7-CD39-6A8597908F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402639BB-EF7B-A963-6B6B-68A497069D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482FA05F-FFFD-06CA-78EB-0133A9843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6D71139E-3769-21AF-EBA8-2AA6B97DB0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C663A07-67B9-A9DB-8B74-97AE730E88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32C039CC-1C82-E6EE-79B4-5EAC869259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6120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998" y="4509559"/>
            <a:ext cx="4579339" cy="1516522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691351" y="4508939"/>
            <a:ext cx="5651393" cy="1516522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buFont typeface="Arial" panose="020B0604020202020204" pitchFamily="34" charset="0"/>
              <a:buNone/>
              <a:defRPr sz="1400"/>
            </a:lvl1pPr>
            <a:lvl2pPr marL="228600" indent="0">
              <a:lnSpc>
                <a:spcPct val="120000"/>
              </a:lnSpc>
              <a:buFont typeface="Arial" panose="020B0604020202020204" pitchFamily="34" charset="0"/>
              <a:buNone/>
              <a:defRPr sz="1200"/>
            </a:lvl2pPr>
            <a:lvl3pPr marL="457200" indent="0">
              <a:lnSpc>
                <a:spcPct val="120000"/>
              </a:lnSpc>
              <a:buFont typeface="Arial" panose="020B0604020202020204" pitchFamily="34" charset="0"/>
              <a:buNone/>
              <a:defRPr sz="1100"/>
            </a:lvl3pPr>
            <a:lvl4pPr marL="685800" indent="0">
              <a:lnSpc>
                <a:spcPct val="120000"/>
              </a:lnSpc>
              <a:buFont typeface="Arial" panose="020B0604020202020204" pitchFamily="34" charset="0"/>
              <a:buNone/>
              <a:defRPr sz="1050"/>
            </a:lvl4pPr>
            <a:lvl5pPr marL="914400" indent="0">
              <a:lnSpc>
                <a:spcPct val="12000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ADC8C146-0A20-4029-98D5-9A42EEDF8B24}" type="datetime1">
              <a:rPr lang="en-US" smtClean="0"/>
              <a:t>6/2/2025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43999" y="831919"/>
            <a:ext cx="10504001" cy="3472067"/>
          </a:xfrm>
        </p:spPr>
        <p:txBody>
          <a:bodyPr/>
          <a:lstStyle/>
          <a:p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A8FE1CE6-36FA-9B4B-CA09-3A3343ACA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DA06CCBD-6450-8523-1CA9-7D9C7318B9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9625484A-C309-D781-945E-6A34DC199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2783AC34-9B3A-77D8-52FC-443B7CA67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6DB06BD7-FE0A-EBB9-71EB-96E567385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29BDA811-33B9-36E2-13FF-66C627F924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B61A9032-0DE8-B9F9-E3C2-DEBEAA55C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527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999" y="3785800"/>
            <a:ext cx="2953618" cy="2240280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604936F2-32A5-190F-887B-879DF7952D3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038601" y="3785181"/>
            <a:ext cx="7304144" cy="2240280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buFont typeface="Arial" panose="020B0604020202020204" pitchFamily="34" charset="0"/>
              <a:buNone/>
              <a:defRPr sz="1400"/>
            </a:lvl1pPr>
            <a:lvl2pPr marL="228600" indent="0">
              <a:lnSpc>
                <a:spcPct val="120000"/>
              </a:lnSpc>
              <a:buFont typeface="Arial" panose="020B0604020202020204" pitchFamily="34" charset="0"/>
              <a:buNone/>
              <a:defRPr sz="1200"/>
            </a:lvl2pPr>
            <a:lvl3pPr marL="457200" indent="0">
              <a:lnSpc>
                <a:spcPct val="120000"/>
              </a:lnSpc>
              <a:buFont typeface="Arial" panose="020B0604020202020204" pitchFamily="34" charset="0"/>
              <a:buNone/>
              <a:defRPr sz="1100"/>
            </a:lvl3pPr>
            <a:lvl4pPr marL="685800" indent="0">
              <a:lnSpc>
                <a:spcPct val="120000"/>
              </a:lnSpc>
              <a:buFont typeface="Arial" panose="020B0604020202020204" pitchFamily="34" charset="0"/>
              <a:buNone/>
              <a:defRPr sz="1050"/>
            </a:lvl4pPr>
            <a:lvl5pPr marL="914400" indent="0">
              <a:lnSpc>
                <a:spcPct val="12000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87C12A2F-57DF-45DA-A7E9-678FD33267B9}" type="datetime1">
              <a:rPr lang="en-US" smtClean="0"/>
              <a:t>6/2/2025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43999" y="865938"/>
            <a:ext cx="10504001" cy="2556004"/>
          </a:xfrm>
        </p:spPr>
        <p:txBody>
          <a:bodyPr/>
          <a:lstStyle/>
          <a:p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9E78B0A-21AE-A4BA-12CE-1A340CA1B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F8096284-8264-DA08-60FA-CA2C8C9B85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193D1D54-96F2-0B29-24E1-866C6CE2D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632D1B04-36C6-E26D-8F35-A8DECA103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02397EC7-2F8F-0F68-BFC5-1C90BE82B6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D80D624B-F210-459B-B3CC-D7C3E934D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0F3E6C33-6B71-C9C2-2AE8-BBE08A92D6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5712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000" y="831918"/>
            <a:ext cx="2953618" cy="2240279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6CEED542-E774-61A5-5B49-071375A44C8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061249" y="831918"/>
            <a:ext cx="7286751" cy="2240279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buFont typeface="Arial" panose="020B0604020202020204" pitchFamily="34" charset="0"/>
              <a:buNone/>
              <a:defRPr sz="1400"/>
            </a:lvl1pPr>
            <a:lvl2pPr marL="228600" indent="0">
              <a:lnSpc>
                <a:spcPct val="120000"/>
              </a:lnSpc>
              <a:buFont typeface="Arial" panose="020B0604020202020204" pitchFamily="34" charset="0"/>
              <a:buNone/>
              <a:defRPr sz="1200"/>
            </a:lvl2pPr>
            <a:lvl3pPr marL="457200" indent="0">
              <a:lnSpc>
                <a:spcPct val="120000"/>
              </a:lnSpc>
              <a:buFont typeface="Arial" panose="020B0604020202020204" pitchFamily="34" charset="0"/>
              <a:buNone/>
              <a:defRPr sz="1100"/>
            </a:lvl3pPr>
            <a:lvl4pPr marL="685800" indent="0">
              <a:lnSpc>
                <a:spcPct val="120000"/>
              </a:lnSpc>
              <a:buFont typeface="Arial" panose="020B0604020202020204" pitchFamily="34" charset="0"/>
              <a:buNone/>
              <a:defRPr sz="1050"/>
            </a:lvl4pPr>
            <a:lvl5pPr marL="914400" indent="0">
              <a:lnSpc>
                <a:spcPct val="12000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0D3D2F-469D-F760-7219-DCE77131FF3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1BB507-1DA8-86E9-368F-BF0F66E2E70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A4446F-D6E1-6A62-7F0D-0180E676873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43999" y="3310759"/>
            <a:ext cx="10504001" cy="2722852"/>
          </a:xfrm>
        </p:spPr>
        <p:txBody>
          <a:bodyPr/>
          <a:lstStyle/>
          <a:p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55663658-2A72-7914-3399-496F201EC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10175623-0C8A-E3EF-43D6-B02FB67ECF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D7F26256-51F8-378C-BB92-DDAC2645F7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V="1">
            <a:off x="1" y="0"/>
            <a:ext cx="487717" cy="48771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99F4DCD3-D8E4-ACF8-9A03-AB659B11D1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487835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410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963" y="858337"/>
            <a:ext cx="10504000" cy="970463"/>
          </a:xfrm>
        </p:spPr>
        <p:txBody>
          <a:bodyPr anchor="ctr"/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049F0A64-A22A-9199-74B3-0965EDE9803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27944" y="2080429"/>
            <a:ext cx="4114800" cy="3945032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buFont typeface="Arial" panose="020B0604020202020204" pitchFamily="34" charset="0"/>
              <a:buNone/>
              <a:defRPr sz="1400"/>
            </a:lvl1pPr>
            <a:lvl2pPr marL="228600" indent="0">
              <a:lnSpc>
                <a:spcPct val="120000"/>
              </a:lnSpc>
              <a:buFont typeface="Arial" panose="020B0604020202020204" pitchFamily="34" charset="0"/>
              <a:buNone/>
              <a:defRPr sz="1200"/>
            </a:lvl2pPr>
            <a:lvl3pPr marL="457200" indent="0">
              <a:lnSpc>
                <a:spcPct val="120000"/>
              </a:lnSpc>
              <a:buFont typeface="Arial" panose="020B0604020202020204" pitchFamily="34" charset="0"/>
              <a:buNone/>
              <a:defRPr sz="1100"/>
            </a:lvl3pPr>
            <a:lvl4pPr marL="685800" indent="0">
              <a:lnSpc>
                <a:spcPct val="120000"/>
              </a:lnSpc>
              <a:buFont typeface="Arial" panose="020B0604020202020204" pitchFamily="34" charset="0"/>
              <a:buNone/>
              <a:defRPr sz="1050"/>
            </a:lvl4pPr>
            <a:lvl5pPr marL="914400" indent="0">
              <a:lnSpc>
                <a:spcPct val="12000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4766791B-F730-470C-BD5E-FFF8D449589F}" type="datetime1">
              <a:rPr lang="en-US" smtClean="0"/>
              <a:t>6/2/2025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3963" y="2081048"/>
            <a:ext cx="6157458" cy="3945032"/>
          </a:xfrm>
        </p:spPr>
        <p:txBody>
          <a:bodyPr/>
          <a:lstStyle/>
          <a:p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517389FB-898C-ED35-D905-8A087871B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619C64AD-E09A-CC70-49DC-605622C112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BDB63EDA-C12D-2085-7D24-152F0C7E2A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3B18EDB2-8247-FA9E-E75F-3AC6B135D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5805ECDF-B724-0A16-9B7D-B88162F685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77361FB2-02C7-BBC5-F352-20C3DDF3EF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4DB4047E-8912-587E-8C12-4715650F45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6360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000" y="852884"/>
            <a:ext cx="4672584" cy="14538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E83E6B1E-856C-761E-20ED-EC7F64C439B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754255" y="852884"/>
            <a:ext cx="5588489" cy="5172577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buFont typeface="Arial" panose="020B0604020202020204" pitchFamily="34" charset="0"/>
              <a:buNone/>
              <a:defRPr sz="1400"/>
            </a:lvl1pPr>
            <a:lvl2pPr marL="228600" indent="0">
              <a:lnSpc>
                <a:spcPct val="120000"/>
              </a:lnSpc>
              <a:buFont typeface="Arial" panose="020B0604020202020204" pitchFamily="34" charset="0"/>
              <a:buNone/>
              <a:defRPr sz="1200"/>
            </a:lvl2pPr>
            <a:lvl3pPr marL="457200" indent="0">
              <a:lnSpc>
                <a:spcPct val="120000"/>
              </a:lnSpc>
              <a:buFont typeface="Arial" panose="020B0604020202020204" pitchFamily="34" charset="0"/>
              <a:buNone/>
              <a:defRPr sz="1100"/>
            </a:lvl3pPr>
            <a:lvl4pPr marL="685800" indent="0">
              <a:lnSpc>
                <a:spcPct val="120000"/>
              </a:lnSpc>
              <a:buFont typeface="Arial" panose="020B0604020202020204" pitchFamily="34" charset="0"/>
              <a:buNone/>
              <a:defRPr sz="1050"/>
            </a:lvl4pPr>
            <a:lvl5pPr marL="914400" indent="0">
              <a:lnSpc>
                <a:spcPct val="12000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4E73FE0C-303A-49D2-B22C-9FE8AE7D9EF1}" type="datetime1">
              <a:rPr lang="en-US" smtClean="0"/>
              <a:t>6/2/2025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44000" y="2459420"/>
            <a:ext cx="4672584" cy="3545695"/>
          </a:xfrm>
        </p:spPr>
        <p:txBody>
          <a:bodyPr/>
          <a:lstStyle/>
          <a:p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3C8DC550-7CD2-9B08-4701-BB488516AB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4B3449CD-9FD3-44DF-7BBD-D5E0619F5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58AF31DA-8753-E622-581C-DB283F899D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DC5C59C6-A901-602B-BDD4-9BAF10F29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62BCF387-E72A-077A-82D4-E9ACA43899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BC2FF69E-808D-3BA7-BA32-03122031C7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AC89C1CA-BAB8-EC5C-DD4F-3FFEFC6AB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2931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hoto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000" y="873725"/>
            <a:ext cx="3657603" cy="1453896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6A3A9E47-84C1-0F06-5130-5630D608E1E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29018" y="873725"/>
            <a:ext cx="6613726" cy="5151736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buFont typeface="Arial" panose="020B0604020202020204" pitchFamily="34" charset="0"/>
              <a:buNone/>
              <a:defRPr sz="1400"/>
            </a:lvl1pPr>
            <a:lvl2pPr marL="228600" indent="0">
              <a:lnSpc>
                <a:spcPct val="120000"/>
              </a:lnSpc>
              <a:buFont typeface="Arial" panose="020B0604020202020204" pitchFamily="34" charset="0"/>
              <a:buNone/>
              <a:defRPr sz="1200"/>
            </a:lvl2pPr>
            <a:lvl3pPr marL="457200" indent="0">
              <a:lnSpc>
                <a:spcPct val="120000"/>
              </a:lnSpc>
              <a:buFont typeface="Arial" panose="020B0604020202020204" pitchFamily="34" charset="0"/>
              <a:buNone/>
              <a:defRPr sz="1100"/>
            </a:lvl3pPr>
            <a:lvl4pPr marL="685800" indent="0">
              <a:lnSpc>
                <a:spcPct val="120000"/>
              </a:lnSpc>
              <a:buFont typeface="Arial" panose="020B0604020202020204" pitchFamily="34" charset="0"/>
              <a:buNone/>
              <a:defRPr sz="1050"/>
            </a:lvl4pPr>
            <a:lvl5pPr marL="914400" indent="0">
              <a:lnSpc>
                <a:spcPct val="12000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D73859A7-84EB-4384-87AF-59CC16704CF8}" type="datetime1">
              <a:rPr lang="en-US" smtClean="0"/>
              <a:t>6/2/2025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43999" y="2490951"/>
            <a:ext cx="3657603" cy="3493323"/>
          </a:xfrm>
        </p:spPr>
        <p:txBody>
          <a:bodyPr/>
          <a:lstStyle/>
          <a:p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876BBC0C-AE3D-7F33-ECA6-DA325CBEE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1CBB3062-0FE3-311A-DB16-A4AC5BB00F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868C3C63-C51F-8998-2B78-CF1E84DEA8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F2069663-791D-0C41-C23F-704A996BA2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8A285E8-0074-4C53-0161-32F810F4A2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413B49D8-9D1E-3CBD-0012-9BD5F01DC6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5F4C0E9D-5E0E-D6B2-A117-C9C028F2CE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4869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ig Numb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44000" y="831918"/>
            <a:ext cx="10521992" cy="4069265"/>
          </a:xfrm>
        </p:spPr>
        <p:txBody>
          <a:bodyPr anchor="b">
            <a:normAutofit/>
          </a:bodyPr>
          <a:lstStyle>
            <a:lvl1pPr algn="l">
              <a:defRPr sz="23200">
                <a:solidFill>
                  <a:schemeClr val="tx1"/>
                </a:solidFill>
              </a:defRPr>
            </a:lvl1pPr>
          </a:lstStyle>
          <a:p>
            <a:r>
              <a:rPr lang="en-US"/>
              <a:t>##%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3999" y="5076496"/>
            <a:ext cx="7559021" cy="949583"/>
          </a:xfrm>
        </p:spPr>
        <p:txBody>
          <a:bodyPr anchor="t">
            <a:normAutofit/>
          </a:bodyPr>
          <a:lstStyle>
            <a:lvl1pPr marL="0" indent="0" algn="l">
              <a:buNone/>
              <a:defRPr sz="2800" cap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E5AD3D17-73C9-402C-91E7-BA73E6829C50}" type="datetime1">
              <a:rPr lang="en-US" smtClean="0"/>
              <a:t>6/2/2025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714E59AF-4E56-8433-5ADD-D84B9EBE26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3C4970F1-1337-47DC-3F54-E7CADC407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11720629-9BC4-D50F-2A5A-EC2162E80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9FEF815C-7451-721C-BE6F-81331A6C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72E97084-82E8-85B0-1AF8-0B2ABB4A05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38D9411E-531E-D8A4-3528-9B9877A32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A7354D55-A63D-9FE6-A0BB-729FE047E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4357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ig Numb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61992" y="831918"/>
            <a:ext cx="10486008" cy="3977825"/>
          </a:xfrm>
        </p:spPr>
        <p:txBody>
          <a:bodyPr anchor="b">
            <a:normAutofit/>
          </a:bodyPr>
          <a:lstStyle>
            <a:lvl1pPr algn="ctr">
              <a:defRPr sz="23200">
                <a:solidFill>
                  <a:schemeClr val="tx1"/>
                </a:solidFill>
              </a:defRPr>
            </a:lvl1pPr>
          </a:lstStyle>
          <a:p>
            <a:r>
              <a:rPr lang="en-US"/>
              <a:t>##%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77440" y="4997668"/>
            <a:ext cx="7525512" cy="1028411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 cap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7A7CDD-9512-40CC-9351-FC0DE186CFBD}" type="datetime1">
              <a:rPr lang="en-US" smtClean="0"/>
              <a:t>6/2/2025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B627B7D5-1010-9284-BB70-6EDAC1DCC2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C0FF68D4-D953-A3CC-D0E9-645A0C203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27C2DB90-24CA-5BA1-49C9-452D9C1E35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65D922FD-5439-3303-4828-CD3D4DC50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1CCCFAA4-F50D-2103-1E45-76DF3740B0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CFD81AB8-788D-3723-878E-E11073F9DD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F810EF05-1BE1-3431-A6A7-C0E36FB90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9346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Number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3814EA-F598-EBFD-83D1-6782D7CBB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F4F8927-891C-4D7A-C2D3-6EB5EF6712F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61992" y="831918"/>
            <a:ext cx="10486008" cy="3977825"/>
          </a:xfrm>
        </p:spPr>
        <p:txBody>
          <a:bodyPr anchor="b">
            <a:normAutofit/>
          </a:bodyPr>
          <a:lstStyle>
            <a:lvl1pPr algn="ctr">
              <a:defRPr sz="23200">
                <a:solidFill>
                  <a:schemeClr val="tx1"/>
                </a:solidFill>
              </a:defRPr>
            </a:lvl1pPr>
          </a:lstStyle>
          <a:p>
            <a:r>
              <a:rPr lang="en-US"/>
              <a:t>##%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0489314B-CDC1-7F7E-C4DD-AAC0E5222B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77440" y="4997668"/>
            <a:ext cx="7525512" cy="1028411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 cap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altLang="zh-CN" dirty="0"/>
              <a:t>03/12/2025</a:t>
            </a:r>
            <a:fld id="{483EFCC7-B7E8-4ABE-BBCB-C75FD27800CD}" type="datetime1">
              <a:rPr lang="en-US" smtClean="0"/>
              <a:t>6/2/2025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C8E99374-A738-EA53-1892-F88330FFC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4514DFC-1CE8-3609-FB4A-A83AF7B1F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38DD3A36-7124-39C9-A592-3C1364558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016BA819-06E0-77DF-3340-448C2C46F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A72637AF-5275-0C2A-7089-F3A5FEB7A7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326CFB9C-CB5A-56C0-E486-C9720CD7D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C1B51465-11E5-1EC2-AAD8-9DAB841FDA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1290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630936"/>
            <a:ext cx="8266176" cy="560527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5400" b="1"/>
            </a:lvl1pPr>
            <a:lvl2pPr marL="228600" indent="0">
              <a:lnSpc>
                <a:spcPct val="100000"/>
              </a:lnSpc>
              <a:buNone/>
              <a:defRPr sz="4800" b="1"/>
            </a:lvl2pPr>
            <a:lvl3pPr marL="457200" indent="0">
              <a:lnSpc>
                <a:spcPct val="100000"/>
              </a:lnSpc>
              <a:buNone/>
              <a:defRPr sz="4400" b="1"/>
            </a:lvl3pPr>
            <a:lvl4pPr marL="685800" indent="0">
              <a:lnSpc>
                <a:spcPct val="100000"/>
              </a:lnSpc>
              <a:buNone/>
              <a:defRPr sz="4000" b="1"/>
            </a:lvl4pPr>
            <a:lvl5pPr marL="914400" indent="0">
              <a:lnSpc>
                <a:spcPct val="100000"/>
              </a:lnSpc>
              <a:buNone/>
              <a:defRPr sz="36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F140A1F3-DA5D-4F2E-B759-748FF8D0ACA9}" type="datetime1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Graphic 8">
            <a:extLst>
              <a:ext uri="{FF2B5EF4-FFF2-40B4-BE49-F238E27FC236}">
                <a16:creationId xmlns:a16="http://schemas.microsoft.com/office/drawing/2014/main" id="{1684D816-B102-5401-9CCE-23B9623587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46087" y="1934207"/>
            <a:ext cx="1245913" cy="1245913"/>
          </a:xfrm>
          <a:prstGeom prst="rect">
            <a:avLst/>
          </a:prstGeom>
        </p:spPr>
      </p:pic>
      <p:pic>
        <p:nvPicPr>
          <p:cNvPr id="8" name="Graphic 11">
            <a:extLst>
              <a:ext uri="{FF2B5EF4-FFF2-40B4-BE49-F238E27FC236}">
                <a16:creationId xmlns:a16="http://schemas.microsoft.com/office/drawing/2014/main" id="{E0789251-01AA-D845-3EE4-4F300A2DA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0946087" y="3179534"/>
            <a:ext cx="1245913" cy="1245913"/>
          </a:xfrm>
          <a:prstGeom prst="rect">
            <a:avLst/>
          </a:prstGeom>
        </p:spPr>
      </p:pic>
      <p:pic>
        <p:nvPicPr>
          <p:cNvPr id="9" name="Graphic 12">
            <a:extLst>
              <a:ext uri="{FF2B5EF4-FFF2-40B4-BE49-F238E27FC236}">
                <a16:creationId xmlns:a16="http://schemas.microsoft.com/office/drawing/2014/main" id="{1B4F42C8-06E1-E637-8E75-4972C5164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 flipV="1">
            <a:off x="10944739" y="4426951"/>
            <a:ext cx="1245913" cy="124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31302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1929384"/>
            <a:ext cx="8266176" cy="4142232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301B1322-4C31-4D1F-88B1-5F79F56892AE}" type="datetime1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Graphic 8">
            <a:extLst>
              <a:ext uri="{FF2B5EF4-FFF2-40B4-BE49-F238E27FC236}">
                <a16:creationId xmlns:a16="http://schemas.microsoft.com/office/drawing/2014/main" id="{87AB0AED-4C81-E06F-3067-D2D3794F2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46087" y="1934207"/>
            <a:ext cx="1245913" cy="1245913"/>
          </a:xfrm>
          <a:prstGeom prst="rect">
            <a:avLst/>
          </a:prstGeom>
        </p:spPr>
      </p:pic>
      <p:pic>
        <p:nvPicPr>
          <p:cNvPr id="8" name="Graphic 11">
            <a:extLst>
              <a:ext uri="{FF2B5EF4-FFF2-40B4-BE49-F238E27FC236}">
                <a16:creationId xmlns:a16="http://schemas.microsoft.com/office/drawing/2014/main" id="{B84CA5D9-F189-9C22-0449-9C323DBB9C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0946087" y="3179534"/>
            <a:ext cx="1245913" cy="1245913"/>
          </a:xfrm>
          <a:prstGeom prst="rect">
            <a:avLst/>
          </a:prstGeom>
        </p:spPr>
      </p:pic>
      <p:pic>
        <p:nvPicPr>
          <p:cNvPr id="9" name="Graphic 12">
            <a:extLst>
              <a:ext uri="{FF2B5EF4-FFF2-40B4-BE49-F238E27FC236}">
                <a16:creationId xmlns:a16="http://schemas.microsoft.com/office/drawing/2014/main" id="{D9B5731C-992B-4C34-E6F0-8D81C81FB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 flipV="1">
            <a:off x="10944739" y="4426951"/>
            <a:ext cx="1245913" cy="124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67263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548640"/>
            <a:ext cx="8266176" cy="5605272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507735E4-737B-43D4-B991-92C3D63DE68F}" type="datetime1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Graphic 8">
            <a:extLst>
              <a:ext uri="{FF2B5EF4-FFF2-40B4-BE49-F238E27FC236}">
                <a16:creationId xmlns:a16="http://schemas.microsoft.com/office/drawing/2014/main" id="{3A74964A-91B0-A108-B8C0-1EE35AFC51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46087" y="1308847"/>
            <a:ext cx="1245913" cy="1245913"/>
          </a:xfrm>
          <a:prstGeom prst="rect">
            <a:avLst/>
          </a:prstGeom>
        </p:spPr>
      </p:pic>
      <p:pic>
        <p:nvPicPr>
          <p:cNvPr id="8" name="Graphic 9">
            <a:extLst>
              <a:ext uri="{FF2B5EF4-FFF2-40B4-BE49-F238E27FC236}">
                <a16:creationId xmlns:a16="http://schemas.microsoft.com/office/drawing/2014/main" id="{E989C61D-D7CA-4D72-35AD-A247104E9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00174" y="1308847"/>
            <a:ext cx="1245913" cy="1245913"/>
          </a:xfrm>
          <a:prstGeom prst="rect">
            <a:avLst/>
          </a:prstGeom>
        </p:spPr>
      </p:pic>
      <p:pic>
        <p:nvPicPr>
          <p:cNvPr id="9" name="Graphic 11">
            <a:extLst>
              <a:ext uri="{FF2B5EF4-FFF2-40B4-BE49-F238E27FC236}">
                <a16:creationId xmlns:a16="http://schemas.microsoft.com/office/drawing/2014/main" id="{31535262-ADBD-4BF5-5CBD-E378EE090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V="1">
            <a:off x="10946087" y="2554174"/>
            <a:ext cx="1245913" cy="1245913"/>
          </a:xfrm>
          <a:prstGeom prst="rect">
            <a:avLst/>
          </a:prstGeom>
        </p:spPr>
      </p:pic>
      <p:pic>
        <p:nvPicPr>
          <p:cNvPr id="10" name="Graphic 12">
            <a:extLst>
              <a:ext uri="{FF2B5EF4-FFF2-40B4-BE49-F238E27FC236}">
                <a16:creationId xmlns:a16="http://schemas.microsoft.com/office/drawing/2014/main" id="{7DED0408-8F9F-1C77-AD64-2A8CD51C26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 flipV="1">
            <a:off x="10944739" y="3801591"/>
            <a:ext cx="1245913" cy="124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927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99616" y="1188720"/>
            <a:ext cx="9198864" cy="3657600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4000" b="0"/>
            </a:lvl1pPr>
          </a:lstStyle>
          <a:p>
            <a:r>
              <a:rPr lang="en-US"/>
              <a:t>Click to edit Quote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99616" y="5428752"/>
            <a:ext cx="9198864" cy="466344"/>
          </a:xfrm>
        </p:spPr>
        <p:txBody>
          <a:bodyPr anchor="ctr">
            <a:normAutofit/>
          </a:bodyPr>
          <a:lstStyle>
            <a:lvl1pPr marL="0" indent="0" algn="l">
              <a:buNone/>
              <a:defRPr sz="22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Quote Author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4D63035D-22A0-4334-A9AE-2457016C8B47}" type="datetime1">
              <a:rPr lang="en-US" smtClean="0"/>
              <a:t>6/2/2025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7CFE8994-80BE-DFC8-34A5-2AE8DB9CCC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B588AB6E-E61E-1026-BE32-1FB81E8F5E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19663F6B-5067-70C5-95CA-A2A5DE1DF3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F5DC1CA5-EF73-66D1-C46C-7A4E0AD50E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33DA6A84-DAF5-3FE5-1928-530F780246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142561CA-ACE2-EF56-C1CF-CE4A8BD494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8217A2F6-037A-4215-74C5-B4D964E00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682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CE66BBE-3119-84C9-214F-FCCB3DF5A6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99616" y="1344168"/>
            <a:ext cx="9198864" cy="3291840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4000" b="0"/>
            </a:lvl1pPr>
          </a:lstStyle>
          <a:p>
            <a:r>
              <a:rPr lang="en-US"/>
              <a:t>Click to edit Quote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99616" y="5349240"/>
            <a:ext cx="9198864" cy="466344"/>
          </a:xfrm>
        </p:spPr>
        <p:txBody>
          <a:bodyPr anchor="ctr">
            <a:normAutofit/>
          </a:bodyPr>
          <a:lstStyle>
            <a:lvl1pPr marL="0" indent="0" algn="l">
              <a:buNone/>
              <a:defRPr sz="2200" b="1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Quote Author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29247CA6-BC1D-429A-A289-4E939E49554A}" type="datetime1">
              <a:rPr lang="en-US" smtClean="0"/>
              <a:t>6/2/2025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27381AD6-F317-CA3F-45B1-FC96300867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79ADC343-235C-C926-B954-EED3698AF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AF8D5126-805B-211E-AFC5-039ADAAFA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BCE22C3F-3E65-0248-52FB-89AF760DA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6D2E9179-DA9C-6FA5-B335-D81F71D60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D5465714-9323-8917-F38B-F6BAC69978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AAB70DA3-14D0-B7DB-0156-9BC54EE79B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5175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44000" y="1234440"/>
            <a:ext cx="8961120" cy="3169920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4400" b="0"/>
            </a:lvl1pPr>
          </a:lstStyle>
          <a:p>
            <a:r>
              <a:rPr lang="en-US"/>
              <a:t>Click to edit Quote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41793" y="5540026"/>
            <a:ext cx="8961120" cy="466344"/>
          </a:xfrm>
        </p:spPr>
        <p:txBody>
          <a:bodyPr anchor="ctr">
            <a:normAutofit/>
          </a:bodyPr>
          <a:lstStyle>
            <a:lvl1pPr marL="0" indent="0" algn="l">
              <a:buNone/>
              <a:defRPr sz="2200" b="1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Quote Author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DF8418BD-2BA9-41CB-AB89-625779A7563D}" type="datetime1">
              <a:rPr lang="en-US" smtClean="0"/>
              <a:t>6/2/2025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7465D28C-A715-BFE2-8573-A9ED3B5FFC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5928084"/>
            <a:ext cx="465067" cy="46506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3A656C4D-89A6-9A95-6CA0-241D2C17AB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6392932"/>
            <a:ext cx="465067" cy="46506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54266E04-985B-0222-95A1-B7FD6D177D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216564" y="1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0F74ACD7-D908-904B-745C-6E74045542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H="1" flipV="1">
            <a:off x="11704281" y="487489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CEA4D691-FEFC-FC58-4F42-EEE8EE5B49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704281" y="1"/>
            <a:ext cx="487717" cy="487717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DE422EC8-670F-4DF0-04EA-DB66987808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04282" y="975324"/>
            <a:ext cx="487717" cy="487717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660DF12D-338B-3E41-EAF5-BCC80225B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H="1">
            <a:off x="10728847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7609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31919"/>
            <a:ext cx="10515600" cy="1132258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147455"/>
            <a:ext cx="5181600" cy="387862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2147455"/>
            <a:ext cx="5181600" cy="387862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9E765B10-D26A-480A-9509-A9831C5E60D8}" type="datetime1">
              <a:rPr lang="en-US" smtClean="0"/>
              <a:t>6/2/2025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E901B02-32C1-6EAF-B1D5-CE2E61E428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A776D115-AFF2-5D78-E188-8F879F0DF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D6B1A637-EB28-3282-C754-36C1C52BA4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4D121987-C323-50F2-DF08-9FEA5CFACC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8DC9F9FF-2248-995C-A64C-DE9E5F87C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AF32927E-C66D-C6A6-2327-8385FE0352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9D8222AC-D8DB-FEC9-4B0B-102A18B55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44247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6374" y="838988"/>
            <a:ext cx="10461626" cy="114329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4000" y="21429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44000" y="2844801"/>
            <a:ext cx="5157788" cy="31742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4812" y="21429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64812" y="2844801"/>
            <a:ext cx="5183188" cy="31742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8" name="Date Placeholder 4">
            <a:extLst>
              <a:ext uri="{FF2B5EF4-FFF2-40B4-BE49-F238E27FC236}">
                <a16:creationId xmlns:a16="http://schemas.microsoft.com/office/drawing/2014/main" id="{150CB3CF-C807-87B4-FD22-2943BADE12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altLang="zh-CN" dirty="0"/>
              <a:t>03/12/2025</a:t>
            </a:r>
            <a:fld id="{9E765B10-D26A-480A-9509-A9831C5E60D8}" type="datetime1">
              <a:rPr lang="en-US" smtClean="0"/>
              <a:t>6/2/2025</a:t>
            </a:fld>
            <a:endParaRPr lang="en-US"/>
          </a:p>
        </p:txBody>
      </p:sp>
      <p:sp>
        <p:nvSpPr>
          <p:cNvPr id="29" name="Footer Placeholder 5">
            <a:extLst>
              <a:ext uri="{FF2B5EF4-FFF2-40B4-BE49-F238E27FC236}">
                <a16:creationId xmlns:a16="http://schemas.microsoft.com/office/drawing/2014/main" id="{F815F8B4-3228-AEE1-65FF-49B839035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30" name="Slide Number Placeholder 6">
            <a:extLst>
              <a:ext uri="{FF2B5EF4-FFF2-40B4-BE49-F238E27FC236}">
                <a16:creationId xmlns:a16="http://schemas.microsoft.com/office/drawing/2014/main" id="{3210DB70-CFB0-93CF-30A9-FF06FFA76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FA8B292C-78EE-3F3A-1824-BA23FD3ACB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4AF94155-1E62-D8F2-D985-479A809DF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19881DA4-226B-58EF-0C10-A6284D7A1C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53E5DF6D-D95D-74BC-584D-F117AC064F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01AA33A2-21CD-D149-412C-A9C84BAD10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7FC076E3-7993-4915-413F-1DC366BFE6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324917FE-3BB3-F1A2-3202-1189FD0CBF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1731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tr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6EE18BD7-769F-0BB3-850B-EBE7D69E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77A5430C-4BDE-80B7-ABA6-A02B3F5CE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864091E6-49B4-2A0B-C6B7-6CC46B68B1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56770745-D090-ADEE-CD92-E988A3FC5F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E4CF0899-CB0D-7779-C4A8-B65BCA91CC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B676EC6E-099C-E5CE-4E22-F8B0844FE7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DE00C827-4B9B-D125-BA74-FE3BA01CA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  <p:sp>
        <p:nvSpPr>
          <p:cNvPr id="7" name="Freeform: Shape 10">
            <a:extLst>
              <a:ext uri="{FF2B5EF4-FFF2-40B4-BE49-F238E27FC236}">
                <a16:creationId xmlns:a16="http://schemas.microsoft.com/office/drawing/2014/main" id="{F81EB496-2EA2-EF7A-70F7-A84E461062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4956259" y="2726303"/>
            <a:ext cx="1025765" cy="1025764"/>
          </a:xfrm>
          <a:custGeom>
            <a:avLst/>
            <a:gdLst>
              <a:gd name="connsiteX0" fmla="*/ 622005 w 1244009"/>
              <a:gd name="connsiteY0" fmla="*/ 0 h 1244009"/>
              <a:gd name="connsiteX1" fmla="*/ 1244009 w 1244009"/>
              <a:gd name="connsiteY1" fmla="*/ 0 h 1244009"/>
              <a:gd name="connsiteX2" fmla="*/ 1244009 w 1244009"/>
              <a:gd name="connsiteY2" fmla="*/ 621995 h 1244009"/>
              <a:gd name="connsiteX3" fmla="*/ 1244009 w 1244009"/>
              <a:gd name="connsiteY3" fmla="*/ 622015 h 1244009"/>
              <a:gd name="connsiteX4" fmla="*/ 1231373 w 1244009"/>
              <a:gd name="connsiteY4" fmla="*/ 747361 h 1244009"/>
              <a:gd name="connsiteX5" fmla="*/ 747361 w 1244009"/>
              <a:gd name="connsiteY5" fmla="*/ 1231373 h 1244009"/>
              <a:gd name="connsiteX6" fmla="*/ 622015 w 1244009"/>
              <a:gd name="connsiteY6" fmla="*/ 1244009 h 1244009"/>
              <a:gd name="connsiteX7" fmla="*/ 621995 w 1244009"/>
              <a:gd name="connsiteY7" fmla="*/ 1244009 h 1244009"/>
              <a:gd name="connsiteX8" fmla="*/ 0 w 1244009"/>
              <a:gd name="connsiteY8" fmla="*/ 1244009 h 1244009"/>
              <a:gd name="connsiteX9" fmla="*/ 0 w 1244009"/>
              <a:gd name="connsiteY9" fmla="*/ 622005 h 1244009"/>
              <a:gd name="connsiteX10" fmla="*/ 622005 w 1244009"/>
              <a:gd name="connsiteY10" fmla="*/ 0 h 1244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44009" h="1244009">
                <a:moveTo>
                  <a:pt x="622005" y="0"/>
                </a:moveTo>
                <a:lnTo>
                  <a:pt x="1244009" y="0"/>
                </a:lnTo>
                <a:lnTo>
                  <a:pt x="1244009" y="621995"/>
                </a:lnTo>
                <a:lnTo>
                  <a:pt x="1244009" y="622015"/>
                </a:lnTo>
                <a:lnTo>
                  <a:pt x="1231373" y="747361"/>
                </a:lnTo>
                <a:cubicBezTo>
                  <a:pt x="1181659" y="990307"/>
                  <a:pt x="990307" y="1181659"/>
                  <a:pt x="747361" y="1231373"/>
                </a:cubicBezTo>
                <a:lnTo>
                  <a:pt x="622015" y="1244009"/>
                </a:lnTo>
                <a:lnTo>
                  <a:pt x="621995" y="1244009"/>
                </a:lnTo>
                <a:lnTo>
                  <a:pt x="0" y="1244009"/>
                </a:lnTo>
                <a:lnTo>
                  <a:pt x="0" y="622005"/>
                </a:lnTo>
                <a:cubicBezTo>
                  <a:pt x="0" y="278481"/>
                  <a:pt x="278481" y="0"/>
                  <a:pt x="622005" y="0"/>
                </a:cubicBezTo>
                <a:close/>
              </a:path>
            </a:pathLst>
          </a:cu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600">
              <a:solidFill>
                <a:schemeClr val="tx1"/>
              </a:solidFill>
            </a:endParaRPr>
          </a:p>
        </p:txBody>
      </p:sp>
      <p:sp>
        <p:nvSpPr>
          <p:cNvPr id="8" name="Freeform: Shape35">
            <a:extLst>
              <a:ext uri="{FF2B5EF4-FFF2-40B4-BE49-F238E27FC236}">
                <a16:creationId xmlns:a16="http://schemas.microsoft.com/office/drawing/2014/main" id="{0F0E22CA-54FC-EF40-45E1-FAA389BF8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956260" y="3984399"/>
            <a:ext cx="1025766" cy="1025767"/>
          </a:xfrm>
          <a:custGeom>
            <a:avLst/>
            <a:gdLst>
              <a:gd name="connsiteX0" fmla="*/ 404303 w 808607"/>
              <a:gd name="connsiteY0" fmla="*/ 0 h 808608"/>
              <a:gd name="connsiteX1" fmla="*/ 404313 w 808607"/>
              <a:gd name="connsiteY1" fmla="*/ 1 h 808608"/>
              <a:gd name="connsiteX2" fmla="*/ 525608 w 808607"/>
              <a:gd name="connsiteY2" fmla="*/ 1 h 808608"/>
              <a:gd name="connsiteX3" fmla="*/ 525619 w 808607"/>
              <a:gd name="connsiteY3" fmla="*/ 0 h 808608"/>
              <a:gd name="connsiteX4" fmla="*/ 525630 w 808607"/>
              <a:gd name="connsiteY4" fmla="*/ 1 h 808608"/>
              <a:gd name="connsiteX5" fmla="*/ 808607 w 808607"/>
              <a:gd name="connsiteY5" fmla="*/ 1 h 808608"/>
              <a:gd name="connsiteX6" fmla="*/ 808607 w 808607"/>
              <a:gd name="connsiteY6" fmla="*/ 249843 h 808608"/>
              <a:gd name="connsiteX7" fmla="*/ 808607 w 808607"/>
              <a:gd name="connsiteY7" fmla="*/ 404304 h 808608"/>
              <a:gd name="connsiteX8" fmla="*/ 808604 w 808607"/>
              <a:gd name="connsiteY8" fmla="*/ 404267 h 808608"/>
              <a:gd name="connsiteX9" fmla="*/ 803948 w 808607"/>
              <a:gd name="connsiteY9" fmla="*/ 342732 h 808608"/>
              <a:gd name="connsiteX10" fmla="*/ 801197 w 808607"/>
              <a:gd name="connsiteY10" fmla="*/ 330797 h 808608"/>
              <a:gd name="connsiteX11" fmla="*/ 800393 w 808607"/>
              <a:gd name="connsiteY11" fmla="*/ 322823 h 808608"/>
              <a:gd name="connsiteX12" fmla="*/ 797874 w 808607"/>
              <a:gd name="connsiteY12" fmla="*/ 314706 h 808608"/>
              <a:gd name="connsiteX13" fmla="*/ 797654 w 808607"/>
              <a:gd name="connsiteY13" fmla="*/ 315423 h 808608"/>
              <a:gd name="connsiteX14" fmla="*/ 801197 w 808607"/>
              <a:gd name="connsiteY14" fmla="*/ 330797 h 808608"/>
              <a:gd name="connsiteX15" fmla="*/ 808604 w 808607"/>
              <a:gd name="connsiteY15" fmla="*/ 404267 h 808608"/>
              <a:gd name="connsiteX16" fmla="*/ 808606 w 808607"/>
              <a:gd name="connsiteY16" fmla="*/ 404303 h 808608"/>
              <a:gd name="connsiteX17" fmla="*/ 404303 w 808607"/>
              <a:gd name="connsiteY17" fmla="*/ 808606 h 808608"/>
              <a:gd name="connsiteX18" fmla="*/ 404267 w 808607"/>
              <a:gd name="connsiteY18" fmla="*/ 808604 h 808608"/>
              <a:gd name="connsiteX19" fmla="*/ 342601 w 808607"/>
              <a:gd name="connsiteY19" fmla="*/ 802387 h 808608"/>
              <a:gd name="connsiteX20" fmla="*/ 340020 w 808607"/>
              <a:gd name="connsiteY20" fmla="*/ 803148 h 808608"/>
              <a:gd name="connsiteX21" fmla="*/ 339484 w 808607"/>
              <a:gd name="connsiteY21" fmla="*/ 803199 h 808608"/>
              <a:gd name="connsiteX22" fmla="*/ 342732 w 808607"/>
              <a:gd name="connsiteY22" fmla="*/ 803948 h 808608"/>
              <a:gd name="connsiteX23" fmla="*/ 404267 w 808607"/>
              <a:gd name="connsiteY23" fmla="*/ 808604 h 808608"/>
              <a:gd name="connsiteX24" fmla="*/ 404304 w 808607"/>
              <a:gd name="connsiteY24" fmla="*/ 808607 h 808608"/>
              <a:gd name="connsiteX25" fmla="*/ 282999 w 808607"/>
              <a:gd name="connsiteY25" fmla="*/ 808607 h 808608"/>
              <a:gd name="connsiteX26" fmla="*/ 282988 w 808607"/>
              <a:gd name="connsiteY26" fmla="*/ 808608 h 808608"/>
              <a:gd name="connsiteX27" fmla="*/ 282978 w 808607"/>
              <a:gd name="connsiteY27" fmla="*/ 808607 h 808608"/>
              <a:gd name="connsiteX28" fmla="*/ 1 w 808607"/>
              <a:gd name="connsiteY28" fmla="*/ 808607 h 808608"/>
              <a:gd name="connsiteX29" fmla="*/ 1 w 808607"/>
              <a:gd name="connsiteY29" fmla="*/ 539845 h 808608"/>
              <a:gd name="connsiteX30" fmla="*/ 0 w 808607"/>
              <a:gd name="connsiteY30" fmla="*/ 539835 h 808608"/>
              <a:gd name="connsiteX31" fmla="*/ 1 w 808607"/>
              <a:gd name="connsiteY31" fmla="*/ 539824 h 808608"/>
              <a:gd name="connsiteX32" fmla="*/ 1 w 808607"/>
              <a:gd name="connsiteY32" fmla="*/ 404313 h 808608"/>
              <a:gd name="connsiteX33" fmla="*/ 0 w 808607"/>
              <a:gd name="connsiteY33" fmla="*/ 404303 h 808608"/>
              <a:gd name="connsiteX34" fmla="*/ 404303 w 808607"/>
              <a:gd name="connsiteY34" fmla="*/ 0 h 808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808607" h="808608">
                <a:moveTo>
                  <a:pt x="404303" y="0"/>
                </a:moveTo>
                <a:lnTo>
                  <a:pt x="404313" y="1"/>
                </a:lnTo>
                <a:lnTo>
                  <a:pt x="525608" y="1"/>
                </a:lnTo>
                <a:lnTo>
                  <a:pt x="525619" y="0"/>
                </a:lnTo>
                <a:lnTo>
                  <a:pt x="525630" y="1"/>
                </a:lnTo>
                <a:lnTo>
                  <a:pt x="808607" y="1"/>
                </a:lnTo>
                <a:lnTo>
                  <a:pt x="808607" y="249843"/>
                </a:lnTo>
                <a:lnTo>
                  <a:pt x="808607" y="404304"/>
                </a:lnTo>
                <a:lnTo>
                  <a:pt x="808604" y="404267"/>
                </a:lnTo>
                <a:lnTo>
                  <a:pt x="803948" y="342732"/>
                </a:lnTo>
                <a:lnTo>
                  <a:pt x="801197" y="330797"/>
                </a:lnTo>
                <a:lnTo>
                  <a:pt x="800393" y="322823"/>
                </a:lnTo>
                <a:lnTo>
                  <a:pt x="797874" y="314706"/>
                </a:lnTo>
                <a:lnTo>
                  <a:pt x="797654" y="315423"/>
                </a:lnTo>
                <a:lnTo>
                  <a:pt x="801197" y="330797"/>
                </a:lnTo>
                <a:lnTo>
                  <a:pt x="808604" y="404267"/>
                </a:lnTo>
                <a:lnTo>
                  <a:pt x="808606" y="404303"/>
                </a:lnTo>
                <a:cubicBezTo>
                  <a:pt x="808606" y="627593"/>
                  <a:pt x="627593" y="808606"/>
                  <a:pt x="404303" y="808606"/>
                </a:cubicBezTo>
                <a:lnTo>
                  <a:pt x="404267" y="808604"/>
                </a:lnTo>
                <a:lnTo>
                  <a:pt x="342601" y="802387"/>
                </a:lnTo>
                <a:lnTo>
                  <a:pt x="340020" y="803148"/>
                </a:lnTo>
                <a:lnTo>
                  <a:pt x="339484" y="803199"/>
                </a:lnTo>
                <a:lnTo>
                  <a:pt x="342732" y="803948"/>
                </a:lnTo>
                <a:lnTo>
                  <a:pt x="404267" y="808604"/>
                </a:lnTo>
                <a:lnTo>
                  <a:pt x="404304" y="808607"/>
                </a:lnTo>
                <a:lnTo>
                  <a:pt x="282999" y="808607"/>
                </a:lnTo>
                <a:lnTo>
                  <a:pt x="282988" y="808608"/>
                </a:lnTo>
                <a:lnTo>
                  <a:pt x="282978" y="808607"/>
                </a:lnTo>
                <a:lnTo>
                  <a:pt x="1" y="808607"/>
                </a:lnTo>
                <a:lnTo>
                  <a:pt x="1" y="539845"/>
                </a:lnTo>
                <a:lnTo>
                  <a:pt x="0" y="539835"/>
                </a:lnTo>
                <a:lnTo>
                  <a:pt x="1" y="539824"/>
                </a:lnTo>
                <a:lnTo>
                  <a:pt x="1" y="404313"/>
                </a:lnTo>
                <a:lnTo>
                  <a:pt x="0" y="404303"/>
                </a:lnTo>
                <a:cubicBezTo>
                  <a:pt x="0" y="181013"/>
                  <a:pt x="181013" y="0"/>
                  <a:pt x="404303" y="0"/>
                </a:cubicBezTo>
                <a:close/>
              </a:path>
            </a:pathLst>
          </a:cu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600">
              <a:solidFill>
                <a:schemeClr val="tx1"/>
              </a:solidFill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2F96F64-8285-9161-00B5-71022EC0D7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209973" y="2726303"/>
            <a:ext cx="1025765" cy="1025764"/>
          </a:xfrm>
          <a:custGeom>
            <a:avLst/>
            <a:gdLst>
              <a:gd name="connsiteX0" fmla="*/ 622005 w 1244009"/>
              <a:gd name="connsiteY0" fmla="*/ 0 h 1244009"/>
              <a:gd name="connsiteX1" fmla="*/ 1244009 w 1244009"/>
              <a:gd name="connsiteY1" fmla="*/ 0 h 1244009"/>
              <a:gd name="connsiteX2" fmla="*/ 1244009 w 1244009"/>
              <a:gd name="connsiteY2" fmla="*/ 621995 h 1244009"/>
              <a:gd name="connsiteX3" fmla="*/ 1244009 w 1244009"/>
              <a:gd name="connsiteY3" fmla="*/ 622015 h 1244009"/>
              <a:gd name="connsiteX4" fmla="*/ 1231373 w 1244009"/>
              <a:gd name="connsiteY4" fmla="*/ 747361 h 1244009"/>
              <a:gd name="connsiteX5" fmla="*/ 747361 w 1244009"/>
              <a:gd name="connsiteY5" fmla="*/ 1231373 h 1244009"/>
              <a:gd name="connsiteX6" fmla="*/ 622015 w 1244009"/>
              <a:gd name="connsiteY6" fmla="*/ 1244009 h 1244009"/>
              <a:gd name="connsiteX7" fmla="*/ 621995 w 1244009"/>
              <a:gd name="connsiteY7" fmla="*/ 1244009 h 1244009"/>
              <a:gd name="connsiteX8" fmla="*/ 0 w 1244009"/>
              <a:gd name="connsiteY8" fmla="*/ 1244009 h 1244009"/>
              <a:gd name="connsiteX9" fmla="*/ 0 w 1244009"/>
              <a:gd name="connsiteY9" fmla="*/ 622005 h 1244009"/>
              <a:gd name="connsiteX10" fmla="*/ 622005 w 1244009"/>
              <a:gd name="connsiteY10" fmla="*/ 0 h 1244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44009" h="1244009">
                <a:moveTo>
                  <a:pt x="622005" y="0"/>
                </a:moveTo>
                <a:lnTo>
                  <a:pt x="1244009" y="0"/>
                </a:lnTo>
                <a:lnTo>
                  <a:pt x="1244009" y="621995"/>
                </a:lnTo>
                <a:lnTo>
                  <a:pt x="1244009" y="622015"/>
                </a:lnTo>
                <a:lnTo>
                  <a:pt x="1231373" y="747361"/>
                </a:lnTo>
                <a:cubicBezTo>
                  <a:pt x="1181659" y="990307"/>
                  <a:pt x="990307" y="1181659"/>
                  <a:pt x="747361" y="1231373"/>
                </a:cubicBezTo>
                <a:lnTo>
                  <a:pt x="622015" y="1244009"/>
                </a:lnTo>
                <a:lnTo>
                  <a:pt x="621995" y="1244009"/>
                </a:lnTo>
                <a:lnTo>
                  <a:pt x="0" y="1244009"/>
                </a:lnTo>
                <a:lnTo>
                  <a:pt x="0" y="622005"/>
                </a:lnTo>
                <a:cubicBezTo>
                  <a:pt x="0" y="278481"/>
                  <a:pt x="278481" y="0"/>
                  <a:pt x="622005" y="0"/>
                </a:cubicBezTo>
                <a:close/>
              </a:path>
            </a:pathLst>
          </a:cu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600">
              <a:solidFill>
                <a:schemeClr val="tx1"/>
              </a:solidFill>
            </a:endParaRPr>
          </a:p>
        </p:txBody>
      </p:sp>
      <p:sp>
        <p:nvSpPr>
          <p:cNvPr id="10" name="Freeform: Shape 31">
            <a:extLst>
              <a:ext uri="{FF2B5EF4-FFF2-40B4-BE49-F238E27FC236}">
                <a16:creationId xmlns:a16="http://schemas.microsoft.com/office/drawing/2014/main" id="{4BD23242-BBFF-40CA-0A21-F1D49DB2E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209974" y="3984400"/>
            <a:ext cx="1025766" cy="1025766"/>
          </a:xfrm>
          <a:custGeom>
            <a:avLst/>
            <a:gdLst>
              <a:gd name="connsiteX0" fmla="*/ 808607 w 808607"/>
              <a:gd name="connsiteY0" fmla="*/ 404304 h 808607"/>
              <a:gd name="connsiteX1" fmla="*/ 808607 w 808607"/>
              <a:gd name="connsiteY1" fmla="*/ 808607 h 808607"/>
              <a:gd name="connsiteX2" fmla="*/ 404304 w 808607"/>
              <a:gd name="connsiteY2" fmla="*/ 808607 h 808607"/>
              <a:gd name="connsiteX3" fmla="*/ 808607 w 808607"/>
              <a:gd name="connsiteY3" fmla="*/ 404304 h 808607"/>
              <a:gd name="connsiteX4" fmla="*/ 404303 w 808607"/>
              <a:gd name="connsiteY4" fmla="*/ 0 h 808607"/>
              <a:gd name="connsiteX5" fmla="*/ 808606 w 808607"/>
              <a:gd name="connsiteY5" fmla="*/ 404303 h 808607"/>
              <a:gd name="connsiteX6" fmla="*/ 404303 w 808607"/>
              <a:gd name="connsiteY6" fmla="*/ 808606 h 808607"/>
              <a:gd name="connsiteX7" fmla="*/ 0 w 808607"/>
              <a:gd name="connsiteY7" fmla="*/ 404303 h 808607"/>
              <a:gd name="connsiteX8" fmla="*/ 1 w 808607"/>
              <a:gd name="connsiteY8" fmla="*/ 404293 h 808607"/>
              <a:gd name="connsiteX9" fmla="*/ 1 w 808607"/>
              <a:gd name="connsiteY9" fmla="*/ 1 h 808607"/>
              <a:gd name="connsiteX10" fmla="*/ 404293 w 808607"/>
              <a:gd name="connsiteY10" fmla="*/ 1 h 808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08607" h="808607">
                <a:moveTo>
                  <a:pt x="808607" y="404304"/>
                </a:moveTo>
                <a:lnTo>
                  <a:pt x="808607" y="808607"/>
                </a:lnTo>
                <a:lnTo>
                  <a:pt x="404304" y="808607"/>
                </a:lnTo>
                <a:cubicBezTo>
                  <a:pt x="627594" y="808607"/>
                  <a:pt x="808607" y="627594"/>
                  <a:pt x="808607" y="404304"/>
                </a:cubicBezTo>
                <a:close/>
                <a:moveTo>
                  <a:pt x="404303" y="0"/>
                </a:moveTo>
                <a:cubicBezTo>
                  <a:pt x="627593" y="0"/>
                  <a:pt x="808606" y="181013"/>
                  <a:pt x="808606" y="404303"/>
                </a:cubicBezTo>
                <a:cubicBezTo>
                  <a:pt x="808606" y="627593"/>
                  <a:pt x="627593" y="808606"/>
                  <a:pt x="404303" y="808606"/>
                </a:cubicBezTo>
                <a:cubicBezTo>
                  <a:pt x="181013" y="808606"/>
                  <a:pt x="0" y="627593"/>
                  <a:pt x="0" y="404303"/>
                </a:cubicBezTo>
                <a:lnTo>
                  <a:pt x="1" y="404293"/>
                </a:lnTo>
                <a:lnTo>
                  <a:pt x="1" y="1"/>
                </a:lnTo>
                <a:lnTo>
                  <a:pt x="404293" y="1"/>
                </a:lnTo>
                <a:close/>
              </a:path>
            </a:pathLst>
          </a:cu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60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98" y="500240"/>
            <a:ext cx="11475604" cy="1073476"/>
          </a:xfrm>
        </p:spPr>
        <p:txBody>
          <a:bodyPr lIns="0" tIns="0" rIns="0" bIns="0" anchor="ctr" anchorCtr="0">
            <a:noAutofit/>
          </a:bodyPr>
          <a:lstStyle>
            <a:lvl1pPr algn="ctr"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7" name="Text Placeholder 56">
            <a:extLst>
              <a:ext uri="{FF2B5EF4-FFF2-40B4-BE49-F238E27FC236}">
                <a16:creationId xmlns:a16="http://schemas.microsoft.com/office/drawing/2014/main" id="{9830F67E-FBE0-2088-6BE4-9BCC1B1FFBD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218024" y="3057469"/>
            <a:ext cx="502234" cy="363433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600">
                <a:solidFill>
                  <a:schemeClr val="tx1"/>
                </a:solidFill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36" name="Text Placeholder 56">
            <a:extLst>
              <a:ext uri="{FF2B5EF4-FFF2-40B4-BE49-F238E27FC236}">
                <a16:creationId xmlns:a16="http://schemas.microsoft.com/office/drawing/2014/main" id="{D2854140-D200-5594-7E7D-D0866E144D8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35198" y="2350267"/>
            <a:ext cx="3827474" cy="619136"/>
          </a:xfr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id="{9675388B-54EE-44AA-F643-0FC008522E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5196" y="3167183"/>
            <a:ext cx="3827474" cy="537150"/>
          </a:xfrm>
        </p:spPr>
        <p:txBody>
          <a:bodyPr>
            <a:noAutofit/>
          </a:bodyPr>
          <a:lstStyle>
            <a:lvl1pPr marL="0" indent="0" algn="r">
              <a:lnSpc>
                <a:spcPct val="120000"/>
              </a:lnSpc>
              <a:spcBef>
                <a:spcPts val="0"/>
              </a:spcBef>
              <a:buFontTx/>
              <a:buNone/>
              <a:defRPr sz="1400"/>
            </a:lvl1pPr>
            <a:lvl2pPr marL="457200" indent="0" algn="r">
              <a:lnSpc>
                <a:spcPct val="120000"/>
              </a:lnSpc>
              <a:buFontTx/>
              <a:buNone/>
              <a:defRPr sz="1400"/>
            </a:lvl2pPr>
            <a:lvl3pPr marL="914400" indent="0" algn="r">
              <a:lnSpc>
                <a:spcPct val="120000"/>
              </a:lnSpc>
              <a:buFontTx/>
              <a:buNone/>
              <a:defRPr sz="1400"/>
            </a:lvl3pPr>
            <a:lvl4pPr marL="1371600" indent="0" algn="r">
              <a:lnSpc>
                <a:spcPct val="120000"/>
              </a:lnSpc>
              <a:buFontTx/>
              <a:buNone/>
              <a:defRPr sz="1400"/>
            </a:lvl4pPr>
            <a:lvl5pPr marL="1828800" indent="0" algn="r">
              <a:lnSpc>
                <a:spcPct val="120000"/>
              </a:lnSpc>
              <a:buFontTx/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8" name="Text Placeholder 56">
            <a:extLst>
              <a:ext uri="{FF2B5EF4-FFF2-40B4-BE49-F238E27FC236}">
                <a16:creationId xmlns:a16="http://schemas.microsoft.com/office/drawing/2014/main" id="{63CAAAA2-D3A6-BD24-86E3-C2AA90158BA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471738" y="3057469"/>
            <a:ext cx="502234" cy="363433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600">
                <a:solidFill>
                  <a:schemeClr val="tx1"/>
                </a:solidFill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39" name="Text Placeholder 56">
            <a:extLst>
              <a:ext uri="{FF2B5EF4-FFF2-40B4-BE49-F238E27FC236}">
                <a16:creationId xmlns:a16="http://schemas.microsoft.com/office/drawing/2014/main" id="{82F99F76-96AA-8979-0D78-AAFA309D066C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7629328" y="2350267"/>
            <a:ext cx="3827474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0" name="Text Placeholder 14">
            <a:extLst>
              <a:ext uri="{FF2B5EF4-FFF2-40B4-BE49-F238E27FC236}">
                <a16:creationId xmlns:a16="http://schemas.microsoft.com/office/drawing/2014/main" id="{13050A68-5A24-213A-2560-9C40938745A1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7629326" y="3167183"/>
            <a:ext cx="3827474" cy="537150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FontTx/>
              <a:buNone/>
              <a:defRPr sz="1400"/>
            </a:lvl1pPr>
            <a:lvl2pPr marL="457200" indent="0" algn="l">
              <a:lnSpc>
                <a:spcPct val="120000"/>
              </a:lnSpc>
              <a:buFontTx/>
              <a:buNone/>
              <a:defRPr sz="1400"/>
            </a:lvl2pPr>
            <a:lvl3pPr marL="914400" indent="0" algn="l">
              <a:lnSpc>
                <a:spcPct val="120000"/>
              </a:lnSpc>
              <a:buFontTx/>
              <a:buNone/>
              <a:defRPr sz="1400"/>
            </a:lvl3pPr>
            <a:lvl4pPr marL="1371600" indent="0" algn="l">
              <a:lnSpc>
                <a:spcPct val="120000"/>
              </a:lnSpc>
              <a:buFontTx/>
              <a:buNone/>
              <a:defRPr sz="1400"/>
            </a:lvl4pPr>
            <a:lvl5pPr marL="1828800" indent="0" algn="l">
              <a:lnSpc>
                <a:spcPct val="120000"/>
              </a:lnSpc>
              <a:buFontTx/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4" name="Text Placeholder 56">
            <a:extLst>
              <a:ext uri="{FF2B5EF4-FFF2-40B4-BE49-F238E27FC236}">
                <a16:creationId xmlns:a16="http://schemas.microsoft.com/office/drawing/2014/main" id="{9EBB1E39-D058-D5ED-C5DE-D867284FCA3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218026" y="4315566"/>
            <a:ext cx="502234" cy="363433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600">
                <a:solidFill>
                  <a:schemeClr val="tx1"/>
                </a:solidFill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41" name="Text Placeholder 56">
            <a:extLst>
              <a:ext uri="{FF2B5EF4-FFF2-40B4-BE49-F238E27FC236}">
                <a16:creationId xmlns:a16="http://schemas.microsoft.com/office/drawing/2014/main" id="{6EF81DFC-5978-C1D3-B24C-BB377FEFCF26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735198" y="4087738"/>
            <a:ext cx="3827474" cy="619136"/>
          </a:xfr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3" name="Text Placeholder 14">
            <a:extLst>
              <a:ext uri="{FF2B5EF4-FFF2-40B4-BE49-F238E27FC236}">
                <a16:creationId xmlns:a16="http://schemas.microsoft.com/office/drawing/2014/main" id="{96124C39-C4A7-207F-E21D-CF5FEDE9F9D8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735196" y="4904654"/>
            <a:ext cx="3827474" cy="537150"/>
          </a:xfrm>
        </p:spPr>
        <p:txBody>
          <a:bodyPr>
            <a:noAutofit/>
          </a:bodyPr>
          <a:lstStyle>
            <a:lvl1pPr marL="0" indent="0" algn="r">
              <a:lnSpc>
                <a:spcPct val="120000"/>
              </a:lnSpc>
              <a:spcBef>
                <a:spcPts val="0"/>
              </a:spcBef>
              <a:buFontTx/>
              <a:buNone/>
              <a:defRPr sz="1400"/>
            </a:lvl1pPr>
            <a:lvl2pPr marL="457200" indent="0" algn="r">
              <a:lnSpc>
                <a:spcPct val="120000"/>
              </a:lnSpc>
              <a:buFontTx/>
              <a:buNone/>
              <a:defRPr sz="1400"/>
            </a:lvl2pPr>
            <a:lvl3pPr marL="914400" indent="0" algn="r">
              <a:lnSpc>
                <a:spcPct val="120000"/>
              </a:lnSpc>
              <a:buFontTx/>
              <a:buNone/>
              <a:defRPr sz="1400"/>
            </a:lvl3pPr>
            <a:lvl4pPr marL="1371600" indent="0" algn="r">
              <a:lnSpc>
                <a:spcPct val="120000"/>
              </a:lnSpc>
              <a:buFontTx/>
              <a:buNone/>
              <a:defRPr sz="1400"/>
            </a:lvl4pPr>
            <a:lvl5pPr marL="1828800" indent="0" algn="r">
              <a:lnSpc>
                <a:spcPct val="120000"/>
              </a:lnSpc>
              <a:buFontTx/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5" name="Text Placeholder 56">
            <a:extLst>
              <a:ext uri="{FF2B5EF4-FFF2-40B4-BE49-F238E27FC236}">
                <a16:creationId xmlns:a16="http://schemas.microsoft.com/office/drawing/2014/main" id="{1FA606A2-8DE1-91B7-B631-E439D9C29C1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471738" y="4315566"/>
            <a:ext cx="502234" cy="363433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600">
                <a:solidFill>
                  <a:schemeClr val="tx1"/>
                </a:solidFill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44" name="Text Placeholder 56">
            <a:extLst>
              <a:ext uri="{FF2B5EF4-FFF2-40B4-BE49-F238E27FC236}">
                <a16:creationId xmlns:a16="http://schemas.microsoft.com/office/drawing/2014/main" id="{C2CA0B91-A23E-596B-D61A-F33389EE2155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629328" y="4087738"/>
            <a:ext cx="3827474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5" name="Text Placeholder 14">
            <a:extLst>
              <a:ext uri="{FF2B5EF4-FFF2-40B4-BE49-F238E27FC236}">
                <a16:creationId xmlns:a16="http://schemas.microsoft.com/office/drawing/2014/main" id="{3442AF88-CA78-9B12-4411-573D8338304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629326" y="4904654"/>
            <a:ext cx="3827474" cy="537150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FontTx/>
              <a:buNone/>
              <a:defRPr sz="1400"/>
            </a:lvl1pPr>
            <a:lvl2pPr marL="457200" indent="0" algn="l">
              <a:lnSpc>
                <a:spcPct val="120000"/>
              </a:lnSpc>
              <a:buFontTx/>
              <a:buNone/>
              <a:defRPr sz="1400"/>
            </a:lvl2pPr>
            <a:lvl3pPr marL="914400" indent="0" algn="l">
              <a:lnSpc>
                <a:spcPct val="120000"/>
              </a:lnSpc>
              <a:buFontTx/>
              <a:buNone/>
              <a:defRPr sz="1400"/>
            </a:lvl3pPr>
            <a:lvl4pPr marL="1371600" indent="0" algn="l">
              <a:lnSpc>
                <a:spcPct val="120000"/>
              </a:lnSpc>
              <a:buFontTx/>
              <a:buNone/>
              <a:defRPr sz="1400"/>
            </a:lvl4pPr>
            <a:lvl5pPr marL="1828800" indent="0" algn="l">
              <a:lnSpc>
                <a:spcPct val="120000"/>
              </a:lnSpc>
              <a:buFontTx/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EF9E5040-F7E0-40EC-B8E9-CED28200FAA3}" type="datetime1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61065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yc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A38F1413-1914-1DAF-704B-622CBE3562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A0FC189A-A5DA-69DC-D7EA-710DEBCCC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0DDFAF1A-32E8-A2EE-3C98-31C49C181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58DE0956-630D-34A9-B249-0DC3FF3C7E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19939741-075D-E9C6-ACCE-504949404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A858C0D6-1CC5-8D30-301E-1F63E35CA0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3C76C8CB-3FA5-0E40-D39B-042CE18E21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  <p:sp>
        <p:nvSpPr>
          <p:cNvPr id="6" name="Freeform: Shape12">
            <a:extLst>
              <a:ext uri="{FF2B5EF4-FFF2-40B4-BE49-F238E27FC236}">
                <a16:creationId xmlns:a16="http://schemas.microsoft.com/office/drawing/2014/main" id="{4B59B264-68B3-D820-23D1-220451307F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52255" y="1785256"/>
            <a:ext cx="2091183" cy="2465804"/>
          </a:xfrm>
          <a:custGeom>
            <a:avLst/>
            <a:gdLst>
              <a:gd name="connsiteX0" fmla="*/ 2114550 w 2114550"/>
              <a:gd name="connsiteY0" fmla="*/ 452438 h 2493359"/>
              <a:gd name="connsiteX1" fmla="*/ 1662113 w 2114550"/>
              <a:gd name="connsiteY1" fmla="*/ 904875 h 2493359"/>
              <a:gd name="connsiteX2" fmla="*/ 904875 w 2114550"/>
              <a:gd name="connsiteY2" fmla="*/ 1662113 h 2493359"/>
              <a:gd name="connsiteX3" fmla="*/ 1004507 w 2114550"/>
              <a:gd name="connsiteY3" fmla="*/ 2037779 h 2493359"/>
              <a:gd name="connsiteX4" fmla="*/ 388144 w 2114550"/>
              <a:gd name="connsiteY4" fmla="*/ 1875282 h 2493359"/>
              <a:gd name="connsiteX5" fmla="*/ 222504 w 2114550"/>
              <a:gd name="connsiteY5" fmla="*/ 2493359 h 2493359"/>
              <a:gd name="connsiteX6" fmla="*/ 0 w 2114550"/>
              <a:gd name="connsiteY6" fmla="*/ 1662113 h 2493359"/>
              <a:gd name="connsiteX7" fmla="*/ 1662113 w 2114550"/>
              <a:gd name="connsiteY7" fmla="*/ 0 h 2493359"/>
              <a:gd name="connsiteX8" fmla="*/ 2114550 w 2114550"/>
              <a:gd name="connsiteY8" fmla="*/ 452438 h 2493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14550" h="2493359">
                <a:moveTo>
                  <a:pt x="2114550" y="452438"/>
                </a:moveTo>
                <a:cubicBezTo>
                  <a:pt x="2114550" y="702278"/>
                  <a:pt x="1911953" y="904875"/>
                  <a:pt x="1662113" y="904875"/>
                </a:cubicBezTo>
                <a:cubicBezTo>
                  <a:pt x="1243870" y="904875"/>
                  <a:pt x="904875" y="1243870"/>
                  <a:pt x="904875" y="1662113"/>
                </a:cubicBezTo>
                <a:cubicBezTo>
                  <a:pt x="904875" y="1798796"/>
                  <a:pt x="941070" y="1927098"/>
                  <a:pt x="1004507" y="2037779"/>
                </a:cubicBezTo>
                <a:cubicBezTo>
                  <a:pt x="878681" y="1823752"/>
                  <a:pt x="603504" y="1750886"/>
                  <a:pt x="388144" y="1875282"/>
                </a:cubicBezTo>
                <a:cubicBezTo>
                  <a:pt x="171736" y="2000250"/>
                  <a:pt x="97536" y="2276951"/>
                  <a:pt x="222504" y="2493359"/>
                </a:cubicBezTo>
                <a:cubicBezTo>
                  <a:pt x="80963" y="2248853"/>
                  <a:pt x="0" y="1964912"/>
                  <a:pt x="0" y="1662113"/>
                </a:cubicBezTo>
                <a:cubicBezTo>
                  <a:pt x="0" y="744093"/>
                  <a:pt x="744188" y="0"/>
                  <a:pt x="1662113" y="0"/>
                </a:cubicBezTo>
                <a:cubicBezTo>
                  <a:pt x="1911953" y="0"/>
                  <a:pt x="2114550" y="202502"/>
                  <a:pt x="2114550" y="452438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4534FFA-6ED0-1F8D-00DD-E7E72B3CF9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1785256"/>
            <a:ext cx="1643745" cy="2689429"/>
          </a:xfrm>
          <a:custGeom>
            <a:avLst/>
            <a:gdLst>
              <a:gd name="connsiteX0" fmla="*/ 1662113 w 1662112"/>
              <a:gd name="connsiteY0" fmla="*/ 1662113 h 2719483"/>
              <a:gd name="connsiteX1" fmla="*/ 1439609 w 1662112"/>
              <a:gd name="connsiteY1" fmla="*/ 2493359 h 2719483"/>
              <a:gd name="connsiteX2" fmla="*/ 821436 w 1662112"/>
              <a:gd name="connsiteY2" fmla="*/ 2658713 h 2719483"/>
              <a:gd name="connsiteX3" fmla="*/ 654082 w 1662112"/>
              <a:gd name="connsiteY3" fmla="*/ 2043779 h 2719483"/>
              <a:gd name="connsiteX4" fmla="*/ 658368 w 1662112"/>
              <a:gd name="connsiteY4" fmla="*/ 2036445 h 2719483"/>
              <a:gd name="connsiteX5" fmla="*/ 757238 w 1662112"/>
              <a:gd name="connsiteY5" fmla="*/ 1662113 h 2719483"/>
              <a:gd name="connsiteX6" fmla="*/ 0 w 1662112"/>
              <a:gd name="connsiteY6" fmla="*/ 904875 h 2719483"/>
              <a:gd name="connsiteX7" fmla="*/ 452438 w 1662112"/>
              <a:gd name="connsiteY7" fmla="*/ 452438 h 2719483"/>
              <a:gd name="connsiteX8" fmla="*/ 0 w 1662112"/>
              <a:gd name="connsiteY8" fmla="*/ 0 h 2719483"/>
              <a:gd name="connsiteX9" fmla="*/ 1662113 w 1662112"/>
              <a:gd name="connsiteY9" fmla="*/ 1662113 h 2719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62112" h="2719483">
                <a:moveTo>
                  <a:pt x="1662113" y="1662113"/>
                </a:moveTo>
                <a:cubicBezTo>
                  <a:pt x="1662113" y="1964912"/>
                  <a:pt x="1581150" y="2248853"/>
                  <a:pt x="1439609" y="2493359"/>
                </a:cubicBezTo>
                <a:cubicBezTo>
                  <a:pt x="1314640" y="2709767"/>
                  <a:pt x="1037749" y="2783681"/>
                  <a:pt x="821436" y="2658713"/>
                </a:cubicBezTo>
                <a:cubicBezTo>
                  <a:pt x="606076" y="2534412"/>
                  <a:pt x="531495" y="2259616"/>
                  <a:pt x="654082" y="2043779"/>
                </a:cubicBezTo>
                <a:cubicBezTo>
                  <a:pt x="655606" y="2041398"/>
                  <a:pt x="656939" y="2038922"/>
                  <a:pt x="658368" y="2036445"/>
                </a:cubicBezTo>
                <a:cubicBezTo>
                  <a:pt x="721328" y="1926050"/>
                  <a:pt x="757238" y="1798225"/>
                  <a:pt x="757238" y="1662113"/>
                </a:cubicBezTo>
                <a:cubicBezTo>
                  <a:pt x="757238" y="1243870"/>
                  <a:pt x="418243" y="904875"/>
                  <a:pt x="0" y="904875"/>
                </a:cubicBezTo>
                <a:cubicBezTo>
                  <a:pt x="249841" y="904875"/>
                  <a:pt x="452438" y="702278"/>
                  <a:pt x="452438" y="452438"/>
                </a:cubicBezTo>
                <a:cubicBezTo>
                  <a:pt x="452438" y="202597"/>
                  <a:pt x="249841" y="0"/>
                  <a:pt x="0" y="0"/>
                </a:cubicBezTo>
                <a:cubicBezTo>
                  <a:pt x="917924" y="0"/>
                  <a:pt x="1662113" y="744093"/>
                  <a:pt x="1662113" y="1662113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4342F9-76A1-B3C6-BDE3-7A98BDC6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612274" y="3579762"/>
            <a:ext cx="2907426" cy="1492982"/>
          </a:xfrm>
          <a:custGeom>
            <a:avLst/>
            <a:gdLst>
              <a:gd name="connsiteX0" fmla="*/ 2939915 w 2939914"/>
              <a:gd name="connsiteY0" fmla="*/ 678800 h 1509666"/>
              <a:gd name="connsiteX1" fmla="*/ 1500306 w 2939914"/>
              <a:gd name="connsiteY1" fmla="*/ 1509666 h 1509666"/>
              <a:gd name="connsiteX2" fmla="*/ 60698 w 2939914"/>
              <a:gd name="connsiteY2" fmla="*/ 678800 h 1509666"/>
              <a:gd name="connsiteX3" fmla="*/ 226337 w 2939914"/>
              <a:gd name="connsiteY3" fmla="*/ 60723 h 1509666"/>
              <a:gd name="connsiteX4" fmla="*/ 842700 w 2939914"/>
              <a:gd name="connsiteY4" fmla="*/ 223220 h 1509666"/>
              <a:gd name="connsiteX5" fmla="*/ 844510 w 2939914"/>
              <a:gd name="connsiteY5" fmla="*/ 226268 h 1509666"/>
              <a:gd name="connsiteX6" fmla="*/ 845462 w 2939914"/>
              <a:gd name="connsiteY6" fmla="*/ 227982 h 1509666"/>
              <a:gd name="connsiteX7" fmla="*/ 1500306 w 2939914"/>
              <a:gd name="connsiteY7" fmla="*/ 604791 h 1509666"/>
              <a:gd name="connsiteX8" fmla="*/ 2154388 w 2939914"/>
              <a:gd name="connsiteY8" fmla="*/ 229221 h 1509666"/>
              <a:gd name="connsiteX9" fmla="*/ 2321742 w 2939914"/>
              <a:gd name="connsiteY9" fmla="*/ 844155 h 1509666"/>
              <a:gd name="connsiteX10" fmla="*/ 2939915 w 2939914"/>
              <a:gd name="connsiteY10" fmla="*/ 678800 h 1509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39914" h="1509666">
                <a:moveTo>
                  <a:pt x="2939915" y="678800"/>
                </a:moveTo>
                <a:cubicBezTo>
                  <a:pt x="2652545" y="1175529"/>
                  <a:pt x="2115431" y="1509666"/>
                  <a:pt x="1500306" y="1509666"/>
                </a:cubicBezTo>
                <a:cubicBezTo>
                  <a:pt x="885182" y="1509666"/>
                  <a:pt x="348067" y="1175529"/>
                  <a:pt x="60698" y="678800"/>
                </a:cubicBezTo>
                <a:cubicBezTo>
                  <a:pt x="-64271" y="462393"/>
                  <a:pt x="9929" y="185691"/>
                  <a:pt x="226337" y="60723"/>
                </a:cubicBezTo>
                <a:cubicBezTo>
                  <a:pt x="441698" y="-63673"/>
                  <a:pt x="716875" y="9193"/>
                  <a:pt x="842700" y="223220"/>
                </a:cubicBezTo>
                <a:cubicBezTo>
                  <a:pt x="843271" y="224172"/>
                  <a:pt x="843938" y="225220"/>
                  <a:pt x="844510" y="226268"/>
                </a:cubicBezTo>
                <a:cubicBezTo>
                  <a:pt x="844796" y="226839"/>
                  <a:pt x="845177" y="227411"/>
                  <a:pt x="845462" y="227982"/>
                </a:cubicBezTo>
                <a:cubicBezTo>
                  <a:pt x="976621" y="453344"/>
                  <a:pt x="1220747" y="604791"/>
                  <a:pt x="1500306" y="604791"/>
                </a:cubicBezTo>
                <a:cubicBezTo>
                  <a:pt x="1779865" y="604791"/>
                  <a:pt x="2023133" y="453915"/>
                  <a:pt x="2154388" y="229221"/>
                </a:cubicBezTo>
                <a:cubicBezTo>
                  <a:pt x="2031801" y="445057"/>
                  <a:pt x="2106382" y="719853"/>
                  <a:pt x="2321742" y="844155"/>
                </a:cubicBezTo>
                <a:cubicBezTo>
                  <a:pt x="2538055" y="969123"/>
                  <a:pt x="2814947" y="895208"/>
                  <a:pt x="2939915" y="678800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7626020-046B-A3EB-27BC-29491A64D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98" y="500240"/>
            <a:ext cx="11475604" cy="1073476"/>
          </a:xfrm>
        </p:spPr>
        <p:txBody>
          <a:bodyPr lIns="0" tIns="0" rIns="0" bIns="0" anchor="ctr" anchorCtr="0">
            <a:noAutofit/>
          </a:bodyPr>
          <a:lstStyle>
            <a:lvl1pPr algn="ctr"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Text Placeholder 56">
            <a:extLst>
              <a:ext uri="{FF2B5EF4-FFF2-40B4-BE49-F238E27FC236}">
                <a16:creationId xmlns:a16="http://schemas.microsoft.com/office/drawing/2014/main" id="{6FEADD58-3887-5721-4A92-1D861581B33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844883" y="2081211"/>
            <a:ext cx="502234" cy="363433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11" name="Text Placeholder 56">
            <a:extLst>
              <a:ext uri="{FF2B5EF4-FFF2-40B4-BE49-F238E27FC236}">
                <a16:creationId xmlns:a16="http://schemas.microsoft.com/office/drawing/2014/main" id="{D4078BDE-BF3C-D539-9159-7DA2A4E5200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88964" y="2571409"/>
            <a:ext cx="3732219" cy="605232"/>
          </a:xfrm>
        </p:spPr>
        <p:txBody>
          <a:bodyPr anchor="b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25C94184-75B4-9DBA-B4AA-6F6CB98AC9F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688964" y="3354800"/>
            <a:ext cx="3732219" cy="365126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FontTx/>
              <a:buNone/>
              <a:defRPr sz="1400"/>
            </a:lvl1pPr>
            <a:lvl2pPr marL="457200" indent="0" algn="ctr">
              <a:lnSpc>
                <a:spcPct val="120000"/>
              </a:lnSpc>
              <a:buFontTx/>
              <a:buNone/>
              <a:defRPr sz="1400"/>
            </a:lvl2pPr>
            <a:lvl3pPr marL="914400" indent="0" algn="ctr">
              <a:lnSpc>
                <a:spcPct val="120000"/>
              </a:lnSpc>
              <a:buFontTx/>
              <a:buNone/>
              <a:defRPr sz="1400"/>
            </a:lvl3pPr>
            <a:lvl4pPr marL="1371600" indent="0" algn="ctr">
              <a:lnSpc>
                <a:spcPct val="120000"/>
              </a:lnSpc>
              <a:buFontTx/>
              <a:buNone/>
              <a:defRPr sz="1400"/>
            </a:lvl4pPr>
            <a:lvl5pPr marL="1828800" indent="0" algn="ctr">
              <a:lnSpc>
                <a:spcPct val="120000"/>
              </a:lnSpc>
              <a:buFontTx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6">
            <a:extLst>
              <a:ext uri="{FF2B5EF4-FFF2-40B4-BE49-F238E27FC236}">
                <a16:creationId xmlns:a16="http://schemas.microsoft.com/office/drawing/2014/main" id="{93EECD27-3C5B-D308-D4D3-964BA4B4A9E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897507" y="3876694"/>
            <a:ext cx="502234" cy="363433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8" name="Text Placeholder 56">
            <a:extLst>
              <a:ext uri="{FF2B5EF4-FFF2-40B4-BE49-F238E27FC236}">
                <a16:creationId xmlns:a16="http://schemas.microsoft.com/office/drawing/2014/main" id="{A7B98F47-E77B-E097-3553-AF7A1D30085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770817" y="2571409"/>
            <a:ext cx="3732219" cy="605232"/>
          </a:xfrm>
        </p:spPr>
        <p:txBody>
          <a:bodyPr anchor="b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576FFED0-3B2F-1995-266F-CBC83BA8B8BB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770817" y="3354800"/>
            <a:ext cx="3732219" cy="365126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FontTx/>
              <a:buNone/>
              <a:defRPr sz="1400"/>
            </a:lvl1pPr>
            <a:lvl2pPr marL="457200" indent="0" algn="ctr">
              <a:lnSpc>
                <a:spcPct val="120000"/>
              </a:lnSpc>
              <a:buFontTx/>
              <a:buNone/>
              <a:defRPr sz="1400"/>
            </a:lvl2pPr>
            <a:lvl3pPr marL="914400" indent="0" algn="ctr">
              <a:lnSpc>
                <a:spcPct val="120000"/>
              </a:lnSpc>
              <a:buFontTx/>
              <a:buNone/>
              <a:defRPr sz="1400"/>
            </a:lvl3pPr>
            <a:lvl4pPr marL="1371600" indent="0" algn="ctr">
              <a:lnSpc>
                <a:spcPct val="120000"/>
              </a:lnSpc>
              <a:buFontTx/>
              <a:buNone/>
              <a:defRPr sz="1400"/>
            </a:lvl4pPr>
            <a:lvl5pPr marL="1828800" indent="0" algn="ctr">
              <a:lnSpc>
                <a:spcPct val="120000"/>
              </a:lnSpc>
              <a:buFontTx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56">
            <a:extLst>
              <a:ext uri="{FF2B5EF4-FFF2-40B4-BE49-F238E27FC236}">
                <a16:creationId xmlns:a16="http://schemas.microsoft.com/office/drawing/2014/main" id="{6E1B8C31-F6CF-B8B9-F37D-A384F4D3A61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792259" y="3876693"/>
            <a:ext cx="502234" cy="363433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36" name="Text Placeholder 56">
            <a:extLst>
              <a:ext uri="{FF2B5EF4-FFF2-40B4-BE49-F238E27FC236}">
                <a16:creationId xmlns:a16="http://schemas.microsoft.com/office/drawing/2014/main" id="{B4945A5E-D527-144E-AEB9-6F3D2CD82F58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229891" y="5144316"/>
            <a:ext cx="3732219" cy="605232"/>
          </a:xfrm>
        </p:spPr>
        <p:txBody>
          <a:bodyPr anchor="b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7" name="Text Placeholder 14">
            <a:extLst>
              <a:ext uri="{FF2B5EF4-FFF2-40B4-BE49-F238E27FC236}">
                <a16:creationId xmlns:a16="http://schemas.microsoft.com/office/drawing/2014/main" id="{7B1C5DE6-A59A-1753-A727-914C14B038FC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4229891" y="5927707"/>
            <a:ext cx="3732219" cy="365126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FontTx/>
              <a:buNone/>
              <a:defRPr sz="1400"/>
            </a:lvl1pPr>
            <a:lvl2pPr marL="457200" indent="0" algn="ctr">
              <a:lnSpc>
                <a:spcPct val="120000"/>
              </a:lnSpc>
              <a:buFontTx/>
              <a:buNone/>
              <a:defRPr sz="1400"/>
            </a:lvl2pPr>
            <a:lvl3pPr marL="914400" indent="0" algn="ctr">
              <a:lnSpc>
                <a:spcPct val="120000"/>
              </a:lnSpc>
              <a:buFontTx/>
              <a:buNone/>
              <a:defRPr sz="1400"/>
            </a:lvl3pPr>
            <a:lvl4pPr marL="1371600" indent="0" algn="ctr">
              <a:lnSpc>
                <a:spcPct val="120000"/>
              </a:lnSpc>
              <a:buFontTx/>
              <a:buNone/>
              <a:defRPr sz="1400"/>
            </a:lvl4pPr>
            <a:lvl5pPr marL="1828800" indent="0" algn="ctr">
              <a:lnSpc>
                <a:spcPct val="120000"/>
              </a:lnSpc>
              <a:buFontTx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EF9E5040-F7E0-40EC-B8E9-CED28200FAA3}" type="datetime1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08237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yc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F3639D9E-6663-D0F6-6534-571B7C2A4C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0E83A5B2-0FC0-6625-0636-4FFF309FC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1E8DDF82-749C-D590-5300-CC7754E05D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C9F1E32F-D51E-7723-DAA5-858557F4C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7F896BA6-6E65-CDD1-A9E9-660DAD7AB1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F8E2BBC7-DBCA-454D-22A9-CCDD9DCB5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1E994020-D8A4-B942-1EE5-3D04689CF2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  <p:sp>
        <p:nvSpPr>
          <p:cNvPr id="7" name="Rectangle: Rounded Corners 24">
            <a:extLst>
              <a:ext uri="{FF2B5EF4-FFF2-40B4-BE49-F238E27FC236}">
                <a16:creationId xmlns:a16="http://schemas.microsoft.com/office/drawing/2014/main" id="{58B3E3DD-EC7A-1734-6BE3-B9A5573621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288608" y="2673484"/>
            <a:ext cx="7614784" cy="1510446"/>
          </a:xfrm>
          <a:prstGeom prst="roundRect">
            <a:avLst>
              <a:gd name="adj" fmla="val 50000"/>
            </a:avLst>
          </a:prstGeom>
          <a:noFill/>
          <a:ln w="19050"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lowchart: Extract 15">
            <a:extLst>
              <a:ext uri="{FF2B5EF4-FFF2-40B4-BE49-F238E27FC236}">
                <a16:creationId xmlns:a16="http://schemas.microsoft.com/office/drawing/2014/main" id="{D00B02A9-8CA7-EE84-96F8-12ACA18DB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9832456" y="3352454"/>
            <a:ext cx="144401" cy="144401"/>
          </a:xfrm>
          <a:prstGeom prst="flowChartExtract">
            <a:avLst/>
          </a:prstGeom>
          <a:solidFill>
            <a:schemeClr val="accent2"/>
          </a:solidFill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Flowchart: Extract 32">
            <a:extLst>
              <a:ext uri="{FF2B5EF4-FFF2-40B4-BE49-F238E27FC236}">
                <a16:creationId xmlns:a16="http://schemas.microsoft.com/office/drawing/2014/main" id="{9CF26526-BB89-9382-57BF-79AA302A38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216407" y="3352453"/>
            <a:ext cx="144401" cy="144401"/>
          </a:xfrm>
          <a:prstGeom prst="flowChartExtract">
            <a:avLst/>
          </a:prstGeom>
          <a:solidFill>
            <a:schemeClr val="accent2"/>
          </a:solidFill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69E7E66-3166-36EF-BBCE-F20C8F0CD9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444677" y="2429915"/>
            <a:ext cx="537150" cy="53715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110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232F65E-6C39-FDA0-E4CE-F2D86CFAA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444677" y="3908579"/>
            <a:ext cx="537150" cy="53715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110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3345556-375B-BD54-F129-A1EE8285E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25183" y="2429915"/>
            <a:ext cx="537150" cy="53715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110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28937D3-9EDE-6C9F-802E-1B5BFFC619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25183" y="3915355"/>
            <a:ext cx="537150" cy="53715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1100">
              <a:solidFill>
                <a:schemeClr val="bg2"/>
              </a:solidFill>
              <a:latin typeface="+mj-lt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F055F07-D6BE-35E5-80F4-F4A5C3078E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205689" y="2429915"/>
            <a:ext cx="537150" cy="53715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1100">
              <a:solidFill>
                <a:schemeClr val="bg2"/>
              </a:solidFill>
              <a:latin typeface="+mj-lt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C3F07E7-7AA9-1792-F821-8F70B08B2F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205689" y="3924514"/>
            <a:ext cx="537150" cy="53715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1100">
              <a:solidFill>
                <a:schemeClr val="bg2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0400" y="2855363"/>
            <a:ext cx="7711200" cy="1144800"/>
          </a:xfrm>
        </p:spPr>
        <p:txBody>
          <a:bodyPr lIns="0" tIns="0" rIns="0" bIns="0">
            <a:normAutofit/>
          </a:bodyPr>
          <a:lstStyle>
            <a:lvl1pPr algn="ctr"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7" name="Text Placeholder 56">
            <a:extLst>
              <a:ext uri="{FF2B5EF4-FFF2-40B4-BE49-F238E27FC236}">
                <a16:creationId xmlns:a16="http://schemas.microsoft.com/office/drawing/2014/main" id="{2813FD31-F73E-2A79-FAE7-D908BCC32E3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62135" y="2561917"/>
            <a:ext cx="502234" cy="27314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100">
                <a:solidFill>
                  <a:schemeClr val="bg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36" name="Text Placeholder 56">
            <a:extLst>
              <a:ext uri="{FF2B5EF4-FFF2-40B4-BE49-F238E27FC236}">
                <a16:creationId xmlns:a16="http://schemas.microsoft.com/office/drawing/2014/main" id="{A8B44C1B-8F0D-3E9D-04D8-31CDEDFD904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627195" y="895747"/>
            <a:ext cx="2172114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5" name="Text Placeholder 14">
            <a:extLst>
              <a:ext uri="{FF2B5EF4-FFF2-40B4-BE49-F238E27FC236}">
                <a16:creationId xmlns:a16="http://schemas.microsoft.com/office/drawing/2014/main" id="{D14D5F42-78A4-E15A-E2CC-757F40D0FE6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627195" y="1712663"/>
            <a:ext cx="2172114" cy="537150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FontTx/>
              <a:buNone/>
              <a:defRPr sz="1400"/>
            </a:lvl1pPr>
            <a:lvl2pPr marL="457200" indent="0" algn="ctr">
              <a:lnSpc>
                <a:spcPct val="120000"/>
              </a:lnSpc>
              <a:buFontTx/>
              <a:buNone/>
              <a:defRPr sz="1400"/>
            </a:lvl2pPr>
            <a:lvl3pPr marL="914400" indent="0" algn="ctr">
              <a:lnSpc>
                <a:spcPct val="120000"/>
              </a:lnSpc>
              <a:buFontTx/>
              <a:buNone/>
              <a:defRPr sz="1400"/>
            </a:lvl3pPr>
            <a:lvl4pPr marL="1371600" indent="0" algn="ctr">
              <a:lnSpc>
                <a:spcPct val="120000"/>
              </a:lnSpc>
              <a:buFontTx/>
              <a:buNone/>
              <a:defRPr sz="1400"/>
            </a:lvl4pPr>
            <a:lvl5pPr marL="1828800" indent="0" algn="ctr">
              <a:lnSpc>
                <a:spcPct val="120000"/>
              </a:lnSpc>
              <a:buFontTx/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8" name="Text Placeholder 56">
            <a:extLst>
              <a:ext uri="{FF2B5EF4-FFF2-40B4-BE49-F238E27FC236}">
                <a16:creationId xmlns:a16="http://schemas.microsoft.com/office/drawing/2014/main" id="{F22442F5-BB70-F7AF-C6BC-63F08E30184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844883" y="2561917"/>
            <a:ext cx="502234" cy="27314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100">
                <a:solidFill>
                  <a:schemeClr val="bg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38" name="Text Placeholder 56">
            <a:extLst>
              <a:ext uri="{FF2B5EF4-FFF2-40B4-BE49-F238E27FC236}">
                <a16:creationId xmlns:a16="http://schemas.microsoft.com/office/drawing/2014/main" id="{FD0D5C2C-7F26-A06D-9EDD-D6B7DC74CD3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09943" y="895747"/>
            <a:ext cx="2172114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7" name="Text Placeholder 14">
            <a:extLst>
              <a:ext uri="{FF2B5EF4-FFF2-40B4-BE49-F238E27FC236}">
                <a16:creationId xmlns:a16="http://schemas.microsoft.com/office/drawing/2014/main" id="{4EB1711E-8023-5A39-8A5D-FE9F9F609B5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09943" y="1712663"/>
            <a:ext cx="2172114" cy="537150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FontTx/>
              <a:buNone/>
              <a:defRPr sz="1400"/>
            </a:lvl1pPr>
            <a:lvl2pPr marL="457200" indent="0" algn="ctr">
              <a:lnSpc>
                <a:spcPct val="120000"/>
              </a:lnSpc>
              <a:buFontTx/>
              <a:buNone/>
              <a:defRPr sz="1400"/>
            </a:lvl2pPr>
            <a:lvl3pPr marL="914400" indent="0" algn="ctr">
              <a:lnSpc>
                <a:spcPct val="120000"/>
              </a:lnSpc>
              <a:buFontTx/>
              <a:buNone/>
              <a:defRPr sz="1400"/>
            </a:lvl3pPr>
            <a:lvl4pPr marL="1371600" indent="0" algn="ctr">
              <a:lnSpc>
                <a:spcPct val="120000"/>
              </a:lnSpc>
              <a:buFontTx/>
              <a:buNone/>
              <a:defRPr sz="1400"/>
            </a:lvl4pPr>
            <a:lvl5pPr marL="1828800" indent="0" algn="ctr">
              <a:lnSpc>
                <a:spcPct val="120000"/>
              </a:lnSpc>
              <a:buFontTx/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9" name="Text Placeholder 56">
            <a:extLst>
              <a:ext uri="{FF2B5EF4-FFF2-40B4-BE49-F238E27FC236}">
                <a16:creationId xmlns:a16="http://schemas.microsoft.com/office/drawing/2014/main" id="{EDDC350E-AB97-D5E3-B56F-684EE712BC9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223147" y="2561917"/>
            <a:ext cx="502234" cy="27314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100">
                <a:solidFill>
                  <a:schemeClr val="bg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40" name="Text Placeholder 56">
            <a:extLst>
              <a:ext uri="{FF2B5EF4-FFF2-40B4-BE49-F238E27FC236}">
                <a16:creationId xmlns:a16="http://schemas.microsoft.com/office/drawing/2014/main" id="{ACB663CD-14E6-FE9E-1E46-822A8E37A55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392691" y="895747"/>
            <a:ext cx="2172114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9" name="Text Placeholder 14">
            <a:extLst>
              <a:ext uri="{FF2B5EF4-FFF2-40B4-BE49-F238E27FC236}">
                <a16:creationId xmlns:a16="http://schemas.microsoft.com/office/drawing/2014/main" id="{BDD963B4-B689-A2A5-9C14-3BF1BE94435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392691" y="1712663"/>
            <a:ext cx="2172114" cy="537150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FontTx/>
              <a:buNone/>
              <a:defRPr sz="1400"/>
            </a:lvl1pPr>
            <a:lvl2pPr marL="457200" indent="0" algn="ctr">
              <a:lnSpc>
                <a:spcPct val="120000"/>
              </a:lnSpc>
              <a:buFontTx/>
              <a:buNone/>
              <a:defRPr sz="1400"/>
            </a:lvl2pPr>
            <a:lvl3pPr marL="914400" indent="0" algn="ctr">
              <a:lnSpc>
                <a:spcPct val="120000"/>
              </a:lnSpc>
              <a:buFontTx/>
              <a:buNone/>
              <a:defRPr sz="1400"/>
            </a:lvl3pPr>
            <a:lvl4pPr marL="1371600" indent="0" algn="ctr">
              <a:lnSpc>
                <a:spcPct val="120000"/>
              </a:lnSpc>
              <a:buFontTx/>
              <a:buNone/>
              <a:defRPr sz="1400"/>
            </a:lvl4pPr>
            <a:lvl5pPr marL="1828800" indent="0" algn="ctr">
              <a:lnSpc>
                <a:spcPct val="120000"/>
              </a:lnSpc>
              <a:buFontTx/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2" name="Text Placeholder 56">
            <a:extLst>
              <a:ext uri="{FF2B5EF4-FFF2-40B4-BE49-F238E27FC236}">
                <a16:creationId xmlns:a16="http://schemas.microsoft.com/office/drawing/2014/main" id="{96AF52D3-3020-5029-B92A-00452DEFBBC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223147" y="4056516"/>
            <a:ext cx="502234" cy="27314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100">
                <a:solidFill>
                  <a:schemeClr val="bg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58" name="Text Placeholder 56">
            <a:extLst>
              <a:ext uri="{FF2B5EF4-FFF2-40B4-BE49-F238E27FC236}">
                <a16:creationId xmlns:a16="http://schemas.microsoft.com/office/drawing/2014/main" id="{E277F5F9-A681-56E5-2CD8-D19D3861E743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7392691" y="4593038"/>
            <a:ext cx="2172114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9" name="Text Placeholder 14">
            <a:extLst>
              <a:ext uri="{FF2B5EF4-FFF2-40B4-BE49-F238E27FC236}">
                <a16:creationId xmlns:a16="http://schemas.microsoft.com/office/drawing/2014/main" id="{9EF7E3B2-C3CE-68FD-1A3B-780ABA2262BD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392691" y="5409954"/>
            <a:ext cx="2172114" cy="537150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FontTx/>
              <a:buNone/>
              <a:defRPr sz="1400"/>
            </a:lvl1pPr>
            <a:lvl2pPr marL="457200" indent="0" algn="ctr">
              <a:lnSpc>
                <a:spcPct val="120000"/>
              </a:lnSpc>
              <a:buFontTx/>
              <a:buNone/>
              <a:defRPr sz="1400"/>
            </a:lvl2pPr>
            <a:lvl3pPr marL="914400" indent="0" algn="ctr">
              <a:lnSpc>
                <a:spcPct val="120000"/>
              </a:lnSpc>
              <a:buFontTx/>
              <a:buNone/>
              <a:defRPr sz="1400"/>
            </a:lvl3pPr>
            <a:lvl4pPr marL="1371600" indent="0" algn="ctr">
              <a:lnSpc>
                <a:spcPct val="120000"/>
              </a:lnSpc>
              <a:buFontTx/>
              <a:buNone/>
              <a:defRPr sz="1400"/>
            </a:lvl4pPr>
            <a:lvl5pPr marL="1828800" indent="0" algn="ctr">
              <a:lnSpc>
                <a:spcPct val="120000"/>
              </a:lnSpc>
              <a:buFontTx/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1" name="Text Placeholder 56">
            <a:extLst>
              <a:ext uri="{FF2B5EF4-FFF2-40B4-BE49-F238E27FC236}">
                <a16:creationId xmlns:a16="http://schemas.microsoft.com/office/drawing/2014/main" id="{08DE0BBC-2684-2E2F-773E-42A0F952DF7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842641" y="4047357"/>
            <a:ext cx="502234" cy="27314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100">
                <a:solidFill>
                  <a:schemeClr val="bg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05</a:t>
            </a:r>
          </a:p>
        </p:txBody>
      </p:sp>
      <p:sp>
        <p:nvSpPr>
          <p:cNvPr id="56" name="Text Placeholder 56">
            <a:extLst>
              <a:ext uri="{FF2B5EF4-FFF2-40B4-BE49-F238E27FC236}">
                <a16:creationId xmlns:a16="http://schemas.microsoft.com/office/drawing/2014/main" id="{61729407-B1D4-FC45-5F39-B881A24752B3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5009943" y="4593038"/>
            <a:ext cx="2172114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7" name="Text Placeholder 14">
            <a:extLst>
              <a:ext uri="{FF2B5EF4-FFF2-40B4-BE49-F238E27FC236}">
                <a16:creationId xmlns:a16="http://schemas.microsoft.com/office/drawing/2014/main" id="{D7574145-48CC-E820-5119-6156A737F04D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5009943" y="5409954"/>
            <a:ext cx="2172114" cy="537150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FontTx/>
              <a:buNone/>
              <a:defRPr sz="1400"/>
            </a:lvl1pPr>
            <a:lvl2pPr marL="457200" indent="0" algn="ctr">
              <a:lnSpc>
                <a:spcPct val="120000"/>
              </a:lnSpc>
              <a:buFontTx/>
              <a:buNone/>
              <a:defRPr sz="1400"/>
            </a:lvl2pPr>
            <a:lvl3pPr marL="914400" indent="0" algn="ctr">
              <a:lnSpc>
                <a:spcPct val="120000"/>
              </a:lnSpc>
              <a:buFontTx/>
              <a:buNone/>
              <a:defRPr sz="1400"/>
            </a:lvl3pPr>
            <a:lvl4pPr marL="1371600" indent="0" algn="ctr">
              <a:lnSpc>
                <a:spcPct val="120000"/>
              </a:lnSpc>
              <a:buFontTx/>
              <a:buNone/>
              <a:defRPr sz="1400"/>
            </a:lvl4pPr>
            <a:lvl5pPr marL="1828800" indent="0" algn="ctr">
              <a:lnSpc>
                <a:spcPct val="120000"/>
              </a:lnSpc>
              <a:buFontTx/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0" name="Text Placeholder 56">
            <a:extLst>
              <a:ext uri="{FF2B5EF4-FFF2-40B4-BE49-F238E27FC236}">
                <a16:creationId xmlns:a16="http://schemas.microsoft.com/office/drawing/2014/main" id="{B4852518-C2CB-06BF-D965-A16827F7FCB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462135" y="4040581"/>
            <a:ext cx="502234" cy="27314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100">
                <a:solidFill>
                  <a:schemeClr val="bg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06</a:t>
            </a:r>
          </a:p>
        </p:txBody>
      </p:sp>
      <p:sp>
        <p:nvSpPr>
          <p:cNvPr id="54" name="Text Placeholder 56">
            <a:extLst>
              <a:ext uri="{FF2B5EF4-FFF2-40B4-BE49-F238E27FC236}">
                <a16:creationId xmlns:a16="http://schemas.microsoft.com/office/drawing/2014/main" id="{0B3F3287-BCCB-84A2-BF90-C9CC62672A35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2627195" y="4593038"/>
            <a:ext cx="2172114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5" name="Text Placeholder 14">
            <a:extLst>
              <a:ext uri="{FF2B5EF4-FFF2-40B4-BE49-F238E27FC236}">
                <a16:creationId xmlns:a16="http://schemas.microsoft.com/office/drawing/2014/main" id="{7DE93C72-A171-3BD7-CCA6-5E953E11DAC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2627195" y="5409954"/>
            <a:ext cx="2172114" cy="537150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FontTx/>
              <a:buNone/>
              <a:defRPr sz="1400"/>
            </a:lvl1pPr>
            <a:lvl2pPr marL="457200" indent="0" algn="ctr">
              <a:lnSpc>
                <a:spcPct val="120000"/>
              </a:lnSpc>
              <a:buFontTx/>
              <a:buNone/>
              <a:defRPr sz="1400"/>
            </a:lvl2pPr>
            <a:lvl3pPr marL="914400" indent="0" algn="ctr">
              <a:lnSpc>
                <a:spcPct val="120000"/>
              </a:lnSpc>
              <a:buFontTx/>
              <a:buNone/>
              <a:defRPr sz="1400"/>
            </a:lvl3pPr>
            <a:lvl4pPr marL="1371600" indent="0" algn="ctr">
              <a:lnSpc>
                <a:spcPct val="120000"/>
              </a:lnSpc>
              <a:buFontTx/>
              <a:buNone/>
              <a:defRPr sz="1400"/>
            </a:lvl4pPr>
            <a:lvl5pPr marL="1828800" indent="0" algn="ctr">
              <a:lnSpc>
                <a:spcPct val="120000"/>
              </a:lnSpc>
              <a:buFontTx/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2" name="Date Placeholder 21">
            <a:extLst>
              <a:ext uri="{FF2B5EF4-FFF2-40B4-BE49-F238E27FC236}">
                <a16:creationId xmlns:a16="http://schemas.microsoft.com/office/drawing/2014/main" id="{9A3CE7F7-9F1D-9025-9895-F2E4DEF75CFD}"/>
              </a:ext>
            </a:extLst>
          </p:cNvPr>
          <p:cNvSpPr>
            <a:spLocks noGrp="1"/>
          </p:cNvSpPr>
          <p:nvPr>
            <p:ph type="dt" sz="half" idx="37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F77E3EBE-697C-FB8E-FDB7-DCB9BB2898DB}"/>
              </a:ext>
            </a:extLst>
          </p:cNvPr>
          <p:cNvSpPr>
            <a:spLocks noGrp="1"/>
          </p:cNvSpPr>
          <p:nvPr>
            <p:ph type="ftr" sz="quarter" idx="38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A43B96AC-CB91-09A5-707F-D5B111A148AE}"/>
              </a:ext>
            </a:extLst>
          </p:cNvPr>
          <p:cNvSpPr>
            <a:spLocks noGrp="1"/>
          </p:cNvSpPr>
          <p:nvPr>
            <p:ph type="sldNum" sz="quarter" idx="39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74589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ce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FDE5D6F5-239A-5840-E262-96B73DDB8C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42049D17-B3DA-E344-7AD1-8B65CF98E2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3CB19972-36B5-1836-167C-502E1D0F6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65797FE5-7911-6DA2-2841-B81AA508E8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32B90AC1-3D07-61F3-08E8-DCF7BBCEF2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0E3855BA-D0B6-96CE-D8F2-BCAD113BFC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D46B093B-6E70-1F28-395F-02FE3209FE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E67BD04-3F6D-50B9-8B61-749D96AD1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0" y="3429000"/>
            <a:ext cx="12192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>
            <a:extLst>
              <a:ext uri="{FF2B5EF4-FFF2-40B4-BE49-F238E27FC236}">
                <a16:creationId xmlns:a16="http://schemas.microsoft.com/office/drawing/2014/main" id="{3A6CA575-0FCF-16B4-0452-1DEF74ADD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669835" y="3160425"/>
            <a:ext cx="537150" cy="53715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1100">
              <a:solidFill>
                <a:schemeClr val="bg2"/>
              </a:solidFill>
              <a:latin typeface="+mj-lt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EA1B41C-B700-136A-4BB2-D58915DAA9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27425" y="3160425"/>
            <a:ext cx="537150" cy="53715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1100">
              <a:solidFill>
                <a:schemeClr val="bg2"/>
              </a:solidFill>
              <a:latin typeface="+mj-lt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C558451-B684-D42D-9A0A-62AF307637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007210" y="3160425"/>
            <a:ext cx="537150" cy="53715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110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85584B96-8421-0CD5-BCDC-C1359DFF9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98" y="500240"/>
            <a:ext cx="11475604" cy="1073476"/>
          </a:xfrm>
        </p:spPr>
        <p:txBody>
          <a:bodyPr lIns="0" tIns="0" rIns="0" bIns="0" anchor="ctr" anchorCtr="0">
            <a:noAutofit/>
          </a:bodyPr>
          <a:lstStyle>
            <a:lvl1pPr algn="ctr"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Text Placeholder 56">
            <a:extLst>
              <a:ext uri="{FF2B5EF4-FFF2-40B4-BE49-F238E27FC236}">
                <a16:creationId xmlns:a16="http://schemas.microsoft.com/office/drawing/2014/main" id="{E4CB554C-B4D0-80EE-3F5A-4401B9ADE68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687293" y="3292427"/>
            <a:ext cx="502234" cy="27314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100">
                <a:solidFill>
                  <a:schemeClr val="bg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25" name="Text Placeholder 56">
            <a:extLst>
              <a:ext uri="{FF2B5EF4-FFF2-40B4-BE49-F238E27FC236}">
                <a16:creationId xmlns:a16="http://schemas.microsoft.com/office/drawing/2014/main" id="{94BE4A2F-CF38-462F-FC76-60CD86BED9E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4669" y="2165720"/>
            <a:ext cx="2607482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0DB79DE2-970B-3A9C-2B8B-E23A54684A6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1576" y="4073144"/>
            <a:ext cx="2607482" cy="1586709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2" name="Text Placeholder 56">
            <a:extLst>
              <a:ext uri="{FF2B5EF4-FFF2-40B4-BE49-F238E27FC236}">
                <a16:creationId xmlns:a16="http://schemas.microsoft.com/office/drawing/2014/main" id="{25566F69-5F64-A516-A5A3-D5B4DF839CB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844883" y="3292427"/>
            <a:ext cx="502234" cy="27314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100">
                <a:solidFill>
                  <a:schemeClr val="bg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27" name="Text Placeholder 56">
            <a:extLst>
              <a:ext uri="{FF2B5EF4-FFF2-40B4-BE49-F238E27FC236}">
                <a16:creationId xmlns:a16="http://schemas.microsoft.com/office/drawing/2014/main" id="{E2512435-27DA-C5C9-7894-1F5D795B7D29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792259" y="2165720"/>
            <a:ext cx="2607482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45207E8D-6741-AEA4-2BC1-D3587283D272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792259" y="4073144"/>
            <a:ext cx="2607482" cy="1586709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3" name="Text Placeholder 56">
            <a:extLst>
              <a:ext uri="{FF2B5EF4-FFF2-40B4-BE49-F238E27FC236}">
                <a16:creationId xmlns:a16="http://schemas.microsoft.com/office/drawing/2014/main" id="{4F2A0F54-AB16-2055-F6A4-CE05319C490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0024668" y="3292427"/>
            <a:ext cx="502234" cy="273146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100">
                <a:solidFill>
                  <a:schemeClr val="bg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29" name="Text Placeholder 56">
            <a:extLst>
              <a:ext uri="{FF2B5EF4-FFF2-40B4-BE49-F238E27FC236}">
                <a16:creationId xmlns:a16="http://schemas.microsoft.com/office/drawing/2014/main" id="{BD7F35E9-85C1-A803-A3FF-D3EBB4889E19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972044" y="2165720"/>
            <a:ext cx="2607482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914EF459-3094-DA3C-6C76-26DA13F0BBD8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972044" y="4073144"/>
            <a:ext cx="2607482" cy="1586709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algn="ctr">
              <a:lnSpc>
                <a:spcPct val="120000"/>
              </a:lnSpc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 altLang="zh-CN" dirty="0"/>
              <a:t>03/12/2025</a:t>
            </a:r>
            <a:fld id="{EF9E5040-F7E0-40EC-B8E9-CED28200FAA3}" type="datetime1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252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BAEF70B-CAAC-7C5B-95E9-395F44F47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360" y="619059"/>
            <a:ext cx="3759200" cy="55947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EF9E5040-F7E0-40EC-B8E9-CED28200FAA3}" type="datetime1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87337F3E-A619-47D4-BBE1-449E72A85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ADDA4715-CBB0-FC6B-3935-21E316716F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90C66AAC-4775-5AF6-BFD6-C89C319321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3D718AC4-7ACC-AC6B-A701-89CBD3C14A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AA5E9B0E-A91A-E72B-D01B-E8D21959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138D8105-D098-793F-7477-851F2A50FA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2C86D4FA-DC4D-312B-2B52-D03972980B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18493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-item Lis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raphic 19">
            <a:extLst>
              <a:ext uri="{FF2B5EF4-FFF2-40B4-BE49-F238E27FC236}">
                <a16:creationId xmlns:a16="http://schemas.microsoft.com/office/drawing/2014/main" id="{12B56A70-7567-C92C-3684-1D7A5CFED2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DF77D523-3D90-2B43-F736-9B3B753F0D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473FDD9D-EB0B-81FC-9778-CC03FC5AC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FCC2840D-4A62-F2E6-3070-B08687B93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CD2B67A3-8ECE-FA6E-E9DD-4AEEC42C33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F25453ED-C95D-4AAB-81C4-799F4ED0B2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B623FA84-55D8-A6D5-DFFF-CC47AC503A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105A075-85F2-41BF-8B49-CCF4C2318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360" y="619059"/>
            <a:ext cx="3759200" cy="5594705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56">
            <a:extLst>
              <a:ext uri="{FF2B5EF4-FFF2-40B4-BE49-F238E27FC236}">
                <a16:creationId xmlns:a16="http://schemas.microsoft.com/office/drawing/2014/main" id="{C8C61D79-03FE-ECAA-FE54-5E962CDDCBA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54564" y="619059"/>
            <a:ext cx="6148387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D2AFE5CD-33A9-C54E-9D9B-2AE89C41434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754563" y="1408490"/>
            <a:ext cx="6148387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Text Placeholder 56">
            <a:extLst>
              <a:ext uri="{FF2B5EF4-FFF2-40B4-BE49-F238E27FC236}">
                <a16:creationId xmlns:a16="http://schemas.microsoft.com/office/drawing/2014/main" id="{9E484BC1-D49B-E0C0-4DE7-3562F56FB9D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754564" y="2698273"/>
            <a:ext cx="6148387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8B791A9C-9693-0354-F7C1-E3D7C035B96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754563" y="3487704"/>
            <a:ext cx="6148387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16" name="Text Placeholder 56">
            <a:extLst>
              <a:ext uri="{FF2B5EF4-FFF2-40B4-BE49-F238E27FC236}">
                <a16:creationId xmlns:a16="http://schemas.microsoft.com/office/drawing/2014/main" id="{01BD07A9-0252-E289-F67E-16E49AB34FA9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4754564" y="4777487"/>
            <a:ext cx="6148387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89D84A0A-6945-A86E-EF3C-478EC427E709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754563" y="5566918"/>
            <a:ext cx="6148387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4D2E22E-5291-0ECE-24CE-822A170F879E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t>6/2/2025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BF9B74-DEF6-75F5-FBA0-450F00D331A9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en-US" altLang="zh-CN"/>
              <a:t>Sample Footer Text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F899DC9-05C0-31C4-FBE0-390489C5A1ED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09653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-item List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997FF944-F9CB-72E0-BAB1-7359CA21A9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32DCF9D2-4442-407A-9D51-A55E3A2465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EEE55D82-BDD6-E74E-D6B6-CAE2FB599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46269A58-9A13-2BC9-46F6-6AE889D1F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7517490E-C0AE-12F1-897E-807622E65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4CD31DD2-037F-8C1B-34B7-BEB2157A58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D9029B14-79E3-D7D1-7A7D-31EFD3DFF6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299CBD0D-0A96-C492-904C-B482D9BB9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3942" y="587547"/>
            <a:ext cx="10180800" cy="1288800"/>
          </a:xfrm>
        </p:spPr>
        <p:txBody>
          <a:bodyPr lIns="0" tIns="0" rIns="0" bIns="0">
            <a:noAutofit/>
          </a:bodyPr>
          <a:lstStyle>
            <a:lvl1pPr algn="ctr"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56">
            <a:extLst>
              <a:ext uri="{FF2B5EF4-FFF2-40B4-BE49-F238E27FC236}">
                <a16:creationId xmlns:a16="http://schemas.microsoft.com/office/drawing/2014/main" id="{1CC0D6B4-8101-118A-4C19-388B156C37D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23039" y="2190649"/>
            <a:ext cx="4649687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D859BBC9-4B12-B54E-1ABF-6C39A0D158E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23038" y="2980080"/>
            <a:ext cx="4649687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3" name="Text Placeholder 56">
            <a:extLst>
              <a:ext uri="{FF2B5EF4-FFF2-40B4-BE49-F238E27FC236}">
                <a16:creationId xmlns:a16="http://schemas.microsoft.com/office/drawing/2014/main" id="{19DEC46A-434C-8181-009F-7679DBBD287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625797" y="2190649"/>
            <a:ext cx="4649687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5A05EDE1-EA47-8250-4FCD-22366835BD1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625796" y="2980080"/>
            <a:ext cx="4649687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5" name="Text Placeholder 56">
            <a:extLst>
              <a:ext uri="{FF2B5EF4-FFF2-40B4-BE49-F238E27FC236}">
                <a16:creationId xmlns:a16="http://schemas.microsoft.com/office/drawing/2014/main" id="{6B7CCFED-F8DF-B740-5D60-CF7A1720724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123038" y="4048216"/>
            <a:ext cx="4649687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6EB1B667-E444-AE8A-9137-F98FAA8CC90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123037" y="4837647"/>
            <a:ext cx="4649687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7" name="Text Placeholder 56">
            <a:extLst>
              <a:ext uri="{FF2B5EF4-FFF2-40B4-BE49-F238E27FC236}">
                <a16:creationId xmlns:a16="http://schemas.microsoft.com/office/drawing/2014/main" id="{4910E34B-2833-560D-E5BB-8BA7D8CCD35F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625796" y="4048216"/>
            <a:ext cx="4649687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B4E6F647-4DC0-F0D9-BFDD-C0152841B70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6625795" y="4837647"/>
            <a:ext cx="4649687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EF9E5040-F7E0-40EC-B8E9-CED28200FAA3}" type="datetime1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59757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-item Lis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75B51503-D766-77E0-D553-3088EB8D6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4CBAC724-994C-C9A4-1A11-D7012CD04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76F4892A-7A63-1030-2928-C5BCC61D2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E6BC3891-7DA9-E826-FA00-EBA759161C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8049806F-6299-F4F1-93FF-C19FCC62BE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D685D0C2-CD15-26D3-C8E1-A6F78D2202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613F54BE-2CD9-BDA0-6DB2-3F3B2145F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E9DDD2B5-0EF0-955B-9C82-ADB2B51F8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98" y="500240"/>
            <a:ext cx="11475604" cy="1073476"/>
          </a:xfrm>
        </p:spPr>
        <p:txBody>
          <a:bodyPr lIns="0" tIns="0" rIns="0" bIns="0" anchor="ctr" anchorCtr="0">
            <a:noAutofit/>
          </a:bodyPr>
          <a:lstStyle>
            <a:lvl1pPr algn="ctr"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Text Placeholder 56">
            <a:extLst>
              <a:ext uri="{FF2B5EF4-FFF2-40B4-BE49-F238E27FC236}">
                <a16:creationId xmlns:a16="http://schemas.microsoft.com/office/drawing/2014/main" id="{1B5632FA-CEFF-3098-2075-2E06503F34C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23039" y="2190649"/>
            <a:ext cx="4649687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29B2C7E2-05A0-EC4C-2ED8-367BEA9C0EA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23038" y="2980080"/>
            <a:ext cx="4649687" cy="466492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3" name="Text Placeholder 56">
            <a:extLst>
              <a:ext uri="{FF2B5EF4-FFF2-40B4-BE49-F238E27FC236}">
                <a16:creationId xmlns:a16="http://schemas.microsoft.com/office/drawing/2014/main" id="{631E7DFE-47A7-F680-0937-F3B4EF13CB0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625797" y="2190649"/>
            <a:ext cx="4649687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758AD1CD-C2A0-ED67-2C2F-36CFBF443C6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625796" y="2980080"/>
            <a:ext cx="4649687" cy="466492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5" name="Text Placeholder 56">
            <a:extLst>
              <a:ext uri="{FF2B5EF4-FFF2-40B4-BE49-F238E27FC236}">
                <a16:creationId xmlns:a16="http://schemas.microsoft.com/office/drawing/2014/main" id="{4AAE357D-533B-F8B6-0BEC-81B92B54DC0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123038" y="4048216"/>
            <a:ext cx="4649687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12D2C8CC-5B95-14E1-8D54-B2C9A499F34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123037" y="4837647"/>
            <a:ext cx="4649687" cy="466492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7" name="Text Placeholder 56">
            <a:extLst>
              <a:ext uri="{FF2B5EF4-FFF2-40B4-BE49-F238E27FC236}">
                <a16:creationId xmlns:a16="http://schemas.microsoft.com/office/drawing/2014/main" id="{60D297D0-C91F-7DC0-3C46-266DFCA2B689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625796" y="4048216"/>
            <a:ext cx="4649687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AE518FDF-E6E9-A2BE-EA6A-209C9D13A42F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6625795" y="4837647"/>
            <a:ext cx="4649687" cy="466492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 altLang="zh-CN" dirty="0"/>
              <a:t>03/12/2025</a:t>
            </a:r>
            <a:fld id="{EF9E5040-F7E0-40EC-B8E9-CED28200FAA3}" type="datetime1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5181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-item List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06F8E77A-F9B4-1296-3CC4-9619CA51C2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07D011C6-4189-F325-82D3-B14F488AA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3C92D2E1-34F1-B8B1-019F-8F319C635C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43AF3E0A-1C0D-A8B0-F218-D2A4924976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9A8BAC95-7BCC-04C5-0886-8313841904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C9982082-66D3-17B7-0F37-AD0648417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588B3DE8-B6EE-F73E-791C-CAD4471C7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ED3D0D3-EBE4-F72D-C2CC-5E9E26EA3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360" y="619059"/>
            <a:ext cx="3759200" cy="5594705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56">
            <a:extLst>
              <a:ext uri="{FF2B5EF4-FFF2-40B4-BE49-F238E27FC236}">
                <a16:creationId xmlns:a16="http://schemas.microsoft.com/office/drawing/2014/main" id="{254639AB-CA9E-2137-E590-EBD3426F68B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656975" y="1747304"/>
            <a:ext cx="3175798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8D71DBA7-34F8-2FE8-7EDB-AEC04F72745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656974" y="2536735"/>
            <a:ext cx="3175798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3" name="Text Placeholder 56">
            <a:extLst>
              <a:ext uri="{FF2B5EF4-FFF2-40B4-BE49-F238E27FC236}">
                <a16:creationId xmlns:a16="http://schemas.microsoft.com/office/drawing/2014/main" id="{ABA547F8-6694-D34F-A6A9-777054D72CB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253278" y="1747304"/>
            <a:ext cx="3175798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E5F96CE9-CBCD-4845-F140-0B2E7355C2D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253277" y="2536735"/>
            <a:ext cx="3175798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5" name="Text Placeholder 56">
            <a:extLst>
              <a:ext uri="{FF2B5EF4-FFF2-40B4-BE49-F238E27FC236}">
                <a16:creationId xmlns:a16="http://schemas.microsoft.com/office/drawing/2014/main" id="{5764EB6D-F440-4D04-97DF-E133191EE03C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656974" y="3604871"/>
            <a:ext cx="3175798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9EE5159A-6828-D90B-6F1A-53B1111E6FA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656973" y="4394302"/>
            <a:ext cx="3175798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7" name="Text Placeholder 56">
            <a:extLst>
              <a:ext uri="{FF2B5EF4-FFF2-40B4-BE49-F238E27FC236}">
                <a16:creationId xmlns:a16="http://schemas.microsoft.com/office/drawing/2014/main" id="{96B4812D-844A-2D3F-4796-7460744A525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8253277" y="3604871"/>
            <a:ext cx="3175798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BE2FD5A3-FA5A-43ED-8C1C-3582129FFB49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8253276" y="4394302"/>
            <a:ext cx="3175798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 altLang="zh-CN" dirty="0"/>
              <a:t>03/12/2025</a:t>
            </a:r>
            <a:fld id="{EF9E5040-F7E0-40EC-B8E9-CED28200FAA3}" type="datetime1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34395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-item Lists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1B36FC04-2ED0-1049-3716-5A2DB0EAA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DA202160-B5C0-DE4F-41C7-BED5B1669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2F3DC590-ED54-87AD-F5C5-4DF123F52B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3B73DFDE-3F6D-4E31-2140-E9C03EF29C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5A8F2D76-E032-34B3-34FF-5657EBE7EF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77206F62-1C79-E06C-78CA-6CFD0AAC5C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082BF471-5197-CE4A-6E1C-22F79A9EEA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  <p:sp>
        <p:nvSpPr>
          <p:cNvPr id="6" name="Rectangle: Rounded Corners 162">
            <a:extLst>
              <a:ext uri="{FF2B5EF4-FFF2-40B4-BE49-F238E27FC236}">
                <a16:creationId xmlns:a16="http://schemas.microsoft.com/office/drawing/2014/main" id="{3BDC3096-159F-CB8C-3F19-F80A34601C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147721" y="4085816"/>
            <a:ext cx="4998986" cy="197068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Rectangle: Rounded Corners 163">
            <a:extLst>
              <a:ext uri="{FF2B5EF4-FFF2-40B4-BE49-F238E27FC236}">
                <a16:creationId xmlns:a16="http://schemas.microsoft.com/office/drawing/2014/main" id="{A701AC90-7DEE-26D7-9D2D-D6165CDB70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45294" y="4085816"/>
            <a:ext cx="4998986" cy="197068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Rectangle: Rounded Corners 161">
            <a:extLst>
              <a:ext uri="{FF2B5EF4-FFF2-40B4-BE49-F238E27FC236}">
                <a16:creationId xmlns:a16="http://schemas.microsoft.com/office/drawing/2014/main" id="{C5E2A3E6-C6C7-F9BB-7F92-77BB1B18FB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147722" y="2000866"/>
            <a:ext cx="4998986" cy="197068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Rectangle: Rounded Corners 160">
            <a:extLst>
              <a:ext uri="{FF2B5EF4-FFF2-40B4-BE49-F238E27FC236}">
                <a16:creationId xmlns:a16="http://schemas.microsoft.com/office/drawing/2014/main" id="{38A7B0B3-B663-8D44-FAF1-C7C830BFF4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45294" y="1998853"/>
            <a:ext cx="5002685" cy="197068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DC5F72C6-1489-C727-6804-B2BF79ECC6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231229" y="3153099"/>
            <a:ext cx="813530" cy="817229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755AAF18-EE95-39A3-8282-DA80613A91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H="1">
            <a:off x="6147722" y="3145701"/>
            <a:ext cx="824627" cy="82462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62019E46-A387-0083-6042-81875A0C66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V="1">
            <a:off x="5232033" y="4084547"/>
            <a:ext cx="813530" cy="824627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F874009F-978B-7916-7CC3-F98793C7E5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10800000">
            <a:off x="6147722" y="4084549"/>
            <a:ext cx="824627" cy="82462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4D6DFE84-8898-A95F-2D80-547AB04C6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98" y="500240"/>
            <a:ext cx="11475604" cy="1073476"/>
          </a:xfrm>
        </p:spPr>
        <p:txBody>
          <a:bodyPr lIns="0" tIns="0" rIns="0" bIns="0" anchor="ctr" anchorCtr="0">
            <a:noAutofit/>
          </a:bodyPr>
          <a:lstStyle>
            <a:lvl1pPr algn="ctr"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" name="Content Placeholder 25">
            <a:extLst>
              <a:ext uri="{FF2B5EF4-FFF2-40B4-BE49-F238E27FC236}">
                <a16:creationId xmlns:a16="http://schemas.microsoft.com/office/drawing/2014/main" id="{94DED478-B1AE-792E-3E9E-E1D07F820945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1463152" y="2262701"/>
            <a:ext cx="2628365" cy="520700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2" name="Content Placeholder 28">
            <a:extLst>
              <a:ext uri="{FF2B5EF4-FFF2-40B4-BE49-F238E27FC236}">
                <a16:creationId xmlns:a16="http://schemas.microsoft.com/office/drawing/2014/main" id="{ABAB6D60-6C1B-16E2-0C02-CFCBFB4CD7D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1463152" y="3044865"/>
            <a:ext cx="2628900" cy="520700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algn="l">
              <a:lnSpc>
                <a:spcPct val="120000"/>
              </a:lnSpc>
              <a:defRPr sz="1400">
                <a:solidFill>
                  <a:schemeClr val="bg1"/>
                </a:solidFill>
              </a:defRPr>
            </a:lvl2pPr>
            <a:lvl3pPr algn="l">
              <a:lnSpc>
                <a:spcPct val="120000"/>
              </a:lnSpc>
              <a:defRPr sz="1400">
                <a:solidFill>
                  <a:schemeClr val="bg1"/>
                </a:solidFill>
              </a:defRPr>
            </a:lvl3pPr>
            <a:lvl4pPr algn="l">
              <a:lnSpc>
                <a:spcPct val="120000"/>
              </a:lnSpc>
              <a:defRPr sz="1400">
                <a:solidFill>
                  <a:schemeClr val="bg1"/>
                </a:solidFill>
              </a:defRPr>
            </a:lvl4pPr>
            <a:lvl5pPr algn="l">
              <a:lnSpc>
                <a:spcPct val="120000"/>
              </a:lnSpc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3" name="Content Placeholder 25">
            <a:extLst>
              <a:ext uri="{FF2B5EF4-FFF2-40B4-BE49-F238E27FC236}">
                <a16:creationId xmlns:a16="http://schemas.microsoft.com/office/drawing/2014/main" id="{73047208-84EA-55DE-AD5D-183A38DEBCAA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1463152" y="4349214"/>
            <a:ext cx="2628365" cy="520700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4" name="Content Placeholder 28">
            <a:extLst>
              <a:ext uri="{FF2B5EF4-FFF2-40B4-BE49-F238E27FC236}">
                <a16:creationId xmlns:a16="http://schemas.microsoft.com/office/drawing/2014/main" id="{3DED395E-75DE-634A-8DB6-A90D32D442CF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1463152" y="5131378"/>
            <a:ext cx="2628900" cy="520700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algn="l">
              <a:lnSpc>
                <a:spcPct val="120000"/>
              </a:lnSpc>
              <a:defRPr sz="1400">
                <a:solidFill>
                  <a:schemeClr val="bg1"/>
                </a:solidFill>
              </a:defRPr>
            </a:lvl2pPr>
            <a:lvl3pPr algn="l">
              <a:lnSpc>
                <a:spcPct val="120000"/>
              </a:lnSpc>
              <a:defRPr sz="1400">
                <a:solidFill>
                  <a:schemeClr val="bg1"/>
                </a:solidFill>
              </a:defRPr>
            </a:lvl3pPr>
            <a:lvl4pPr algn="l">
              <a:lnSpc>
                <a:spcPct val="120000"/>
              </a:lnSpc>
              <a:defRPr sz="1400">
                <a:solidFill>
                  <a:schemeClr val="bg1"/>
                </a:solidFill>
              </a:defRPr>
            </a:lvl4pPr>
            <a:lvl5pPr marL="1828800" indent="0" algn="l">
              <a:lnSpc>
                <a:spcPct val="120000"/>
              </a:lnSpc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5" name="Content Placeholder 25">
            <a:extLst>
              <a:ext uri="{FF2B5EF4-FFF2-40B4-BE49-F238E27FC236}">
                <a16:creationId xmlns:a16="http://schemas.microsoft.com/office/drawing/2014/main" id="{D6EE2418-F300-6FA5-4A2E-196086CE5081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8100483" y="2262701"/>
            <a:ext cx="2628365" cy="520700"/>
          </a:xfrm>
        </p:spPr>
        <p:txBody>
          <a:bodyPr lIns="0" tIns="0" rIns="0" bIns="0" anchor="b" anchorCtr="0">
            <a:noAutofit/>
          </a:bodyPr>
          <a:lstStyle>
            <a:lvl1pPr marL="0" indent="0" algn="r">
              <a:lnSpc>
                <a:spcPct val="100000"/>
              </a:lnSpc>
              <a:buNone/>
              <a:defRPr sz="18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6" name="Content Placeholder 28">
            <a:extLst>
              <a:ext uri="{FF2B5EF4-FFF2-40B4-BE49-F238E27FC236}">
                <a16:creationId xmlns:a16="http://schemas.microsoft.com/office/drawing/2014/main" id="{471FF59D-FB9C-B9B6-5661-6B8197DC3E79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8100483" y="3044865"/>
            <a:ext cx="2628900" cy="520700"/>
          </a:xfrm>
        </p:spPr>
        <p:txBody>
          <a:bodyPr lIns="0" tIns="0" rIns="0" bIns="0">
            <a:noAutofit/>
          </a:bodyPr>
          <a:lstStyle>
            <a:lvl1pPr marL="0" indent="0" algn="r">
              <a:lnSpc>
                <a:spcPct val="120000"/>
              </a:lnSpc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algn="r">
              <a:lnSpc>
                <a:spcPct val="120000"/>
              </a:lnSpc>
              <a:defRPr sz="1400">
                <a:solidFill>
                  <a:schemeClr val="bg1"/>
                </a:solidFill>
              </a:defRPr>
            </a:lvl2pPr>
            <a:lvl3pPr algn="r">
              <a:lnSpc>
                <a:spcPct val="120000"/>
              </a:lnSpc>
              <a:defRPr sz="1400">
                <a:solidFill>
                  <a:schemeClr val="bg1"/>
                </a:solidFill>
              </a:defRPr>
            </a:lvl3pPr>
            <a:lvl4pPr algn="r">
              <a:lnSpc>
                <a:spcPct val="120000"/>
              </a:lnSpc>
              <a:defRPr sz="1400">
                <a:solidFill>
                  <a:schemeClr val="bg1"/>
                </a:solidFill>
              </a:defRPr>
            </a:lvl4pPr>
            <a:lvl5pPr algn="r">
              <a:lnSpc>
                <a:spcPct val="120000"/>
              </a:lnSpc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7" name="Content Placeholder 25">
            <a:extLst>
              <a:ext uri="{FF2B5EF4-FFF2-40B4-BE49-F238E27FC236}">
                <a16:creationId xmlns:a16="http://schemas.microsoft.com/office/drawing/2014/main" id="{8529AE36-23FC-FD32-AA5D-6E71853427E6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8100483" y="4349214"/>
            <a:ext cx="2628365" cy="520700"/>
          </a:xfrm>
        </p:spPr>
        <p:txBody>
          <a:bodyPr lIns="0" tIns="0" rIns="0" bIns="0" anchor="b" anchorCtr="0">
            <a:noAutofit/>
          </a:bodyPr>
          <a:lstStyle>
            <a:lvl1pPr marL="0" indent="0" algn="r">
              <a:lnSpc>
                <a:spcPct val="100000"/>
              </a:lnSpc>
              <a:buNone/>
              <a:defRPr sz="18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8" name="Content Placeholder 28">
            <a:extLst>
              <a:ext uri="{FF2B5EF4-FFF2-40B4-BE49-F238E27FC236}">
                <a16:creationId xmlns:a16="http://schemas.microsoft.com/office/drawing/2014/main" id="{D9A4AC4F-F55E-1B85-C65A-26A8AEBA7B0D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8100483" y="5131378"/>
            <a:ext cx="2628900" cy="520700"/>
          </a:xfrm>
        </p:spPr>
        <p:txBody>
          <a:bodyPr lIns="0" tIns="0" rIns="0" bIns="0">
            <a:noAutofit/>
          </a:bodyPr>
          <a:lstStyle>
            <a:lvl1pPr marL="0" indent="0" algn="r">
              <a:lnSpc>
                <a:spcPct val="120000"/>
              </a:lnSpc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algn="r">
              <a:lnSpc>
                <a:spcPct val="120000"/>
              </a:lnSpc>
              <a:defRPr sz="1400">
                <a:solidFill>
                  <a:schemeClr val="bg1"/>
                </a:solidFill>
              </a:defRPr>
            </a:lvl2pPr>
            <a:lvl3pPr algn="r">
              <a:lnSpc>
                <a:spcPct val="120000"/>
              </a:lnSpc>
              <a:defRPr sz="1400">
                <a:solidFill>
                  <a:schemeClr val="bg1"/>
                </a:solidFill>
              </a:defRPr>
            </a:lvl3pPr>
            <a:lvl4pPr algn="r">
              <a:lnSpc>
                <a:spcPct val="120000"/>
              </a:lnSpc>
              <a:defRPr sz="1400">
                <a:solidFill>
                  <a:schemeClr val="bg1"/>
                </a:solidFill>
              </a:defRPr>
            </a:lvl4pPr>
            <a:lvl5pPr algn="r">
              <a:lnSpc>
                <a:spcPct val="120000"/>
              </a:lnSpc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EF9E5040-F7E0-40EC-B8E9-CED28200FAA3}" type="datetime1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11421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6-item List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00591C83-B386-7D0E-7C1D-E12BAB84EE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DEFAF0D7-BD64-ADAE-223A-F783340B13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79143A11-48CE-7664-B0A5-25B6C19D79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78233E72-0A62-F1E3-8CCC-BE48B87516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C5EFFB1B-DA30-1F1E-A402-34FAC3CFDA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85169108-88F8-A4F5-9405-33D0E2DAB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A6937874-5903-EF14-04E7-E4C1930776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D1F99B0A-BBFA-64EB-E803-DCFC7D02C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98" y="500240"/>
            <a:ext cx="11475604" cy="1073476"/>
          </a:xfrm>
        </p:spPr>
        <p:txBody>
          <a:bodyPr lIns="0" tIns="0" rIns="0" bIns="0" anchor="ctr" anchorCtr="0">
            <a:noAutofit/>
          </a:bodyPr>
          <a:lstStyle>
            <a:lvl1pPr algn="ctr"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56">
            <a:extLst>
              <a:ext uri="{FF2B5EF4-FFF2-40B4-BE49-F238E27FC236}">
                <a16:creationId xmlns:a16="http://schemas.microsoft.com/office/drawing/2014/main" id="{6A01F093-8DD4-FF48-97B6-D50AB2DCD39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782115" y="1796213"/>
            <a:ext cx="2624626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AD64A974-9F6C-88A1-7379-98DDC462275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782114" y="2585644"/>
            <a:ext cx="2624626" cy="466492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8" name="Text Placeholder 56">
            <a:extLst>
              <a:ext uri="{FF2B5EF4-FFF2-40B4-BE49-F238E27FC236}">
                <a16:creationId xmlns:a16="http://schemas.microsoft.com/office/drawing/2014/main" id="{D69B88C8-0B1A-30A6-201B-11653ED782B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766042" y="1796213"/>
            <a:ext cx="2624626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6ABEB7A8-546C-B690-DC22-E00F370CDBF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766041" y="2585644"/>
            <a:ext cx="2624626" cy="466492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10" name="Text Placeholder 56">
            <a:extLst>
              <a:ext uri="{FF2B5EF4-FFF2-40B4-BE49-F238E27FC236}">
                <a16:creationId xmlns:a16="http://schemas.microsoft.com/office/drawing/2014/main" id="{99FB5BFD-3208-88BF-B7AD-114CC95116A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782114" y="3344212"/>
            <a:ext cx="2624626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1CD0599B-106C-BA72-8206-25FE31640C14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782113" y="4133643"/>
            <a:ext cx="2624626" cy="466492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12" name="Text Placeholder 56">
            <a:extLst>
              <a:ext uri="{FF2B5EF4-FFF2-40B4-BE49-F238E27FC236}">
                <a16:creationId xmlns:a16="http://schemas.microsoft.com/office/drawing/2014/main" id="{F72C48DA-CF12-7337-1A73-5FFE65AB1C23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766041" y="3344212"/>
            <a:ext cx="2624626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A685A3FF-A0A3-C004-ECDF-15336B603D62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6766040" y="4133643"/>
            <a:ext cx="2624626" cy="466492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1" name="Text Placeholder 56">
            <a:extLst>
              <a:ext uri="{FF2B5EF4-FFF2-40B4-BE49-F238E27FC236}">
                <a16:creationId xmlns:a16="http://schemas.microsoft.com/office/drawing/2014/main" id="{E8606232-E384-624D-E123-739E4ADCD9E7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2782113" y="4896040"/>
            <a:ext cx="2624626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id="{92F4FB10-B255-F58C-FEA9-31161CCBED39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2782112" y="5685471"/>
            <a:ext cx="2624626" cy="466492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3" name="Text Placeholder 56">
            <a:extLst>
              <a:ext uri="{FF2B5EF4-FFF2-40B4-BE49-F238E27FC236}">
                <a16:creationId xmlns:a16="http://schemas.microsoft.com/office/drawing/2014/main" id="{C4859FFB-8631-F638-419E-52E8D668A6A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766040" y="4896040"/>
            <a:ext cx="2624626" cy="6191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31E58723-68B8-C765-0237-3EC5DD03FCC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66039" y="5685471"/>
            <a:ext cx="2624626" cy="466492"/>
          </a:xfrm>
        </p:spPr>
        <p:txBody>
          <a:bodyPr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 altLang="zh-CN" dirty="0"/>
              <a:t>03/12/2025</a:t>
            </a:r>
            <a:fld id="{EF9E5040-F7E0-40EC-B8E9-CED28200FAA3}" type="datetime1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tIns="0" rIns="0" bIns="0"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20029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6-item Lis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75A52460-7484-5B6A-4D4D-D2D01CB9D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E5BAA614-2E61-CCFF-D405-F486F5842D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DFC84F41-52D2-3920-9EFC-0B738C1652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36B96066-D198-F5D8-C227-3401CED89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0A453E22-1865-B2A5-6455-1CC7C27CF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A38A0F1F-82B8-846F-8BA7-47D0FD1004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724D7C14-4508-2681-806B-FE71305BE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22CCD7E-F2AA-CC78-04AB-D486AEC85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3942" y="587547"/>
            <a:ext cx="10180800" cy="1288800"/>
          </a:xfrm>
        </p:spPr>
        <p:txBody>
          <a:bodyPr lIns="0" tIns="0" rIns="0" bIns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56">
            <a:extLst>
              <a:ext uri="{FF2B5EF4-FFF2-40B4-BE49-F238E27FC236}">
                <a16:creationId xmlns:a16="http://schemas.microsoft.com/office/drawing/2014/main" id="{179A5CF4-255F-CFAB-125A-3A0352A438E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23942" y="2406323"/>
            <a:ext cx="2887089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9F7AEB3C-7966-43C2-8380-B51B9723210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23941" y="3195754"/>
            <a:ext cx="2887089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7" name="Text Placeholder 56">
            <a:extLst>
              <a:ext uri="{FF2B5EF4-FFF2-40B4-BE49-F238E27FC236}">
                <a16:creationId xmlns:a16="http://schemas.microsoft.com/office/drawing/2014/main" id="{D008506E-4E41-C475-C6EE-76F584EA120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20245" y="2406323"/>
            <a:ext cx="2887089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id="{A933613E-9320-8908-1786-39D70F24581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720244" y="3195754"/>
            <a:ext cx="2887089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3" name="Text Placeholder 56">
            <a:extLst>
              <a:ext uri="{FF2B5EF4-FFF2-40B4-BE49-F238E27FC236}">
                <a16:creationId xmlns:a16="http://schemas.microsoft.com/office/drawing/2014/main" id="{436CCC09-35F4-DA88-50B1-CE73D2422D6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8316548" y="2408577"/>
            <a:ext cx="2887089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4" name="Text Placeholder 14">
            <a:extLst>
              <a:ext uri="{FF2B5EF4-FFF2-40B4-BE49-F238E27FC236}">
                <a16:creationId xmlns:a16="http://schemas.microsoft.com/office/drawing/2014/main" id="{C4785E00-B229-7691-D3AD-A16E1C25B76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8316547" y="3198008"/>
            <a:ext cx="2887089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29" name="Text Placeholder 56">
            <a:extLst>
              <a:ext uri="{FF2B5EF4-FFF2-40B4-BE49-F238E27FC236}">
                <a16:creationId xmlns:a16="http://schemas.microsoft.com/office/drawing/2014/main" id="{365D0DE3-7901-B800-24A7-314F8C46ABF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123941" y="4263890"/>
            <a:ext cx="2887089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id="{742B291F-64E1-182C-1242-5F947D12AF5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123940" y="5053321"/>
            <a:ext cx="2887089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1" name="Text Placeholder 56">
            <a:extLst>
              <a:ext uri="{FF2B5EF4-FFF2-40B4-BE49-F238E27FC236}">
                <a16:creationId xmlns:a16="http://schemas.microsoft.com/office/drawing/2014/main" id="{3B8A3B61-9FD4-B54D-7C75-1549E6B148F1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720244" y="4263890"/>
            <a:ext cx="2887089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2" name="Text Placeholder 14">
            <a:extLst>
              <a:ext uri="{FF2B5EF4-FFF2-40B4-BE49-F238E27FC236}">
                <a16:creationId xmlns:a16="http://schemas.microsoft.com/office/drawing/2014/main" id="{7EFFE103-8D5A-CE88-1D6F-1B059616A629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720243" y="5053321"/>
            <a:ext cx="2887089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5" name="Text Placeholder 56">
            <a:extLst>
              <a:ext uri="{FF2B5EF4-FFF2-40B4-BE49-F238E27FC236}">
                <a16:creationId xmlns:a16="http://schemas.microsoft.com/office/drawing/2014/main" id="{C03AE7A2-6C5C-2338-7E5B-68A9560D3E3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16547" y="4266144"/>
            <a:ext cx="2887089" cy="619136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C1FE61B8-8800-0416-40F4-FDF7F3973A7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16546" y="5055575"/>
            <a:ext cx="2887089" cy="466492"/>
          </a:xfrm>
        </p:spPr>
        <p:txBody>
          <a:bodyPr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400"/>
            </a:lvl1pPr>
            <a:lvl2pPr algn="ctr">
              <a:lnSpc>
                <a:spcPct val="120000"/>
              </a:lnSpc>
              <a:defRPr sz="1400"/>
            </a:lvl2pPr>
            <a:lvl3pPr algn="ctr">
              <a:lnSpc>
                <a:spcPct val="120000"/>
              </a:lnSpc>
              <a:defRPr sz="1400"/>
            </a:lvl3pPr>
            <a:lvl4pPr algn="ctr">
              <a:lnSpc>
                <a:spcPct val="120000"/>
              </a:lnSpc>
              <a:defRPr sz="1400"/>
            </a:lvl4pPr>
            <a:lvl5pPr marL="1828800" indent="0" algn="ctr">
              <a:lnSpc>
                <a:spcPct val="120000"/>
              </a:lnSpc>
              <a:buNone/>
              <a:defRPr sz="1400"/>
            </a:lvl5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 altLang="zh-CN" dirty="0"/>
              <a:t>03/12/2025</a:t>
            </a:r>
            <a:fld id="{EF9E5040-F7E0-40EC-B8E9-CED28200FAA3}" type="datetime1">
              <a:rPr lang="en-US" smtClean="0"/>
              <a:t>6/2/2025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889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87CFF128-BAC7-4E0D-8F77-28A571D93B6F}" type="datetime1">
              <a:rPr lang="en-US" smtClean="0"/>
              <a:t>6/2/2025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90606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000" y="831919"/>
            <a:ext cx="3595634" cy="1757505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4000" y="2724912"/>
            <a:ext cx="3595634" cy="330116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7742" y="831919"/>
            <a:ext cx="6440258" cy="5194161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12DB3EA1-DD0C-4B8D-8364-52024B4530F1}" type="datetime1">
              <a:rPr lang="en-US" smtClean="0"/>
              <a:t>6/2/2025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0701315-8399-FF8D-AA16-D061E4DE24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62DBBF0F-3AB3-9C7E-CE27-B262E9E29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66089B09-9423-C3BC-A16B-6DF24B730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2AB19293-AF3C-ED7C-F152-8114E173B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BE5DBCEC-BB69-8AD6-B61A-97123DA4D3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4A7AD52E-1AD9-23D0-9EFA-7A985F94DC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5112B50E-1D72-FF4F-DEAD-5084B9E74C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46043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000" y="831919"/>
            <a:ext cx="3595634" cy="2212313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9024" y="3260034"/>
            <a:ext cx="3585586" cy="2766045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831919"/>
            <a:ext cx="6284681" cy="519416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/>
              <a:t>03/12/2025</a:t>
            </a:r>
            <a:fld id="{3D157344-9CC7-412D-8C20-072BE86D5A11}" type="datetime1">
              <a:rPr lang="en-US" smtClean="0"/>
              <a:t>6/2/2025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9DE631AA-5A70-5AF7-5B8E-3A31E5C05B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108805FC-0DF4-F254-97DD-ED8F1D6B3E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D3883DC0-5B43-7A23-5227-D23AC23662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381B68FB-D139-0836-5FDA-91F9AF9357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A002CFC4-95B9-151A-3294-8286FA4C49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51236CFE-C74E-6DFE-4552-055246A9B1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CE2C3281-0D30-E610-09B2-10696DD57E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4041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175" y="831919"/>
            <a:ext cx="7342307" cy="1791217"/>
          </a:xfrm>
        </p:spPr>
        <p:txBody>
          <a:bodyPr anchor="b">
            <a:noAutofit/>
          </a:bodyPr>
          <a:lstStyle>
            <a:lvl1pPr>
              <a:defRPr sz="60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60427" y="3280496"/>
            <a:ext cx="10504000" cy="27432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2"/>
                </a:solidFill>
              </a:defRPr>
            </a:lvl1pPr>
            <a:lvl2pPr marL="228600" indent="0">
              <a:buNone/>
              <a:defRPr sz="1200">
                <a:solidFill>
                  <a:schemeClr val="bg2"/>
                </a:solidFill>
              </a:defRPr>
            </a:lvl2pPr>
            <a:lvl3pPr marL="457200" indent="0">
              <a:buNone/>
              <a:defRPr sz="1100">
                <a:solidFill>
                  <a:schemeClr val="bg2"/>
                </a:solidFill>
              </a:defRPr>
            </a:lvl3pPr>
            <a:lvl4pPr marL="685800" indent="0">
              <a:buNone/>
              <a:defRPr sz="1050">
                <a:solidFill>
                  <a:schemeClr val="bg2"/>
                </a:solidFill>
              </a:defRPr>
            </a:lvl4pPr>
            <a:lvl5pPr marL="914400" indent="0">
              <a:buNone/>
              <a:defRPr sz="105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 altLang="zh-CN" dirty="0"/>
              <a:t>03/12/2025</a:t>
            </a:r>
            <a:fld id="{157987AA-E4E6-4FC1-BAD8-09A952212C58}" type="datetime1">
              <a:rPr lang="en-US" smtClean="0"/>
              <a:pPr/>
              <a:t>6/2/2025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2951C45C-8638-8E61-6B67-B1C16592AA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0534AAA1-39A3-5479-9543-920058B39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F70F8459-80D2-9C1A-1DFE-E7A7F334E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866B5947-C1A2-276B-325A-BB2DB4038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11CB9640-BABB-56FA-C825-4BD2E83560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41245BF9-153C-B7C3-EB7E-3A3789B247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99CAE732-CB2F-BF46-E6D9-7B906FA281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0748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000" y="1627318"/>
            <a:ext cx="8430767" cy="1842020"/>
          </a:xfrm>
        </p:spPr>
        <p:txBody>
          <a:bodyPr anchor="b">
            <a:noAutofit/>
          </a:bodyPr>
          <a:lstStyle>
            <a:lvl1pPr>
              <a:defRPr sz="60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44128" y="3622674"/>
            <a:ext cx="8430639" cy="1279615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2"/>
                </a:solidFill>
              </a:defRPr>
            </a:lvl1pPr>
            <a:lvl2pPr marL="228600" indent="0">
              <a:buNone/>
              <a:defRPr sz="1200">
                <a:solidFill>
                  <a:schemeClr val="bg2"/>
                </a:solidFill>
              </a:defRPr>
            </a:lvl2pPr>
            <a:lvl3pPr marL="457200" indent="0">
              <a:buNone/>
              <a:defRPr sz="1100">
                <a:solidFill>
                  <a:schemeClr val="bg2"/>
                </a:solidFill>
              </a:defRPr>
            </a:lvl3pPr>
            <a:lvl4pPr marL="685800" indent="0">
              <a:buNone/>
              <a:defRPr sz="1050">
                <a:solidFill>
                  <a:schemeClr val="bg2"/>
                </a:solidFill>
              </a:defRPr>
            </a:lvl4pPr>
            <a:lvl5pPr marL="914400" indent="0">
              <a:buNone/>
              <a:defRPr sz="10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 altLang="zh-CN" dirty="0"/>
              <a:t>03/12/2025</a:t>
            </a:r>
            <a:fld id="{043CF65F-0E21-48DE-8D75-4BF66A547E8E}" type="datetime1">
              <a:rPr lang="en-US" smtClean="0"/>
              <a:pPr/>
              <a:t>6/2/2025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A72544D1-53AC-83EB-728E-11CD6A0889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726932" y="5928084"/>
            <a:ext cx="465067" cy="465067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765A2AE3-56B8-5D58-5E78-D481138EF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V="1">
            <a:off x="11726932" y="6392932"/>
            <a:ext cx="465067" cy="46506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3141F19C-6B2E-7517-7E46-8508F669EB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87718" y="1"/>
            <a:ext cx="487717" cy="48771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96CB1524-8EB4-7107-905F-B795CE58FB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V="1">
            <a:off x="1" y="487489"/>
            <a:ext cx="487717" cy="487717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FD50DEE7-3310-9FE4-CF8E-FD50B1BF0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1" y="1"/>
            <a:ext cx="487717" cy="48771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5B3A2B60-4EED-6886-FA25-D8E9D700B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 flipV="1">
            <a:off x="0" y="975324"/>
            <a:ext cx="487717" cy="48771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A206049D-3E43-32B4-8B6C-01DFBDA45D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5435" y="1"/>
            <a:ext cx="487717" cy="48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450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98E377ED-2A68-0F87-4BC4-4594B37BC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 flipV="1">
            <a:off x="10946087" y="4429697"/>
            <a:ext cx="1245913" cy="1245913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7294E279-FEEF-CF75-AE08-B49301D593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 flipH="1" flipV="1">
            <a:off x="9700174" y="4429697"/>
            <a:ext cx="1245913" cy="1245913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450D42F2-CDA4-8A9A-F454-7D8700F4F6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 flipH="1" flipV="1">
            <a:off x="8454261" y="4429697"/>
            <a:ext cx="1245913" cy="1245913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1AB61A0B-9F68-1765-89FD-6763E89D4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 flipV="1">
            <a:off x="8454261" y="3184370"/>
            <a:ext cx="1245913" cy="1245913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87079737-E191-3AF9-300C-6A7BB8826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0800000">
            <a:off x="10946087" y="3184370"/>
            <a:ext cx="1245913" cy="1245913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103DDB14-D105-E71F-D51A-133E637EA6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 flipH="1" flipV="1">
            <a:off x="10944739" y="1936953"/>
            <a:ext cx="1245913" cy="1245913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A39B4E14-83BE-7D9B-3888-44EE756B52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0800000" flipH="1">
            <a:off x="9697478" y="1936953"/>
            <a:ext cx="1245913" cy="1245913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874B779F-A0D7-D223-851F-0C87CF94E0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 flipH="1">
            <a:off x="9697477" y="1"/>
            <a:ext cx="1245913" cy="1245913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6D0D1310-42DC-93F6-2982-C1F29DEB09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0800000" flipH="1" flipV="1">
            <a:off x="7209695" y="4425260"/>
            <a:ext cx="1245913" cy="124591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38CA2FA-7200-C377-B25A-AD7225680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76300"/>
            <a:ext cx="5372100" cy="5105400"/>
          </a:xfrm>
        </p:spPr>
        <p:txBody>
          <a:bodyPr>
            <a:noAutofit/>
          </a:bodyPr>
          <a:lstStyle>
            <a:lvl1pPr algn="ctr">
              <a:lnSpc>
                <a:spcPct val="100000"/>
              </a:lnSpc>
              <a:defRPr sz="5400"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798732-41C6-321F-AD08-6108FBD2B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 dirty="0"/>
              <a:t>03/12/2025</a:t>
            </a:r>
            <a:fld id="{C764DE79-268F-4C1A-8933-263129D2AF90}" type="datetimeFigureOut">
              <a:rPr lang="en-US" smtClean="0"/>
              <a:pPr/>
              <a:t>6/2/2025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83B810-7F0C-C0E3-BCED-CDBBD7365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965238-A217-A42D-5921-961072126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2135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4046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675" r:id="rId2"/>
    <p:sldLayoutId id="2147483729" r:id="rId3"/>
    <p:sldLayoutId id="2147483730" r:id="rId4"/>
    <p:sldLayoutId id="2147483731" r:id="rId5"/>
    <p:sldLayoutId id="2147483732" r:id="rId6"/>
    <p:sldLayoutId id="2147483737" r:id="rId7"/>
    <p:sldLayoutId id="2147483738" r:id="rId8"/>
    <p:sldLayoutId id="2147483739" r:id="rId9"/>
    <p:sldLayoutId id="2147483740" r:id="rId10"/>
    <p:sldLayoutId id="2147483759" r:id="rId11"/>
    <p:sldLayoutId id="2147483685" r:id="rId12"/>
    <p:sldLayoutId id="2147483686" r:id="rId13"/>
    <p:sldLayoutId id="2147483746" r:id="rId14"/>
    <p:sldLayoutId id="2147483747" r:id="rId15"/>
    <p:sldLayoutId id="2147483748" r:id="rId16"/>
    <p:sldLayoutId id="2147483750" r:id="rId17"/>
    <p:sldLayoutId id="2147483692" r:id="rId18"/>
    <p:sldLayoutId id="2147483693" r:id="rId19"/>
    <p:sldLayoutId id="2147483694" r:id="rId20"/>
    <p:sldLayoutId id="2147483695" r:id="rId21"/>
    <p:sldLayoutId id="2147483696" r:id="rId22"/>
    <p:sldLayoutId id="2147483697" r:id="rId23"/>
    <p:sldLayoutId id="2147483698" r:id="rId24"/>
    <p:sldLayoutId id="2147483699" r:id="rId25"/>
    <p:sldLayoutId id="2147483700" r:id="rId26"/>
    <p:sldLayoutId id="2147483701" r:id="rId27"/>
    <p:sldLayoutId id="2147483704" r:id="rId28"/>
    <p:sldLayoutId id="2147483705" r:id="rId29"/>
    <p:sldLayoutId id="2147483706" r:id="rId30"/>
    <p:sldLayoutId id="2147483707" r:id="rId31"/>
    <p:sldLayoutId id="2147483708" r:id="rId32"/>
    <p:sldLayoutId id="2147483709" r:id="rId33"/>
    <p:sldLayoutId id="2147483710" r:id="rId34"/>
    <p:sldLayoutId id="2147483711" r:id="rId35"/>
    <p:sldLayoutId id="2147483712" r:id="rId36"/>
    <p:sldLayoutId id="2147483735" r:id="rId37"/>
    <p:sldLayoutId id="2147483736" r:id="rId38"/>
    <p:sldLayoutId id="2147483713" r:id="rId39"/>
    <p:sldLayoutId id="2147483714" r:id="rId40"/>
    <p:sldLayoutId id="2147483715" r:id="rId41"/>
    <p:sldLayoutId id="2147483716" r:id="rId42"/>
    <p:sldLayoutId id="2147483717" r:id="rId43"/>
    <p:sldLayoutId id="2147483718" r:id="rId44"/>
    <p:sldLayoutId id="2147483719" r:id="rId45"/>
    <p:sldLayoutId id="2147483743" r:id="rId46"/>
    <p:sldLayoutId id="2147483758" r:id="rId47"/>
    <p:sldLayoutId id="2147483745" r:id="rId48"/>
    <p:sldLayoutId id="2147483751" r:id="rId49"/>
    <p:sldLayoutId id="2147483757" r:id="rId50"/>
    <p:sldLayoutId id="2147483753" r:id="rId51"/>
    <p:sldLayoutId id="2147483754" r:id="rId52"/>
    <p:sldLayoutId id="2147483755" r:id="rId53"/>
    <p:sldLayoutId id="2147483742" r:id="rId54"/>
    <p:sldLayoutId id="2147483752" r:id="rId55"/>
    <p:sldLayoutId id="2147483756" r:id="rId56"/>
    <p:sldLayoutId id="2147483720" r:id="rId57"/>
    <p:sldLayoutId id="2147483721" r:id="rId58"/>
    <p:sldLayoutId id="2147483722" r:id="rId59"/>
    <p:sldLayoutId id="2147483723" r:id="rId60"/>
    <p:sldLayoutId id="2147483724" r:id="rId61"/>
    <p:sldLayoutId id="2147483726" r:id="rId6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0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289AB-EB97-C007-8AB7-BC37167BB6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8561" y="-11835"/>
            <a:ext cx="5369077" cy="1731678"/>
          </a:xfrm>
        </p:spPr>
        <p:txBody>
          <a:bodyPr anchor="b" anchorCtr="0">
            <a:normAutofit/>
          </a:bodyPr>
          <a:lstStyle/>
          <a:p>
            <a:r>
              <a:rPr lang="en-US" altLang="zh-CN" sz="4600"/>
              <a:t>Strategy Management</a:t>
            </a:r>
            <a:endParaRPr lang="zh-CN" altLang="en-US" sz="4600"/>
          </a:p>
        </p:txBody>
      </p:sp>
      <p:pic>
        <p:nvPicPr>
          <p:cNvPr id="5" name="Picture 4" descr="A group of light bulbs with one glowing one&#10;&#10;AI-generated content may be incorrect.">
            <a:extLst>
              <a:ext uri="{FF2B5EF4-FFF2-40B4-BE49-F238E27FC236}">
                <a16:creationId xmlns:a16="http://schemas.microsoft.com/office/drawing/2014/main" id="{C8307F50-16AF-D30E-A336-B3D9937F77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068" r="11710" b="2"/>
          <a:stretch>
            <a:fillRect/>
          </a:stretch>
        </p:blipFill>
        <p:spPr>
          <a:xfrm>
            <a:off x="20" y="-3768"/>
            <a:ext cx="5162822" cy="6861768"/>
          </a:xfrm>
          <a:custGeom>
            <a:avLst/>
            <a:gdLst>
              <a:gd name="connsiteX0" fmla="*/ 835188 w 6584949"/>
              <a:gd name="connsiteY0" fmla="*/ 836777 h 6861768"/>
              <a:gd name="connsiteX1" fmla="*/ 1670376 w 6584949"/>
              <a:gd name="connsiteY1" fmla="*/ 1671965 h 6861768"/>
              <a:gd name="connsiteX2" fmla="*/ 1670376 w 6584949"/>
              <a:gd name="connsiteY2" fmla="*/ 836777 h 6861768"/>
              <a:gd name="connsiteX3" fmla="*/ 0 w 6584949"/>
              <a:gd name="connsiteY3" fmla="*/ 0 h 6861768"/>
              <a:gd name="connsiteX4" fmla="*/ 6584949 w 6584949"/>
              <a:gd name="connsiteY4" fmla="*/ 0 h 6861768"/>
              <a:gd name="connsiteX5" fmla="*/ 6584949 w 6584949"/>
              <a:gd name="connsiteY5" fmla="*/ 6861768 h 6861768"/>
              <a:gd name="connsiteX6" fmla="*/ 0 w 6584949"/>
              <a:gd name="connsiteY6" fmla="*/ 6861768 h 6861768"/>
              <a:gd name="connsiteX7" fmla="*/ 0 w 6584949"/>
              <a:gd name="connsiteY7" fmla="*/ 1673751 h 6861768"/>
              <a:gd name="connsiteX8" fmla="*/ 830876 w 6584949"/>
              <a:gd name="connsiteY8" fmla="*/ 923954 h 6861768"/>
              <a:gd name="connsiteX9" fmla="*/ 835168 w 6584949"/>
              <a:gd name="connsiteY9" fmla="*/ 838956 h 6861768"/>
              <a:gd name="connsiteX10" fmla="*/ 835188 w 6584949"/>
              <a:gd name="connsiteY10" fmla="*/ 838956 h 6861768"/>
              <a:gd name="connsiteX11" fmla="*/ 835178 w 6584949"/>
              <a:gd name="connsiteY11" fmla="*/ 838760 h 6861768"/>
              <a:gd name="connsiteX12" fmla="*/ 835188 w 6584949"/>
              <a:gd name="connsiteY12" fmla="*/ 838563 h 6861768"/>
              <a:gd name="connsiteX13" fmla="*/ 835168 w 6584949"/>
              <a:gd name="connsiteY13" fmla="*/ 838563 h 6861768"/>
              <a:gd name="connsiteX14" fmla="*/ 830876 w 6584949"/>
              <a:gd name="connsiteY14" fmla="*/ 753565 h 6861768"/>
              <a:gd name="connsiteX15" fmla="*/ 0 w 6584949"/>
              <a:gd name="connsiteY15" fmla="*/ 3768 h 6861768"/>
              <a:gd name="connsiteX0" fmla="*/ 835188 w 6584949"/>
              <a:gd name="connsiteY0" fmla="*/ 836777 h 6861768"/>
              <a:gd name="connsiteX1" fmla="*/ 1670376 w 6584949"/>
              <a:gd name="connsiteY1" fmla="*/ 1671965 h 6861768"/>
              <a:gd name="connsiteX2" fmla="*/ 1670376 w 6584949"/>
              <a:gd name="connsiteY2" fmla="*/ 836777 h 6861768"/>
              <a:gd name="connsiteX3" fmla="*/ 835188 w 6584949"/>
              <a:gd name="connsiteY3" fmla="*/ 836777 h 6861768"/>
              <a:gd name="connsiteX4" fmla="*/ 0 w 6584949"/>
              <a:gd name="connsiteY4" fmla="*/ 0 h 6861768"/>
              <a:gd name="connsiteX5" fmla="*/ 5132069 w 6584949"/>
              <a:gd name="connsiteY5" fmla="*/ 10160 h 6861768"/>
              <a:gd name="connsiteX6" fmla="*/ 6584949 w 6584949"/>
              <a:gd name="connsiteY6" fmla="*/ 6861768 h 6861768"/>
              <a:gd name="connsiteX7" fmla="*/ 0 w 6584949"/>
              <a:gd name="connsiteY7" fmla="*/ 6861768 h 6861768"/>
              <a:gd name="connsiteX8" fmla="*/ 0 w 6584949"/>
              <a:gd name="connsiteY8" fmla="*/ 1673751 h 6861768"/>
              <a:gd name="connsiteX9" fmla="*/ 830876 w 6584949"/>
              <a:gd name="connsiteY9" fmla="*/ 923954 h 6861768"/>
              <a:gd name="connsiteX10" fmla="*/ 835168 w 6584949"/>
              <a:gd name="connsiteY10" fmla="*/ 838956 h 6861768"/>
              <a:gd name="connsiteX11" fmla="*/ 835188 w 6584949"/>
              <a:gd name="connsiteY11" fmla="*/ 838956 h 6861768"/>
              <a:gd name="connsiteX12" fmla="*/ 835178 w 6584949"/>
              <a:gd name="connsiteY12" fmla="*/ 838760 h 6861768"/>
              <a:gd name="connsiteX13" fmla="*/ 835188 w 6584949"/>
              <a:gd name="connsiteY13" fmla="*/ 838563 h 6861768"/>
              <a:gd name="connsiteX14" fmla="*/ 835168 w 6584949"/>
              <a:gd name="connsiteY14" fmla="*/ 838563 h 6861768"/>
              <a:gd name="connsiteX15" fmla="*/ 830876 w 6584949"/>
              <a:gd name="connsiteY15" fmla="*/ 753565 h 6861768"/>
              <a:gd name="connsiteX16" fmla="*/ 0 w 6584949"/>
              <a:gd name="connsiteY16" fmla="*/ 3768 h 6861768"/>
              <a:gd name="connsiteX17" fmla="*/ 0 w 6584949"/>
              <a:gd name="connsiteY17" fmla="*/ 0 h 6861768"/>
              <a:gd name="connsiteX0" fmla="*/ 835188 w 5142229"/>
              <a:gd name="connsiteY0" fmla="*/ 836777 h 6861768"/>
              <a:gd name="connsiteX1" fmla="*/ 1670376 w 5142229"/>
              <a:gd name="connsiteY1" fmla="*/ 1671965 h 6861768"/>
              <a:gd name="connsiteX2" fmla="*/ 1670376 w 5142229"/>
              <a:gd name="connsiteY2" fmla="*/ 836777 h 6861768"/>
              <a:gd name="connsiteX3" fmla="*/ 835188 w 5142229"/>
              <a:gd name="connsiteY3" fmla="*/ 836777 h 6861768"/>
              <a:gd name="connsiteX4" fmla="*/ 0 w 5142229"/>
              <a:gd name="connsiteY4" fmla="*/ 0 h 6861768"/>
              <a:gd name="connsiteX5" fmla="*/ 5132069 w 5142229"/>
              <a:gd name="connsiteY5" fmla="*/ 10160 h 6861768"/>
              <a:gd name="connsiteX6" fmla="*/ 5142229 w 5142229"/>
              <a:gd name="connsiteY6" fmla="*/ 6861768 h 6861768"/>
              <a:gd name="connsiteX7" fmla="*/ 0 w 5142229"/>
              <a:gd name="connsiteY7" fmla="*/ 6861768 h 6861768"/>
              <a:gd name="connsiteX8" fmla="*/ 0 w 5142229"/>
              <a:gd name="connsiteY8" fmla="*/ 1673751 h 6861768"/>
              <a:gd name="connsiteX9" fmla="*/ 830876 w 5142229"/>
              <a:gd name="connsiteY9" fmla="*/ 923954 h 6861768"/>
              <a:gd name="connsiteX10" fmla="*/ 835168 w 5142229"/>
              <a:gd name="connsiteY10" fmla="*/ 838956 h 6861768"/>
              <a:gd name="connsiteX11" fmla="*/ 835188 w 5142229"/>
              <a:gd name="connsiteY11" fmla="*/ 838956 h 6861768"/>
              <a:gd name="connsiteX12" fmla="*/ 835178 w 5142229"/>
              <a:gd name="connsiteY12" fmla="*/ 838760 h 6861768"/>
              <a:gd name="connsiteX13" fmla="*/ 835188 w 5142229"/>
              <a:gd name="connsiteY13" fmla="*/ 838563 h 6861768"/>
              <a:gd name="connsiteX14" fmla="*/ 835168 w 5142229"/>
              <a:gd name="connsiteY14" fmla="*/ 838563 h 6861768"/>
              <a:gd name="connsiteX15" fmla="*/ 830876 w 5142229"/>
              <a:gd name="connsiteY15" fmla="*/ 753565 h 6861768"/>
              <a:gd name="connsiteX16" fmla="*/ 0 w 5142229"/>
              <a:gd name="connsiteY16" fmla="*/ 3768 h 6861768"/>
              <a:gd name="connsiteX17" fmla="*/ 0 w 5142229"/>
              <a:gd name="connsiteY17" fmla="*/ 0 h 6861768"/>
              <a:gd name="connsiteX0" fmla="*/ 835188 w 5162842"/>
              <a:gd name="connsiteY0" fmla="*/ 836777 h 6861768"/>
              <a:gd name="connsiteX1" fmla="*/ 1670376 w 5162842"/>
              <a:gd name="connsiteY1" fmla="*/ 1671965 h 6861768"/>
              <a:gd name="connsiteX2" fmla="*/ 1670376 w 5162842"/>
              <a:gd name="connsiteY2" fmla="*/ 836777 h 6861768"/>
              <a:gd name="connsiteX3" fmla="*/ 835188 w 5162842"/>
              <a:gd name="connsiteY3" fmla="*/ 836777 h 6861768"/>
              <a:gd name="connsiteX4" fmla="*/ 0 w 5162842"/>
              <a:gd name="connsiteY4" fmla="*/ 0 h 6861768"/>
              <a:gd name="connsiteX5" fmla="*/ 5162549 w 5162842"/>
              <a:gd name="connsiteY5" fmla="*/ 10160 h 6861768"/>
              <a:gd name="connsiteX6" fmla="*/ 5142229 w 5162842"/>
              <a:gd name="connsiteY6" fmla="*/ 6861768 h 6861768"/>
              <a:gd name="connsiteX7" fmla="*/ 0 w 5162842"/>
              <a:gd name="connsiteY7" fmla="*/ 6861768 h 6861768"/>
              <a:gd name="connsiteX8" fmla="*/ 0 w 5162842"/>
              <a:gd name="connsiteY8" fmla="*/ 1673751 h 6861768"/>
              <a:gd name="connsiteX9" fmla="*/ 830876 w 5162842"/>
              <a:gd name="connsiteY9" fmla="*/ 923954 h 6861768"/>
              <a:gd name="connsiteX10" fmla="*/ 835168 w 5162842"/>
              <a:gd name="connsiteY10" fmla="*/ 838956 h 6861768"/>
              <a:gd name="connsiteX11" fmla="*/ 835188 w 5162842"/>
              <a:gd name="connsiteY11" fmla="*/ 838956 h 6861768"/>
              <a:gd name="connsiteX12" fmla="*/ 835178 w 5162842"/>
              <a:gd name="connsiteY12" fmla="*/ 838760 h 6861768"/>
              <a:gd name="connsiteX13" fmla="*/ 835188 w 5162842"/>
              <a:gd name="connsiteY13" fmla="*/ 838563 h 6861768"/>
              <a:gd name="connsiteX14" fmla="*/ 835168 w 5162842"/>
              <a:gd name="connsiteY14" fmla="*/ 838563 h 6861768"/>
              <a:gd name="connsiteX15" fmla="*/ 830876 w 5162842"/>
              <a:gd name="connsiteY15" fmla="*/ 753565 h 6861768"/>
              <a:gd name="connsiteX16" fmla="*/ 0 w 5162842"/>
              <a:gd name="connsiteY16" fmla="*/ 3768 h 6861768"/>
              <a:gd name="connsiteX17" fmla="*/ 0 w 5162842"/>
              <a:gd name="connsiteY17" fmla="*/ 0 h 6861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62842" h="6861768">
                <a:moveTo>
                  <a:pt x="835188" y="836777"/>
                </a:moveTo>
                <a:cubicBezTo>
                  <a:pt x="835188" y="1298026"/>
                  <a:pt x="1209127" y="1671965"/>
                  <a:pt x="1670376" y="1671965"/>
                </a:cubicBezTo>
                <a:lnTo>
                  <a:pt x="1670376" y="836777"/>
                </a:lnTo>
                <a:lnTo>
                  <a:pt x="835188" y="836777"/>
                </a:lnTo>
                <a:close/>
                <a:moveTo>
                  <a:pt x="0" y="0"/>
                </a:moveTo>
                <a:lnTo>
                  <a:pt x="5162549" y="10160"/>
                </a:lnTo>
                <a:cubicBezTo>
                  <a:pt x="5165936" y="2294029"/>
                  <a:pt x="5138842" y="4577899"/>
                  <a:pt x="5142229" y="6861768"/>
                </a:cubicBezTo>
                <a:lnTo>
                  <a:pt x="0" y="6861768"/>
                </a:lnTo>
                <a:lnTo>
                  <a:pt x="0" y="1673751"/>
                </a:lnTo>
                <a:cubicBezTo>
                  <a:pt x="432421" y="1673751"/>
                  <a:pt x="788105" y="1345094"/>
                  <a:pt x="830876" y="923954"/>
                </a:cubicBezTo>
                <a:lnTo>
                  <a:pt x="835168" y="838956"/>
                </a:lnTo>
                <a:lnTo>
                  <a:pt x="835188" y="838956"/>
                </a:lnTo>
                <a:cubicBezTo>
                  <a:pt x="835185" y="838891"/>
                  <a:pt x="835181" y="838825"/>
                  <a:pt x="835178" y="838760"/>
                </a:cubicBezTo>
                <a:cubicBezTo>
                  <a:pt x="835181" y="838694"/>
                  <a:pt x="835185" y="838629"/>
                  <a:pt x="835188" y="838563"/>
                </a:cubicBezTo>
                <a:lnTo>
                  <a:pt x="835168" y="838563"/>
                </a:lnTo>
                <a:lnTo>
                  <a:pt x="830876" y="753565"/>
                </a:lnTo>
                <a:cubicBezTo>
                  <a:pt x="788105" y="332425"/>
                  <a:pt x="432421" y="3768"/>
                  <a:pt x="0" y="3768"/>
                </a:cubicBezTo>
                <a:lnTo>
                  <a:pt x="0" y="0"/>
                </a:lnTo>
                <a:close/>
              </a:path>
            </a:pathLst>
          </a:custGeom>
          <a:noFill/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B84695A9-88A1-EC7F-9AD4-425162D42E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92255" y="1980053"/>
            <a:ext cx="4361687" cy="1184585"/>
          </a:xfrm>
        </p:spPr>
        <p:txBody>
          <a:bodyPr anchor="t">
            <a:normAutofit/>
          </a:bodyPr>
          <a:lstStyle/>
          <a:p>
            <a:r>
              <a:rPr lang="en-US" altLang="zh-CN" dirty="0"/>
              <a:t>Lecture Twelve: Innovation and Disruptive Strategies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615974-BA92-014B-E968-DBD2D70105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54933" y="6088871"/>
            <a:ext cx="3843187" cy="756322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US" altLang="zh-CN" sz="2400" b="1" dirty="0"/>
              <a:t>Lecturer: </a:t>
            </a:r>
            <a:r>
              <a:rPr lang="en-US" altLang="zh-CN" sz="2400" b="1" dirty="0" err="1"/>
              <a:t>Githii</a:t>
            </a:r>
            <a:r>
              <a:rPr lang="en-US" altLang="zh-CN" sz="2400" b="1" dirty="0"/>
              <a:t> Stephen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6E4B0D-C731-7650-B53C-A287CA9213D7}"/>
              </a:ext>
            </a:extLst>
          </p:cNvPr>
          <p:cNvSpPr txBox="1"/>
          <p:nvPr/>
        </p:nvSpPr>
        <p:spPr>
          <a:xfrm>
            <a:off x="380707" y="4374421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418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8360" y="297375"/>
            <a:ext cx="9508571" cy="85106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t>Introduction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02F5716-D34C-9F27-1A77-0A6374B4A2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6953041"/>
              </p:ext>
            </p:extLst>
          </p:nvPr>
        </p:nvGraphicFramePr>
        <p:xfrm>
          <a:off x="487716" y="1290344"/>
          <a:ext cx="8862808" cy="3981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2733" y="546465"/>
            <a:ext cx="3542787" cy="2667975"/>
          </a:xfrm>
        </p:spPr>
        <p:txBody>
          <a:bodyPr anchor="ctr">
            <a:normAutofit/>
          </a:bodyPr>
          <a:lstStyle/>
          <a:p>
            <a:r>
              <a:t>Learning Outcomes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96E7CB8-9C76-03FE-3578-EC4F676FBFCE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098994508"/>
              </p:ext>
            </p:extLst>
          </p:nvPr>
        </p:nvGraphicFramePr>
        <p:xfrm>
          <a:off x="503769" y="714364"/>
          <a:ext cx="6429181" cy="5418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3851" y="637365"/>
            <a:ext cx="5224149" cy="1527048"/>
          </a:xfrm>
        </p:spPr>
        <p:txBody>
          <a:bodyPr anchor="b">
            <a:normAutofit/>
          </a:bodyPr>
          <a:lstStyle/>
          <a:p>
            <a:r>
              <a:t>Learning Outcomes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6098020" y="2306316"/>
            <a:ext cx="5249980" cy="3693934"/>
          </a:xfrm>
        </p:spPr>
        <p:txBody>
          <a:bodyPr vert="horz" lIns="0" tIns="0" rIns="0" bIns="0" rtlCol="0" anchor="t">
            <a:normAutofit/>
          </a:bodyPr>
          <a:lstStyle/>
          <a:p>
            <a:endParaRPr/>
          </a:p>
          <a:p>
            <a:r>
              <a:rPr dirty="0"/>
              <a:t>Reflect on how innovation </a:t>
            </a:r>
            <a:r>
              <a:rPr lang="en-US" dirty="0"/>
              <a:t>and disruptive strategies </a:t>
            </a:r>
            <a:r>
              <a:rPr dirty="0"/>
              <a:t>applies to personal life.</a:t>
            </a:r>
            <a:endParaRPr dirty="0">
              <a:cs typeface="Poppins"/>
            </a:endParaRPr>
          </a:p>
        </p:txBody>
      </p:sp>
      <p:pic>
        <p:nvPicPr>
          <p:cNvPr id="4" name="Picture 3" descr="A person looking at himself in a mirror&#10;&#10;AI-generated content may be incorrect.">
            <a:extLst>
              <a:ext uri="{FF2B5EF4-FFF2-40B4-BE49-F238E27FC236}">
                <a16:creationId xmlns:a16="http://schemas.microsoft.com/office/drawing/2014/main" id="{8E0D025F-0BA8-021A-64DE-317EAB1DFD4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2338" b="1"/>
          <a:stretch>
            <a:fillRect/>
          </a:stretch>
        </p:blipFill>
        <p:spPr>
          <a:xfrm>
            <a:off x="487717" y="635485"/>
            <a:ext cx="4913750" cy="5338933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CED285-166B-3C00-096B-33F23F3EBF3E}"/>
              </a:ext>
            </a:extLst>
          </p:cNvPr>
          <p:cNvSpPr txBox="1"/>
          <p:nvPr/>
        </p:nvSpPr>
        <p:spPr>
          <a:xfrm>
            <a:off x="739295" y="799745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0436" y="620747"/>
            <a:ext cx="5366496" cy="903937"/>
          </a:xfrm>
        </p:spPr>
        <p:txBody>
          <a:bodyPr anchor="b">
            <a:normAutofit/>
          </a:bodyPr>
          <a:lstStyle/>
          <a:p>
            <a:r>
              <a:t>Case Study: Kodak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8"/>
          </p:nvPr>
        </p:nvSpPr>
        <p:spPr>
          <a:xfrm>
            <a:off x="5960063" y="1726418"/>
            <a:ext cx="5766869" cy="4299662"/>
          </a:xfrm>
        </p:spPr>
        <p:txBody>
          <a:bodyPr vert="horz" lIns="0" tIns="0" rIns="0" bIns="0" rtlCol="0" anchor="t">
            <a:normAutofit/>
          </a:bodyPr>
          <a:lstStyle/>
          <a:p>
            <a:endParaRPr/>
          </a:p>
          <a:p>
            <a:pPr marL="342900" indent="-342900">
              <a:buChar char="•"/>
            </a:pPr>
            <a:r>
              <a:rPr sz="2400" dirty="0"/>
              <a:t>1975: Invented digital camera, shelved it.</a:t>
            </a:r>
            <a:endParaRPr sz="2400" dirty="0">
              <a:cs typeface="Poppins"/>
            </a:endParaRPr>
          </a:p>
          <a:p>
            <a:pPr marL="342900" indent="-342900">
              <a:buChar char="•"/>
            </a:pPr>
            <a:r>
              <a:rPr sz="2400" dirty="0"/>
              <a:t>Feared it would harm film business.</a:t>
            </a:r>
            <a:endParaRPr sz="2400" dirty="0">
              <a:cs typeface="Poppins"/>
            </a:endParaRPr>
          </a:p>
          <a:p>
            <a:pPr marL="342900" indent="-342900">
              <a:buChar char="•"/>
            </a:pPr>
            <a:r>
              <a:rPr sz="2400" dirty="0"/>
              <a:t>Eventually declared bankruptcy.</a:t>
            </a:r>
            <a:endParaRPr sz="2400" dirty="0">
              <a:cs typeface="Poppins"/>
            </a:endParaRPr>
          </a:p>
        </p:txBody>
      </p:sp>
      <p:pic>
        <p:nvPicPr>
          <p:cNvPr id="4" name="Picture 3" descr="A group of cameras and slides on a table&#10;&#10;AI-generated content may be incorrect.">
            <a:extLst>
              <a:ext uri="{FF2B5EF4-FFF2-40B4-BE49-F238E27FC236}">
                <a16:creationId xmlns:a16="http://schemas.microsoft.com/office/drawing/2014/main" id="{8E4A310D-4509-67FE-DFF5-9527B879E8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524" r="6553"/>
          <a:stretch>
            <a:fillRect/>
          </a:stretch>
        </p:blipFill>
        <p:spPr>
          <a:xfrm>
            <a:off x="487718" y="620748"/>
            <a:ext cx="5116403" cy="5405332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ABD5E64-5ED1-240D-1AEB-B459BBB4ACDF}"/>
              </a:ext>
            </a:extLst>
          </p:cNvPr>
          <p:cNvSpPr txBox="1"/>
          <p:nvPr/>
        </p:nvSpPr>
        <p:spPr>
          <a:xfrm>
            <a:off x="840148" y="766127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654A0F-2629-EFE0-4084-473523A4FC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21BB2-5417-E612-3AB0-56485F131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0436" y="620747"/>
            <a:ext cx="5366496" cy="903937"/>
          </a:xfrm>
        </p:spPr>
        <p:txBody>
          <a:bodyPr anchor="b">
            <a:normAutofit/>
          </a:bodyPr>
          <a:lstStyle/>
          <a:p>
            <a:r>
              <a:rPr lang="en-US" dirty="0"/>
              <a:t>Reflection from</a:t>
            </a:r>
            <a:r>
              <a:rPr dirty="0"/>
              <a:t> Kodak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7B35F-9BF4-B01C-642B-C8DDBCE35C7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960063" y="1726418"/>
            <a:ext cx="5766869" cy="4299662"/>
          </a:xfrm>
        </p:spPr>
        <p:txBody>
          <a:bodyPr vert="horz" lIns="0" tIns="0" rIns="0" bIns="0" rtlCol="0" anchor="t">
            <a:normAutofit/>
          </a:bodyPr>
          <a:lstStyle/>
          <a:p>
            <a:endParaRPr/>
          </a:p>
          <a:p>
            <a:pPr marL="342900" indent="-342900">
              <a:buChar char="•"/>
            </a:pPr>
            <a:r>
              <a:rPr lang="en-US" sz="2400" dirty="0">
                <a:cs typeface="Poppins"/>
              </a:rPr>
              <a:t>Kodak had innovation but feared disruption</a:t>
            </a:r>
          </a:p>
          <a:p>
            <a:pPr marL="342900" indent="-342900">
              <a:buChar char="•"/>
            </a:pPr>
            <a:r>
              <a:rPr lang="en-US" sz="2400" dirty="0">
                <a:cs typeface="Poppins"/>
              </a:rPr>
              <a:t>The two go hand in hand</a:t>
            </a:r>
          </a:p>
        </p:txBody>
      </p:sp>
      <p:pic>
        <p:nvPicPr>
          <p:cNvPr id="4" name="Picture 3" descr="A group of cameras and slides on a table&#10;&#10;AI-generated content may be incorrect.">
            <a:extLst>
              <a:ext uri="{FF2B5EF4-FFF2-40B4-BE49-F238E27FC236}">
                <a16:creationId xmlns:a16="http://schemas.microsoft.com/office/drawing/2014/main" id="{27909BB3-7CA8-2664-0549-294618354AB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524" r="6553"/>
          <a:stretch>
            <a:fillRect/>
          </a:stretch>
        </p:blipFill>
        <p:spPr>
          <a:xfrm>
            <a:off x="487718" y="620748"/>
            <a:ext cx="5116403" cy="5405332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523323-EC76-12BD-B9CF-980C5FC54348}"/>
              </a:ext>
            </a:extLst>
          </p:cNvPr>
          <p:cNvSpPr txBox="1"/>
          <p:nvPr/>
        </p:nvSpPr>
        <p:spPr>
          <a:xfrm>
            <a:off x="840148" y="766127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247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963" y="858337"/>
            <a:ext cx="10504000" cy="970463"/>
          </a:xfrm>
        </p:spPr>
        <p:txBody>
          <a:bodyPr anchor="ctr">
            <a:normAutofit/>
          </a:bodyPr>
          <a:lstStyle/>
          <a:p>
            <a:r>
              <a:t>Case Study: M-Pesa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6804020" y="401446"/>
            <a:ext cx="5056093" cy="3945032"/>
          </a:xfrm>
        </p:spPr>
        <p:txBody>
          <a:bodyPr vert="horz" lIns="0" tIns="0" rIns="0" bIns="0" rtlCol="0" anchor="t">
            <a:normAutofit/>
          </a:bodyPr>
          <a:lstStyle/>
          <a:p>
            <a:endParaRPr/>
          </a:p>
          <a:p>
            <a:pPr marL="342900" indent="-342900">
              <a:buChar char="•"/>
            </a:pPr>
            <a:r>
              <a:rPr sz="2400" dirty="0"/>
              <a:t>Launched by Safaricom in 2007.</a:t>
            </a:r>
            <a:endParaRPr sz="2400" dirty="0">
              <a:cs typeface="Poppins"/>
            </a:endParaRPr>
          </a:p>
          <a:p>
            <a:pPr marL="342900" indent="-342900">
              <a:buChar char="•"/>
            </a:pPr>
            <a:r>
              <a:rPr sz="2400" dirty="0"/>
              <a:t>Offered SMS-based money transfer.</a:t>
            </a:r>
            <a:endParaRPr sz="2400" dirty="0">
              <a:cs typeface="Poppins"/>
            </a:endParaRPr>
          </a:p>
          <a:p>
            <a:pPr marL="342900" indent="-342900">
              <a:buChar char="•"/>
            </a:pPr>
            <a:r>
              <a:rPr sz="2400" dirty="0"/>
              <a:t>Reached unbanked, bypassed traditional banks.</a:t>
            </a:r>
            <a:endParaRPr sz="2400" dirty="0">
              <a:cs typeface="Poppins"/>
            </a:endParaRPr>
          </a:p>
        </p:txBody>
      </p:sp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A37B2123-40A9-B08C-E762-3F2A80CEB2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893"/>
          <a:stretch>
            <a:fillRect/>
          </a:stretch>
        </p:blipFill>
        <p:spPr>
          <a:xfrm>
            <a:off x="340470" y="1980195"/>
            <a:ext cx="5184974" cy="3945032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0C4542-FE9E-F9F7-5485-ADB1DFCC107E}"/>
              </a:ext>
            </a:extLst>
          </p:cNvPr>
          <p:cNvSpPr txBox="1"/>
          <p:nvPr/>
        </p:nvSpPr>
        <p:spPr>
          <a:xfrm>
            <a:off x="879329" y="5215341"/>
            <a:ext cx="46035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Poppins"/>
              </a:rPr>
              <a:t>Image source: How.africa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3686" y="585997"/>
            <a:ext cx="6605408" cy="574497"/>
          </a:xfrm>
        </p:spPr>
        <p:txBody>
          <a:bodyPr anchor="b">
            <a:normAutofit/>
          </a:bodyPr>
          <a:lstStyle/>
          <a:p>
            <a:r>
              <a:rPr lang="en-US" dirty="0"/>
              <a:t>Reflection from </a:t>
            </a:r>
            <a:r>
              <a:t>M-Pesa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8"/>
          </p:nvPr>
        </p:nvSpPr>
        <p:spPr>
          <a:xfrm>
            <a:off x="329254" y="1723912"/>
            <a:ext cx="6609299" cy="3966371"/>
          </a:xfrm>
        </p:spPr>
        <p:txBody>
          <a:bodyPr vert="horz" lIns="0" tIns="0" rIns="0" bIns="0" rtlCol="0" anchor="t">
            <a:noAutofit/>
          </a:bodyPr>
          <a:lstStyle/>
          <a:p>
            <a:endParaRPr/>
          </a:p>
          <a:p>
            <a:pPr marL="285750" indent="-285750">
              <a:buChar char="•"/>
            </a:pPr>
            <a:r>
              <a:rPr lang="en-US" sz="2400" dirty="0"/>
              <a:t>What problem was M-Pesa solving, and why weren’t traditional banks addressing it?</a:t>
            </a:r>
            <a:endParaRPr lang="en-US" sz="2400" dirty="0">
              <a:cs typeface="Poppins"/>
            </a:endParaRPr>
          </a:p>
          <a:p>
            <a:pPr marL="285750" indent="-285750">
              <a:buChar char="•"/>
            </a:pPr>
            <a:r>
              <a:rPr lang="en-US" sz="2400" dirty="0"/>
              <a:t>In what ways did M-Pesa “disrupt” the financial services industry in Kenya and beyond?</a:t>
            </a:r>
            <a:endParaRPr lang="en-US" sz="2400" dirty="0">
              <a:cs typeface="Poppins"/>
            </a:endParaRPr>
          </a:p>
          <a:p>
            <a:pPr marL="285750" indent="-285750">
              <a:buChar char="•"/>
            </a:pPr>
            <a:r>
              <a:rPr lang="en-US" sz="2400" dirty="0"/>
              <a:t>Who were the early adopters of M-Pesa, and why do you think they embraced it quickly?</a:t>
            </a:r>
            <a:endParaRPr lang="en-US" sz="2400" dirty="0">
              <a:cs typeface="Poppins"/>
            </a:endParaRPr>
          </a:p>
          <a:p>
            <a:endParaRPr lang="en-US"/>
          </a:p>
        </p:txBody>
      </p:sp>
      <p:pic>
        <p:nvPicPr>
          <p:cNvPr id="4" name="Picture 3" descr="Green balls floating in the air&#10;&#10;AI-generated content may be incorrect.">
            <a:extLst>
              <a:ext uri="{FF2B5EF4-FFF2-40B4-BE49-F238E27FC236}">
                <a16:creationId xmlns:a16="http://schemas.microsoft.com/office/drawing/2014/main" id="{1D6D80C3-D387-BA44-78B9-98ED070A902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329" r="22456" b="1"/>
          <a:stretch>
            <a:fillRect/>
          </a:stretch>
        </p:blipFill>
        <p:spPr>
          <a:xfrm>
            <a:off x="8409137" y="2721"/>
            <a:ext cx="3776643" cy="3412388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1BCF6B-A071-F90B-788D-A1E6776258FA}"/>
              </a:ext>
            </a:extLst>
          </p:cNvPr>
          <p:cNvSpPr txBox="1"/>
          <p:nvPr/>
        </p:nvSpPr>
        <p:spPr>
          <a:xfrm>
            <a:off x="8583412" y="273068"/>
            <a:ext cx="3611865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1954" y="262330"/>
            <a:ext cx="4498515" cy="2306347"/>
          </a:xfrm>
        </p:spPr>
        <p:txBody>
          <a:bodyPr anchor="ctr">
            <a:normAutofit/>
          </a:bodyPr>
          <a:lstStyle/>
          <a:p>
            <a:r>
              <a:t>What is Innovation?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39288C5-450E-F0F0-FC07-86CA1F3D7F28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704544692"/>
              </p:ext>
            </p:extLst>
          </p:nvPr>
        </p:nvGraphicFramePr>
        <p:xfrm>
          <a:off x="632921" y="714364"/>
          <a:ext cx="6429181" cy="5418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6132" y="510849"/>
            <a:ext cx="7212711" cy="585703"/>
          </a:xfrm>
        </p:spPr>
        <p:txBody>
          <a:bodyPr anchor="b">
            <a:normAutofit/>
          </a:bodyPr>
          <a:lstStyle/>
          <a:p>
            <a:r>
              <a:rPr dirty="0"/>
              <a:t>Types of Innovation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8"/>
          </p:nvPr>
        </p:nvSpPr>
        <p:spPr>
          <a:xfrm>
            <a:off x="199956" y="2552767"/>
            <a:ext cx="7212710" cy="3966371"/>
          </a:xfrm>
        </p:spPr>
        <p:txBody>
          <a:bodyPr vert="horz" lIns="0" tIns="0" rIns="0" bIns="0" rtlCol="0" anchor="t">
            <a:noAutofit/>
          </a:bodyPr>
          <a:lstStyle/>
          <a:p>
            <a:pPr marL="342900" indent="-342900">
              <a:buChar char="•"/>
            </a:pPr>
            <a:r>
              <a:rPr lang="en-US" sz="2400" dirty="0"/>
              <a:t> </a:t>
            </a:r>
            <a:r>
              <a:rPr lang="en-US" sz="2400" b="1" dirty="0"/>
              <a:t>Incremental Innovation</a:t>
            </a:r>
            <a:r>
              <a:rPr lang="en-US" sz="2400" dirty="0"/>
              <a:t>: Involves small, gradual improvements to existing products, services, or processes. Example: Upgrading smartphone camera or battery life.</a:t>
            </a:r>
            <a:endParaRPr lang="en-US" sz="2400" dirty="0">
              <a:cs typeface="Poppins"/>
            </a:endParaRPr>
          </a:p>
          <a:p>
            <a:endParaRPr lang="en-US" sz="2400" dirty="0">
              <a:cs typeface="Poppins"/>
            </a:endParaRPr>
          </a:p>
        </p:txBody>
      </p:sp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E75DC31D-8CD0-4D1B-DB0E-F39268789FB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987" r="6376"/>
          <a:stretch>
            <a:fillRect/>
          </a:stretch>
        </p:blipFill>
        <p:spPr>
          <a:xfrm>
            <a:off x="7737923" y="-4620"/>
            <a:ext cx="4458705" cy="3240437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72C2C60-8176-1F1E-03F7-450A38DB1559}"/>
              </a:ext>
            </a:extLst>
          </p:cNvPr>
          <p:cNvSpPr txBox="1"/>
          <p:nvPr/>
        </p:nvSpPr>
        <p:spPr>
          <a:xfrm>
            <a:off x="7754509" y="2917846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FB04A-8648-DCC1-226A-1CE729A386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DFC1B-9DD1-2640-7DE8-B9B15D336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132" y="510849"/>
            <a:ext cx="7212711" cy="585703"/>
          </a:xfrm>
        </p:spPr>
        <p:txBody>
          <a:bodyPr anchor="b">
            <a:normAutofit/>
          </a:bodyPr>
          <a:lstStyle/>
          <a:p>
            <a:r>
              <a:rPr dirty="0"/>
              <a:t>Types of Innovation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341F51-7B97-7037-5572-1E65A53771F4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56838" y="2586385"/>
            <a:ext cx="7212710" cy="3966371"/>
          </a:xfrm>
        </p:spPr>
        <p:txBody>
          <a:bodyPr vert="horz" lIns="0" tIns="0" rIns="0" bIns="0" rtlCol="0" anchor="t">
            <a:noAutofit/>
          </a:bodyPr>
          <a:lstStyle/>
          <a:p>
            <a:pPr marL="342900" indent="-342900">
              <a:buChar char="•"/>
            </a:pPr>
            <a:r>
              <a:rPr lang="en-US" sz="2400" b="1" dirty="0"/>
              <a:t>Radical Innovation</a:t>
            </a:r>
            <a:r>
              <a:rPr lang="en-US" sz="2400" dirty="0"/>
              <a:t>: Introduces groundbreaking, transformative changes that often create entirely new markets. Example: The introduction of 3D printing or electric vehicles.</a:t>
            </a:r>
            <a:endParaRPr lang="en-US" sz="2400" dirty="0">
              <a:cs typeface="Poppins"/>
            </a:endParaRPr>
          </a:p>
        </p:txBody>
      </p:sp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DCFBE715-E3F3-3B32-A8D3-0EE0BA15321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987" r="6376"/>
          <a:stretch>
            <a:fillRect/>
          </a:stretch>
        </p:blipFill>
        <p:spPr>
          <a:xfrm>
            <a:off x="7737923" y="-4620"/>
            <a:ext cx="4458705" cy="3240437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3925CA3-57F4-98D8-01EF-EC89B2D749B8}"/>
              </a:ext>
            </a:extLst>
          </p:cNvPr>
          <p:cNvSpPr txBox="1"/>
          <p:nvPr/>
        </p:nvSpPr>
        <p:spPr>
          <a:xfrm>
            <a:off x="7742972" y="2794392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219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86A40-307E-8232-17CF-E3F7780C17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5F55A-AB73-9AF2-E49D-53BAA8BDF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132" y="510849"/>
            <a:ext cx="7212711" cy="585703"/>
          </a:xfrm>
        </p:spPr>
        <p:txBody>
          <a:bodyPr anchor="b">
            <a:normAutofit/>
          </a:bodyPr>
          <a:lstStyle/>
          <a:p>
            <a:r>
              <a:rPr dirty="0"/>
              <a:t>Types of Innovation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56953E-FF59-5896-3BA7-91E7BCCE4AE4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34427" y="2082120"/>
            <a:ext cx="7212710" cy="3966371"/>
          </a:xfrm>
        </p:spPr>
        <p:txBody>
          <a:bodyPr vert="horz" lIns="0" tIns="0" rIns="0" bIns="0" rtlCol="0" anchor="t">
            <a:noAutofit/>
          </a:bodyPr>
          <a:lstStyle/>
          <a:p>
            <a:pPr marL="342900" indent="-342900">
              <a:buChar char="•"/>
            </a:pPr>
            <a:r>
              <a:rPr lang="en-US" sz="2400" b="1" dirty="0"/>
              <a:t> Disruptive Innovation</a:t>
            </a:r>
            <a:r>
              <a:rPr lang="en-US" sz="2400" dirty="0"/>
              <a:t>: Begins with a simple product or service targeting a niche or underserved segment, eventually displacing established market leaders. Example: M-Pesa .</a:t>
            </a:r>
          </a:p>
          <a:p>
            <a:endParaRPr lang="en-US" sz="2400" dirty="0">
              <a:cs typeface="Poppins"/>
            </a:endParaRPr>
          </a:p>
          <a:p>
            <a:pPr marL="342900" indent="-342900">
              <a:buChar char="•"/>
            </a:pPr>
            <a:endParaRPr lang="en-US" sz="2400" dirty="0">
              <a:cs typeface="Poppins"/>
            </a:endParaRPr>
          </a:p>
        </p:txBody>
      </p:sp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55AE24B3-277B-271E-56AD-CA2D517FB91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987" r="6376"/>
          <a:stretch>
            <a:fillRect/>
          </a:stretch>
        </p:blipFill>
        <p:spPr>
          <a:xfrm>
            <a:off x="7737923" y="-4620"/>
            <a:ext cx="4458705" cy="3240437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7196E54-A692-3310-070E-73242E6211E6}"/>
              </a:ext>
            </a:extLst>
          </p:cNvPr>
          <p:cNvSpPr txBox="1"/>
          <p:nvPr/>
        </p:nvSpPr>
        <p:spPr>
          <a:xfrm>
            <a:off x="7742799" y="2920759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45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7D6C9-EF04-BFF4-DABC-66A946D135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388E9-C5CA-5ECC-84DA-FB3B73587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132" y="510849"/>
            <a:ext cx="7212711" cy="585703"/>
          </a:xfrm>
        </p:spPr>
        <p:txBody>
          <a:bodyPr anchor="b">
            <a:normAutofit/>
          </a:bodyPr>
          <a:lstStyle/>
          <a:p>
            <a:r>
              <a:rPr dirty="0"/>
              <a:t>Types of Innovation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9CF470-C3C6-13A5-752E-4D6E7504005D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289603" y="2239003"/>
            <a:ext cx="7212710" cy="3966371"/>
          </a:xfrm>
        </p:spPr>
        <p:txBody>
          <a:bodyPr vert="horz" lIns="0" tIns="0" rIns="0" bIns="0" rtlCol="0" anchor="t">
            <a:noAutofit/>
          </a:bodyPr>
          <a:lstStyle/>
          <a:p>
            <a:pPr marL="342900" indent="-342900">
              <a:buChar char="•"/>
            </a:pPr>
            <a:r>
              <a:rPr lang="en-US" sz="2400" b="1" dirty="0"/>
              <a:t>Architectural Innovation</a:t>
            </a:r>
            <a:r>
              <a:rPr lang="en-US" sz="2400" dirty="0"/>
              <a:t>: Reconfigures existing technologies or components into new structures.</a:t>
            </a:r>
            <a:endParaRPr lang="en-US" dirty="0"/>
          </a:p>
          <a:p>
            <a:pPr marL="342900" indent="-342900">
              <a:buChar char="•"/>
            </a:pPr>
            <a:endParaRPr lang="en-US" sz="2400" dirty="0">
              <a:cs typeface="Poppins"/>
            </a:endParaRPr>
          </a:p>
        </p:txBody>
      </p:sp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E6218A91-C8BA-EFB1-D7BF-BBAA9111CDE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987" r="6376"/>
          <a:stretch>
            <a:fillRect/>
          </a:stretch>
        </p:blipFill>
        <p:spPr>
          <a:xfrm>
            <a:off x="7737923" y="-4620"/>
            <a:ext cx="4458705" cy="3240437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0075D51-0164-0CBE-0ECF-306EE3793572}"/>
              </a:ext>
            </a:extLst>
          </p:cNvPr>
          <p:cNvSpPr txBox="1"/>
          <p:nvPr/>
        </p:nvSpPr>
        <p:spPr>
          <a:xfrm>
            <a:off x="7776589" y="2917656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0187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65C987-9CE9-B59E-160F-AF7BDF202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06C7B-70EC-53BF-7910-4BC0AC740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132" y="510849"/>
            <a:ext cx="7212711" cy="585703"/>
          </a:xfrm>
        </p:spPr>
        <p:txBody>
          <a:bodyPr anchor="b">
            <a:normAutofit/>
          </a:bodyPr>
          <a:lstStyle/>
          <a:p>
            <a:r>
              <a:rPr dirty="0"/>
              <a:t>Types of Innovation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D8F1E4-9634-4736-8A2B-ECDAE7A9117D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01662" y="2216591"/>
            <a:ext cx="7212710" cy="3966371"/>
          </a:xfrm>
        </p:spPr>
        <p:txBody>
          <a:bodyPr vert="horz" lIns="0" tIns="0" rIns="0" bIns="0" rtlCol="0" anchor="t">
            <a:noAutofit/>
          </a:bodyPr>
          <a:lstStyle/>
          <a:p>
            <a:pPr marL="342900" indent="-342900">
              <a:buChar char="•"/>
            </a:pPr>
            <a:r>
              <a:rPr lang="en-US" sz="2400" b="1">
                <a:cs typeface="Poppins"/>
              </a:rPr>
              <a:t>Sustaining Innovation</a:t>
            </a:r>
            <a:r>
              <a:rPr lang="en-US" sz="2400">
                <a:cs typeface="Poppins"/>
              </a:rPr>
              <a:t>: Enhances existing products to better serve current customers</a:t>
            </a:r>
            <a:endParaRPr lang="en-US" sz="2400" dirty="0">
              <a:cs typeface="Poppins"/>
            </a:endParaRPr>
          </a:p>
          <a:p>
            <a:pPr marL="342900" indent="-342900">
              <a:buChar char="•"/>
            </a:pPr>
            <a:endParaRPr lang="en-US" sz="2400" dirty="0">
              <a:cs typeface="Poppins"/>
            </a:endParaRPr>
          </a:p>
          <a:p>
            <a:pPr marL="342900" indent="-342900">
              <a:buChar char="•"/>
            </a:pPr>
            <a:r>
              <a:rPr lang="en-US" sz="2400" b="1">
                <a:cs typeface="Poppins"/>
              </a:rPr>
              <a:t>Open Innovation</a:t>
            </a:r>
            <a:r>
              <a:rPr lang="en-US" sz="2400">
                <a:cs typeface="Poppins"/>
              </a:rPr>
              <a:t>: Leverages external ideas and innovations, often through partnerships or crowdsourcing</a:t>
            </a:r>
            <a:endParaRPr lang="en-US" sz="2400" dirty="0">
              <a:cs typeface="Poppins"/>
            </a:endParaRPr>
          </a:p>
        </p:txBody>
      </p:sp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8AB8AE5B-1C33-DE79-215C-2BB54AF375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987" r="6376"/>
          <a:stretch>
            <a:fillRect/>
          </a:stretch>
        </p:blipFill>
        <p:spPr>
          <a:xfrm>
            <a:off x="7737923" y="-4620"/>
            <a:ext cx="4458705" cy="3240437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7AC0B18-A2D2-2714-D37C-A2B3C3B085D5}"/>
              </a:ext>
            </a:extLst>
          </p:cNvPr>
          <p:cNvSpPr txBox="1"/>
          <p:nvPr/>
        </p:nvSpPr>
        <p:spPr>
          <a:xfrm>
            <a:off x="7776589" y="2917656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1690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716" y="620256"/>
            <a:ext cx="11239215" cy="52818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t>What is a Disruptive Strategy?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63A1AEC-082B-F8DA-DC56-95C5FA1C24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9658220"/>
              </p:ext>
            </p:extLst>
          </p:nvPr>
        </p:nvGraphicFramePr>
        <p:xfrm>
          <a:off x="487716" y="2091090"/>
          <a:ext cx="8527011" cy="38912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000" y="852884"/>
            <a:ext cx="4672584" cy="1453896"/>
          </a:xfrm>
        </p:spPr>
        <p:txBody>
          <a:bodyPr anchor="ctr">
            <a:normAutofit/>
          </a:bodyPr>
          <a:lstStyle/>
          <a:p>
            <a:r>
              <a:rPr lang="en-US" sz="3300"/>
              <a:t>Firms with Disruptive Strategies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5754255" y="1289913"/>
            <a:ext cx="5588489" cy="4724343"/>
          </a:xfrm>
        </p:spPr>
        <p:txBody>
          <a:bodyPr vert="horz" lIns="0" tIns="0" rIns="0" bIns="0" rtlCol="0" anchor="t">
            <a:normAutofit/>
          </a:bodyPr>
          <a:lstStyle/>
          <a:p>
            <a:pPr marL="342900" indent="-342900">
              <a:buChar char="•"/>
            </a:pPr>
            <a:r>
              <a:rPr lang="en-US" sz="2400" b="1" dirty="0"/>
              <a:t>M-Pesa</a:t>
            </a:r>
            <a:r>
              <a:rPr lang="en-US" sz="2400" dirty="0"/>
              <a:t>: Which we looked in our opening case as solving the lack of access to traditional banking. </a:t>
            </a:r>
          </a:p>
          <a:p>
            <a:pPr marL="342900" indent="-342900">
              <a:buChar char="•"/>
            </a:pPr>
            <a:endParaRPr lang="en-US"/>
          </a:p>
        </p:txBody>
      </p:sp>
      <p:pic>
        <p:nvPicPr>
          <p:cNvPr id="6" name="Picture 5" descr="Picture">
            <a:extLst>
              <a:ext uri="{FF2B5EF4-FFF2-40B4-BE49-F238E27FC236}">
                <a16:creationId xmlns:a16="http://schemas.microsoft.com/office/drawing/2014/main" id="{7F046F78-1D92-0CD4-B661-48C6DA5BE8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708" r="1" b="1"/>
          <a:stretch>
            <a:fillRect/>
          </a:stretch>
        </p:blipFill>
        <p:spPr>
          <a:xfrm>
            <a:off x="844000" y="2459420"/>
            <a:ext cx="4672584" cy="3545695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360FFD-B27A-AB13-CECD-6FD779934B74}"/>
              </a:ext>
            </a:extLst>
          </p:cNvPr>
          <p:cNvSpPr txBox="1"/>
          <p:nvPr/>
        </p:nvSpPr>
        <p:spPr>
          <a:xfrm>
            <a:off x="912947" y="5484282"/>
            <a:ext cx="46035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Poppins"/>
              </a:rPr>
              <a:t>Image source: How.africa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740E98-4273-0E7A-B0AB-9CE4FCA5A8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C2C78-D5BD-BF3A-1451-323975872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7400" y="254949"/>
            <a:ext cx="7535495" cy="1011527"/>
          </a:xfrm>
        </p:spPr>
        <p:txBody>
          <a:bodyPr anchor="b">
            <a:normAutofit/>
          </a:bodyPr>
          <a:lstStyle/>
          <a:p>
            <a:r>
              <a:t>Firms with Disruptive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628B5-7F7D-BD1D-4913-5E891A29A237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176291" y="1594190"/>
            <a:ext cx="7539197" cy="3927626"/>
          </a:xfrm>
        </p:spPr>
        <p:txBody>
          <a:bodyPr vert="horz" lIns="0" tIns="0" rIns="0" bIns="0" rtlCol="0" anchor="t">
            <a:noAutofit/>
          </a:bodyPr>
          <a:lstStyle/>
          <a:p>
            <a:pPr marL="342900" indent="-342900" algn="just">
              <a:buChar char="•"/>
            </a:pPr>
            <a:r>
              <a:rPr lang="en-US" sz="2400" b="1" dirty="0"/>
              <a:t>Netflix:</a:t>
            </a:r>
            <a:r>
              <a:rPr lang="en-US" sz="2400" dirty="0"/>
              <a:t> Started as a DVD rental-by-mail service targeting convenience over in-store experience, later shifted to streaming, disrupting traditional video rental and cable TV.</a:t>
            </a:r>
            <a:endParaRPr lang="en-US" sz="2400" dirty="0">
              <a:cs typeface="Poppins"/>
            </a:endParaRPr>
          </a:p>
          <a:p>
            <a:endParaRPr lang="en-US"/>
          </a:p>
        </p:txBody>
      </p:sp>
      <p:pic>
        <p:nvPicPr>
          <p:cNvPr id="4" name="Picture 3" descr="A black and white clapper board&#10;&#10;AI-generated content may be incorrect.">
            <a:extLst>
              <a:ext uri="{FF2B5EF4-FFF2-40B4-BE49-F238E27FC236}">
                <a16:creationId xmlns:a16="http://schemas.microsoft.com/office/drawing/2014/main" id="{70A8FB26-EAAF-286C-EE6F-E1ADB3069F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79" r="45406" b="1"/>
          <a:stretch>
            <a:fillRect/>
          </a:stretch>
        </p:blipFill>
        <p:spPr>
          <a:xfrm>
            <a:off x="487718" y="624743"/>
            <a:ext cx="3376270" cy="4238965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CDCB987-FD2E-1429-EF2E-D4B9FCC1C7C9}"/>
              </a:ext>
            </a:extLst>
          </p:cNvPr>
          <p:cNvSpPr txBox="1"/>
          <p:nvPr/>
        </p:nvSpPr>
        <p:spPr>
          <a:xfrm>
            <a:off x="492766" y="754921"/>
            <a:ext cx="3230865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7702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8194" y="624743"/>
            <a:ext cx="6616613" cy="1224438"/>
          </a:xfrm>
        </p:spPr>
        <p:txBody>
          <a:bodyPr anchor="b">
            <a:normAutofit/>
          </a:bodyPr>
          <a:lstStyle/>
          <a:p>
            <a:r>
              <a:t>Firms with Disruptive Strategies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8"/>
          </p:nvPr>
        </p:nvSpPr>
        <p:spPr>
          <a:xfrm>
            <a:off x="5094983" y="2059709"/>
            <a:ext cx="6609299" cy="3966371"/>
          </a:xfrm>
        </p:spPr>
        <p:txBody>
          <a:bodyPr vert="horz" lIns="0" tIns="0" rIns="0" bIns="0" rtlCol="0" anchor="t">
            <a:normAutofit/>
          </a:bodyPr>
          <a:lstStyle/>
          <a:p>
            <a:pPr marL="342900" indent="-342900">
              <a:buChar char="•"/>
            </a:pPr>
            <a:r>
              <a:rPr lang="en-US" sz="2400" b="1" dirty="0"/>
              <a:t>Airbnb</a:t>
            </a:r>
            <a:r>
              <a:rPr lang="en-US" sz="2400" dirty="0"/>
              <a:t>: Disrupted the hotel industry by allowing homeowners to rent out spare rooms or homes, creating an alternative to traditional hospitality.</a:t>
            </a:r>
            <a:endParaRPr lang="en-US"/>
          </a:p>
        </p:txBody>
      </p:sp>
      <p:pic>
        <p:nvPicPr>
          <p:cNvPr id="4" name="Picture 3" descr="A suitcase on a bed&#10;&#10;AI-generated content may be incorrect.">
            <a:extLst>
              <a:ext uri="{FF2B5EF4-FFF2-40B4-BE49-F238E27FC236}">
                <a16:creationId xmlns:a16="http://schemas.microsoft.com/office/drawing/2014/main" id="{E39C6D7B-1195-38C6-2672-5461542B84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672" r="32113" b="1"/>
          <a:stretch>
            <a:fillRect/>
          </a:stretch>
        </p:blipFill>
        <p:spPr>
          <a:xfrm>
            <a:off x="487718" y="624743"/>
            <a:ext cx="4306168" cy="5401337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6B8AC8B-EAE0-4002-BF67-1DBC8AAB707D}"/>
              </a:ext>
            </a:extLst>
          </p:cNvPr>
          <p:cNvSpPr txBox="1"/>
          <p:nvPr/>
        </p:nvSpPr>
        <p:spPr>
          <a:xfrm>
            <a:off x="492766" y="777333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048193-3D1D-6966-3ABA-A6C16BF47B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CDE83-BDBC-DC3E-B6EE-36550A00E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220" y="645320"/>
            <a:ext cx="7212711" cy="1224438"/>
          </a:xfrm>
        </p:spPr>
        <p:txBody>
          <a:bodyPr anchor="b">
            <a:normAutofit/>
          </a:bodyPr>
          <a:lstStyle/>
          <a:p>
            <a:r>
              <a:t>Firms with Disruptive Strategies (cont’d)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A11D41-22F9-946B-C1F3-FC4CCEF9C719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514221" y="2059709"/>
            <a:ext cx="7212710" cy="3966371"/>
          </a:xfrm>
        </p:spPr>
        <p:txBody>
          <a:bodyPr vert="horz" lIns="0" tIns="0" rIns="0" bIns="0" rtlCol="0" anchor="t">
            <a:normAutofit/>
          </a:bodyPr>
          <a:lstStyle/>
          <a:p>
            <a:pPr marL="342900" indent="-342900" algn="just">
              <a:buChar char="•"/>
            </a:pPr>
            <a:r>
              <a:rPr lang="en-US" sz="2800" b="1" dirty="0"/>
              <a:t>Uber</a:t>
            </a:r>
            <a:r>
              <a:rPr lang="en-US" sz="2800" dirty="0"/>
              <a:t>: Disrupted the taxi industry by introducing ride-hailing through mobile apps, offering better customer experience and price transparency</a:t>
            </a:r>
            <a:endParaRPr lang="en-US"/>
          </a:p>
        </p:txBody>
      </p:sp>
      <p:pic>
        <p:nvPicPr>
          <p:cNvPr id="5" name="Picture 4" descr="A person in a taxi&#10;&#10;AI-generated content may be incorrect.">
            <a:extLst>
              <a:ext uri="{FF2B5EF4-FFF2-40B4-BE49-F238E27FC236}">
                <a16:creationId xmlns:a16="http://schemas.microsoft.com/office/drawing/2014/main" id="{DF4A2E58-3317-9400-D010-5F6306BC37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442" r="38283" b="2"/>
          <a:stretch>
            <a:fillRect/>
          </a:stretch>
        </p:blipFill>
        <p:spPr>
          <a:xfrm>
            <a:off x="487718" y="645321"/>
            <a:ext cx="3730322" cy="538076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3974447-0B83-221E-BA28-02FFBBCF9526}"/>
              </a:ext>
            </a:extLst>
          </p:cNvPr>
          <p:cNvSpPr txBox="1"/>
          <p:nvPr/>
        </p:nvSpPr>
        <p:spPr>
          <a:xfrm>
            <a:off x="492765" y="5371744"/>
            <a:ext cx="3869599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cs typeface="Poppins"/>
              </a:rPr>
              <a:t>Image source: Microsoft 365 stock images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2851832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EBF56E-7F23-6A0D-3872-CC626527AE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6D4DC-39FE-71DC-9E0E-D981B7B9B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8194" y="624743"/>
            <a:ext cx="6616613" cy="1224438"/>
          </a:xfrm>
        </p:spPr>
        <p:txBody>
          <a:bodyPr anchor="b">
            <a:normAutofit/>
          </a:bodyPr>
          <a:lstStyle/>
          <a:p>
            <a:r>
              <a:t>Firms with Disruptive Strategies (cont’d)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ED00F-BB8D-871E-C1C9-09ED9072E5FD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094983" y="2059709"/>
            <a:ext cx="6609299" cy="3966371"/>
          </a:xfrm>
        </p:spPr>
        <p:txBody>
          <a:bodyPr vert="horz" lIns="0" tIns="0" rIns="0" bIns="0" rtlCol="0" anchor="t">
            <a:normAutofit/>
          </a:bodyPr>
          <a:lstStyle/>
          <a:p>
            <a:pPr marL="342900" indent="-342900" algn="just">
              <a:buChar char="•"/>
            </a:pPr>
            <a:r>
              <a:rPr lang="en-US" sz="2400" b="1" dirty="0"/>
              <a:t>Zoom</a:t>
            </a:r>
            <a:r>
              <a:rPr lang="en-US" sz="2400" dirty="0"/>
              <a:t>: Disrupted traditional corporate conferencing tools by providing easy-to-use, cloud-based video communication that surged in adoption during the COVID-19 pandemic</a:t>
            </a:r>
            <a:endParaRPr lang="en-US" sz="2400" dirty="0">
              <a:cs typeface="Poppins"/>
            </a:endParaRPr>
          </a:p>
        </p:txBody>
      </p:sp>
      <p:pic>
        <p:nvPicPr>
          <p:cNvPr id="4" name="Picture 3" descr="A person sitting at a table with a computer and a cup of coffee&#10;&#10;AI-generated content may be incorrect.">
            <a:extLst>
              <a:ext uri="{FF2B5EF4-FFF2-40B4-BE49-F238E27FC236}">
                <a16:creationId xmlns:a16="http://schemas.microsoft.com/office/drawing/2014/main" id="{159DFFB3-F0C3-CA5C-1617-C8945F70965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743" r="10243" b="-1"/>
          <a:stretch>
            <a:fillRect/>
          </a:stretch>
        </p:blipFill>
        <p:spPr>
          <a:xfrm>
            <a:off x="487718" y="624743"/>
            <a:ext cx="4306168" cy="5401337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A14C419-AB27-2111-E4B3-0339578A98ED}"/>
              </a:ext>
            </a:extLst>
          </p:cNvPr>
          <p:cNvSpPr txBox="1"/>
          <p:nvPr/>
        </p:nvSpPr>
        <p:spPr>
          <a:xfrm>
            <a:off x="638442" y="4441656"/>
            <a:ext cx="416095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cs typeface="Poppins"/>
              </a:rPr>
              <a:t>Image source: Microsoft 365 stock images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8356556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2DF33D-CAEE-C189-C418-34AF961A2E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EC576-0C33-FDC3-D9B5-13C16A14E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8194" y="624743"/>
            <a:ext cx="6616613" cy="1224438"/>
          </a:xfrm>
        </p:spPr>
        <p:txBody>
          <a:bodyPr anchor="b">
            <a:normAutofit/>
          </a:bodyPr>
          <a:lstStyle/>
          <a:p>
            <a:r>
              <a:t>Firms with Disruptive Strategies (cont’d)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48598D-9023-C04B-85A0-460F858058B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094983" y="2059709"/>
            <a:ext cx="6609299" cy="3966371"/>
          </a:xfrm>
        </p:spPr>
        <p:txBody>
          <a:bodyPr vert="horz" lIns="0" tIns="0" rIns="0" bIns="0" rtlCol="0" anchor="t">
            <a:normAutofit/>
          </a:bodyPr>
          <a:lstStyle/>
          <a:p>
            <a:pPr marL="342900" indent="-342900" algn="just">
              <a:buChar char="•"/>
            </a:pPr>
            <a:r>
              <a:rPr lang="en-US" sz="2400" dirty="0"/>
              <a:t>Jumia: Africa’s e-commerce platform, which can be compared to Amazon, disrupted traditional retail by delivering goods directly to consumers in urban and remote areas.</a:t>
            </a:r>
            <a:endParaRPr lang="en-US" sz="2400" dirty="0">
              <a:cs typeface="Poppins"/>
            </a:endParaRPr>
          </a:p>
        </p:txBody>
      </p:sp>
      <p:pic>
        <p:nvPicPr>
          <p:cNvPr id="5" name="Picture 4" descr="A small shopping cart on a yellow and pink surface&#10;&#10;AI-generated content may be incorrect.">
            <a:extLst>
              <a:ext uri="{FF2B5EF4-FFF2-40B4-BE49-F238E27FC236}">
                <a16:creationId xmlns:a16="http://schemas.microsoft.com/office/drawing/2014/main" id="{357DC4EC-F4AD-3F51-94E7-B886D637BF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958" r="10838" b="2"/>
          <a:stretch>
            <a:fillRect/>
          </a:stretch>
        </p:blipFill>
        <p:spPr>
          <a:xfrm>
            <a:off x="498924" y="479066"/>
            <a:ext cx="4306168" cy="5401337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0458D0C-A666-D659-7554-56790B9D9F5B}"/>
              </a:ext>
            </a:extLst>
          </p:cNvPr>
          <p:cNvSpPr txBox="1"/>
          <p:nvPr/>
        </p:nvSpPr>
        <p:spPr>
          <a:xfrm>
            <a:off x="503972" y="620450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120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39446" y="4025"/>
            <a:ext cx="4498515" cy="3417059"/>
          </a:xfrm>
        </p:spPr>
        <p:txBody>
          <a:bodyPr anchor="ctr">
            <a:normAutofit/>
          </a:bodyPr>
          <a:lstStyle/>
          <a:p>
            <a:r>
              <a:t>Strategy + Innovation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32ED552-D8EB-894C-C7E6-FB6A4E38714F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42959221"/>
              </p:ext>
            </p:extLst>
          </p:nvPr>
        </p:nvGraphicFramePr>
        <p:xfrm>
          <a:off x="542515" y="714364"/>
          <a:ext cx="6429181" cy="5418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10293" y="4025"/>
            <a:ext cx="4498515" cy="3946585"/>
          </a:xfrm>
        </p:spPr>
        <p:txBody>
          <a:bodyPr anchor="ctr">
            <a:normAutofit/>
          </a:bodyPr>
          <a:lstStyle/>
          <a:p>
            <a:r>
              <a:t>Strategy + Innovation (cont’d)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A93B78C-C3A8-CF07-D20B-657570CEE5F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162815451"/>
              </p:ext>
            </p:extLst>
          </p:nvPr>
        </p:nvGraphicFramePr>
        <p:xfrm>
          <a:off x="555430" y="714364"/>
          <a:ext cx="6429181" cy="5418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60063" y="620747"/>
            <a:ext cx="5766869" cy="1097666"/>
          </a:xfrm>
        </p:spPr>
        <p:txBody>
          <a:bodyPr anchor="b">
            <a:normAutofit/>
          </a:bodyPr>
          <a:lstStyle/>
          <a:p>
            <a:r>
              <a:t>Firms Aligning Strategy &amp; Innovation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8"/>
          </p:nvPr>
        </p:nvSpPr>
        <p:spPr>
          <a:xfrm>
            <a:off x="6270029" y="1713502"/>
            <a:ext cx="4824056" cy="3421425"/>
          </a:xfrm>
        </p:spPr>
        <p:txBody>
          <a:bodyPr vert="horz" lIns="0" tIns="0" rIns="0" bIns="0" rtlCol="0" anchor="t">
            <a:normAutofit/>
          </a:bodyPr>
          <a:lstStyle/>
          <a:p>
            <a:endParaRPr/>
          </a:p>
          <a:p>
            <a:r>
              <a:rPr lang="en-US" sz="2800" dirty="0"/>
              <a:t>Apple: Ecosystem strategy + innovation.</a:t>
            </a:r>
            <a:endParaRPr lang="en-US" sz="2800" dirty="0">
              <a:cs typeface="Poppins"/>
            </a:endParaRPr>
          </a:p>
        </p:txBody>
      </p:sp>
      <p:pic>
        <p:nvPicPr>
          <p:cNvPr id="4" name="Picture 3" descr="A computer and phone on a desk&#10;&#10;AI-generated content may be incorrect.">
            <a:extLst>
              <a:ext uri="{FF2B5EF4-FFF2-40B4-BE49-F238E27FC236}">
                <a16:creationId xmlns:a16="http://schemas.microsoft.com/office/drawing/2014/main" id="{A9D0A5F0-C332-292E-1133-B347A67003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110" r="6269" b="2"/>
          <a:stretch>
            <a:fillRect/>
          </a:stretch>
        </p:blipFill>
        <p:spPr>
          <a:xfrm>
            <a:off x="487718" y="1550646"/>
            <a:ext cx="5025996" cy="4475434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439252B-F05F-8CB7-AC0F-15C96081C20C}"/>
              </a:ext>
            </a:extLst>
          </p:cNvPr>
          <p:cNvSpPr txBox="1"/>
          <p:nvPr/>
        </p:nvSpPr>
        <p:spPr>
          <a:xfrm>
            <a:off x="840148" y="5551039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60777-2554-16AA-CA49-DB9179AB6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6C2EC-B801-ACBD-378B-004F94DE4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0325" y="637365"/>
            <a:ext cx="3467675" cy="1527048"/>
          </a:xfrm>
        </p:spPr>
        <p:txBody>
          <a:bodyPr anchor="b">
            <a:normAutofit/>
          </a:bodyPr>
          <a:lstStyle/>
          <a:p>
            <a:r>
              <a:t>Firms Aligning Strategy &amp; Innovation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8D009-D764-93E5-E839-94B00B62C53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880325" y="2306316"/>
            <a:ext cx="3467675" cy="3719764"/>
          </a:xfrm>
        </p:spPr>
        <p:txBody>
          <a:bodyPr vert="horz" lIns="0" tIns="0" rIns="0" bIns="0" rtlCol="0">
            <a:normAutofit/>
          </a:bodyPr>
          <a:lstStyle/>
          <a:p>
            <a:endParaRPr/>
          </a:p>
          <a:p>
            <a:r>
              <a:rPr lang="en-US"/>
              <a:t>Tesla: Sustainable transport + battery/software innovation.</a:t>
            </a:r>
          </a:p>
          <a:p>
            <a:endParaRPr lang="en-US"/>
          </a:p>
        </p:txBody>
      </p:sp>
      <p:pic>
        <p:nvPicPr>
          <p:cNvPr id="4" name="Picture 3" descr="A close-up of a car&#10;&#10;AI-generated content may be incorrect.">
            <a:extLst>
              <a:ext uri="{FF2B5EF4-FFF2-40B4-BE49-F238E27FC236}">
                <a16:creationId xmlns:a16="http://schemas.microsoft.com/office/drawing/2014/main" id="{1D2CB005-45A1-FEF2-2B78-273ED9800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717" y="955892"/>
            <a:ext cx="7096427" cy="4736865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15D0A9-7842-C18B-651D-BC41559E3829}"/>
              </a:ext>
            </a:extLst>
          </p:cNvPr>
          <p:cNvSpPr txBox="1"/>
          <p:nvPr/>
        </p:nvSpPr>
        <p:spPr>
          <a:xfrm>
            <a:off x="2016766" y="1091097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cs typeface="Poppins"/>
              </a:rPr>
              <a:t>Image source: Microsoft 365 stock images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3819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8423" y="622166"/>
            <a:ext cx="4582632" cy="932688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300"/>
              <a:t>Innovation in Personal Life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8"/>
          </p:nvPr>
        </p:nvSpPr>
        <p:spPr>
          <a:xfrm>
            <a:off x="6788424" y="1866075"/>
            <a:ext cx="5154132" cy="4171211"/>
          </a:xfrm>
        </p:spPr>
        <p:txBody>
          <a:bodyPr vert="horz" lIns="0" tIns="0" rIns="0" bIns="0" rtlCol="0" anchor="t">
            <a:normAutofit/>
          </a:bodyPr>
          <a:lstStyle/>
          <a:p>
            <a:endParaRPr/>
          </a:p>
          <a:p>
            <a:pPr marL="342900" indent="-342900">
              <a:buChar char="•"/>
            </a:pPr>
            <a:r>
              <a:rPr lang="en-US" sz="2400" dirty="0"/>
              <a:t>Solve everyday problems creatively- identify common pain points</a:t>
            </a:r>
            <a:endParaRPr lang="en-US" sz="2400" dirty="0">
              <a:cs typeface="Poppins"/>
            </a:endParaRPr>
          </a:p>
          <a:p>
            <a:pPr marL="342900" indent="-342900">
              <a:buChar char="•"/>
            </a:pPr>
            <a:r>
              <a:rPr lang="en-US" sz="2400" dirty="0"/>
              <a:t>Use simple tools (e.g., WhatsApp, Google Forms).</a:t>
            </a:r>
            <a:endParaRPr lang="en-US" sz="2400" dirty="0">
              <a:cs typeface="Poppins"/>
            </a:endParaRPr>
          </a:p>
          <a:p>
            <a:endParaRPr lang="en-US" sz="2400" dirty="0">
              <a:cs typeface="Poppins"/>
            </a:endParaRPr>
          </a:p>
        </p:txBody>
      </p:sp>
      <p:pic>
        <p:nvPicPr>
          <p:cNvPr id="4" name="Picture 3" descr="A child and child looking at paintbrushes&#10;&#10;AI-generated content may be incorrect.">
            <a:extLst>
              <a:ext uri="{FF2B5EF4-FFF2-40B4-BE49-F238E27FC236}">
                <a16:creationId xmlns:a16="http://schemas.microsoft.com/office/drawing/2014/main" id="{D59C2814-6AC6-509A-6EEF-FE34DBFB9E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171" r="15922" b="1"/>
          <a:stretch>
            <a:fillRect/>
          </a:stretch>
        </p:blipFill>
        <p:spPr>
          <a:xfrm>
            <a:off x="487717" y="622166"/>
            <a:ext cx="6004524" cy="5422964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6EE4EDC-C465-E6B0-8658-2E65A1F729D6}"/>
              </a:ext>
            </a:extLst>
          </p:cNvPr>
          <p:cNvSpPr txBox="1"/>
          <p:nvPr/>
        </p:nvSpPr>
        <p:spPr>
          <a:xfrm>
            <a:off x="1277178" y="5237274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cs typeface="Poppins"/>
              </a:rPr>
              <a:t>Image source: Microsoft 365 stock images</a:t>
            </a:r>
            <a:endParaRPr lang="en-US" sz="14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0082" y="318189"/>
            <a:ext cx="6336850" cy="1228718"/>
          </a:xfrm>
        </p:spPr>
        <p:txBody>
          <a:bodyPr anchor="b">
            <a:normAutofit/>
          </a:bodyPr>
          <a:lstStyle/>
          <a:p>
            <a:r>
              <a:t>Innovation in Personal Life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8"/>
          </p:nvPr>
        </p:nvSpPr>
        <p:spPr>
          <a:xfrm>
            <a:off x="5390082" y="1965920"/>
            <a:ext cx="6336850" cy="4060160"/>
          </a:xfrm>
        </p:spPr>
        <p:txBody>
          <a:bodyPr vert="horz" lIns="0" tIns="0" rIns="0" bIns="0" rtlCol="0" anchor="t">
            <a:normAutofit/>
          </a:bodyPr>
          <a:lstStyle/>
          <a:p>
            <a:endParaRPr/>
          </a:p>
          <a:p>
            <a:pPr marL="285750" indent="-285750">
              <a:buChar char="•"/>
            </a:pPr>
            <a:r>
              <a:rPr sz="2400" dirty="0"/>
              <a:t>Think long-term: What’s your vision?</a:t>
            </a:r>
            <a:endParaRPr lang="en-US" sz="2400" dirty="0">
              <a:cs typeface="Poppins"/>
            </a:endParaRPr>
          </a:p>
          <a:p>
            <a:pPr marL="285750" indent="-285750">
              <a:buChar char="•"/>
            </a:pPr>
            <a:r>
              <a:rPr sz="2400" dirty="0"/>
              <a:t>Deliver value in new formats (e.g., TikTok learning).</a:t>
            </a:r>
            <a:endParaRPr lang="en-US" sz="2400" dirty="0">
              <a:cs typeface="Poppins"/>
            </a:endParaRPr>
          </a:p>
          <a:p>
            <a:pPr marL="285750" indent="-285750">
              <a:buChar char="•"/>
            </a:pPr>
            <a:r>
              <a:rPr lang="en-US" sz="2400" dirty="0"/>
              <a:t>Challenge the “normal” way</a:t>
            </a:r>
            <a:endParaRPr lang="en-US" sz="2400" dirty="0">
              <a:cs typeface="Poppins"/>
            </a:endParaRPr>
          </a:p>
        </p:txBody>
      </p:sp>
      <p:pic>
        <p:nvPicPr>
          <p:cNvPr id="4" name="Picture 3" descr="A car lights on a road&#10;&#10;AI-generated content may be incorrect.">
            <a:extLst>
              <a:ext uri="{FF2B5EF4-FFF2-40B4-BE49-F238E27FC236}">
                <a16:creationId xmlns:a16="http://schemas.microsoft.com/office/drawing/2014/main" id="{1E4316C5-E3D3-8CA7-465C-CCF0045A9BC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031" r="1" b="1"/>
          <a:stretch>
            <a:fillRect/>
          </a:stretch>
        </p:blipFill>
        <p:spPr>
          <a:xfrm>
            <a:off x="487718" y="620748"/>
            <a:ext cx="4442910" cy="5405332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9C21C2B-B509-043F-7DAE-8833006755C6}"/>
              </a:ext>
            </a:extLst>
          </p:cNvPr>
          <p:cNvSpPr txBox="1"/>
          <p:nvPr/>
        </p:nvSpPr>
        <p:spPr>
          <a:xfrm>
            <a:off x="672060" y="777333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cs typeface="Poppins"/>
              </a:rPr>
              <a:t>Image source: Microsoft 365 stock images</a:t>
            </a:r>
            <a:endParaRPr lang="en-US" sz="14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90" y="560699"/>
            <a:ext cx="10506544" cy="1145455"/>
          </a:xfrm>
        </p:spPr>
        <p:txBody>
          <a:bodyPr anchor="b">
            <a:normAutofit/>
          </a:bodyPr>
          <a:lstStyle/>
          <a:p>
            <a:r>
              <a:rPr sz="4800" dirty="0"/>
              <a:t>Topic Recap – 5 Takeaways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B43CC7D-366E-E4AD-2AFC-C2D5E8D59B4F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093742041"/>
              </p:ext>
            </p:extLst>
          </p:nvPr>
        </p:nvGraphicFramePr>
        <p:xfrm>
          <a:off x="731274" y="2053547"/>
          <a:ext cx="10504000" cy="274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16564" y="146093"/>
            <a:ext cx="4498515" cy="3739940"/>
          </a:xfrm>
        </p:spPr>
        <p:txBody>
          <a:bodyPr anchor="ctr">
            <a:normAutofit/>
          </a:bodyPr>
          <a:lstStyle/>
          <a:p>
            <a:r>
              <a:t>Topic Recap – 5 Takeaways (cont’d)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8BE2E13-80E0-6577-2BE4-9E7AB0DF4052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777094839"/>
              </p:ext>
            </p:extLst>
          </p:nvPr>
        </p:nvGraphicFramePr>
        <p:xfrm>
          <a:off x="516684" y="714364"/>
          <a:ext cx="6429181" cy="5418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655" y="1268411"/>
            <a:ext cx="3469871" cy="4321175"/>
          </a:xfrm>
        </p:spPr>
        <p:txBody>
          <a:bodyPr anchor="ctr">
            <a:normAutofit/>
          </a:bodyPr>
          <a:lstStyle/>
          <a:p>
            <a:r>
              <a:t>References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817BFD-19B4-A705-4949-6CBB3392572A}"/>
              </a:ext>
            </a:extLst>
          </p:cNvPr>
          <p:cNvGraphicFramePr>
            <a:graphicFrameLocks noGrp="1"/>
          </p:cNvGraphicFramePr>
          <p:nvPr>
            <p:ph sz="quarter" idx="28"/>
            <p:extLst>
              <p:ext uri="{D42A27DB-BD31-4B8C-83A1-F6EECF244321}">
                <p14:modId xmlns:p14="http://schemas.microsoft.com/office/powerpoint/2010/main" val="2326269694"/>
              </p:ext>
            </p:extLst>
          </p:nvPr>
        </p:nvGraphicFramePr>
        <p:xfrm>
          <a:off x="4303713" y="1268411"/>
          <a:ext cx="6983412" cy="43211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4E449-C2CB-F226-5038-936D8B339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2876" y="620747"/>
            <a:ext cx="4812851" cy="791688"/>
          </a:xfrm>
        </p:spPr>
        <p:txBody>
          <a:bodyPr anchor="b">
            <a:normAutofit/>
          </a:bodyPr>
          <a:lstStyle/>
          <a:p>
            <a:r>
              <a:rPr lang="en-US"/>
              <a:t>What Next?</a:t>
            </a:r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9E8FAFA-4582-31A7-751E-364E35267061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902876" y="2213351"/>
            <a:ext cx="4812611" cy="3823934"/>
          </a:xfrm>
        </p:spPr>
        <p:txBody>
          <a:bodyPr vert="horz" lIns="0" tIns="0" rIns="0" bIns="0" rtlCol="0" anchor="t">
            <a:normAutofit/>
          </a:bodyPr>
          <a:lstStyle/>
          <a:p>
            <a:pPr marL="285750" indent="-285750">
              <a:buChar char="•"/>
            </a:pPr>
            <a:r>
              <a:rPr lang="en-US" sz="2800" dirty="0"/>
              <a:t>Artificial Intelligence (AI) and Strategic Decision Making</a:t>
            </a:r>
          </a:p>
        </p:txBody>
      </p:sp>
      <p:pic>
        <p:nvPicPr>
          <p:cNvPr id="4" name="Picture 3" descr="A face made of letters&#10;&#10;AI-generated content may be incorrect.">
            <a:extLst>
              <a:ext uri="{FF2B5EF4-FFF2-40B4-BE49-F238E27FC236}">
                <a16:creationId xmlns:a16="http://schemas.microsoft.com/office/drawing/2014/main" id="{F6A235A4-C8EB-331D-4EC9-2C8349BF07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948" r="1431" b="2"/>
          <a:stretch>
            <a:fillRect/>
          </a:stretch>
        </p:blipFill>
        <p:spPr>
          <a:xfrm>
            <a:off x="476512" y="486277"/>
            <a:ext cx="6123792" cy="5405332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559F2B3-E828-7691-AFDC-EBED3B78D106}"/>
              </a:ext>
            </a:extLst>
          </p:cNvPr>
          <p:cNvSpPr txBox="1"/>
          <p:nvPr/>
        </p:nvSpPr>
        <p:spPr>
          <a:xfrm>
            <a:off x="1333207" y="620450"/>
            <a:ext cx="4418688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cs typeface="Poppins"/>
              </a:rPr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177607664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CEPLUS.THEME" val="template.pptx"/>
</p:tagLst>
</file>

<file path=ppt/theme/theme1.xml><?xml version="1.0" encoding="utf-8"?>
<a:theme xmlns:a="http://schemas.openxmlformats.org/drawingml/2006/main" name="Custom">
  <a:themeElements>
    <a:clrScheme name="global2.11">
      <a:dk1>
        <a:sysClr val="windowText" lastClr="000000"/>
      </a:dk1>
      <a:lt1>
        <a:sysClr val="window" lastClr="FFFFFF"/>
      </a:lt1>
      <a:dk2>
        <a:srgbClr val="1E55B8"/>
      </a:dk2>
      <a:lt2>
        <a:srgbClr val="6CABF0"/>
      </a:lt2>
      <a:accent1>
        <a:srgbClr val="1674DC"/>
      </a:accent1>
      <a:accent2>
        <a:srgbClr val="5AE495"/>
      </a:accent2>
      <a:accent3>
        <a:srgbClr val="4253EF"/>
      </a:accent3>
      <a:accent4>
        <a:srgbClr val="00B0F0"/>
      </a:accent4>
      <a:accent5>
        <a:srgbClr val="63C0F8"/>
      </a:accent5>
      <a:accent6>
        <a:srgbClr val="0070C0"/>
      </a:accent6>
      <a:hlink>
        <a:srgbClr val="002060"/>
      </a:hlink>
      <a:folHlink>
        <a:srgbClr val="7030A0"/>
      </a:folHlink>
    </a:clrScheme>
    <a:fontScheme name="Custom 7">
      <a:majorFont>
        <a:latin typeface="Poppins SemiBold"/>
        <a:ea typeface=""/>
        <a:cs typeface=""/>
      </a:majorFont>
      <a:minorFont>
        <a:latin typeface="Poppin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CatchAll xmlns="38de0ec0-4312-429b-9ba4-a6f7899b86f2" xsi:nil="true"/>
    <_ip_UnifiedCompliancePolicyProperties xmlns="http://schemas.microsoft.com/sharepoint/v3" xsi:nil="true"/>
    <lcf76f155ced4ddcb4097134ff3c332f xmlns="21705155-b4ce-4c69-95dc-4fd6cb8c5571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67FBBEFD40724CA20725D6B3094130" ma:contentTypeVersion="14" ma:contentTypeDescription="Create a new document." ma:contentTypeScope="" ma:versionID="b563ecc397a77cd5d82b22a852f9d63c">
  <xsd:schema xmlns:xsd="http://www.w3.org/2001/XMLSchema" xmlns:xs="http://www.w3.org/2001/XMLSchema" xmlns:p="http://schemas.microsoft.com/office/2006/metadata/properties" xmlns:ns1="http://schemas.microsoft.com/sharepoint/v3" xmlns:ns2="21705155-b4ce-4c69-95dc-4fd6cb8c5571" xmlns:ns3="38de0ec0-4312-429b-9ba4-a6f7899b86f2" targetNamespace="http://schemas.microsoft.com/office/2006/metadata/properties" ma:root="true" ma:fieldsID="514fef1a96c1431b584933149cb0dc9f" ns1:_="" ns2:_="" ns3:_="">
    <xsd:import namespace="http://schemas.microsoft.com/sharepoint/v3"/>
    <xsd:import namespace="21705155-b4ce-4c69-95dc-4fd6cb8c5571"/>
    <xsd:import namespace="38de0ec0-4312-429b-9ba4-a6f7899b86f2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BillingMetadata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705155-b4ce-4c69-95dc-4fd6cb8c5571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de0ec0-4312-429b-9ba4-a6f7899b86f2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61ef2866-7176-4fd6-ae15-58358271bbbc}" ma:internalName="TaxCatchAll" ma:showField="CatchAllData" ma:web="38de0ec0-4312-429b-9ba4-a6f7899b86f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7044193-9CEC-4B0C-A704-002174A4A58F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38de0ec0-4312-429b-9ba4-a6f7899b86f2"/>
    <ds:schemaRef ds:uri="21705155-b4ce-4c69-95dc-4fd6cb8c5571"/>
  </ds:schemaRefs>
</ds:datastoreItem>
</file>

<file path=customXml/itemProps2.xml><?xml version="1.0" encoding="utf-8"?>
<ds:datastoreItem xmlns:ds="http://schemas.openxmlformats.org/officeDocument/2006/customXml" ds:itemID="{9D30487B-DABF-4867-96A4-274E17D0360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DA5489D-F149-42F3-BC44-7AEC22AD6F7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21705155-b4ce-4c69-95dc-4fd6cb8c5571"/>
    <ds:schemaRef ds:uri="38de0ec0-4312-429b-9ba4-a6f7899b86f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958</Words>
  <Application>Microsoft Office PowerPoint</Application>
  <PresentationFormat>Widescreen</PresentationFormat>
  <Paragraphs>126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等线</vt:lpstr>
      <vt:lpstr>Arial</vt:lpstr>
      <vt:lpstr>Poppins</vt:lpstr>
      <vt:lpstr>Poppins SemiBold</vt:lpstr>
      <vt:lpstr>Custom</vt:lpstr>
      <vt:lpstr>Strategy Management</vt:lpstr>
      <vt:lpstr>Introduction</vt:lpstr>
      <vt:lpstr>Learning Outcomes</vt:lpstr>
      <vt:lpstr>Learning Outcomes (cont’d)</vt:lpstr>
      <vt:lpstr>Case Study: Kodak</vt:lpstr>
      <vt:lpstr>Reflection from Kodak</vt:lpstr>
      <vt:lpstr>Case Study: M-Pesa</vt:lpstr>
      <vt:lpstr>Reflection from M-Pesa </vt:lpstr>
      <vt:lpstr>What is Innovation?</vt:lpstr>
      <vt:lpstr>Types of Innovation </vt:lpstr>
      <vt:lpstr>Types of Innovation </vt:lpstr>
      <vt:lpstr>Types of Innovation </vt:lpstr>
      <vt:lpstr>Types of Innovation </vt:lpstr>
      <vt:lpstr>Types of Innovation </vt:lpstr>
      <vt:lpstr>What is a Disruptive Strategy?</vt:lpstr>
      <vt:lpstr>Firms with Disruptive Strategies</vt:lpstr>
      <vt:lpstr>Firms with Disruptive Strategies</vt:lpstr>
      <vt:lpstr>Firms with Disruptive Strategies (cont’d)</vt:lpstr>
      <vt:lpstr>Firms with Disruptive Strategies (cont’d)</vt:lpstr>
      <vt:lpstr>Firms with Disruptive Strategies (cont’d)</vt:lpstr>
      <vt:lpstr>Firms with Disruptive Strategies (cont’d)</vt:lpstr>
      <vt:lpstr>Strategy + Innovation</vt:lpstr>
      <vt:lpstr>Strategy + Innovation (cont’d)</vt:lpstr>
      <vt:lpstr>Firms Aligning Strategy &amp; Innovation</vt:lpstr>
      <vt:lpstr>Firms Aligning Strategy &amp; Innovation</vt:lpstr>
      <vt:lpstr>Innovation in Personal Life</vt:lpstr>
      <vt:lpstr>Innovation in Personal Life (cont’d)</vt:lpstr>
      <vt:lpstr>Topic Recap – 5 Takeaways</vt:lpstr>
      <vt:lpstr>Topic Recap – 5 Takeaways (cont’d)</vt:lpstr>
      <vt:lpstr>References</vt:lpstr>
      <vt:lpstr>What Next?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Stephen G. Kagwathi</cp:lastModifiedBy>
  <cp:revision>427</cp:revision>
  <dcterms:created xsi:type="dcterms:W3CDTF">2025-06-01T08:23:59Z</dcterms:created>
  <dcterms:modified xsi:type="dcterms:W3CDTF">2025-06-02T07:38:51Z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0x0101001867FBBEFD40724CA20725D6B3094130</vt:lpwstr>
  </property>
  <property fmtid="{D5CDD505-2E9C-101B-9397-08002B2CF9AE}" pid="3" name="MediaServiceImageTags">
    <vt:lpwstr/>
  </property>
</Properties>
</file>