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1857387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13-UNIT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en-US" b="1" dirty="0" err="1" smtClean="0"/>
              <a:t>Mavzu</a:t>
            </a:r>
            <a:r>
              <a:rPr lang="en-US" b="1" dirty="0" smtClean="0"/>
              <a:t>: </a:t>
            </a:r>
            <a:r>
              <a:rPr lang="en-US" b="1" dirty="0" err="1" smtClean="0"/>
              <a:t>Payvand</a:t>
            </a:r>
            <a:r>
              <a:rPr lang="en-US" b="1" dirty="0" smtClean="0"/>
              <a:t> </a:t>
            </a:r>
            <a:r>
              <a:rPr lang="en-US" b="1" dirty="0" err="1" smtClean="0"/>
              <a:t>birikma</a:t>
            </a:r>
            <a:r>
              <a:rPr lang="en-US" b="1" dirty="0" smtClean="0"/>
              <a:t> </a:t>
            </a:r>
            <a:r>
              <a:rPr lang="en-US" b="1" dirty="0" err="1" smtClean="0"/>
              <a:t>sifat</a:t>
            </a:r>
            <a:r>
              <a:rPr lang="en-US" b="1" dirty="0" smtClean="0"/>
              <a:t> </a:t>
            </a:r>
            <a:r>
              <a:rPr lang="en-US" b="1" dirty="0" err="1" smtClean="0"/>
              <a:t>nazoratida</a:t>
            </a:r>
            <a:r>
              <a:rPr lang="en-US" b="1" dirty="0" smtClean="0"/>
              <a:t> </a:t>
            </a:r>
            <a:r>
              <a:rPr lang="en-US" b="1" dirty="0" err="1" smtClean="0"/>
              <a:t>texnika</a:t>
            </a:r>
            <a:r>
              <a:rPr lang="en-US" b="1" dirty="0" smtClean="0"/>
              <a:t> </a:t>
            </a:r>
            <a:r>
              <a:rPr lang="en-US" b="1" dirty="0" err="1" smtClean="0"/>
              <a:t>xavfsizligi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43182"/>
            <a:ext cx="6400800" cy="2995618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 smtClean="0"/>
              <a:t>Reja</a:t>
            </a:r>
            <a:r>
              <a:rPr lang="en-US" b="1" dirty="0" smtClean="0"/>
              <a:t>:</a:t>
            </a:r>
            <a:endParaRPr lang="ru-RU" dirty="0" smtClean="0"/>
          </a:p>
          <a:p>
            <a:pPr algn="l"/>
            <a:r>
              <a:rPr lang="en-US" b="1" dirty="0" smtClean="0"/>
              <a:t>13. 1. </a:t>
            </a:r>
            <a:r>
              <a:rPr lang="en-US" b="1" dirty="0" err="1" smtClean="0"/>
              <a:t>Umumiy</a:t>
            </a:r>
            <a:r>
              <a:rPr lang="en-US" b="1" dirty="0" smtClean="0"/>
              <a:t> </a:t>
            </a:r>
            <a:r>
              <a:rPr lang="en-US" b="1" dirty="0" err="1" smtClean="0"/>
              <a:t>talablar</a:t>
            </a:r>
            <a:endParaRPr lang="ru-RU" dirty="0" smtClean="0"/>
          </a:p>
          <a:p>
            <a:pPr algn="l"/>
            <a:r>
              <a:rPr lang="en-US" b="1" dirty="0" smtClean="0"/>
              <a:t>13. 2. </a:t>
            </a:r>
            <a:r>
              <a:rPr lang="en-US" b="1" dirty="0" err="1" smtClean="0"/>
              <a:t>Elektr</a:t>
            </a:r>
            <a:r>
              <a:rPr lang="en-US" b="1" dirty="0" smtClean="0"/>
              <a:t> </a:t>
            </a:r>
            <a:r>
              <a:rPr lang="en-US" b="1" dirty="0" err="1" smtClean="0"/>
              <a:t>xavfsizligi</a:t>
            </a:r>
            <a:r>
              <a:rPr lang="en-US" b="1" dirty="0" smtClean="0"/>
              <a:t> </a:t>
            </a:r>
            <a:r>
              <a:rPr lang="en-US" b="1" dirty="0" err="1" smtClean="0"/>
              <a:t>qoidalari</a:t>
            </a:r>
            <a:endParaRPr lang="ru-RU" dirty="0" smtClean="0"/>
          </a:p>
          <a:p>
            <a:pPr algn="l"/>
            <a:r>
              <a:rPr lang="en-US" b="1" dirty="0" smtClean="0"/>
              <a:t>13. 3. </a:t>
            </a:r>
            <a:r>
              <a:rPr lang="en-US" b="1" dirty="0" err="1" smtClean="0"/>
              <a:t>Ultratovushli</a:t>
            </a:r>
            <a:r>
              <a:rPr lang="en-US" b="1" dirty="0" smtClean="0"/>
              <a:t> </a:t>
            </a:r>
            <a:r>
              <a:rPr lang="en-US" b="1" dirty="0" err="1" smtClean="0"/>
              <a:t>defektoskopiyadagi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 smtClean="0"/>
          </a:p>
          <a:p>
            <a:pPr algn="l"/>
            <a:r>
              <a:rPr lang="en-US" b="1" dirty="0" smtClean="0"/>
              <a:t>13. 4. </a:t>
            </a:r>
            <a:r>
              <a:rPr lang="en-US" b="1" dirty="0" err="1" smtClean="0"/>
              <a:t>Radiatsion</a:t>
            </a:r>
            <a:r>
              <a:rPr lang="en-US" b="1" dirty="0" smtClean="0"/>
              <a:t> </a:t>
            </a:r>
            <a:r>
              <a:rPr lang="en-US" b="1" dirty="0" err="1" smtClean="0"/>
              <a:t>defektoskopiyadagi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 smtClean="0"/>
          </a:p>
          <a:p>
            <a:pPr algn="l"/>
            <a:r>
              <a:rPr lang="en-US" b="1" dirty="0" smtClean="0"/>
              <a:t>13. 5. </a:t>
            </a:r>
            <a:r>
              <a:rPr lang="en-US" b="1" dirty="0" err="1" smtClean="0"/>
              <a:t>Kapillar</a:t>
            </a:r>
            <a:r>
              <a:rPr lang="en-US" b="1" dirty="0" smtClean="0"/>
              <a:t> </a:t>
            </a:r>
            <a:r>
              <a:rPr lang="en-US" b="1" dirty="0" err="1" smtClean="0"/>
              <a:t>nazorat</a:t>
            </a:r>
            <a:r>
              <a:rPr lang="en-US" b="1" dirty="0" smtClean="0"/>
              <a:t> </a:t>
            </a:r>
            <a:r>
              <a:rPr lang="en-US" b="1" dirty="0" err="1" smtClean="0"/>
              <a:t>usullaridagi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</a:t>
            </a:r>
            <a:endParaRPr lang="ru-RU" dirty="0" smtClean="0"/>
          </a:p>
          <a:p>
            <a:pPr algn="l"/>
            <a:r>
              <a:rPr lang="en-US" b="1" dirty="0" smtClean="0"/>
              <a:t>13. 6. </a:t>
            </a:r>
            <a:r>
              <a:rPr lang="en-US" b="1" dirty="0" err="1" smtClean="0"/>
              <a:t>Sizishni</a:t>
            </a:r>
            <a:r>
              <a:rPr lang="en-US" b="1" dirty="0" smtClean="0"/>
              <a:t> </a:t>
            </a:r>
            <a:r>
              <a:rPr lang="en-US" b="1" dirty="0" err="1" smtClean="0"/>
              <a:t>izlash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sinashdagi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Umumiy</a:t>
            </a:r>
            <a:r>
              <a:rPr lang="en-US" b="1" dirty="0" smtClean="0"/>
              <a:t> </a:t>
            </a:r>
            <a:r>
              <a:rPr lang="en-US" b="1" dirty="0" err="1" smtClean="0"/>
              <a:t>talablar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5214974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Buzmaydigan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tasdiqlangan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dasturga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o‘qigan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max-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bo4yicha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sharoit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ionlovchi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'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boisa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tishlari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salomatligi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xulosaga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sogdigi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tekshirib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turilmog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Noqulay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balandlikda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mamlakatda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riqnoma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qilinayot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buyumlaming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uskunalarning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turg‘un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operator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sharoit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ta’minlanmogd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Balandlikda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nuqtasiga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yaqinlashish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bodishini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ko`prikcha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havozalar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operator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balandlikda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kiyimini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kiyib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ehtiyot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xonalar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me’yorlari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Elektr</a:t>
            </a:r>
            <a:r>
              <a:rPr lang="en-US" b="1" dirty="0" smtClean="0"/>
              <a:t> </a:t>
            </a:r>
            <a:r>
              <a:rPr lang="en-US" b="1" dirty="0" err="1" smtClean="0"/>
              <a:t>xavfsizligi</a:t>
            </a:r>
            <a:r>
              <a:rPr lang="en-US" b="1" dirty="0" smtClean="0"/>
              <a:t> </a:t>
            </a:r>
            <a:r>
              <a:rPr lang="en-US" b="1" dirty="0" err="1" smtClean="0"/>
              <a:t>qoidalari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Buzmaydigan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aksariyati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mexanizatsiyalash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kuchJanish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Iste’molchilarning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Iste’mol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fondalanishdagi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texnikasi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qoidalari»ga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qat’iy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qilinmog'i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1000 V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xatarli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Eng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avvalo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rentgen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trubkasiga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10-400 kW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renten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apparatlariga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ko4rsatish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Ana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jalb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ta’limini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o`tashlari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imtihonlarni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topshirganlaridan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guvohnoma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Guvohnomada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malaka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guruhiga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texnikasidan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malakasi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ko‘rsatilmog‘i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Elektr</a:t>
            </a:r>
            <a:r>
              <a:rPr lang="en-US" b="1" dirty="0" smtClean="0"/>
              <a:t> </a:t>
            </a:r>
            <a:r>
              <a:rPr lang="en-US" b="1" dirty="0" err="1" smtClean="0"/>
              <a:t>xavfsizligi</a:t>
            </a:r>
            <a:r>
              <a:rPr lang="en-US" b="1" dirty="0" smtClean="0"/>
              <a:t> </a:t>
            </a:r>
            <a:r>
              <a:rPr lang="en-US" b="1" dirty="0" err="1" smtClean="0"/>
              <a:t>qoidalari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izolatsiyalanmagan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o‘tkazuvchi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tasodifan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tegib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Izolatsiyalanmagan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sxemalari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korpuslar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ixotalanmog‘i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korpuslari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Rentgen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apparatlarida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1000 V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zanjirlar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rentgen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trubkalariga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almashtirishda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sig‘imlari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apparatlarni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ko`zdan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kechirish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ta’mirlashda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qo'yilib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sig‘imlardagi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qoldiq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zaryad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ulagichga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zaryadsizlagan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yo‘qotilmog‘i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Rentgen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apparatlarini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pultlari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izolatsiyalovchi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poyandozlar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to`shalishi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Elektr</a:t>
            </a:r>
            <a:r>
              <a:rPr lang="en-US" b="1" dirty="0" smtClean="0"/>
              <a:t> </a:t>
            </a:r>
            <a:r>
              <a:rPr lang="en-US" b="1" dirty="0" err="1" smtClean="0"/>
              <a:t>xavfsizligi</a:t>
            </a:r>
            <a:r>
              <a:rPr lang="en-US" b="1" dirty="0" smtClean="0"/>
              <a:t> </a:t>
            </a:r>
            <a:r>
              <a:rPr lang="en-US" b="1" dirty="0" err="1" smtClean="0"/>
              <a:t>qoidalari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nosozligi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o‘tkazuvchi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izolatsiyasi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shikastlanishi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o'tkazgichlar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uchqunlanish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sabab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yong4inni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o‘chirishdan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boimagan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alanga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karbonat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kislotali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o‘chirgichlar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o'chirilishi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o'chirgichlar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o‘chirsa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karbonat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angid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rid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tokini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o‘tkazmaydi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lshlami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chog‘ida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yong'in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namunaviy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yong4in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yong'in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 </a:t>
            </a:r>
            <a:r>
              <a:rPr lang="en-US" b="1" dirty="0" err="1" smtClean="0"/>
              <a:t>Ultratovushli</a:t>
            </a:r>
            <a:r>
              <a:rPr lang="en-US" b="1" dirty="0" smtClean="0"/>
              <a:t> </a:t>
            </a:r>
            <a:r>
              <a:rPr lang="en-US" b="1" dirty="0" err="1" smtClean="0"/>
              <a:t>defektoskopiyadagi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Ultratovushli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layotganda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arnal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bay 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Idish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ichidagi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12 V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ta’minlanuvchi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bilangina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gal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tushirishdan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operator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asbob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2,5 mm2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kesimli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ulanganligiga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liniyalariga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yoritish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ulanmog'i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imkoniyat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bo‘lmaganida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tarmoqqa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stabilizator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rozetkalar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bo‘lmaganida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tarmog‘iga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navbatchi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Operatorlarning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tagida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noturg‘un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konstruk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siyalar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defeksokoplarni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shikastlangan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qat’iyan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taqiqlanadi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ochish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Operator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loydalanadigan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may-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artish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latta-puttalar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qutilarda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joy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loyihalashning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me’yorlari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(CH 245-71)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etilmog`i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Epoksidli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smolalar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qoilaniladigan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Epoksidli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smolalar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ishlagandagi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qoidalari»ga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mu-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b="1" dirty="0" err="1" smtClean="0"/>
              <a:t>Radiatsion</a:t>
            </a:r>
            <a:r>
              <a:rPr lang="en-US" b="1" dirty="0" smtClean="0"/>
              <a:t> </a:t>
            </a:r>
            <a:r>
              <a:rPr lang="en-US" b="1" dirty="0" err="1" smtClean="0"/>
              <a:t>defektoskopiyadagi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Radiatsion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defektoskopiyani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ionlovchi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chora-tadbirlari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ko‘rilmog‘i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Ionlovchi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opganizmga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to‘qima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hujayralarida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agar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tegishlicha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yaratilmasa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shikastlanishi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Radiatsion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defektoskopiyadagi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Radioaktiv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ionlovchi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 (OCIl-72)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Radiatsion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me’yorlari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НРБ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- 69)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НРБ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-69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dozalari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ChJD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yillik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mobaynida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tekis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to‘planib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borganida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ishchining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o'zining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lodlarining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sog`lig‘ida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noxush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o‘zgarishlami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Radiatsion</a:t>
            </a:r>
            <a:r>
              <a:rPr lang="en-US" b="1" dirty="0" smtClean="0"/>
              <a:t> </a:t>
            </a:r>
            <a:r>
              <a:rPr lang="en-US" b="1" dirty="0" err="1" smtClean="0"/>
              <a:t>defektoskopiyadagi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Falokat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nosozlik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berganida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or-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ganizmiga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radioaktiv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ham- ma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chora-tadbirlar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ko‘rilmog4i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Zararsizlantirishning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yuksak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samaradorligini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radioaktiv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gamma-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zaryadlash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yadlashga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mo‘ljallangan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xonalar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devorlari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moybo`yoq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yig4uvchi material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qoplanadi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xonalarning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poliga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linoleum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qoplanadi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Radioaktiv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maydonchalarida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falokat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xodimlaming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muhitning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ifloslanishi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bogiiq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falokat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yong‘inlarni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mahalliy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Sane-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pidxizmat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(SES)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Davyong`innazorat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kelishil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mog'i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radioaktiv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hujjat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Nft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roselluloza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radiografik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plyonkalar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o‘z-o‘zidan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ammo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olovdan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alanga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bo‘g`uvchi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zaharli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ajratib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yodda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boriladigan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xonalarda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kiritadigan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shamollatish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kunduzgi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yoritkichlar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Radiatsion</a:t>
            </a:r>
            <a:r>
              <a:rPr lang="en-US" b="1" dirty="0" smtClean="0"/>
              <a:t> </a:t>
            </a:r>
            <a:r>
              <a:rPr lang="en-US" b="1" dirty="0" err="1" smtClean="0"/>
              <a:t>defektoskopiyadagi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quiilmalari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qo‘rg‘oshin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qo‘rg‘oshinli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shisha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volfram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barit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beton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g‘isht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Biron-bir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qatalamining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linligini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avval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sharoiti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qo‘rg‘oshin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key in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qatlamining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ekvivalent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topiladi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o‘rinlarida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downing 2,8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mber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soatgacha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ta’min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xonalarda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dozasi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0,28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mber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soatdan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oshmasligi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nurlanish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zaryadlash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zaryadlash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radiografik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tashkilotning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xodimi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SES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roziligi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zaryadlash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bo4lgandagina qo4yiladi. Radio-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manbalarni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Radioaktiv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tashishdagi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 (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ПБТРВ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-73 №1139-73)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qilinmog`i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Kapillar</a:t>
            </a:r>
            <a:r>
              <a:rPr lang="en-US" b="1" dirty="0" smtClean="0"/>
              <a:t> </a:t>
            </a:r>
            <a:r>
              <a:rPr lang="en-US" b="1" dirty="0" err="1" smtClean="0"/>
              <a:t>nazorat</a:t>
            </a:r>
            <a:r>
              <a:rPr lang="en-US" b="1" dirty="0" smtClean="0"/>
              <a:t> </a:t>
            </a:r>
            <a:r>
              <a:rPr lang="en-US" b="1" dirty="0" err="1" smtClean="0"/>
              <a:t>usullaridagi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Kapillar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defektoskopiyani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nazoratchilar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zaharli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tegishadi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nafas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organizmga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salbiy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oqibatlargaolib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qo‘ymaslik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rangli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jomakor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xalat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bosh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kiyimi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rezina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qo‘lqop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Qo‘llami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ochiltiruvchi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lokdan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pastalar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qoplanadi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tuganidan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qo‘lqop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yuvib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ketkaziladi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suyuqliklar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purkagich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sepish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operatoming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ko'zlariga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tushmasligi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Kapillar</a:t>
            </a:r>
            <a:r>
              <a:rPr lang="en-US" b="1" dirty="0" smtClean="0"/>
              <a:t> </a:t>
            </a:r>
            <a:r>
              <a:rPr lang="en-US" b="1" dirty="0" err="1" smtClean="0"/>
              <a:t>nazorat</a:t>
            </a:r>
            <a:r>
              <a:rPr lang="en-US" b="1" dirty="0" smtClean="0"/>
              <a:t> </a:t>
            </a:r>
            <a:r>
              <a:rPr lang="en-US" b="1" dirty="0" err="1" smtClean="0"/>
              <a:t>usullaridagi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Kapillar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defektoskopiyani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o`tkazishda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ra-tadbirlari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ko4rib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qo‘yilishi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sabab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ko‘pgina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yonuvchan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bois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ulaming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uchqunlardan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tasodifiy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olovdan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ketishiga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qo'ymaslik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maqsadda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yonuvchan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metall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javonlar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qutilarda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saqlanmog'i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o4rinlarida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o‘chir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jumladan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karbonat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kislotali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oct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o‘chirgichlar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bo‘lmogki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Kapillar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mo4ljallangan,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freon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toMdirilgan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aerozol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ballonlari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yongcin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zaharlilik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jihatidan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Garchi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gazning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zaharli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bo‘lmasa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bo4lganida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ope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ratorda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bo‘g‘ilish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alomatlari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kuzatiladi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freon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ayrim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metal-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kontaktga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kirishganida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zaharli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nafas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respiratorlar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protivogaz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himoyalanishi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moddalarning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Sanaot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korxonalarini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loyihalashning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me’yor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» (CM 245-71)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Sizishni</a:t>
            </a:r>
            <a:r>
              <a:rPr lang="en-US" b="1" dirty="0" smtClean="0"/>
              <a:t> </a:t>
            </a:r>
            <a:r>
              <a:rPr lang="en-US" b="1" dirty="0" err="1" smtClean="0"/>
              <a:t>izlash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sinashdagi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Zichlikka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ichida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ortiqcha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jumlasiga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gidravlik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o‘tkazish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idishlami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o‘matish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qoidalari»ga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qilinmog‘i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tarti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bi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payvand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gidravlik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so4ng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o‘tkazilishi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jumladan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zichligi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defektoskopiya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rayonida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nuqsonlar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aniqlansa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qilinmog'i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gidravlik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siqilgan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yuborish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Gidravlik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o`tkazilgani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pasayganidan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buyumning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zichligi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qoidalar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 smtClean="0"/>
              <a:t>Sizishni</a:t>
            </a:r>
            <a:r>
              <a:rPr lang="en-US" b="1" dirty="0" smtClean="0"/>
              <a:t> </a:t>
            </a:r>
            <a:r>
              <a:rPr lang="en-US" b="1" dirty="0" err="1" smtClean="0"/>
              <a:t>izlash</a:t>
            </a:r>
            <a:r>
              <a:rPr lang="en-US" b="1" dirty="0" smtClean="0"/>
              <a:t> </a:t>
            </a:r>
            <a:r>
              <a:rPr lang="en-US" b="1" dirty="0" err="1" smtClean="0"/>
              <a:t>bilan</a:t>
            </a:r>
            <a:r>
              <a:rPr lang="en-US" b="1" dirty="0" smtClean="0"/>
              <a:t> </a:t>
            </a:r>
            <a:r>
              <a:rPr lang="en-US" b="1" dirty="0" err="1" smtClean="0"/>
              <a:t>sinashdagi</a:t>
            </a:r>
            <a:r>
              <a:rPr lang="en-US" b="1" dirty="0" smtClean="0"/>
              <a:t> </a:t>
            </a:r>
            <a:r>
              <a:rPr lang="en-US" b="1" dirty="0" err="1" smtClean="0"/>
              <a:t>xavfsizlik</a:t>
            </a:r>
            <a:r>
              <a:rPr lang="en-US" b="1" dirty="0" smtClean="0"/>
              <a:t> </a:t>
            </a:r>
            <a:r>
              <a:rPr lang="en-US" b="1" dirty="0" err="1" smtClean="0"/>
              <a:t>talablari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Geliy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galoid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sizishni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izlagichlar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navbatda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biriktiruvchi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kabellari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izolatsiyasining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tekshirilishi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Sinalayotgan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qismlardagi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so‘ndirgich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zaglushka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puxta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nuqson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larsiz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bo4lishi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Galoid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sizishni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izlagichlar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yuzalar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ochiq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alanga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bo4lmasligi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mavjudligida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freon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parchalanib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xlorli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vodorod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fosgen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Sizishni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izlagichlar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joyidan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5 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masofada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pay-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vandlash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bajarilmasligi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darkor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tugallangani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zahoti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gazli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ballonlar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yopib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qo`yilmogi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1690</Words>
  <PresentationFormat>Экран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13-UNIT Mavzu: Payvand birikma sifat nazoratida texnika xavfsizligi </vt:lpstr>
      <vt:lpstr>Umumiy talablar </vt:lpstr>
      <vt:lpstr>Elektr xavfsizligi qoidalari</vt:lpstr>
      <vt:lpstr>Elektr xavfsizligi qoidalari</vt:lpstr>
      <vt:lpstr>Elektr xavfsizligi qoidalari</vt:lpstr>
      <vt:lpstr>  Ultratovushli defektoskopiyadagi xavfsizlik talablari </vt:lpstr>
      <vt:lpstr> Radiatsion defektoskopiyadagi xavfsizlik talablari</vt:lpstr>
      <vt:lpstr>Radiatsion defektoskopiyadagi xavfsizlik talablari</vt:lpstr>
      <vt:lpstr>Radiatsion defektoskopiyadagi xavfsizlik talablari</vt:lpstr>
      <vt:lpstr>Kapillar nazorat usullaridagi xavfsizlik talablari </vt:lpstr>
      <vt:lpstr>Kapillar nazorat usullaridagi xavfsizlik talablari </vt:lpstr>
      <vt:lpstr>Sizishni izlash bilan sinashdagi xavfsizlik talablari</vt:lpstr>
      <vt:lpstr>Sizishni izlash bilan sinashdagi xavfsizlik talablari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13-UNIT Mavzu: Payvand birikma sifat nazoratida texnika xavfsizligi </dc:title>
  <dc:creator>Piloteh</dc:creator>
  <cp:lastModifiedBy>Piloteh</cp:lastModifiedBy>
  <cp:revision>3</cp:revision>
  <dcterms:created xsi:type="dcterms:W3CDTF">2019-11-06T08:03:45Z</dcterms:created>
  <dcterms:modified xsi:type="dcterms:W3CDTF">2019-11-06T08:41:17Z</dcterms:modified>
</cp:coreProperties>
</file>