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93" r:id="rId3"/>
    <p:sldId id="294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0" r:id="rId36"/>
    <p:sldId id="291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292" r:id="rId4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1" d="100"/>
          <a:sy n="71" d="100"/>
        </p:scale>
        <p:origin x="-1136" y="2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sz="36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Process of Strategic HRM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 algn="ctr">
              <a:buNone/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Lecturer: Dr. Amy V</a:t>
            </a:r>
            <a:r>
              <a:rPr lang="en-US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undi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Approaches to development of HR strategies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Best-practice approach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Best-fit approach</a:t>
            </a:r>
          </a:p>
          <a:p>
            <a:r>
              <a:rPr lang="en-US" sz="2000" smtClean="0">
                <a:latin typeface="Arial" panose="020B0604020202020204" pitchFamily="34" charset="0"/>
                <a:cs typeface="Arial" panose="020B0604020202020204" pitchFamily="34" charset="0"/>
              </a:rPr>
              <a:t>Bundling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approach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Models for SHRM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Contributions of SHRM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872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Lecture Learning Outcome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At the end of this lecture, you will be able to: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Evaluate the three main processes of SHRM.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Analyze the three main models for SHRM.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Appreciate models that lead to highly competitive organizations.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Explain the concept of resource-based strategy.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236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Strategic Human Resource Management (SHRM) involves aligning HR policies with organizational strategic objectives.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process is shaped by three core considerations: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Approaches to developing HR strategies.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Conceptual models for these strategies.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principle of resource-based strategy.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Part 1: Approaches to Developing HR Strategies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There is a debate on the best way to formulate HR strategies.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Three prominent approaches have emerged: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Best Practice Approach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Best Fit Approach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Bundling Approach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Best Practice Approach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Idea: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 universal set of superior HR practices exists that will always improve performance.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Key Proponent: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Pfeffer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(1998) identified 7 such practices.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Logic: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These practices enhance employee motivation, skills, and productivity.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Pfeffer's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7 Best Practices (1)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9251"/>
            <a:ext cx="8229600" cy="5434883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Employment Security: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Avoiding quick redundancies to recoup investment in employees.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Selective Hiring: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Recruiting for attitude, values, and cultural fit; training for skills.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Self-Managed Teams: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Promote information sharing, creativity, and peer control, reducing hierarchy.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Pfeffer's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7 Best Practices (2)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4. 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High Compensation Contingent on Performance: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Profit sharing, performance-related pay.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5. 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Extensive Training: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Provides skills and knowledge to motivate and enhance capability.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6. 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Reduction of Status Differentials: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Valuing people at all levels (e.g., open office policies).</a:t>
            </a:r>
            <a:b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7. 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Sharing Information: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Builds trust and encourages employees to work harder.</a:t>
            </a:r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Criticism of the Best Practice Approach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Lacks consistent empirical support.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Fails to account for contextual differences (industry, size, competitive environment).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is "best" for one organization may not be for another.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Some practices are not feasible for all organizations.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Best Fit Approach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Idea: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HR strategies must be designed to fit the organization's specific context (culture, structure, business strategy).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Acknowledges: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There is no one-size-fits-all solution.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Promotes: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Tailoring HR systems to unique organizational needs.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Criticism of the Best Fit Approach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899302" cy="5109693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 be overly static, focusing on the "here and now."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Aligns with what the organization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rather than what it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wants to be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May hinder proactive change and future strategic direction.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Bundling Approach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Idea: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Synthesizes best practice and best fit. HR practices are most effective as interconnected, mutually reinforcing "bundles."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Achieve internal coherence and synergy.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Recruitment for teamwork + team-based training + team-level rewards.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34" y="3334870"/>
            <a:ext cx="7655859" cy="3385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Key Insight on Bundling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Richardson &amp; Thompson: High performance requires both effective HR bundles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fit with the competitive strategy.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Coherence is achieved when interrelated practices jointly contribute to organizational goals.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Criticism of the Bundling Approach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main challenge is deciding which practices form the most effective bundle.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 definitive evidence that one specific bundle is superior in all situations.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Summary of the Three Approaches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Best Practice: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Universal "one best way."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Best Fit: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Context-specific "it depends."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Bundling: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Integrated, coherent systems.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Conclusion: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Best-fit and bundling are often more pragmatic.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Part 2: Models for Strategic HRM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Theoretical approaches are operationalized through specific models.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three main models are: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High-Performance Management Model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High-Commitment Management Model</a:t>
            </a:r>
          </a:p>
          <a:p>
            <a:pPr lvl="1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High-Involvement Management Model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High-Performance Management Model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Focus: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Improving measurable outcomes (productivity, quality, profitability) through people.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Aims to impact: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Customer satisfaction, profits, growth, shareholder value.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Practices of High-Performance Management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Rigorous recruitment and selection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Extensive and relevant training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Extensive management development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level of participation processes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Performance-based promotion and compensation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High-Commitment Management Model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600200"/>
            <a:ext cx="8467859" cy="503242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Goal: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Foster an environment where behavior is guided by self-regulation and trust, not external controls.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Seeks to create: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Emotional attachment and identification with the organization.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Creating a High-Commitment Organization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Reduction of hierarchies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Development of internal career ladders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level of functional flexibility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Heavy reliance on team structures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New forms of assessment and payment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employee involvement in quality management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High-Involvement Management Model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03242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Core Principle: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Treats employees as partners.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Structures work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to maximize employee input and autonomy.</a:t>
            </a:r>
          </a:p>
          <a:p>
            <a:endParaRPr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 Features of High-Involvement Model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161208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Continuous dialogue between managers and teams.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Widespread sharing of business information (mission, objectives).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defined framework for managing and developing people.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Employees have a formal "voice" on matters affecting them.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High-Involvement Work Practices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8" y="1600200"/>
            <a:ext cx="8545132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Online work teams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Offline employee involvement activities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Problem-solving groups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Job rotation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Decentralization of quality efforts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Part 3: Resource-Based Strategic HRM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8686800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Foundational Concept: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Resource-Based View (RBV) of the firm.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Argument: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Sustainable competitive advantage comes from valuable, rare, and hard-to-imitate internal resources—especially human capital.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Strategic Role of HR (RBV Perspective)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"capitalize on opportunities and avoid threats" by developing a superior workforce.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This involves ensuring the firm has higher-quality talent than its competitors.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Key Objectives of Resource-Based HRM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human resources who learn faster and apply learning more effectively than competitors.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Achieve differentiation through people.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Nurture unique intellectual capital.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Foster a culture of organizational learning.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How to Achieve Competitive Advantage (RBV)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152" y="1600200"/>
            <a:ext cx="8596648" cy="52578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Ensure: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The firm has higher quality people.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Develop and Nurture: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Unique intellectual capital.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Encourage: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Organizational learning culture.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Improve: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Strategic capability by developing staff who can think and plan strategically.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Aim of the Resource-Based Approach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062" y="1600200"/>
            <a:ext cx="8480738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Improve resource-based capability.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Achieve strategic fit between resources and opportunities.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Obtain added value from the effective development of resources.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Part 4: Strategic HRM &amp; HR Strategies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0" y="1600200"/>
            <a:ext cx="8454980" cy="5257800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SHRM is an approach to the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strategic management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 of HR.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involves a pattern of decisions for managing human resources in line with the organization's future direction.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Meanings of Strategic HRM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200"/>
            <a:ext cx="8493617" cy="5045842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use of plans.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 coherent approach to personnel system design based on policy and strategy.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Matching HR activities to explicit business strategies.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Seeing people as a strategic resource for achieving goals.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Strategic Contribution of HRM to Success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1" y="1600200"/>
            <a:ext cx="8351949" cy="4968025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SHRM contributes to organizational success in several key ways.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1: Developing a Positive Psychological Contract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Through participative management, CSR, and performance contracts.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2: Increasing Motivation &amp; Commitment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Through fair remuneration and psychological contracts.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Through training and development.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3: Increasing Employee Skills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Extending the skills base through targeted training and development programs.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4: Providing Extended Responsibilities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Allowing employees to make full use of their skills and abilities.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5: Spelling Out Career Paths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Defining career opportunities and competence requirements.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6: Instituting Performance Management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Processes of performance management and continuous development.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3647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7: Using Rewards Strategically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Reward systems convey what the organization believes is important.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2498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Contribution 8: Developing Employee Relations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Providing employees with a formal voice.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9377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Summary: Core Processes of SHRM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evaluated three approaches: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Best-Practice, Best-Fit, Bundling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analyzed three models:</a:t>
            </a:r>
          </a:p>
          <a:p>
            <a:pPr lvl="1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High-Performance, High-Commitment, High-Involvement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Underpinned by the 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Resource-Based View (RBV)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6279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Key Takeaway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Organizations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are unique.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is best to pick and adapt practices and models that best apply to the individual organization's context and strategy.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process of SHRM is multifaceted.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It requires a thoughtful selection of approaches and models.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ultimate goal is to leverage human capital as the primary driver of sustainable competitive advantage.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60874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Q&amp;A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Questions &amp; Discussion</a:t>
            </a:r>
          </a:p>
        </p:txBody>
      </p:sp>
    </p:spTree>
    <p:extLst>
      <p:ext uri="{BB962C8B-B14F-4D97-AF65-F5344CB8AC3E}">
        <p14:creationId xmlns:p14="http://schemas.microsoft.com/office/powerpoint/2010/main" val="8116750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Almeida, F., &amp; Franco, M. (2021). The best practices of human resource management in the context of a pandemic.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Journal of Global Responsibility, 12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(2), 221-238.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Ferreira, J.,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Fernandes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C.,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Ratten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V. (2022). The role of resource-based view in strategic management: A bibliometric analysis.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Journal of Strategy and Management, 15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(2), 190-211.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Jiang, K., &amp;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Messersmith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J. (2018). On the shoulders of giants: A meta-review of strategic human resource management.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The International Journal of Human Resource Management, 29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(1), 6-33.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Kaufman, B. E. (2020). The real problem: The deadly combination of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psychologisation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scientism, and normative promotion has put strategic human resource management research in a hole. </a:t>
            </a:r>
            <a:r>
              <a:rPr lang="en-US" sz="2000" i="1" dirty="0">
                <a:latin typeface="Arial" panose="020B0604020202020204" pitchFamily="34" charset="0"/>
                <a:cs typeface="Arial" panose="020B0604020202020204" pitchFamily="34" charset="0"/>
              </a:rPr>
              <a:t>Human Resource Management Journal, 30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(1), 49-72.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50477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4639"/>
            <a:ext cx="8229599" cy="5996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58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7973</TotalTime>
  <Words>919</Words>
  <Application>Microsoft Office PowerPoint</Application>
  <PresentationFormat>On-screen Show (4:3)</PresentationFormat>
  <Paragraphs>179</Paragraphs>
  <Slides>45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Strategic Human Resource Management</vt:lpstr>
      <vt:lpstr>Agenda</vt:lpstr>
      <vt:lpstr>Lecture Learning Outcome</vt:lpstr>
      <vt:lpstr>Introduction</vt:lpstr>
      <vt:lpstr>Part 1: Approaches to Developing HR Strategies</vt:lpstr>
      <vt:lpstr>The Best Practice Approach</vt:lpstr>
      <vt:lpstr>Pfeffer's 7 Best Practices (1)</vt:lpstr>
      <vt:lpstr>Pfeffer's 7 Best Practices (2)</vt:lpstr>
      <vt:lpstr>Criticism of the Best Practice Approach</vt:lpstr>
      <vt:lpstr>The Best Fit Approach</vt:lpstr>
      <vt:lpstr>Criticism of the Best Fit Approach</vt:lpstr>
      <vt:lpstr>The Bundling Approach</vt:lpstr>
      <vt:lpstr>Key Insight on Bundling</vt:lpstr>
      <vt:lpstr>Criticism of the Bundling Approach</vt:lpstr>
      <vt:lpstr>Summary of the Three Approaches</vt:lpstr>
      <vt:lpstr>Part 2: Models for Strategic HRM</vt:lpstr>
      <vt:lpstr>High-Performance Management Model</vt:lpstr>
      <vt:lpstr>Practices of High-Performance Management</vt:lpstr>
      <vt:lpstr>High-Commitment Management Model</vt:lpstr>
      <vt:lpstr>Creating a High-Commitment Organization</vt:lpstr>
      <vt:lpstr>High-Involvement Management Model</vt:lpstr>
      <vt:lpstr> Features of High-Involvement Model</vt:lpstr>
      <vt:lpstr>High-Involvement Work Practices</vt:lpstr>
      <vt:lpstr>Part 3: Resource-Based Strategic HRM</vt:lpstr>
      <vt:lpstr>The Strategic Role of HR (RBV Perspective)</vt:lpstr>
      <vt:lpstr>Key Objectives of Resource-Based HRM</vt:lpstr>
      <vt:lpstr>How to Achieve Competitive Advantage (RBV)</vt:lpstr>
      <vt:lpstr>Aim of the Resource-Based Approach</vt:lpstr>
      <vt:lpstr>Part 4: Strategic HRM &amp; HR Strategies</vt:lpstr>
      <vt:lpstr>Meanings of Strategic HRM</vt:lpstr>
      <vt:lpstr>The Strategic Contribution of HRM to Success</vt:lpstr>
      <vt:lpstr>Contribution 1: Developing a Positive Psychological Contract</vt:lpstr>
      <vt:lpstr>Contribution 2: Increasing Motivation &amp; Commitment</vt:lpstr>
      <vt:lpstr>Contribution 3: Increasing Employee Skills</vt:lpstr>
      <vt:lpstr>Contribution 4: Providing Extended Responsibilities</vt:lpstr>
      <vt:lpstr>Contribution 5: Spelling Out Career Paths</vt:lpstr>
      <vt:lpstr>Contribution 6: Instituting Performance Management</vt:lpstr>
      <vt:lpstr>Contribution 7: Using Rewards Strategically</vt:lpstr>
      <vt:lpstr>Contribution 8: Developing Employee Relations</vt:lpstr>
      <vt:lpstr>Summary: Core Processes of SHRM</vt:lpstr>
      <vt:lpstr>Key Takeaway </vt:lpstr>
      <vt:lpstr>Conclusion</vt:lpstr>
      <vt:lpstr>Q&amp;A</vt:lpstr>
      <vt:lpstr>References 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Strategic Human Resource Management</dc:title>
  <dc:creator>Amy Ndunge Vundi</dc:creator>
  <dc:description>generated using python-pptx</dc:description>
  <cp:lastModifiedBy>AMY NDUNGE</cp:lastModifiedBy>
  <cp:revision>48</cp:revision>
  <dcterms:created xsi:type="dcterms:W3CDTF">2013-01-27T09:14:16Z</dcterms:created>
  <dcterms:modified xsi:type="dcterms:W3CDTF">2025-10-01T17:26:23Z</dcterms:modified>
</cp:coreProperties>
</file>