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3" r:id="rId3"/>
    <p:sldId id="29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302" r:id="rId36"/>
    <p:sldId id="292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1" d="100"/>
          <a:sy n="71" d="100"/>
        </p:scale>
        <p:origin x="-1136" y="2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ipd.org/uk/knowledge/factsheets/reward-factsheet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z="3600" dirty="0">
                <a:latin typeface="Arial" panose="020B0604020202020204" pitchFamily="34" charset="0"/>
                <a:cs typeface="Arial" panose="020B0604020202020204" pitchFamily="34" charset="0"/>
              </a:rPr>
              <a:t>Strategic Human Resource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Lecture 10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Reward 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Strategy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Lecturer: Dr. Amy V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undi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Agenda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Define reward strategy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Reward management 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dual nature of rewards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Features of reward strategy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Contributions to corporate goals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Developing a reward strategy</a:t>
            </a:r>
          </a:p>
          <a:p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872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Lecture Learning Outcome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By the end of this lecture, you will be able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to: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Explain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meaning and purpose of reward strategies.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Analyze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main features of an effective reward strategy.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Discuss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how reward strategy contributes to the achievement of corporate goals.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236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417639"/>
            <a:ext cx="8023412" cy="48038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is Reward Strategy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reward strategy provides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specific directions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on how the organization will develop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programmes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to reward the 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and performance outcomes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that support the achievement of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business objectives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defines the organization's intentions regarding rewards over the next few years.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What is Reward Management?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246" y="1600200"/>
            <a:ext cx="7987553" cy="4926106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Rewarding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people in accordance with their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value to the organization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after assessing their actual and potential contributions.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recognizes that employees have their own needs and goals, and the organization should strive to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match the rewards offered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with the needs of the employees.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Dual Nature of Rewards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Reward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management is concerned with both: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Financial Rewards: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Base pay, bonuses, incentives, shares, benefits.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Non-Financial Rewards: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Recognition, career development, autonomy, work-life balance, positive work environment.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Both act as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incentives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to encourage positive performance.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From Business Strategy to Reward Policy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66496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Business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Strategy: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plan to achieve competitive advantage.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Reward Strategy: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intention for how rewards will support the business strategy.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Reward Policy: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specific guidelines derived from the reward strategy.</a:t>
            </a:r>
          </a:p>
          <a:p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Business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Strategy -&gt; Reward Strategy -&gt; Reward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Policy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Part 2: Features of a Reward Strategy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Does an Effective Strategy Look Like?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Feature 1: Business-Focused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strategy must be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aligned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with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Business and HR strategies.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organization’s culture.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external environment in which it operates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 startup will have a different reward mix (e.g., high equity) than a stable multinational (e.g., structured bonuses).</a:t>
            </a:r>
          </a:p>
          <a:p>
            <a:pPr lvl="0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Feature 2: Clearly Communicated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1600200"/>
            <a:ext cx="8310282" cy="52578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strategy must clearly communicate to employees what the organization intends to do with rewards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Goal: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Ensure everyone understands the "rules of the game" and how they can be rewarded.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Feature 3: Captures the "Bigger Picture"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899302" cy="5109693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strategy must be in line with the organization’s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long-term mission and vision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provides a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sense of purpose and direction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ensuring reward priorities fit strategic priorities.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Feature 4: Aligns Competencies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906" y="1600200"/>
            <a:ext cx="8408894" cy="52578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Links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organizational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core competencies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with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individual competence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Rewards are used to encourage the development of skills critical to the business.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Feature 5: Balances Reward Levels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Achieves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right balance between rewards for: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Individual performance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Team performance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Organizational performance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Feature 6: Flexible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Achieves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flexibility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required to operate within a changing organization and a highly competitive environment.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Allows for adaptation to market shifts and individual employee needs.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Example: Netflix's "Freedom &amp; Responsibility" Reward Model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Business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Strategy: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To attract and retain top-tier, innovative talent in a competitive market.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Reward Strategy: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Pay top of the market (for the "keepers") and offer maximum flexibility.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Key Features: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High Base Salary: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Instead of complex bonuses, employees get a high, simple cash compensation.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Employee Choice: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Employees can choose how much of their compensation they want in cash vs. stock options.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Contribution to Goals: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This strategy supports a culture of adult responsibility, attracts A-players, and reduces bureaucracy.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Part 3: Contribution to Corporate Goals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How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Reward Strategy Drives Success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Contribution 1: Integration with Business Strategy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Reward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policies and processes are integrated with key strategies for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growth and improved performance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 company focusing on market share growth might heavily weight bonuses on sales targets.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Contribution 2: Underpinning Organizational Values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reward system reinforces company values like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innovation, teamwork, flexibility, customer service, and quality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Google's "Peer Bonus" system allows employees to reward colleagues for demonstrating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Googley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values, reinforcing collaborative culture.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Contribution 3: Driving Desired Behaviors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1" y="1600200"/>
            <a:ext cx="8467859" cy="503242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signals to employees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what type of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will be rewarded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and how.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If collaboration is valued, but rewards are based solely on individual performance, you will get individualistic, not collaborative, behavior.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Contribution 4: Providing a Competitive Edge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compelling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Total Rewards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package is crucial to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attract and retain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level of skills the organization needs.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Contribution 5: Ensuring Value for Money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03242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strategy enables the organization to obtain a return on its investment in people, ensuring that reward practices are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cost-effective and drive performance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Example: Unilever's "Sustainable Living Plan" &amp; Rewards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161208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Business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Strategy: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Integrate sustainability into the core of the business model.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Reward Strategy Link: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 portion of management-level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annual bonuses is tied directly to achieving sustainability targets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(e.g., reducing environmental footprint, improving health and wellbeing).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Contribution to Goals: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This directly motivates leaders to pursue the corporate strategy, ensuring that sustainability is not just a slogan but a performance metric with financial consequences.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Part 4: Developing a Reward Strategy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Foundation and Process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Foundation of a Reward Strategy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aim is to align reward policies with business and HR goals. The foundation is built on: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Business Strategy &amp; HR Strategies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Organizational Culture, Climate, and Management Style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The Type of People Employed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History and Present Reward Arrangements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External Influences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strategy is also shaped by external factors: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Market Considerations: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Competitor pay rates, talent scarcity.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Government Regulations: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Minimum wage laws, taxation on benefits, non-discrimination laws.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Aligning Business &amp; Reward Strategy: Examples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0626013"/>
              </p:ext>
            </p:extLst>
          </p:nvPr>
        </p:nvGraphicFramePr>
        <p:xfrm>
          <a:off x="457200" y="2043953"/>
          <a:ext cx="8229600" cy="23191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80360"/>
                <a:gridCol w="5349240"/>
              </a:tblGrid>
              <a:tr h="8674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Business Strategy Goal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2400" marT="95250" marB="952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Corresponding Reward Strategy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95250" marB="95250" anchor="ctr"/>
                </a:tc>
              </a:tr>
              <a:tr h="14516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Improve motivation &amp; commitment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2400" marT="95250" marB="952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Introduce performance pay, profit-sharing, or gain-sharing plans.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0" marT="95250" marB="9525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Alignment Example 1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6664772"/>
              </p:ext>
            </p:extLst>
          </p:nvPr>
        </p:nvGraphicFramePr>
        <p:xfrm>
          <a:off x="215994" y="1844489"/>
          <a:ext cx="8470806" cy="21089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64782"/>
                <a:gridCol w="5506024"/>
              </a:tblGrid>
              <a:tr h="7888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Business Strategy Goal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2400" marT="95250" marB="952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Corresponding Reward Strategy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95250" marB="95250" anchor="ctr"/>
                </a:tc>
              </a:tr>
              <a:tr h="132011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Attract, develop, retain high-quality staff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2400" marT="95250" marB="952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Ensure competitive pay rates. Develop structures that reward people for their competencies.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0" marT="95250" marB="9525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Alignment Example 2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1906170"/>
              </p:ext>
            </p:extLst>
          </p:nvPr>
        </p:nvGraphicFramePr>
        <p:xfrm>
          <a:off x="331786" y="2005853"/>
          <a:ext cx="8355013" cy="22523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24255"/>
                <a:gridCol w="5430758"/>
              </a:tblGrid>
              <a:tr h="67295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Business Strategy Goal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2400" marT="95250" marB="952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Corresponding Reward Strategy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95250" marB="95250" anchor="ctr"/>
                </a:tc>
              </a:tr>
              <a:tr h="157942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Technological advancement &amp; flexibility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2400" marT="95250" marB="952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Introduce skill-based pay to encourage multi-skilling and job flexibility. Adopt flexible pay structures (e.g., broad-banding).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0" marT="95250" marB="9525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Alignment Example 3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7468737"/>
              </p:ext>
            </p:extLst>
          </p:nvPr>
        </p:nvGraphicFramePr>
        <p:xfrm>
          <a:off x="434134" y="2149288"/>
          <a:ext cx="8351278" cy="19117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22947"/>
                <a:gridCol w="5428331"/>
              </a:tblGrid>
              <a:tr h="71506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Business Strategy Goal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2400" marT="95250" marB="952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Corresponding Reward Strategy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95250" marB="95250" anchor="ctr"/>
                </a:tc>
              </a:tr>
              <a:tr h="11966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Deliver better quality &amp; value to customers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152400" marT="95250" marB="9525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Reward individuals/teams for meeting/exceeding customer service and quality standards.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0" marT="95250" marB="9525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"Total Rewards" Concept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183" y="1600200"/>
            <a:ext cx="8493617" cy="5045842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modern reward strategy often evolves into a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Total Rewards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approach.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This incorporates the best mix of: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Compensation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(Pay, Bonuses)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(Health, Retirement)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Career Development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(Learning, Growth)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Work-Life Balance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(Flexibility, Time-off)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Culture &amp; Environment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(Recognition, Leadership)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Example: Salesforce's "1-1-1 Model" and Total Rewards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851" y="1600200"/>
            <a:ext cx="8351949" cy="4968025"/>
          </a:xfrm>
        </p:spPr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Business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Strategy: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To be a platform for change and a great place to work.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Reward Strategy (Total Rewards):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Compensation: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Competitive pay and equity.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Comprehensive health programs.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Career Development: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Extensive training (Trailhead).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Culture: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Strong focus on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equality and philanthropy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(part of the 1-1-1 model where 1% of product, equity, and time goes to the community).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Contribution to Goals: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This holistic package builds immense employee loyalty, strengthens the employer brand, and attracts talent that shares the company's values.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Example: Spotify's "Band" Structure and Rewards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Business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Strategy: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Maintain agility and innovation like a startup, despite large size.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Reward Strategy: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flexible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transparent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system based on "Tribes," "Guilds," and "Bands" (job levels).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Broad Banding: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Wide salary ranges within each "Band" allow for flexibility and growth without traditional promotions.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Choice &amp; Flexibility: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Employees have benefits allowances they can spend on a menu of options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Contribution to Goals: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This supports a non-hierarchical, autonomous culture that fosters innovation and adapts quickly to market changes.</a:t>
            </a:r>
          </a:p>
          <a:p>
            <a:pPr lvl="1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Common Pitfalls to Avoid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Misalignment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Rewarding one behavior while hoping for another.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Lack of Communication: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Employees don't understand how rewards are determined.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Complexity: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system is too complicated to be effective.</a:t>
            </a:r>
          </a:p>
          <a:p>
            <a:pPr lvl="0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Ignoring Non-Financial Rewards: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Over-relying on pay and ignoring the power of recognition and development.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 &amp; Key Takeaways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Reward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Strategy is a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forward-looking plan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for how rewards will support the business.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must be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business-focused, communicated, and aligned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with culture and goals.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drives success by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motivating specific behaviors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attracting/retaining talent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and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reinforcing values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modern approach embraces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Total Rewards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combining financial and non-financial elements.</a:t>
            </a:r>
          </a:p>
          <a:p>
            <a:pPr lvl="0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most effective strategies are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tailored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to the organization's unique context and goals.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659" y="1600200"/>
            <a:ext cx="8346141" cy="5096435"/>
          </a:xfrm>
        </p:spPr>
        <p:txBody>
          <a:bodyPr>
            <a:no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Armstrong, M., &amp; Brown, D. (2019).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Armstrong's handbook of reward management practice: Improving performance through reward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(6th ed.).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Kogan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Page.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CIPD. (2023).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Reward management: An introduction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 Chartered Institute of Personnel and Development. 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https://www.cipd.org/uk/knowledge/factsheets/reward-factsheet/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Harvard Business Review. (2021). Netflix's culture of 'Freedom and Responsibility'. In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HBR's 10 must reads on building a great culture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(pp. 71-92). Harvard Business Review Press.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Lawler, E. E., III. (2000). Pay strategy: New thinking for the new millennium.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Ivey Business Journal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 *64*(4), 57-60.</a:t>
            </a:r>
          </a:p>
          <a:p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Milkovich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G. T., Newman, J. M., &amp; Gerhart, B. (2020).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Compensation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(13th ed.). McGraw-Hill Education.</a:t>
            </a:r>
          </a:p>
          <a:p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Pfeffer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J. (1998). Six dangerous myths about pay.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Harvard Business Review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 *76*(3), 109-119.</a:t>
            </a:r>
          </a:p>
          <a:p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WorldatWork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 (2022). 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The relative influence of total rewards on employee engagement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WorldatWork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Press.</a:t>
            </a:r>
          </a:p>
        </p:txBody>
      </p:sp>
    </p:spTree>
    <p:extLst>
      <p:ext uri="{BB962C8B-B14F-4D97-AF65-F5344CB8AC3E}">
        <p14:creationId xmlns:p14="http://schemas.microsoft.com/office/powerpoint/2010/main" val="9345047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58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9304</TotalTime>
  <Words>538</Words>
  <Application>Microsoft Office PowerPoint</Application>
  <PresentationFormat>On-screen Show (4:3)</PresentationFormat>
  <Paragraphs>170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Strategic Human Resource Management</vt:lpstr>
      <vt:lpstr>Agenda</vt:lpstr>
      <vt:lpstr>Lecture Learning Outcome</vt:lpstr>
      <vt:lpstr>Introduction</vt:lpstr>
      <vt:lpstr>What is Reward Management?</vt:lpstr>
      <vt:lpstr>The Dual Nature of Rewards</vt:lpstr>
      <vt:lpstr>From Business Strategy to Reward Policy</vt:lpstr>
      <vt:lpstr>Part 2: Features of a Reward Strategy</vt:lpstr>
      <vt:lpstr>Feature 1: Business-Focused</vt:lpstr>
      <vt:lpstr>Feature 2: Clearly Communicated</vt:lpstr>
      <vt:lpstr>Feature 3: Captures the "Bigger Picture"</vt:lpstr>
      <vt:lpstr>Feature 4: Aligns Competencies</vt:lpstr>
      <vt:lpstr>Feature 5: Balances Reward Levels</vt:lpstr>
      <vt:lpstr>Feature 6: Flexible</vt:lpstr>
      <vt:lpstr>Example: Netflix's "Freedom &amp; Responsibility" Reward Model</vt:lpstr>
      <vt:lpstr>Part 3: Contribution to Corporate Goals</vt:lpstr>
      <vt:lpstr>Contribution 1: Integration with Business Strategy</vt:lpstr>
      <vt:lpstr>Contribution 2: Underpinning Organizational Values</vt:lpstr>
      <vt:lpstr>Contribution 3: Driving Desired Behaviors</vt:lpstr>
      <vt:lpstr>Contribution 4: Providing a Competitive Edge</vt:lpstr>
      <vt:lpstr>Contribution 5: Ensuring Value for Money</vt:lpstr>
      <vt:lpstr>Example: Unilever's "Sustainable Living Plan" &amp; Rewards</vt:lpstr>
      <vt:lpstr>Part 4: Developing a Reward Strategy</vt:lpstr>
      <vt:lpstr>The Foundation of a Reward Strategy</vt:lpstr>
      <vt:lpstr>External Influences</vt:lpstr>
      <vt:lpstr>Aligning Business &amp; Reward Strategy: Examples</vt:lpstr>
      <vt:lpstr>Alignment Example 1</vt:lpstr>
      <vt:lpstr>Alignment Example 2</vt:lpstr>
      <vt:lpstr>Alignment Example 3</vt:lpstr>
      <vt:lpstr>The "Total Rewards" Concept</vt:lpstr>
      <vt:lpstr>Example: Salesforce's "1-1-1 Model" and Total Rewards</vt:lpstr>
      <vt:lpstr>Example: Spotify's "Band" Structure and Rewards</vt:lpstr>
      <vt:lpstr>Common Pitfalls to Avoid</vt:lpstr>
      <vt:lpstr>Summary &amp; Key Takeaways</vt:lpstr>
      <vt:lpstr>References 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Human Resource Management</dc:title>
  <dc:creator>Amy Ndunge Vundi</dc:creator>
  <dc:description>generated using python-pptx</dc:description>
  <cp:lastModifiedBy>AMY NDUNGE</cp:lastModifiedBy>
  <cp:revision>135</cp:revision>
  <dcterms:created xsi:type="dcterms:W3CDTF">2013-01-27T09:14:16Z</dcterms:created>
  <dcterms:modified xsi:type="dcterms:W3CDTF">2025-10-24T16:23:29Z</dcterms:modified>
</cp:coreProperties>
</file>