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3" r:id="rId3"/>
    <p:sldId id="294" r:id="rId4"/>
    <p:sldId id="257" r:id="rId5"/>
    <p:sldId id="258" r:id="rId6"/>
    <p:sldId id="259" r:id="rId7"/>
    <p:sldId id="260" r:id="rId8"/>
    <p:sldId id="261" r:id="rId9"/>
    <p:sldId id="304" r:id="rId10"/>
    <p:sldId id="262" r:id="rId11"/>
    <p:sldId id="263" r:id="rId12"/>
    <p:sldId id="264" r:id="rId13"/>
    <p:sldId id="265" r:id="rId14"/>
    <p:sldId id="266" r:id="rId15"/>
    <p:sldId id="303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302" r:id="rId36"/>
    <p:sldId id="292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90" autoAdjust="0"/>
  </p:normalViewPr>
  <p:slideViewPr>
    <p:cSldViewPr snapToGrid="0" snapToObjects="1">
      <p:cViewPr>
        <p:scale>
          <a:sx n="71" d="100"/>
          <a:sy n="71" d="100"/>
        </p:scale>
        <p:origin x="-48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z="3600" dirty="0">
                <a:latin typeface="Arial" panose="020B0604020202020204" pitchFamily="34" charset="0"/>
                <a:cs typeface="Arial" panose="020B0604020202020204" pitchFamily="34" charset="0"/>
              </a:rPr>
              <a:t>Strategic Human Resource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Strategies for Developing Employee Relationship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Lecturer: Dr. Amy V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undi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Agenda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Define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employee relations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psychological contract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HRM Strategies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of employee relations</a:t>
            </a:r>
          </a:p>
          <a:p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872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Lecture Learning Outcome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By the end of this lecture, you will be able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to: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Explain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concept of employment relationship.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Evaluate the changes in employment relationship.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236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417639"/>
            <a:ext cx="8023412" cy="4803868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critical factor for achieving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organizational effectiveness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is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not static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is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continuously developed, negotiated, and changed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through daily interactions.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What is the Employment Relationship?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246" y="1600200"/>
            <a:ext cx="7987553" cy="4926106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dynamic interplay between management and employees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Manifests in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formal agreements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(e.g., written contracts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And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informal understandings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(e.g., the Psychological Contract).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Psychological Contract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unwritten, mutual expectations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and assumptions between employer and employee.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answers: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"What can I reasonably expect from the organization?"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"What should I reasonably be expected to contribute in return?"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Two Dimensions of the Employment Relationship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66496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Individual Dimension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Direct relationship between an employee and their employer.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Governed by a personal contract.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Collective Dimension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Relationships between management and collective bodies (e.g., trade unions, works councils).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Two Types of Contracts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Transactional Contracts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Specific, short-term, economic exchange.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Clear, stipulated performance requirements.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Relational Contracts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Abstract, open-ended, long-term.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Focus on commitment, trust, and mutual investment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Crucial for loyalty and organizational citizenship.</a:t>
            </a:r>
          </a:p>
          <a:p>
            <a:pPr lvl="1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: Relational Contract in Action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Google (Global)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Strategy: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Heavy investment in a relational psychological contract.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Practices: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Innovation &amp; Development: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"20% time" policy (empowering employees to work on passion projects).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Work Environment: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World-renowned offices designed for collaboration and well-being.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Transparency &amp; Voice: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TGIF meetings where employees can question senior leaders directly.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Outcome: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Consistently ranked as one of the world's most attractive employers, fostering high innovation and employee loyalty.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345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Evolving Changes in Employment Relationship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landscape has undergone significant transformation. Key shifts include: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Change 1: Rise of HRM &amp; Individualization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1600200"/>
            <a:ext cx="8310282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Move towards HRM principles.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Emphasis on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direct communication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with individuals.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Performance-based rewards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De-emphasis on traditional collective bargaining.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Change 2: Focus on Skill &amp; Engagement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899302" cy="5109693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Higher skill levels are linked to greater work involvement.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Investing in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upskilling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improves the quality of the employee experience.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Employees value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intrinsically motivating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aspects of work.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Change 3: The Centrality of Commitment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906" y="1600200"/>
            <a:ext cx="8408894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High organizational commitment leads to positive outcomes.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Reduced absenteeism.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Lower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labour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turnover.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core tenet of Strategic HRM.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Change 4: Impact of Technology &amp; Remote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Digitalization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and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hybrid/remote work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create new challenges.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Challenges for maintaining relational contracts.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Need for consistent communication and preserving culture.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: Hybrid &amp; Remote Work Innovation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Siemens (Germany) &amp; Spotify (Global)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Strategy: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Adapting the employment relationship for a digital, post-pandemic world.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Practices: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Siemens: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Introduced a global "mobile working" model, allowing employees to work remotely from anywhere 2-3 days a week, focusing on outcomes over presence.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Spotify: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Implemented a "Work From Anywhere" model, offering flexibility in location and investing in technology and team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offsites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to maintain culture and connection.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Outcome: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These companies are seen as pioneers, using strategic flexibility as a tool to attract global talent and maintain a modern relational contract based on trust and results.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209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Heart of the Relationship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Psychological Contract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Why the Psychological Contract is Important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positive psychological contract is linked to: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Higher commitment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Increased job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prosatisfaction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Better employment relations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reinforces the benefits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gressive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HRM practices.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Employee Expectations from the Psychological Contract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employees expect from the organization: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Trust &amp; Fair Treatment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Job Security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Competence Utilization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Career Development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Voice and Influence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Employer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Expectations from the Psychological 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Contract</a:t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organizations expect from employees: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Commitment &amp; Loyalty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Competence &amp; Effort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Compliance with rules &amp; policies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Modern Challenge to the Psychological Contract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Trends like 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downsizing, restructuring, and the gig economy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Perceived shift from 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relational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to 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transactional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contracts.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This can 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erode trust and commitment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if not managed carefully.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HRM Strategies for a Positive Employment Relationship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1" y="1600200"/>
            <a:ext cx="8467859" cy="503242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How can organizations build and maintain a positive psychological contract?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1: Realistic Job Previews (RJPs)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During Recruitment: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Present both favorable and unfavorable job aspects.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Aligns expectations with reality, builds trust, reduces early turnover.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2: Comprehensive Onboarding &amp; Induction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03242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Communicate the organization’s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core values, policies, and performance standards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Embeds company principles and clarifies the psychological contract from day one.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3: Dynamic Performance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161208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Move beyond annual appraisals.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Use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continuous feedback, regular check-ins, and collaborative goal-setting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Reinforces fairness, provides clarity, supports development.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4: Investment in Learning &amp;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Provide opportunities for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training, upskilling, and management development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 powerful signal of organizational investment.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Crucial: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Train managers as they are custodians of the psychological contract.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5: Fostering Two-Way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Create channels for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open, transparent, and continuous dialogue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Methods: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Regular team meetings, surveys, suggestion schemes, open-door policies.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Builds trust and ensures employee voices are heard.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6: Ensuring Transparency &amp; Procedural Justice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Employees need to know the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"why"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behind decisions.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Be transparent about changes, metrics, and strategy.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Fosters a sense of inclusion and fairness.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7: Fair Implementation of HR Policies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Develop and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consistently apply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procedures for: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Grievances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Discipline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Promotion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Redundancy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Inconsistency is a fast way to breach trust and create inequity.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8: Equitable Reward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Reward systems must be perceived as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fair, equitable, and consistent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Covers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pay, benefits, bonuses, and non-monetary recognition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Demonstrates the organization values employee contributions.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9: Maintaining Positive Collective Relations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Even with individualization, relationships with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trade unions or staff associations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remain vital.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Manages the collective dimension of the employment relationship effectively.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Summary: Key Takeaways (Part 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employment relationship is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complex and dynamic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central to organizational success.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Psychological Contract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is its unwritten, foundational element.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has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evolved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towards individualization, skill focus, and new tech challenges.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Summary: Key Takeaways (Part 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183" y="1600200"/>
            <a:ext cx="8493617" cy="5045842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Strategic HRM is pivotal for fostering a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positive, high-trust relationship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Key strategies include realistic recruitment, transparent communication, fair policies, and investment in development.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goal: View employees as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partners in a relational contract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Q&amp;A Session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851" y="1600200"/>
            <a:ext cx="8351949" cy="4968025"/>
          </a:xfrm>
        </p:spPr>
        <p:txBody>
          <a:bodyPr>
            <a:normAutofit/>
          </a:bodyPr>
          <a:lstStyle/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Question 1: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 an era of gig work, is the traditional relational psychological contract still realistic?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 A1: The Evolving Contract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Not purely transactional; the relational contract is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evolving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Modern approach: A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"hybrid"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model.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Offer project-based work while investing in learning, culture, and internal mobility.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New focus: Building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"employability"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as a form of mutual growth.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659" y="1600200"/>
            <a:ext cx="8346141" cy="5096435"/>
          </a:xfrm>
        </p:spPr>
        <p:txBody>
          <a:bodyPr>
            <a:noAutofit/>
          </a:bodyPr>
          <a:lstStyle/>
          <a:p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Cullinane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N., &amp;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Dundon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T. (2014). Unravelling the psychological contract: A case study of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casualisation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in the Irish electrical manufacturing sector. 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Work, Employment and Society, 28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(2), 246–261.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Guest, D. E. (2016). Trust and the role of the psychological contract in contemporary employment relations. In 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Handbook of Research on Employee Voice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 (pp. 223-241). Edward Elgar Publishing.</a:t>
            </a:r>
          </a:p>
          <a:p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Griep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Y., &amp;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Vantilborgh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T. (2018). Reciprocal effects of psychological contract breach on counterproductive and organizational citizenship behaviors: The role of time. 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Vocational Behavior, 104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141-153.</a:t>
            </a:r>
          </a:p>
          <a:p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Kroustalis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C. M., &amp; Meade, A. W. (2021). The effect of realistic job previews on applicant attraction: A systematic review and meta-analysis. 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Selection and Assessment, 29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(2), 157-175.</a:t>
            </a:r>
          </a:p>
          <a:p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Pulakos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E. D., Mueller-Hanson, R., &amp; Arad, S. (2019). The evolution of performance management: Searching for value. 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Annual Review of Organizational Psychology and Organizational Behavior, 6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249-271.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Shan, S.,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Ishaq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M., &amp;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Shaheen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M. (2019). Procedural justice and employee turnover intention: The mediating role of organizational commitment. 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Management and Research, 6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(1), 1-21.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Wang, B., Liu, Y., Qian, J., &amp; Parker, S. K. (2020). Achieving effective remote working during the COVID-19 pandemic: A work design perspective. 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Applied Psychology, 70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(1), 16-59.</a:t>
            </a:r>
          </a:p>
        </p:txBody>
      </p:sp>
    </p:spTree>
    <p:extLst>
      <p:ext uri="{BB962C8B-B14F-4D97-AF65-F5344CB8AC3E}">
        <p14:creationId xmlns:p14="http://schemas.microsoft.com/office/powerpoint/2010/main" val="9345047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58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9338</TotalTime>
  <Words>546</Words>
  <Application>Microsoft Office PowerPoint</Application>
  <PresentationFormat>On-screen Show (4:3)</PresentationFormat>
  <Paragraphs>174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Strategic Human Resource Management</vt:lpstr>
      <vt:lpstr>Agenda</vt:lpstr>
      <vt:lpstr>Lecture Learning Outcome</vt:lpstr>
      <vt:lpstr>Introduction</vt:lpstr>
      <vt:lpstr>What is the Employment Relationship?</vt:lpstr>
      <vt:lpstr>The Psychological Contract</vt:lpstr>
      <vt:lpstr>Two Dimensions of the Employment Relationship</vt:lpstr>
      <vt:lpstr>Two Types of Contracts</vt:lpstr>
      <vt:lpstr> Example: Relational Contract in Action </vt:lpstr>
      <vt:lpstr>Evolving Changes in Employment Relationship</vt:lpstr>
      <vt:lpstr>Change 1: Rise of HRM &amp; Individualization</vt:lpstr>
      <vt:lpstr>Change 2: Focus on Skill &amp; Engagement</vt:lpstr>
      <vt:lpstr>Change 3: The Centrality of Commitment</vt:lpstr>
      <vt:lpstr>Change 4: Impact of Technology &amp; Remote Work</vt:lpstr>
      <vt:lpstr> Example: Hybrid &amp; Remote Work Innovation </vt:lpstr>
      <vt:lpstr>The Heart of the Relationship</vt:lpstr>
      <vt:lpstr>Why the Psychological Contract is Important</vt:lpstr>
      <vt:lpstr>Employee Expectations from the Psychological Contract</vt:lpstr>
      <vt:lpstr> Employer Expectations from the Psychological Contract </vt:lpstr>
      <vt:lpstr>The Modern Challenge to the Psychological Contract</vt:lpstr>
      <vt:lpstr>HRM Strategies for a Positive Employment Relationship</vt:lpstr>
      <vt:lpstr>Strategy 1: Realistic Job Previews (RJPs)</vt:lpstr>
      <vt:lpstr>Strategy 2: Comprehensive Onboarding &amp; Induction</vt:lpstr>
      <vt:lpstr>Strategy 3: Dynamic Performance Management</vt:lpstr>
      <vt:lpstr>Strategy 4: Investment in Learning &amp; Development</vt:lpstr>
      <vt:lpstr>Strategy 5: Fostering Two-Way Communication</vt:lpstr>
      <vt:lpstr>Strategy 6: Ensuring Transparency &amp; Procedural Justice</vt:lpstr>
      <vt:lpstr>Strategy 7: Fair Implementation of HR Policies</vt:lpstr>
      <vt:lpstr>Strategy 8: Equitable Reward Systems</vt:lpstr>
      <vt:lpstr>Strategy 9: Maintaining Positive Collective Relations</vt:lpstr>
      <vt:lpstr>Summary: Key Takeaways (Part 1)</vt:lpstr>
      <vt:lpstr>Summary: Key Takeaways (Part 2)</vt:lpstr>
      <vt:lpstr>Q&amp;A Session</vt:lpstr>
      <vt:lpstr> A1: The Evolving Contract</vt:lpstr>
      <vt:lpstr>References 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Human Resource Management</dc:title>
  <dc:creator>Amy Ndunge Vundi</dc:creator>
  <dc:description>generated using python-pptx</dc:description>
  <cp:lastModifiedBy>AMY NDUNGE</cp:lastModifiedBy>
  <cp:revision>143</cp:revision>
  <dcterms:created xsi:type="dcterms:W3CDTF">2013-01-27T09:14:16Z</dcterms:created>
  <dcterms:modified xsi:type="dcterms:W3CDTF">2025-11-04T16:30:21Z</dcterms:modified>
</cp:coreProperties>
</file>