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Lst>
  <p:sldSz cy="5143500" cx="9144000"/>
  <p:notesSz cx="6858000" cy="9144000"/>
  <p:embeddedFontLst>
    <p:embeddedFont>
      <p:font typeface="Raleway"/>
      <p:regular r:id="rId44"/>
      <p:bold r:id="rId45"/>
      <p:italic r:id="rId46"/>
      <p:boldItalic r:id="rId47"/>
    </p:embeddedFont>
    <p:embeddedFont>
      <p:font typeface="Inter Light"/>
      <p:regular r:id="rId48"/>
      <p:bold r:id="rId49"/>
      <p:italic r:id="rId50"/>
      <p:boldItalic r:id="rId51"/>
    </p:embeddedFont>
    <p:embeddedFont>
      <p:font typeface="Hanken Grotesk"/>
      <p:regular r:id="rId52"/>
      <p:bold r:id="rId53"/>
      <p:italic r:id="rId54"/>
      <p:boldItalic r:id="rId55"/>
    </p:embeddedFont>
    <p:embeddedFont>
      <p:font typeface="Inter"/>
      <p:regular r:id="rId56"/>
      <p:bold r:id="rId57"/>
      <p:italic r:id="rId58"/>
      <p:boldItalic r:id="rId59"/>
    </p:embeddedFont>
    <p:embeddedFont>
      <p:font typeface="Lato"/>
      <p:regular r:id="rId60"/>
      <p:bold r:id="rId61"/>
      <p:italic r:id="rId62"/>
      <p:boldItalic r:id="rId63"/>
    </p:embeddedFont>
    <p:embeddedFont>
      <p:font typeface="Raleway Medium"/>
      <p:regular r:id="rId64"/>
      <p:bold r:id="rId65"/>
      <p:italic r:id="rId66"/>
      <p:boldItalic r:id="rId67"/>
    </p:embeddedFont>
    <p:embeddedFont>
      <p:font typeface="Syne"/>
      <p:regular r:id="rId68"/>
      <p:bold r:id="rId69"/>
    </p:embeddedFont>
    <p:embeddedFont>
      <p:font typeface="Archivo"/>
      <p:regular r:id="rId70"/>
      <p:bold r:id="rId71"/>
      <p:italic r:id="rId72"/>
      <p:boldItalic r:id="rId7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42" Type="http://schemas.openxmlformats.org/officeDocument/2006/relationships/slide" Target="slides/slide38.xml"/><Relationship Id="rId41" Type="http://schemas.openxmlformats.org/officeDocument/2006/relationships/slide" Target="slides/slide37.xml"/><Relationship Id="rId44" Type="http://schemas.openxmlformats.org/officeDocument/2006/relationships/font" Target="fonts/Raleway-regular.fntdata"/><Relationship Id="rId43" Type="http://schemas.openxmlformats.org/officeDocument/2006/relationships/slide" Target="slides/slide39.xml"/><Relationship Id="rId46" Type="http://schemas.openxmlformats.org/officeDocument/2006/relationships/font" Target="fonts/Raleway-italic.fntdata"/><Relationship Id="rId45" Type="http://schemas.openxmlformats.org/officeDocument/2006/relationships/font" Target="fonts/Raleway-bold.fntdata"/><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48" Type="http://schemas.openxmlformats.org/officeDocument/2006/relationships/font" Target="fonts/InterLight-regular.fntdata"/><Relationship Id="rId47" Type="http://schemas.openxmlformats.org/officeDocument/2006/relationships/font" Target="fonts/Raleway-boldItalic.fntdata"/><Relationship Id="rId49" Type="http://schemas.openxmlformats.org/officeDocument/2006/relationships/font" Target="fonts/InterLight-bold.fntdata"/><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73" Type="http://schemas.openxmlformats.org/officeDocument/2006/relationships/font" Target="fonts/Archivo-boldItalic.fntdata"/><Relationship Id="rId72" Type="http://schemas.openxmlformats.org/officeDocument/2006/relationships/font" Target="fonts/Archivo-italic.fntdata"/><Relationship Id="rId31" Type="http://schemas.openxmlformats.org/officeDocument/2006/relationships/slide" Target="slides/slide27.xml"/><Relationship Id="rId30" Type="http://schemas.openxmlformats.org/officeDocument/2006/relationships/slide" Target="slides/slide26.xml"/><Relationship Id="rId33" Type="http://schemas.openxmlformats.org/officeDocument/2006/relationships/slide" Target="slides/slide29.xml"/><Relationship Id="rId32" Type="http://schemas.openxmlformats.org/officeDocument/2006/relationships/slide" Target="slides/slide28.xml"/><Relationship Id="rId35" Type="http://schemas.openxmlformats.org/officeDocument/2006/relationships/slide" Target="slides/slide31.xml"/><Relationship Id="rId34" Type="http://schemas.openxmlformats.org/officeDocument/2006/relationships/slide" Target="slides/slide30.xml"/><Relationship Id="rId71" Type="http://schemas.openxmlformats.org/officeDocument/2006/relationships/font" Target="fonts/Archivo-bold.fntdata"/><Relationship Id="rId70" Type="http://schemas.openxmlformats.org/officeDocument/2006/relationships/font" Target="fonts/Archivo-regular.fntdata"/><Relationship Id="rId37" Type="http://schemas.openxmlformats.org/officeDocument/2006/relationships/slide" Target="slides/slide33.xml"/><Relationship Id="rId36" Type="http://schemas.openxmlformats.org/officeDocument/2006/relationships/slide" Target="slides/slide32.xml"/><Relationship Id="rId39" Type="http://schemas.openxmlformats.org/officeDocument/2006/relationships/slide" Target="slides/slide35.xml"/><Relationship Id="rId38" Type="http://schemas.openxmlformats.org/officeDocument/2006/relationships/slide" Target="slides/slide34.xml"/><Relationship Id="rId62" Type="http://schemas.openxmlformats.org/officeDocument/2006/relationships/font" Target="fonts/Lato-italic.fntdata"/><Relationship Id="rId61" Type="http://schemas.openxmlformats.org/officeDocument/2006/relationships/font" Target="fonts/Lato-bold.fntdata"/><Relationship Id="rId20" Type="http://schemas.openxmlformats.org/officeDocument/2006/relationships/slide" Target="slides/slide16.xml"/><Relationship Id="rId64" Type="http://schemas.openxmlformats.org/officeDocument/2006/relationships/font" Target="fonts/RalewayMedium-regular.fntdata"/><Relationship Id="rId63" Type="http://schemas.openxmlformats.org/officeDocument/2006/relationships/font" Target="fonts/Lato-boldItalic.fntdata"/><Relationship Id="rId22" Type="http://schemas.openxmlformats.org/officeDocument/2006/relationships/slide" Target="slides/slide18.xml"/><Relationship Id="rId66" Type="http://schemas.openxmlformats.org/officeDocument/2006/relationships/font" Target="fonts/RalewayMedium-italic.fntdata"/><Relationship Id="rId21" Type="http://schemas.openxmlformats.org/officeDocument/2006/relationships/slide" Target="slides/slide17.xml"/><Relationship Id="rId65" Type="http://schemas.openxmlformats.org/officeDocument/2006/relationships/font" Target="fonts/RalewayMedium-bold.fntdata"/><Relationship Id="rId24" Type="http://schemas.openxmlformats.org/officeDocument/2006/relationships/slide" Target="slides/slide20.xml"/><Relationship Id="rId68" Type="http://schemas.openxmlformats.org/officeDocument/2006/relationships/font" Target="fonts/Syne-regular.fntdata"/><Relationship Id="rId23" Type="http://schemas.openxmlformats.org/officeDocument/2006/relationships/slide" Target="slides/slide19.xml"/><Relationship Id="rId67" Type="http://schemas.openxmlformats.org/officeDocument/2006/relationships/font" Target="fonts/RalewayMedium-boldItalic.fntdata"/><Relationship Id="rId60" Type="http://schemas.openxmlformats.org/officeDocument/2006/relationships/font" Target="fonts/Lato-regular.fntdata"/><Relationship Id="rId26" Type="http://schemas.openxmlformats.org/officeDocument/2006/relationships/slide" Target="slides/slide22.xml"/><Relationship Id="rId25" Type="http://schemas.openxmlformats.org/officeDocument/2006/relationships/slide" Target="slides/slide21.xml"/><Relationship Id="rId69" Type="http://schemas.openxmlformats.org/officeDocument/2006/relationships/font" Target="fonts/Syne-bold.fntdata"/><Relationship Id="rId28" Type="http://schemas.openxmlformats.org/officeDocument/2006/relationships/slide" Target="slides/slide24.xml"/><Relationship Id="rId27" Type="http://schemas.openxmlformats.org/officeDocument/2006/relationships/slide" Target="slides/slide23.xml"/><Relationship Id="rId29" Type="http://schemas.openxmlformats.org/officeDocument/2006/relationships/slide" Target="slides/slide25.xml"/><Relationship Id="rId51" Type="http://schemas.openxmlformats.org/officeDocument/2006/relationships/font" Target="fonts/InterLight-boldItalic.fntdata"/><Relationship Id="rId50" Type="http://schemas.openxmlformats.org/officeDocument/2006/relationships/font" Target="fonts/InterLight-italic.fntdata"/><Relationship Id="rId53" Type="http://schemas.openxmlformats.org/officeDocument/2006/relationships/font" Target="fonts/HankenGrotesk-bold.fntdata"/><Relationship Id="rId52" Type="http://schemas.openxmlformats.org/officeDocument/2006/relationships/font" Target="fonts/HankenGrotesk-regular.fntdata"/><Relationship Id="rId11" Type="http://schemas.openxmlformats.org/officeDocument/2006/relationships/slide" Target="slides/slide7.xml"/><Relationship Id="rId55" Type="http://schemas.openxmlformats.org/officeDocument/2006/relationships/font" Target="fonts/HankenGrotesk-boldItalic.fntdata"/><Relationship Id="rId10" Type="http://schemas.openxmlformats.org/officeDocument/2006/relationships/slide" Target="slides/slide6.xml"/><Relationship Id="rId54" Type="http://schemas.openxmlformats.org/officeDocument/2006/relationships/font" Target="fonts/HankenGrotesk-italic.fntdata"/><Relationship Id="rId13" Type="http://schemas.openxmlformats.org/officeDocument/2006/relationships/slide" Target="slides/slide9.xml"/><Relationship Id="rId57" Type="http://schemas.openxmlformats.org/officeDocument/2006/relationships/font" Target="fonts/Inter-bold.fntdata"/><Relationship Id="rId12" Type="http://schemas.openxmlformats.org/officeDocument/2006/relationships/slide" Target="slides/slide8.xml"/><Relationship Id="rId56" Type="http://schemas.openxmlformats.org/officeDocument/2006/relationships/font" Target="fonts/Inter-regular.fntdata"/><Relationship Id="rId15" Type="http://schemas.openxmlformats.org/officeDocument/2006/relationships/slide" Target="slides/slide11.xml"/><Relationship Id="rId59" Type="http://schemas.openxmlformats.org/officeDocument/2006/relationships/font" Target="fonts/Inter-boldItalic.fntdata"/><Relationship Id="rId14" Type="http://schemas.openxmlformats.org/officeDocument/2006/relationships/slide" Target="slides/slide10.xml"/><Relationship Id="rId58" Type="http://schemas.openxmlformats.org/officeDocument/2006/relationships/font" Target="fonts/Inter-italic.fntdata"/><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g54dda1946d_0_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5" name="Google Shape;115;g54dda1946d_0_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g39b208c0804_0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0" name="Google Shape;120;g39b208c0804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 name="Shape 123"/>
        <p:cNvGrpSpPr/>
        <p:nvPr/>
      </p:nvGrpSpPr>
      <p:grpSpPr>
        <a:xfrm>
          <a:off x="0" y="0"/>
          <a:ext cx="0" cy="0"/>
          <a:chOff x="0" y="0"/>
          <a:chExt cx="0" cy="0"/>
        </a:xfrm>
      </p:grpSpPr>
      <p:sp>
        <p:nvSpPr>
          <p:cNvPr id="124" name="Google Shape;124;gd431007ba2_0_20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5" name="Google Shape;125;gd431007ba2_0_20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g39b208c0804_0_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3" name="Google Shape;153;g39b208c0804_0_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g364e5713390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2" name="Google Shape;182;g364e5713390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g54dda1946d_6_3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7" name="Google Shape;187;g54dda1946d_6_3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g39b208c0804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3" name="Google Shape;193;g39b208c0804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g39b208c0804_0_5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8" name="Google Shape;198;g39b208c0804_0_5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g39b208c0804_0_5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3" name="Google Shape;203;g39b208c0804_0_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g54dda1946d_6_30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8" name="Google Shape;208;g54dda1946d_6_30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g378a603d89a_0_24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3" name="Google Shape;213;g378a603d89a_0_2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gd5260bdd85_0_27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8" name="Google Shape;218;gd5260bdd85_0_2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g39b208c0804_0_7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5" name="Google Shape;235;g39b208c0804_0_7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g378a603d89a_0_27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2" name="Google Shape;252;g378a603d89a_0_27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g378a603d89a_0_3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7" name="Google Shape;257;g378a603d89a_0_3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g39b208c0804_0_9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2" name="Google Shape;262;g39b208c0804_0_9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g39b208c0804_0_9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7" name="Google Shape;267;g39b208c0804_0_9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0" name="Shape 270"/>
        <p:cNvGrpSpPr/>
        <p:nvPr/>
      </p:nvGrpSpPr>
      <p:grpSpPr>
        <a:xfrm>
          <a:off x="0" y="0"/>
          <a:ext cx="0" cy="0"/>
          <a:chOff x="0" y="0"/>
          <a:chExt cx="0" cy="0"/>
        </a:xfrm>
      </p:grpSpPr>
      <p:sp>
        <p:nvSpPr>
          <p:cNvPr id="271" name="Google Shape;271;g54dda1946d_4_27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2" name="Google Shape;272;g54dda1946d_4_27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5" name="Shape 275"/>
        <p:cNvGrpSpPr/>
        <p:nvPr/>
      </p:nvGrpSpPr>
      <p:grpSpPr>
        <a:xfrm>
          <a:off x="0" y="0"/>
          <a:ext cx="0" cy="0"/>
          <a:chOff x="0" y="0"/>
          <a:chExt cx="0" cy="0"/>
        </a:xfrm>
      </p:grpSpPr>
      <p:sp>
        <p:nvSpPr>
          <p:cNvPr id="276" name="Google Shape;276;g39b208c0804_0_10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7" name="Google Shape;277;g39b208c0804_0_10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g39b208c0804_0_1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2" name="Google Shape;282;g39b208c0804_0_1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5" name="Shape 285"/>
        <p:cNvGrpSpPr/>
        <p:nvPr/>
      </p:nvGrpSpPr>
      <p:grpSpPr>
        <a:xfrm>
          <a:off x="0" y="0"/>
          <a:ext cx="0" cy="0"/>
          <a:chOff x="0" y="0"/>
          <a:chExt cx="0" cy="0"/>
        </a:xfrm>
      </p:grpSpPr>
      <p:sp>
        <p:nvSpPr>
          <p:cNvPr id="286" name="Google Shape;286;g39b208c0804_0_1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7" name="Google Shape;287;g39b208c0804_0_1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 name="Shape 290"/>
        <p:cNvGrpSpPr/>
        <p:nvPr/>
      </p:nvGrpSpPr>
      <p:grpSpPr>
        <a:xfrm>
          <a:off x="0" y="0"/>
          <a:ext cx="0" cy="0"/>
          <a:chOff x="0" y="0"/>
          <a:chExt cx="0" cy="0"/>
        </a:xfrm>
      </p:grpSpPr>
      <p:sp>
        <p:nvSpPr>
          <p:cNvPr id="291" name="Google Shape;291;g39b208c0804_0_1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2" name="Google Shape;292;g39b208c0804_0_1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5" name="Shape 295"/>
        <p:cNvGrpSpPr/>
        <p:nvPr/>
      </p:nvGrpSpPr>
      <p:grpSpPr>
        <a:xfrm>
          <a:off x="0" y="0"/>
          <a:ext cx="0" cy="0"/>
          <a:chOff x="0" y="0"/>
          <a:chExt cx="0" cy="0"/>
        </a:xfrm>
      </p:grpSpPr>
      <p:sp>
        <p:nvSpPr>
          <p:cNvPr id="296" name="Google Shape;296;g39b208c0804_0_1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7" name="Google Shape;297;g39b208c0804_0_1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0" name="Shape 300"/>
        <p:cNvGrpSpPr/>
        <p:nvPr/>
      </p:nvGrpSpPr>
      <p:grpSpPr>
        <a:xfrm>
          <a:off x="0" y="0"/>
          <a:ext cx="0" cy="0"/>
          <a:chOff x="0" y="0"/>
          <a:chExt cx="0" cy="0"/>
        </a:xfrm>
      </p:grpSpPr>
      <p:sp>
        <p:nvSpPr>
          <p:cNvPr id="301" name="Google Shape;301;g39b208c0804_0_1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2" name="Google Shape;302;g39b208c0804_0_1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g135e18421cc_13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8" name="Google Shape;308;g135e18421cc_13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1" name="Shape 311"/>
        <p:cNvGrpSpPr/>
        <p:nvPr/>
      </p:nvGrpSpPr>
      <p:grpSpPr>
        <a:xfrm>
          <a:off x="0" y="0"/>
          <a:ext cx="0" cy="0"/>
          <a:chOff x="0" y="0"/>
          <a:chExt cx="0" cy="0"/>
        </a:xfrm>
      </p:grpSpPr>
      <p:sp>
        <p:nvSpPr>
          <p:cNvPr id="312" name="Google Shape;312;g39b208c0804_0_16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3" name="Google Shape;313;g39b208c0804_0_16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6" name="Shape 316"/>
        <p:cNvGrpSpPr/>
        <p:nvPr/>
      </p:nvGrpSpPr>
      <p:grpSpPr>
        <a:xfrm>
          <a:off x="0" y="0"/>
          <a:ext cx="0" cy="0"/>
          <a:chOff x="0" y="0"/>
          <a:chExt cx="0" cy="0"/>
        </a:xfrm>
      </p:grpSpPr>
      <p:sp>
        <p:nvSpPr>
          <p:cNvPr id="317" name="Google Shape;317;g39b208c0804_0_17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8" name="Google Shape;318;g39b208c0804_0_1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2" name="Shape 322"/>
        <p:cNvGrpSpPr/>
        <p:nvPr/>
      </p:nvGrpSpPr>
      <p:grpSpPr>
        <a:xfrm>
          <a:off x="0" y="0"/>
          <a:ext cx="0" cy="0"/>
          <a:chOff x="0" y="0"/>
          <a:chExt cx="0" cy="0"/>
        </a:xfrm>
      </p:grpSpPr>
      <p:sp>
        <p:nvSpPr>
          <p:cNvPr id="323" name="Google Shape;323;g39b208c0804_0_17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4" name="Google Shape;324;g39b208c0804_0_17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0" name="Shape 330"/>
        <p:cNvGrpSpPr/>
        <p:nvPr/>
      </p:nvGrpSpPr>
      <p:grpSpPr>
        <a:xfrm>
          <a:off x="0" y="0"/>
          <a:ext cx="0" cy="0"/>
          <a:chOff x="0" y="0"/>
          <a:chExt cx="0" cy="0"/>
        </a:xfrm>
      </p:grpSpPr>
      <p:sp>
        <p:nvSpPr>
          <p:cNvPr id="331" name="Google Shape;331;g39b208c0804_0_18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2" name="Google Shape;332;g39b208c0804_0_18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7" name="Shape 337"/>
        <p:cNvGrpSpPr/>
        <p:nvPr/>
      </p:nvGrpSpPr>
      <p:grpSpPr>
        <a:xfrm>
          <a:off x="0" y="0"/>
          <a:ext cx="0" cy="0"/>
          <a:chOff x="0" y="0"/>
          <a:chExt cx="0" cy="0"/>
        </a:xfrm>
      </p:grpSpPr>
      <p:sp>
        <p:nvSpPr>
          <p:cNvPr id="338" name="Google Shape;338;g39b208c0804_0_19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9" name="Google Shape;339;g39b208c0804_0_19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 name="Shape 344"/>
        <p:cNvGrpSpPr/>
        <p:nvPr/>
      </p:nvGrpSpPr>
      <p:grpSpPr>
        <a:xfrm>
          <a:off x="0" y="0"/>
          <a:ext cx="0" cy="0"/>
          <a:chOff x="0" y="0"/>
          <a:chExt cx="0" cy="0"/>
        </a:xfrm>
      </p:grpSpPr>
      <p:sp>
        <p:nvSpPr>
          <p:cNvPr id="345" name="Google Shape;345;g39b208c0804_0_20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6" name="Google Shape;346;g39b208c0804_0_20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9" name="Shape 349"/>
        <p:cNvGrpSpPr/>
        <p:nvPr/>
      </p:nvGrpSpPr>
      <p:grpSpPr>
        <a:xfrm>
          <a:off x="0" y="0"/>
          <a:ext cx="0" cy="0"/>
          <a:chOff x="0" y="0"/>
          <a:chExt cx="0" cy="0"/>
        </a:xfrm>
      </p:grpSpPr>
      <p:sp>
        <p:nvSpPr>
          <p:cNvPr id="350" name="Google Shape;350;g39b208c0804_0_2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1" name="Google Shape;351;g39b208c0804_0_2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4" name="Shape 354"/>
        <p:cNvGrpSpPr/>
        <p:nvPr/>
      </p:nvGrpSpPr>
      <p:grpSpPr>
        <a:xfrm>
          <a:off x="0" y="0"/>
          <a:ext cx="0" cy="0"/>
          <a:chOff x="0" y="0"/>
          <a:chExt cx="0" cy="0"/>
        </a:xfrm>
      </p:grpSpPr>
      <p:sp>
        <p:nvSpPr>
          <p:cNvPr id="355" name="Google Shape;355;g378a603d89a_0_5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6" name="Google Shape;356;g378a603d89a_0_5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9" name="Shape 359"/>
        <p:cNvGrpSpPr/>
        <p:nvPr/>
      </p:nvGrpSpPr>
      <p:grpSpPr>
        <a:xfrm>
          <a:off x="0" y="0"/>
          <a:ext cx="0" cy="0"/>
          <a:chOff x="0" y="0"/>
          <a:chExt cx="0" cy="0"/>
        </a:xfrm>
      </p:grpSpPr>
      <p:sp>
        <p:nvSpPr>
          <p:cNvPr id="360" name="Google Shape;360;g39b208c0804_0_2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61" name="Google Shape;361;g39b208c0804_0_2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4" name="Shape 364"/>
        <p:cNvGrpSpPr/>
        <p:nvPr/>
      </p:nvGrpSpPr>
      <p:grpSpPr>
        <a:xfrm>
          <a:off x="0" y="0"/>
          <a:ext cx="0" cy="0"/>
          <a:chOff x="0" y="0"/>
          <a:chExt cx="0" cy="0"/>
        </a:xfrm>
      </p:grpSpPr>
      <p:sp>
        <p:nvSpPr>
          <p:cNvPr id="365" name="Google Shape;365;g378a603d89a_0_4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66" name="Google Shape;366;g378a603d89a_0_4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9" name="Shape 369"/>
        <p:cNvGrpSpPr/>
        <p:nvPr/>
      </p:nvGrpSpPr>
      <p:grpSpPr>
        <a:xfrm>
          <a:off x="0" y="0"/>
          <a:ext cx="0" cy="0"/>
          <a:chOff x="0" y="0"/>
          <a:chExt cx="0" cy="0"/>
        </a:xfrm>
      </p:grpSpPr>
      <p:sp>
        <p:nvSpPr>
          <p:cNvPr id="370" name="Google Shape;370;g54dda1946d_4_270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71" name="Google Shape;371;g54dda1946d_4_270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4" name="Shape 374"/>
        <p:cNvGrpSpPr/>
        <p:nvPr/>
      </p:nvGrpSpPr>
      <p:grpSpPr>
        <a:xfrm>
          <a:off x="0" y="0"/>
          <a:ext cx="0" cy="0"/>
          <a:chOff x="0" y="0"/>
          <a:chExt cx="0" cy="0"/>
        </a:xfrm>
      </p:grpSpPr>
      <p:sp>
        <p:nvSpPr>
          <p:cNvPr id="375" name="Google Shape;375;g39b208c0804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76" name="Google Shape;376;g39b208c0804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9" name="Shape 379"/>
        <p:cNvGrpSpPr/>
        <p:nvPr/>
      </p:nvGrpSpPr>
      <p:grpSpPr>
        <a:xfrm>
          <a:off x="0" y="0"/>
          <a:ext cx="0" cy="0"/>
          <a:chOff x="0" y="0"/>
          <a:chExt cx="0" cy="0"/>
        </a:xfrm>
      </p:grpSpPr>
      <p:sp>
        <p:nvSpPr>
          <p:cNvPr id="380" name="Google Shape;380;g39b208c0804_0_2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1" name="Google Shape;381;g39b208c0804_0_2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4" name="Shape 384"/>
        <p:cNvGrpSpPr/>
        <p:nvPr/>
      </p:nvGrpSpPr>
      <p:grpSpPr>
        <a:xfrm>
          <a:off x="0" y="0"/>
          <a:ext cx="0" cy="0"/>
          <a:chOff x="0" y="0"/>
          <a:chExt cx="0" cy="0"/>
        </a:xfrm>
      </p:grpSpPr>
      <p:sp>
        <p:nvSpPr>
          <p:cNvPr id="385" name="Google Shape;385;g39b208c0804_0_14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6" name="Google Shape;386;g39b208c0804_0_1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2.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 Id="rId3" Type="http://schemas.openxmlformats.org/officeDocument/2006/relationships/hyperlink" Target="https://bit.ly/3A1uf1Q" TargetMode="External"/><Relationship Id="rId4" Type="http://schemas.openxmlformats.org/officeDocument/2006/relationships/hyperlink" Target="http://bit.ly/2TtBDfr" TargetMode="Externa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8" name="Shape 8"/>
        <p:cNvGrpSpPr/>
        <p:nvPr/>
      </p:nvGrpSpPr>
      <p:grpSpPr>
        <a:xfrm>
          <a:off x="0" y="0"/>
          <a:ext cx="0" cy="0"/>
          <a:chOff x="0" y="0"/>
          <a:chExt cx="0" cy="0"/>
        </a:xfrm>
      </p:grpSpPr>
      <p:pic>
        <p:nvPicPr>
          <p:cNvPr id="9" name="Google Shape;9;p2" title="tarta-3.png"/>
          <p:cNvPicPr preferRelativeResize="0"/>
          <p:nvPr/>
        </p:nvPicPr>
        <p:blipFill rotWithShape="1">
          <a:blip r:embed="rId2">
            <a:alphaModFix/>
          </a:blip>
          <a:srcRect b="0" l="0" r="0" t="0"/>
          <a:stretch/>
        </p:blipFill>
        <p:spPr>
          <a:xfrm>
            <a:off x="0" y="0"/>
            <a:ext cx="9144000" cy="5143500"/>
          </a:xfrm>
          <a:prstGeom prst="rect">
            <a:avLst/>
          </a:prstGeom>
          <a:noFill/>
          <a:ln>
            <a:noFill/>
          </a:ln>
        </p:spPr>
      </p:pic>
      <p:sp>
        <p:nvSpPr>
          <p:cNvPr id="10" name="Google Shape;10;p2"/>
          <p:cNvSpPr txBox="1"/>
          <p:nvPr>
            <p:ph type="ctrTitle"/>
          </p:nvPr>
        </p:nvSpPr>
        <p:spPr>
          <a:xfrm>
            <a:off x="228600" y="4146900"/>
            <a:ext cx="8686800" cy="768000"/>
          </a:xfrm>
          <a:prstGeom prst="rect">
            <a:avLst/>
          </a:prstGeom>
        </p:spPr>
        <p:txBody>
          <a:bodyPr anchorCtr="0" anchor="b" bIns="91425" lIns="91425" spcFirstLastPara="1" rIns="91425" wrap="square" tIns="91425">
            <a:noAutofit/>
          </a:bodyPr>
          <a:lstStyle>
            <a:lvl1pPr lvl="0">
              <a:spcBef>
                <a:spcPts val="0"/>
              </a:spcBef>
              <a:spcAft>
                <a:spcPts val="0"/>
              </a:spcAft>
              <a:buClr>
                <a:srgbClr val="191919"/>
              </a:buClr>
              <a:buSzPts val="5200"/>
              <a:buNone/>
              <a:defRPr sz="4000"/>
            </a:lvl1pPr>
            <a:lvl2pPr lvl="1" algn="ctr">
              <a:spcBef>
                <a:spcPts val="0"/>
              </a:spcBef>
              <a:spcAft>
                <a:spcPts val="0"/>
              </a:spcAft>
              <a:buClr>
                <a:srgbClr val="191919"/>
              </a:buClr>
              <a:buSzPts val="5200"/>
              <a:buNone/>
              <a:defRPr sz="5200">
                <a:solidFill>
                  <a:srgbClr val="191919"/>
                </a:solidFill>
              </a:defRPr>
            </a:lvl2pPr>
            <a:lvl3pPr lvl="2" algn="ctr">
              <a:spcBef>
                <a:spcPts val="0"/>
              </a:spcBef>
              <a:spcAft>
                <a:spcPts val="0"/>
              </a:spcAft>
              <a:buClr>
                <a:srgbClr val="191919"/>
              </a:buClr>
              <a:buSzPts val="5200"/>
              <a:buNone/>
              <a:defRPr sz="5200">
                <a:solidFill>
                  <a:srgbClr val="191919"/>
                </a:solidFill>
              </a:defRPr>
            </a:lvl3pPr>
            <a:lvl4pPr lvl="3" algn="ctr">
              <a:spcBef>
                <a:spcPts val="0"/>
              </a:spcBef>
              <a:spcAft>
                <a:spcPts val="0"/>
              </a:spcAft>
              <a:buClr>
                <a:srgbClr val="191919"/>
              </a:buClr>
              <a:buSzPts val="5200"/>
              <a:buNone/>
              <a:defRPr sz="5200">
                <a:solidFill>
                  <a:srgbClr val="191919"/>
                </a:solidFill>
              </a:defRPr>
            </a:lvl4pPr>
            <a:lvl5pPr lvl="4" algn="ctr">
              <a:spcBef>
                <a:spcPts val="0"/>
              </a:spcBef>
              <a:spcAft>
                <a:spcPts val="0"/>
              </a:spcAft>
              <a:buClr>
                <a:srgbClr val="191919"/>
              </a:buClr>
              <a:buSzPts val="5200"/>
              <a:buNone/>
              <a:defRPr sz="5200">
                <a:solidFill>
                  <a:srgbClr val="191919"/>
                </a:solidFill>
              </a:defRPr>
            </a:lvl5pPr>
            <a:lvl6pPr lvl="5" algn="ctr">
              <a:spcBef>
                <a:spcPts val="0"/>
              </a:spcBef>
              <a:spcAft>
                <a:spcPts val="0"/>
              </a:spcAft>
              <a:buClr>
                <a:srgbClr val="191919"/>
              </a:buClr>
              <a:buSzPts val="5200"/>
              <a:buNone/>
              <a:defRPr sz="5200">
                <a:solidFill>
                  <a:srgbClr val="191919"/>
                </a:solidFill>
              </a:defRPr>
            </a:lvl6pPr>
            <a:lvl7pPr lvl="6" algn="ctr">
              <a:spcBef>
                <a:spcPts val="0"/>
              </a:spcBef>
              <a:spcAft>
                <a:spcPts val="0"/>
              </a:spcAft>
              <a:buClr>
                <a:srgbClr val="191919"/>
              </a:buClr>
              <a:buSzPts val="5200"/>
              <a:buNone/>
              <a:defRPr sz="5200">
                <a:solidFill>
                  <a:srgbClr val="191919"/>
                </a:solidFill>
              </a:defRPr>
            </a:lvl7pPr>
            <a:lvl8pPr lvl="7" algn="ctr">
              <a:spcBef>
                <a:spcPts val="0"/>
              </a:spcBef>
              <a:spcAft>
                <a:spcPts val="0"/>
              </a:spcAft>
              <a:buClr>
                <a:srgbClr val="191919"/>
              </a:buClr>
              <a:buSzPts val="5200"/>
              <a:buNone/>
              <a:defRPr sz="5200">
                <a:solidFill>
                  <a:srgbClr val="191919"/>
                </a:solidFill>
              </a:defRPr>
            </a:lvl8pPr>
            <a:lvl9pPr lvl="8" algn="ctr">
              <a:spcBef>
                <a:spcPts val="0"/>
              </a:spcBef>
              <a:spcAft>
                <a:spcPts val="0"/>
              </a:spcAft>
              <a:buClr>
                <a:srgbClr val="191919"/>
              </a:buClr>
              <a:buSzPts val="5200"/>
              <a:buNone/>
              <a:defRPr sz="5200">
                <a:solidFill>
                  <a:srgbClr val="191919"/>
                </a:solidFill>
              </a:defRPr>
            </a:lvl9pPr>
          </a:lstStyle>
          <a:p/>
        </p:txBody>
      </p:sp>
      <p:sp>
        <p:nvSpPr>
          <p:cNvPr id="11" name="Google Shape;11;p2"/>
          <p:cNvSpPr txBox="1"/>
          <p:nvPr>
            <p:ph idx="1" type="subTitle"/>
          </p:nvPr>
        </p:nvSpPr>
        <p:spPr>
          <a:xfrm>
            <a:off x="7038475" y="228600"/>
            <a:ext cx="1876800" cy="596700"/>
          </a:xfrm>
          <a:prstGeom prst="rect">
            <a:avLst/>
          </a:prstGeom>
        </p:spPr>
        <p:txBody>
          <a:bodyPr anchorCtr="0" anchor="t" bIns="91425" lIns="91425" spcFirstLastPara="1" rIns="91425" wrap="square" tIns="91425">
            <a:noAutofit/>
          </a:bodyPr>
          <a:lstStyle>
            <a:lvl1pPr lvl="0" algn="r">
              <a:lnSpc>
                <a:spcPct val="100000"/>
              </a:lnSpc>
              <a:spcBef>
                <a:spcPts val="0"/>
              </a:spcBef>
              <a:spcAft>
                <a:spcPts val="0"/>
              </a:spcAft>
              <a:buSzPts val="1200"/>
              <a:buNone/>
              <a:defRPr sz="1400">
                <a:latin typeface="Inter Light"/>
                <a:ea typeface="Inter Light"/>
                <a:cs typeface="Inter Light"/>
                <a:sym typeface="Inter Light"/>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2" name="Shape 12"/>
        <p:cNvGrpSpPr/>
        <p:nvPr/>
      </p:nvGrpSpPr>
      <p:grpSpPr>
        <a:xfrm>
          <a:off x="0" y="0"/>
          <a:ext cx="0" cy="0"/>
          <a:chOff x="0" y="0"/>
          <a:chExt cx="0" cy="0"/>
        </a:xfrm>
      </p:grpSpPr>
      <p:pic>
        <p:nvPicPr>
          <p:cNvPr id="13" name="Google Shape;13;p3" title="Group-Project-Strategies5.png"/>
          <p:cNvPicPr preferRelativeResize="0"/>
          <p:nvPr/>
        </p:nvPicPr>
        <p:blipFill rotWithShape="1">
          <a:blip r:embed="rId2">
            <a:alphaModFix/>
          </a:blip>
          <a:srcRect b="0" l="0" r="0" t="0"/>
          <a:stretch/>
        </p:blipFill>
        <p:spPr>
          <a:xfrm>
            <a:off x="0" y="0"/>
            <a:ext cx="9144000" cy="5143522"/>
          </a:xfrm>
          <a:prstGeom prst="rect">
            <a:avLst/>
          </a:prstGeom>
          <a:noFill/>
          <a:ln>
            <a:noFill/>
          </a:ln>
        </p:spPr>
      </p:pic>
      <p:sp>
        <p:nvSpPr>
          <p:cNvPr id="14" name="Google Shape;14;p3"/>
          <p:cNvSpPr txBox="1"/>
          <p:nvPr>
            <p:ph type="title"/>
          </p:nvPr>
        </p:nvSpPr>
        <p:spPr>
          <a:xfrm>
            <a:off x="228600" y="228599"/>
            <a:ext cx="3330000" cy="1310700"/>
          </a:xfrm>
          <a:prstGeom prst="rect">
            <a:avLst/>
          </a:prstGeom>
        </p:spPr>
        <p:txBody>
          <a:bodyPr anchorCtr="0" anchor="t" bIns="91425" lIns="91425" spcFirstLastPara="1" rIns="91425" wrap="square" tIns="91425">
            <a:noAutofit/>
          </a:bodyPr>
          <a:lstStyle>
            <a:lvl1pPr lvl="0">
              <a:spcBef>
                <a:spcPts val="0"/>
              </a:spcBef>
              <a:spcAft>
                <a:spcPts val="0"/>
              </a:spcAft>
              <a:buSzPts val="2600"/>
              <a:buNone/>
              <a:defRPr sz="4000"/>
            </a:lvl1pPr>
            <a:lvl2pPr lvl="1">
              <a:spcBef>
                <a:spcPts val="0"/>
              </a:spcBef>
              <a:spcAft>
                <a:spcPts val="0"/>
              </a:spcAft>
              <a:buSzPts val="3500"/>
              <a:buNone/>
              <a:defRPr/>
            </a:lvl2pPr>
            <a:lvl3pPr lvl="2">
              <a:spcBef>
                <a:spcPts val="0"/>
              </a:spcBef>
              <a:spcAft>
                <a:spcPts val="0"/>
              </a:spcAft>
              <a:buSzPts val="3500"/>
              <a:buNone/>
              <a:defRPr/>
            </a:lvl3pPr>
            <a:lvl4pPr lvl="3">
              <a:spcBef>
                <a:spcPts val="0"/>
              </a:spcBef>
              <a:spcAft>
                <a:spcPts val="0"/>
              </a:spcAft>
              <a:buSzPts val="3500"/>
              <a:buNone/>
              <a:defRPr/>
            </a:lvl4pPr>
            <a:lvl5pPr lvl="4">
              <a:spcBef>
                <a:spcPts val="0"/>
              </a:spcBef>
              <a:spcAft>
                <a:spcPts val="0"/>
              </a:spcAft>
              <a:buSzPts val="3500"/>
              <a:buNone/>
              <a:defRPr/>
            </a:lvl5pPr>
            <a:lvl6pPr lvl="5">
              <a:spcBef>
                <a:spcPts val="0"/>
              </a:spcBef>
              <a:spcAft>
                <a:spcPts val="0"/>
              </a:spcAft>
              <a:buSzPts val="3500"/>
              <a:buNone/>
              <a:defRPr/>
            </a:lvl6pPr>
            <a:lvl7pPr lvl="6">
              <a:spcBef>
                <a:spcPts val="0"/>
              </a:spcBef>
              <a:spcAft>
                <a:spcPts val="0"/>
              </a:spcAft>
              <a:buSzPts val="3500"/>
              <a:buNone/>
              <a:defRPr/>
            </a:lvl7pPr>
            <a:lvl8pPr lvl="7">
              <a:spcBef>
                <a:spcPts val="0"/>
              </a:spcBef>
              <a:spcAft>
                <a:spcPts val="0"/>
              </a:spcAft>
              <a:buSzPts val="3500"/>
              <a:buNone/>
              <a:defRPr/>
            </a:lvl8pPr>
            <a:lvl9pPr lvl="8">
              <a:spcBef>
                <a:spcPts val="0"/>
              </a:spcBef>
              <a:spcAft>
                <a:spcPts val="0"/>
              </a:spcAft>
              <a:buSzPts val="3500"/>
              <a:buNone/>
              <a:defRPr/>
            </a:lvl9pPr>
          </a:lstStyle>
          <a:p/>
        </p:txBody>
      </p:sp>
      <p:sp>
        <p:nvSpPr>
          <p:cNvPr id="15" name="Google Shape;15;p3"/>
          <p:cNvSpPr txBox="1"/>
          <p:nvPr>
            <p:ph hasCustomPrompt="1" idx="2" type="title"/>
          </p:nvPr>
        </p:nvSpPr>
        <p:spPr>
          <a:xfrm>
            <a:off x="7935675" y="4192150"/>
            <a:ext cx="980100" cy="722700"/>
          </a:xfrm>
          <a:prstGeom prst="rect">
            <a:avLst/>
          </a:prstGeom>
          <a:noFill/>
        </p:spPr>
        <p:txBody>
          <a:bodyPr anchorCtr="0" anchor="ctr" bIns="91425" lIns="91425" spcFirstLastPara="1" rIns="91425" wrap="square" tIns="91425">
            <a:noAutofit/>
          </a:bodyPr>
          <a:lstStyle>
            <a:lvl1pPr lvl="0" algn="r">
              <a:spcBef>
                <a:spcPts val="0"/>
              </a:spcBef>
              <a:spcAft>
                <a:spcPts val="0"/>
              </a:spcAft>
              <a:buSzPts val="5000"/>
              <a:buNone/>
              <a:defRPr b="0" sz="5000">
                <a:latin typeface="Raleway Medium"/>
                <a:ea typeface="Raleway Medium"/>
                <a:cs typeface="Raleway Medium"/>
                <a:sym typeface="Raleway Medium"/>
              </a:defRPr>
            </a:lvl1pPr>
            <a:lvl2pPr lvl="1">
              <a:spcBef>
                <a:spcPts val="0"/>
              </a:spcBef>
              <a:spcAft>
                <a:spcPts val="0"/>
              </a:spcAft>
              <a:buSzPts val="5000"/>
              <a:buNone/>
              <a:defRPr sz="5000"/>
            </a:lvl2pPr>
            <a:lvl3pPr lvl="2">
              <a:spcBef>
                <a:spcPts val="0"/>
              </a:spcBef>
              <a:spcAft>
                <a:spcPts val="0"/>
              </a:spcAft>
              <a:buSzPts val="5000"/>
              <a:buNone/>
              <a:defRPr sz="5000"/>
            </a:lvl3pPr>
            <a:lvl4pPr lvl="3">
              <a:spcBef>
                <a:spcPts val="0"/>
              </a:spcBef>
              <a:spcAft>
                <a:spcPts val="0"/>
              </a:spcAft>
              <a:buSzPts val="5000"/>
              <a:buNone/>
              <a:defRPr sz="5000"/>
            </a:lvl4pPr>
            <a:lvl5pPr lvl="4">
              <a:spcBef>
                <a:spcPts val="0"/>
              </a:spcBef>
              <a:spcAft>
                <a:spcPts val="0"/>
              </a:spcAft>
              <a:buSzPts val="5000"/>
              <a:buNone/>
              <a:defRPr sz="5000"/>
            </a:lvl5pPr>
            <a:lvl6pPr lvl="5">
              <a:spcBef>
                <a:spcPts val="0"/>
              </a:spcBef>
              <a:spcAft>
                <a:spcPts val="0"/>
              </a:spcAft>
              <a:buSzPts val="5000"/>
              <a:buNone/>
              <a:defRPr sz="5000"/>
            </a:lvl6pPr>
            <a:lvl7pPr lvl="6">
              <a:spcBef>
                <a:spcPts val="0"/>
              </a:spcBef>
              <a:spcAft>
                <a:spcPts val="0"/>
              </a:spcAft>
              <a:buSzPts val="5000"/>
              <a:buNone/>
              <a:defRPr sz="5000"/>
            </a:lvl7pPr>
            <a:lvl8pPr lvl="7">
              <a:spcBef>
                <a:spcPts val="0"/>
              </a:spcBef>
              <a:spcAft>
                <a:spcPts val="0"/>
              </a:spcAft>
              <a:buSzPts val="5000"/>
              <a:buNone/>
              <a:defRPr sz="5000"/>
            </a:lvl8pPr>
            <a:lvl9pPr lvl="8">
              <a:spcBef>
                <a:spcPts val="0"/>
              </a:spcBef>
              <a:spcAft>
                <a:spcPts val="0"/>
              </a:spcAft>
              <a:buSzPts val="5000"/>
              <a:buNone/>
              <a:defRPr sz="5000"/>
            </a:lvl9pPr>
          </a:lstStyle>
          <a:p>
            <a:r>
              <a:t>xx%</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pic>
        <p:nvPicPr>
          <p:cNvPr id="17" name="Google Shape;17;p4" title="Group-Project-Strategies2.png"/>
          <p:cNvPicPr preferRelativeResize="0"/>
          <p:nvPr/>
        </p:nvPicPr>
        <p:blipFill>
          <a:blip r:embed="rId2">
            <a:alphaModFix/>
          </a:blip>
          <a:stretch>
            <a:fillRect/>
          </a:stretch>
        </p:blipFill>
        <p:spPr>
          <a:xfrm>
            <a:off x="0" y="0"/>
            <a:ext cx="9144000" cy="5143500"/>
          </a:xfrm>
          <a:prstGeom prst="rect">
            <a:avLst/>
          </a:prstGeom>
          <a:noFill/>
          <a:ln>
            <a:noFill/>
          </a:ln>
        </p:spPr>
      </p:pic>
      <p:sp>
        <p:nvSpPr>
          <p:cNvPr id="18" name="Google Shape;18;p4"/>
          <p:cNvSpPr txBox="1"/>
          <p:nvPr>
            <p:ph type="title"/>
          </p:nvPr>
        </p:nvSpPr>
        <p:spPr>
          <a:xfrm>
            <a:off x="228600" y="228600"/>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26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
        <p:nvSpPr>
          <p:cNvPr id="19" name="Google Shape;19;p4"/>
          <p:cNvSpPr txBox="1"/>
          <p:nvPr>
            <p:ph idx="1" type="body"/>
          </p:nvPr>
        </p:nvSpPr>
        <p:spPr>
          <a:xfrm>
            <a:off x="228600" y="999327"/>
            <a:ext cx="7704000" cy="3416400"/>
          </a:xfrm>
          <a:prstGeom prst="rect">
            <a:avLst/>
          </a:prstGeom>
        </p:spPr>
        <p:txBody>
          <a:bodyPr anchorCtr="0" anchor="t" bIns="91425" lIns="91425" spcFirstLastPara="1" rIns="91425" wrap="square" tIns="91425">
            <a:noAutofit/>
          </a:bodyPr>
          <a:lstStyle>
            <a:lvl1pPr indent="-304800" lvl="0" marL="457200" rtl="0">
              <a:spcBef>
                <a:spcPts val="0"/>
              </a:spcBef>
              <a:spcAft>
                <a:spcPts val="0"/>
              </a:spcAft>
              <a:buSzPts val="1200"/>
              <a:buFont typeface="Nunito Light"/>
              <a:buChar char="●"/>
              <a:defRPr/>
            </a:lvl1pPr>
            <a:lvl2pPr indent="-304800" lvl="1" marL="914400" rtl="0">
              <a:lnSpc>
                <a:spcPct val="100000"/>
              </a:lnSpc>
              <a:spcBef>
                <a:spcPts val="0"/>
              </a:spcBef>
              <a:spcAft>
                <a:spcPts val="0"/>
              </a:spcAft>
              <a:buSzPts val="1200"/>
              <a:buFont typeface="Nunito Light"/>
              <a:buChar char="○"/>
              <a:defRPr/>
            </a:lvl2pPr>
            <a:lvl3pPr indent="-304800" lvl="2" marL="1371600" rtl="0">
              <a:lnSpc>
                <a:spcPct val="100000"/>
              </a:lnSpc>
              <a:spcBef>
                <a:spcPts val="0"/>
              </a:spcBef>
              <a:spcAft>
                <a:spcPts val="0"/>
              </a:spcAft>
              <a:buSzPts val="1200"/>
              <a:buFont typeface="Nunito Light"/>
              <a:buChar char="■"/>
              <a:defRPr/>
            </a:lvl3pPr>
            <a:lvl4pPr indent="-304800" lvl="3" marL="1828800" rtl="0">
              <a:lnSpc>
                <a:spcPct val="100000"/>
              </a:lnSpc>
              <a:spcBef>
                <a:spcPts val="0"/>
              </a:spcBef>
              <a:spcAft>
                <a:spcPts val="0"/>
              </a:spcAft>
              <a:buSzPts val="1200"/>
              <a:buFont typeface="Nunito Light"/>
              <a:buChar char="●"/>
              <a:defRPr/>
            </a:lvl4pPr>
            <a:lvl5pPr indent="-304800" lvl="4" marL="2286000" rtl="0">
              <a:lnSpc>
                <a:spcPct val="100000"/>
              </a:lnSpc>
              <a:spcBef>
                <a:spcPts val="0"/>
              </a:spcBef>
              <a:spcAft>
                <a:spcPts val="0"/>
              </a:spcAft>
              <a:buSzPts val="1200"/>
              <a:buFont typeface="Nunito Light"/>
              <a:buChar char="○"/>
              <a:defRPr/>
            </a:lvl5pPr>
            <a:lvl6pPr indent="-304800" lvl="5" marL="2743200" rtl="0">
              <a:lnSpc>
                <a:spcPct val="100000"/>
              </a:lnSpc>
              <a:spcBef>
                <a:spcPts val="0"/>
              </a:spcBef>
              <a:spcAft>
                <a:spcPts val="0"/>
              </a:spcAft>
              <a:buSzPts val="1200"/>
              <a:buFont typeface="Nunito Light"/>
              <a:buChar char="■"/>
              <a:defRPr/>
            </a:lvl6pPr>
            <a:lvl7pPr indent="-304800" lvl="6" marL="3200400" rtl="0">
              <a:lnSpc>
                <a:spcPct val="100000"/>
              </a:lnSpc>
              <a:spcBef>
                <a:spcPts val="0"/>
              </a:spcBef>
              <a:spcAft>
                <a:spcPts val="0"/>
              </a:spcAft>
              <a:buSzPts val="1200"/>
              <a:buFont typeface="Nunito Light"/>
              <a:buChar char="●"/>
              <a:defRPr/>
            </a:lvl7pPr>
            <a:lvl8pPr indent="-304800" lvl="7" marL="3657600" rtl="0">
              <a:lnSpc>
                <a:spcPct val="100000"/>
              </a:lnSpc>
              <a:spcBef>
                <a:spcPts val="0"/>
              </a:spcBef>
              <a:spcAft>
                <a:spcPts val="0"/>
              </a:spcAft>
              <a:buSzPts val="1200"/>
              <a:buFont typeface="Nunito Light"/>
              <a:buChar char="○"/>
              <a:defRPr/>
            </a:lvl8pPr>
            <a:lvl9pPr indent="-304800" lvl="8" marL="4114800" rtl="0">
              <a:lnSpc>
                <a:spcPct val="100000"/>
              </a:lnSpc>
              <a:spcBef>
                <a:spcPts val="0"/>
              </a:spcBef>
              <a:spcAft>
                <a:spcPts val="0"/>
              </a:spcAft>
              <a:buSzPts val="1200"/>
              <a:buFont typeface="Nunito Light"/>
              <a:buChar char="■"/>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pic>
        <p:nvPicPr>
          <p:cNvPr id="21" name="Google Shape;21;p5" title="1b.png"/>
          <p:cNvPicPr preferRelativeResize="0"/>
          <p:nvPr/>
        </p:nvPicPr>
        <p:blipFill rotWithShape="1">
          <a:blip r:embed="rId2">
            <a:alphaModFix/>
          </a:blip>
          <a:srcRect b="0" l="0" r="0" t="0"/>
          <a:stretch/>
        </p:blipFill>
        <p:spPr>
          <a:xfrm>
            <a:off x="0" y="0"/>
            <a:ext cx="9144000" cy="5143500"/>
          </a:xfrm>
          <a:prstGeom prst="rect">
            <a:avLst/>
          </a:prstGeom>
          <a:noFill/>
          <a:ln>
            <a:noFill/>
          </a:ln>
        </p:spPr>
      </p:pic>
      <p:sp>
        <p:nvSpPr>
          <p:cNvPr id="22" name="Google Shape;22;p5"/>
          <p:cNvSpPr txBox="1"/>
          <p:nvPr>
            <p:ph idx="1" type="subTitle"/>
          </p:nvPr>
        </p:nvSpPr>
        <p:spPr>
          <a:xfrm>
            <a:off x="4142935" y="1753875"/>
            <a:ext cx="4772700" cy="1245300"/>
          </a:xfrm>
          <a:prstGeom prst="rect">
            <a:avLst/>
          </a:prstGeom>
        </p:spPr>
        <p:txBody>
          <a:bodyPr anchorCtr="0" anchor="t" bIns="91425" lIns="91425" spcFirstLastPara="1" rIns="91425" wrap="square" tIns="91425">
            <a:noAutofit/>
          </a:bodyPr>
          <a:lstStyle>
            <a:lvl1pPr lvl="0">
              <a:lnSpc>
                <a:spcPct val="100000"/>
              </a:lnSpc>
              <a:spcBef>
                <a:spcPts val="0"/>
              </a:spcBef>
              <a:spcAft>
                <a:spcPts val="0"/>
              </a:spcAft>
              <a:buSzPts val="1400"/>
              <a:buFont typeface="Raleway"/>
              <a:buNone/>
              <a:defRPr>
                <a:latin typeface="Inter Light"/>
                <a:ea typeface="Inter Light"/>
                <a:cs typeface="Inter Light"/>
                <a:sym typeface="Inter Light"/>
              </a:defRPr>
            </a:lvl1pPr>
            <a:lvl2pPr lvl="1" algn="ctr">
              <a:lnSpc>
                <a:spcPct val="100000"/>
              </a:lnSpc>
              <a:spcBef>
                <a:spcPts val="0"/>
              </a:spcBef>
              <a:spcAft>
                <a:spcPts val="0"/>
              </a:spcAft>
              <a:buSzPts val="1200"/>
              <a:buFont typeface="Raleway"/>
              <a:buNone/>
              <a:defRPr>
                <a:latin typeface="Raleway"/>
                <a:ea typeface="Raleway"/>
                <a:cs typeface="Raleway"/>
                <a:sym typeface="Raleway"/>
              </a:defRPr>
            </a:lvl2pPr>
            <a:lvl3pPr lvl="2" algn="ctr">
              <a:lnSpc>
                <a:spcPct val="100000"/>
              </a:lnSpc>
              <a:spcBef>
                <a:spcPts val="0"/>
              </a:spcBef>
              <a:spcAft>
                <a:spcPts val="0"/>
              </a:spcAft>
              <a:buSzPts val="1200"/>
              <a:buFont typeface="Raleway"/>
              <a:buNone/>
              <a:defRPr>
                <a:latin typeface="Raleway"/>
                <a:ea typeface="Raleway"/>
                <a:cs typeface="Raleway"/>
                <a:sym typeface="Raleway"/>
              </a:defRPr>
            </a:lvl3pPr>
            <a:lvl4pPr lvl="3" algn="ctr">
              <a:lnSpc>
                <a:spcPct val="100000"/>
              </a:lnSpc>
              <a:spcBef>
                <a:spcPts val="0"/>
              </a:spcBef>
              <a:spcAft>
                <a:spcPts val="0"/>
              </a:spcAft>
              <a:buSzPts val="1200"/>
              <a:buFont typeface="Raleway"/>
              <a:buNone/>
              <a:defRPr>
                <a:latin typeface="Raleway"/>
                <a:ea typeface="Raleway"/>
                <a:cs typeface="Raleway"/>
                <a:sym typeface="Raleway"/>
              </a:defRPr>
            </a:lvl4pPr>
            <a:lvl5pPr lvl="4" algn="ctr">
              <a:lnSpc>
                <a:spcPct val="100000"/>
              </a:lnSpc>
              <a:spcBef>
                <a:spcPts val="0"/>
              </a:spcBef>
              <a:spcAft>
                <a:spcPts val="0"/>
              </a:spcAft>
              <a:buSzPts val="1200"/>
              <a:buFont typeface="Raleway"/>
              <a:buNone/>
              <a:defRPr>
                <a:latin typeface="Raleway"/>
                <a:ea typeface="Raleway"/>
                <a:cs typeface="Raleway"/>
                <a:sym typeface="Raleway"/>
              </a:defRPr>
            </a:lvl5pPr>
            <a:lvl6pPr lvl="5" algn="ctr">
              <a:lnSpc>
                <a:spcPct val="100000"/>
              </a:lnSpc>
              <a:spcBef>
                <a:spcPts val="0"/>
              </a:spcBef>
              <a:spcAft>
                <a:spcPts val="0"/>
              </a:spcAft>
              <a:buSzPts val="1200"/>
              <a:buFont typeface="Raleway"/>
              <a:buNone/>
              <a:defRPr>
                <a:latin typeface="Raleway"/>
                <a:ea typeface="Raleway"/>
                <a:cs typeface="Raleway"/>
                <a:sym typeface="Raleway"/>
              </a:defRPr>
            </a:lvl6pPr>
            <a:lvl7pPr lvl="6" algn="ctr">
              <a:lnSpc>
                <a:spcPct val="100000"/>
              </a:lnSpc>
              <a:spcBef>
                <a:spcPts val="0"/>
              </a:spcBef>
              <a:spcAft>
                <a:spcPts val="0"/>
              </a:spcAft>
              <a:buSzPts val="1200"/>
              <a:buFont typeface="Raleway"/>
              <a:buNone/>
              <a:defRPr>
                <a:latin typeface="Raleway"/>
                <a:ea typeface="Raleway"/>
                <a:cs typeface="Raleway"/>
                <a:sym typeface="Raleway"/>
              </a:defRPr>
            </a:lvl7pPr>
            <a:lvl8pPr lvl="7" algn="ctr">
              <a:lnSpc>
                <a:spcPct val="100000"/>
              </a:lnSpc>
              <a:spcBef>
                <a:spcPts val="0"/>
              </a:spcBef>
              <a:spcAft>
                <a:spcPts val="0"/>
              </a:spcAft>
              <a:buSzPts val="1200"/>
              <a:buFont typeface="Raleway"/>
              <a:buNone/>
              <a:defRPr>
                <a:latin typeface="Raleway"/>
                <a:ea typeface="Raleway"/>
                <a:cs typeface="Raleway"/>
                <a:sym typeface="Raleway"/>
              </a:defRPr>
            </a:lvl8pPr>
            <a:lvl9pPr lvl="8" algn="ctr">
              <a:lnSpc>
                <a:spcPct val="100000"/>
              </a:lnSpc>
              <a:spcBef>
                <a:spcPts val="0"/>
              </a:spcBef>
              <a:spcAft>
                <a:spcPts val="0"/>
              </a:spcAft>
              <a:buSzPts val="1200"/>
              <a:buFont typeface="Raleway"/>
              <a:buNone/>
              <a:defRPr>
                <a:latin typeface="Raleway"/>
                <a:ea typeface="Raleway"/>
                <a:cs typeface="Raleway"/>
                <a:sym typeface="Raleway"/>
              </a:defRPr>
            </a:lvl9pPr>
          </a:lstStyle>
          <a:p/>
        </p:txBody>
      </p:sp>
      <p:sp>
        <p:nvSpPr>
          <p:cNvPr id="23" name="Google Shape;23;p5"/>
          <p:cNvSpPr txBox="1"/>
          <p:nvPr>
            <p:ph idx="2" type="subTitle"/>
          </p:nvPr>
        </p:nvSpPr>
        <p:spPr>
          <a:xfrm>
            <a:off x="4142891" y="1125075"/>
            <a:ext cx="4772700" cy="628800"/>
          </a:xfrm>
          <a:prstGeom prst="rect">
            <a:avLst/>
          </a:prstGeom>
        </p:spPr>
        <p:txBody>
          <a:bodyPr anchorCtr="0" anchor="b" bIns="91425" lIns="91425" spcFirstLastPara="1" rIns="91425" wrap="square" tIns="91425">
            <a:noAutofit/>
          </a:bodyPr>
          <a:lstStyle>
            <a:lvl1pPr lvl="0">
              <a:lnSpc>
                <a:spcPct val="100000"/>
              </a:lnSpc>
              <a:spcBef>
                <a:spcPts val="0"/>
              </a:spcBef>
              <a:spcAft>
                <a:spcPts val="0"/>
              </a:spcAft>
              <a:buSzPts val="2400"/>
              <a:buFont typeface="Syne"/>
              <a:buNone/>
              <a:defRPr b="1" sz="1600">
                <a:latin typeface="Syne"/>
                <a:ea typeface="Syne"/>
                <a:cs typeface="Syne"/>
                <a:sym typeface="Syne"/>
              </a:defRPr>
            </a:lvl1pPr>
            <a:lvl2pPr lvl="1" algn="ctr">
              <a:lnSpc>
                <a:spcPct val="100000"/>
              </a:lnSpc>
              <a:spcBef>
                <a:spcPts val="0"/>
              </a:spcBef>
              <a:spcAft>
                <a:spcPts val="0"/>
              </a:spcAft>
              <a:buSzPts val="2400"/>
              <a:buFont typeface="Syne"/>
              <a:buNone/>
              <a:defRPr b="1" sz="2400">
                <a:latin typeface="Syne"/>
                <a:ea typeface="Syne"/>
                <a:cs typeface="Syne"/>
                <a:sym typeface="Syne"/>
              </a:defRPr>
            </a:lvl2pPr>
            <a:lvl3pPr lvl="2" algn="ctr">
              <a:lnSpc>
                <a:spcPct val="100000"/>
              </a:lnSpc>
              <a:spcBef>
                <a:spcPts val="0"/>
              </a:spcBef>
              <a:spcAft>
                <a:spcPts val="0"/>
              </a:spcAft>
              <a:buSzPts val="2400"/>
              <a:buFont typeface="Syne"/>
              <a:buNone/>
              <a:defRPr b="1" sz="2400">
                <a:latin typeface="Syne"/>
                <a:ea typeface="Syne"/>
                <a:cs typeface="Syne"/>
                <a:sym typeface="Syne"/>
              </a:defRPr>
            </a:lvl3pPr>
            <a:lvl4pPr lvl="3" algn="ctr">
              <a:lnSpc>
                <a:spcPct val="100000"/>
              </a:lnSpc>
              <a:spcBef>
                <a:spcPts val="0"/>
              </a:spcBef>
              <a:spcAft>
                <a:spcPts val="0"/>
              </a:spcAft>
              <a:buSzPts val="2400"/>
              <a:buFont typeface="Syne"/>
              <a:buNone/>
              <a:defRPr b="1" sz="2400">
                <a:latin typeface="Syne"/>
                <a:ea typeface="Syne"/>
                <a:cs typeface="Syne"/>
                <a:sym typeface="Syne"/>
              </a:defRPr>
            </a:lvl4pPr>
            <a:lvl5pPr lvl="4" algn="ctr">
              <a:lnSpc>
                <a:spcPct val="100000"/>
              </a:lnSpc>
              <a:spcBef>
                <a:spcPts val="0"/>
              </a:spcBef>
              <a:spcAft>
                <a:spcPts val="0"/>
              </a:spcAft>
              <a:buSzPts val="2400"/>
              <a:buFont typeface="Syne"/>
              <a:buNone/>
              <a:defRPr b="1" sz="2400">
                <a:latin typeface="Syne"/>
                <a:ea typeface="Syne"/>
                <a:cs typeface="Syne"/>
                <a:sym typeface="Syne"/>
              </a:defRPr>
            </a:lvl5pPr>
            <a:lvl6pPr lvl="5" algn="ctr">
              <a:lnSpc>
                <a:spcPct val="100000"/>
              </a:lnSpc>
              <a:spcBef>
                <a:spcPts val="0"/>
              </a:spcBef>
              <a:spcAft>
                <a:spcPts val="0"/>
              </a:spcAft>
              <a:buSzPts val="2400"/>
              <a:buFont typeface="Syne"/>
              <a:buNone/>
              <a:defRPr b="1" sz="2400">
                <a:latin typeface="Syne"/>
                <a:ea typeface="Syne"/>
                <a:cs typeface="Syne"/>
                <a:sym typeface="Syne"/>
              </a:defRPr>
            </a:lvl6pPr>
            <a:lvl7pPr lvl="6" algn="ctr">
              <a:lnSpc>
                <a:spcPct val="100000"/>
              </a:lnSpc>
              <a:spcBef>
                <a:spcPts val="0"/>
              </a:spcBef>
              <a:spcAft>
                <a:spcPts val="0"/>
              </a:spcAft>
              <a:buSzPts val="2400"/>
              <a:buFont typeface="Syne"/>
              <a:buNone/>
              <a:defRPr b="1" sz="2400">
                <a:latin typeface="Syne"/>
                <a:ea typeface="Syne"/>
                <a:cs typeface="Syne"/>
                <a:sym typeface="Syne"/>
              </a:defRPr>
            </a:lvl7pPr>
            <a:lvl8pPr lvl="7" algn="ctr">
              <a:lnSpc>
                <a:spcPct val="100000"/>
              </a:lnSpc>
              <a:spcBef>
                <a:spcPts val="0"/>
              </a:spcBef>
              <a:spcAft>
                <a:spcPts val="0"/>
              </a:spcAft>
              <a:buSzPts val="2400"/>
              <a:buFont typeface="Syne"/>
              <a:buNone/>
              <a:defRPr b="1" sz="2400">
                <a:latin typeface="Syne"/>
                <a:ea typeface="Syne"/>
                <a:cs typeface="Syne"/>
                <a:sym typeface="Syne"/>
              </a:defRPr>
            </a:lvl8pPr>
            <a:lvl9pPr lvl="8" algn="ctr">
              <a:lnSpc>
                <a:spcPct val="100000"/>
              </a:lnSpc>
              <a:spcBef>
                <a:spcPts val="0"/>
              </a:spcBef>
              <a:spcAft>
                <a:spcPts val="0"/>
              </a:spcAft>
              <a:buSzPts val="2400"/>
              <a:buFont typeface="Syne"/>
              <a:buNone/>
              <a:defRPr b="1" sz="2400">
                <a:latin typeface="Syne"/>
                <a:ea typeface="Syne"/>
                <a:cs typeface="Syne"/>
                <a:sym typeface="Syne"/>
              </a:defRPr>
            </a:lvl9pPr>
          </a:lstStyle>
          <a:p/>
        </p:txBody>
      </p:sp>
      <p:sp>
        <p:nvSpPr>
          <p:cNvPr id="24" name="Google Shape;24;p5"/>
          <p:cNvSpPr txBox="1"/>
          <p:nvPr>
            <p:ph idx="3" type="subTitle"/>
          </p:nvPr>
        </p:nvSpPr>
        <p:spPr>
          <a:xfrm>
            <a:off x="4142865" y="3627900"/>
            <a:ext cx="4772700" cy="1245300"/>
          </a:xfrm>
          <a:prstGeom prst="rect">
            <a:avLst/>
          </a:prstGeom>
        </p:spPr>
        <p:txBody>
          <a:bodyPr anchorCtr="0" anchor="t" bIns="91425" lIns="91425" spcFirstLastPara="1" rIns="91425" wrap="square" tIns="91425">
            <a:noAutofit/>
          </a:bodyPr>
          <a:lstStyle>
            <a:lvl1pPr lvl="0">
              <a:lnSpc>
                <a:spcPct val="100000"/>
              </a:lnSpc>
              <a:spcBef>
                <a:spcPts val="0"/>
              </a:spcBef>
              <a:spcAft>
                <a:spcPts val="0"/>
              </a:spcAft>
              <a:buSzPts val="1400"/>
              <a:buFont typeface="Raleway"/>
              <a:buNone/>
              <a:defRPr>
                <a:latin typeface="Inter Light"/>
                <a:ea typeface="Inter Light"/>
                <a:cs typeface="Inter Light"/>
                <a:sym typeface="Inter Light"/>
              </a:defRPr>
            </a:lvl1pPr>
            <a:lvl2pPr lvl="1" algn="ctr">
              <a:lnSpc>
                <a:spcPct val="100000"/>
              </a:lnSpc>
              <a:spcBef>
                <a:spcPts val="0"/>
              </a:spcBef>
              <a:spcAft>
                <a:spcPts val="0"/>
              </a:spcAft>
              <a:buSzPts val="1200"/>
              <a:buFont typeface="Raleway"/>
              <a:buNone/>
              <a:defRPr>
                <a:latin typeface="Raleway"/>
                <a:ea typeface="Raleway"/>
                <a:cs typeface="Raleway"/>
                <a:sym typeface="Raleway"/>
              </a:defRPr>
            </a:lvl2pPr>
            <a:lvl3pPr lvl="2" algn="ctr">
              <a:lnSpc>
                <a:spcPct val="100000"/>
              </a:lnSpc>
              <a:spcBef>
                <a:spcPts val="0"/>
              </a:spcBef>
              <a:spcAft>
                <a:spcPts val="0"/>
              </a:spcAft>
              <a:buSzPts val="1200"/>
              <a:buFont typeface="Raleway"/>
              <a:buNone/>
              <a:defRPr>
                <a:latin typeface="Raleway"/>
                <a:ea typeface="Raleway"/>
                <a:cs typeface="Raleway"/>
                <a:sym typeface="Raleway"/>
              </a:defRPr>
            </a:lvl3pPr>
            <a:lvl4pPr lvl="3" algn="ctr">
              <a:lnSpc>
                <a:spcPct val="100000"/>
              </a:lnSpc>
              <a:spcBef>
                <a:spcPts val="0"/>
              </a:spcBef>
              <a:spcAft>
                <a:spcPts val="0"/>
              </a:spcAft>
              <a:buSzPts val="1200"/>
              <a:buFont typeface="Raleway"/>
              <a:buNone/>
              <a:defRPr>
                <a:latin typeface="Raleway"/>
                <a:ea typeface="Raleway"/>
                <a:cs typeface="Raleway"/>
                <a:sym typeface="Raleway"/>
              </a:defRPr>
            </a:lvl4pPr>
            <a:lvl5pPr lvl="4" algn="ctr">
              <a:lnSpc>
                <a:spcPct val="100000"/>
              </a:lnSpc>
              <a:spcBef>
                <a:spcPts val="0"/>
              </a:spcBef>
              <a:spcAft>
                <a:spcPts val="0"/>
              </a:spcAft>
              <a:buSzPts val="1200"/>
              <a:buFont typeface="Raleway"/>
              <a:buNone/>
              <a:defRPr>
                <a:latin typeface="Raleway"/>
                <a:ea typeface="Raleway"/>
                <a:cs typeface="Raleway"/>
                <a:sym typeface="Raleway"/>
              </a:defRPr>
            </a:lvl5pPr>
            <a:lvl6pPr lvl="5" algn="ctr">
              <a:lnSpc>
                <a:spcPct val="100000"/>
              </a:lnSpc>
              <a:spcBef>
                <a:spcPts val="0"/>
              </a:spcBef>
              <a:spcAft>
                <a:spcPts val="0"/>
              </a:spcAft>
              <a:buSzPts val="1200"/>
              <a:buFont typeface="Raleway"/>
              <a:buNone/>
              <a:defRPr>
                <a:latin typeface="Raleway"/>
                <a:ea typeface="Raleway"/>
                <a:cs typeface="Raleway"/>
                <a:sym typeface="Raleway"/>
              </a:defRPr>
            </a:lvl6pPr>
            <a:lvl7pPr lvl="6" algn="ctr">
              <a:lnSpc>
                <a:spcPct val="100000"/>
              </a:lnSpc>
              <a:spcBef>
                <a:spcPts val="0"/>
              </a:spcBef>
              <a:spcAft>
                <a:spcPts val="0"/>
              </a:spcAft>
              <a:buSzPts val="1200"/>
              <a:buFont typeface="Raleway"/>
              <a:buNone/>
              <a:defRPr>
                <a:latin typeface="Raleway"/>
                <a:ea typeface="Raleway"/>
                <a:cs typeface="Raleway"/>
                <a:sym typeface="Raleway"/>
              </a:defRPr>
            </a:lvl7pPr>
            <a:lvl8pPr lvl="7" algn="ctr">
              <a:lnSpc>
                <a:spcPct val="100000"/>
              </a:lnSpc>
              <a:spcBef>
                <a:spcPts val="0"/>
              </a:spcBef>
              <a:spcAft>
                <a:spcPts val="0"/>
              </a:spcAft>
              <a:buSzPts val="1200"/>
              <a:buFont typeface="Raleway"/>
              <a:buNone/>
              <a:defRPr>
                <a:latin typeface="Raleway"/>
                <a:ea typeface="Raleway"/>
                <a:cs typeface="Raleway"/>
                <a:sym typeface="Raleway"/>
              </a:defRPr>
            </a:lvl8pPr>
            <a:lvl9pPr lvl="8" algn="ctr">
              <a:lnSpc>
                <a:spcPct val="100000"/>
              </a:lnSpc>
              <a:spcBef>
                <a:spcPts val="0"/>
              </a:spcBef>
              <a:spcAft>
                <a:spcPts val="0"/>
              </a:spcAft>
              <a:buSzPts val="1200"/>
              <a:buFont typeface="Raleway"/>
              <a:buNone/>
              <a:defRPr>
                <a:latin typeface="Raleway"/>
                <a:ea typeface="Raleway"/>
                <a:cs typeface="Raleway"/>
                <a:sym typeface="Raleway"/>
              </a:defRPr>
            </a:lvl9pPr>
          </a:lstStyle>
          <a:p/>
        </p:txBody>
      </p:sp>
      <p:sp>
        <p:nvSpPr>
          <p:cNvPr id="25" name="Google Shape;25;p5"/>
          <p:cNvSpPr txBox="1"/>
          <p:nvPr>
            <p:ph idx="4" type="subTitle"/>
          </p:nvPr>
        </p:nvSpPr>
        <p:spPr>
          <a:xfrm>
            <a:off x="4142800" y="2999100"/>
            <a:ext cx="4772700" cy="628800"/>
          </a:xfrm>
          <a:prstGeom prst="rect">
            <a:avLst/>
          </a:prstGeom>
        </p:spPr>
        <p:txBody>
          <a:bodyPr anchorCtr="0" anchor="b" bIns="91425" lIns="91425" spcFirstLastPara="1" rIns="91425" wrap="square" tIns="91425">
            <a:noAutofit/>
          </a:bodyPr>
          <a:lstStyle>
            <a:lvl1pPr lvl="0">
              <a:lnSpc>
                <a:spcPct val="100000"/>
              </a:lnSpc>
              <a:spcBef>
                <a:spcPts val="0"/>
              </a:spcBef>
              <a:spcAft>
                <a:spcPts val="0"/>
              </a:spcAft>
              <a:buSzPts val="2400"/>
              <a:buFont typeface="Syne"/>
              <a:buNone/>
              <a:defRPr b="1" sz="1600">
                <a:latin typeface="Syne"/>
                <a:ea typeface="Syne"/>
                <a:cs typeface="Syne"/>
                <a:sym typeface="Syne"/>
              </a:defRPr>
            </a:lvl1pPr>
            <a:lvl2pPr lvl="1" algn="ctr">
              <a:lnSpc>
                <a:spcPct val="100000"/>
              </a:lnSpc>
              <a:spcBef>
                <a:spcPts val="0"/>
              </a:spcBef>
              <a:spcAft>
                <a:spcPts val="0"/>
              </a:spcAft>
              <a:buSzPts val="2400"/>
              <a:buFont typeface="Syne"/>
              <a:buNone/>
              <a:defRPr b="1" sz="2400">
                <a:latin typeface="Syne"/>
                <a:ea typeface="Syne"/>
                <a:cs typeface="Syne"/>
                <a:sym typeface="Syne"/>
              </a:defRPr>
            </a:lvl2pPr>
            <a:lvl3pPr lvl="2" algn="ctr">
              <a:lnSpc>
                <a:spcPct val="100000"/>
              </a:lnSpc>
              <a:spcBef>
                <a:spcPts val="0"/>
              </a:spcBef>
              <a:spcAft>
                <a:spcPts val="0"/>
              </a:spcAft>
              <a:buSzPts val="2400"/>
              <a:buFont typeface="Syne"/>
              <a:buNone/>
              <a:defRPr b="1" sz="2400">
                <a:latin typeface="Syne"/>
                <a:ea typeface="Syne"/>
                <a:cs typeface="Syne"/>
                <a:sym typeface="Syne"/>
              </a:defRPr>
            </a:lvl3pPr>
            <a:lvl4pPr lvl="3" algn="ctr">
              <a:lnSpc>
                <a:spcPct val="100000"/>
              </a:lnSpc>
              <a:spcBef>
                <a:spcPts val="0"/>
              </a:spcBef>
              <a:spcAft>
                <a:spcPts val="0"/>
              </a:spcAft>
              <a:buSzPts val="2400"/>
              <a:buFont typeface="Syne"/>
              <a:buNone/>
              <a:defRPr b="1" sz="2400">
                <a:latin typeface="Syne"/>
                <a:ea typeface="Syne"/>
                <a:cs typeface="Syne"/>
                <a:sym typeface="Syne"/>
              </a:defRPr>
            </a:lvl4pPr>
            <a:lvl5pPr lvl="4" algn="ctr">
              <a:lnSpc>
                <a:spcPct val="100000"/>
              </a:lnSpc>
              <a:spcBef>
                <a:spcPts val="0"/>
              </a:spcBef>
              <a:spcAft>
                <a:spcPts val="0"/>
              </a:spcAft>
              <a:buSzPts val="2400"/>
              <a:buFont typeface="Syne"/>
              <a:buNone/>
              <a:defRPr b="1" sz="2400">
                <a:latin typeface="Syne"/>
                <a:ea typeface="Syne"/>
                <a:cs typeface="Syne"/>
                <a:sym typeface="Syne"/>
              </a:defRPr>
            </a:lvl5pPr>
            <a:lvl6pPr lvl="5" algn="ctr">
              <a:lnSpc>
                <a:spcPct val="100000"/>
              </a:lnSpc>
              <a:spcBef>
                <a:spcPts val="0"/>
              </a:spcBef>
              <a:spcAft>
                <a:spcPts val="0"/>
              </a:spcAft>
              <a:buSzPts val="2400"/>
              <a:buFont typeface="Syne"/>
              <a:buNone/>
              <a:defRPr b="1" sz="2400">
                <a:latin typeface="Syne"/>
                <a:ea typeface="Syne"/>
                <a:cs typeface="Syne"/>
                <a:sym typeface="Syne"/>
              </a:defRPr>
            </a:lvl6pPr>
            <a:lvl7pPr lvl="6" algn="ctr">
              <a:lnSpc>
                <a:spcPct val="100000"/>
              </a:lnSpc>
              <a:spcBef>
                <a:spcPts val="0"/>
              </a:spcBef>
              <a:spcAft>
                <a:spcPts val="0"/>
              </a:spcAft>
              <a:buSzPts val="2400"/>
              <a:buFont typeface="Syne"/>
              <a:buNone/>
              <a:defRPr b="1" sz="2400">
                <a:latin typeface="Syne"/>
                <a:ea typeface="Syne"/>
                <a:cs typeface="Syne"/>
                <a:sym typeface="Syne"/>
              </a:defRPr>
            </a:lvl7pPr>
            <a:lvl8pPr lvl="7" algn="ctr">
              <a:lnSpc>
                <a:spcPct val="100000"/>
              </a:lnSpc>
              <a:spcBef>
                <a:spcPts val="0"/>
              </a:spcBef>
              <a:spcAft>
                <a:spcPts val="0"/>
              </a:spcAft>
              <a:buSzPts val="2400"/>
              <a:buFont typeface="Syne"/>
              <a:buNone/>
              <a:defRPr b="1" sz="2400">
                <a:latin typeface="Syne"/>
                <a:ea typeface="Syne"/>
                <a:cs typeface="Syne"/>
                <a:sym typeface="Syne"/>
              </a:defRPr>
            </a:lvl8pPr>
            <a:lvl9pPr lvl="8" algn="ctr">
              <a:lnSpc>
                <a:spcPct val="100000"/>
              </a:lnSpc>
              <a:spcBef>
                <a:spcPts val="0"/>
              </a:spcBef>
              <a:spcAft>
                <a:spcPts val="0"/>
              </a:spcAft>
              <a:buSzPts val="2400"/>
              <a:buFont typeface="Syne"/>
              <a:buNone/>
              <a:defRPr b="1" sz="2400">
                <a:latin typeface="Syne"/>
                <a:ea typeface="Syne"/>
                <a:cs typeface="Syne"/>
                <a:sym typeface="Syne"/>
              </a:defRPr>
            </a:lvl9pPr>
          </a:lstStyle>
          <a:p/>
        </p:txBody>
      </p:sp>
      <p:sp>
        <p:nvSpPr>
          <p:cNvPr id="26" name="Google Shape;26;p5"/>
          <p:cNvSpPr txBox="1"/>
          <p:nvPr>
            <p:ph type="title"/>
          </p:nvPr>
        </p:nvSpPr>
        <p:spPr>
          <a:xfrm>
            <a:off x="228600" y="228600"/>
            <a:ext cx="2915700" cy="987900"/>
          </a:xfrm>
          <a:prstGeom prst="rect">
            <a:avLst/>
          </a:prstGeom>
        </p:spPr>
        <p:txBody>
          <a:bodyPr anchorCtr="0" anchor="t" bIns="91425" lIns="91425" spcFirstLastPara="1" rIns="91425" wrap="square" tIns="91425">
            <a:noAutofit/>
          </a:bodyPr>
          <a:lstStyle>
            <a:lvl1pPr lvl="0">
              <a:spcBef>
                <a:spcPts val="0"/>
              </a:spcBef>
              <a:spcAft>
                <a:spcPts val="0"/>
              </a:spcAft>
              <a:buSzPts val="2600"/>
              <a:buNone/>
              <a:defRPr/>
            </a:lvl1pPr>
            <a:lvl2pPr lvl="1">
              <a:spcBef>
                <a:spcPts val="0"/>
              </a:spcBef>
              <a:spcAft>
                <a:spcPts val="0"/>
              </a:spcAft>
              <a:buSzPts val="3500"/>
              <a:buNone/>
              <a:defRPr/>
            </a:lvl2pPr>
            <a:lvl3pPr lvl="2">
              <a:spcBef>
                <a:spcPts val="0"/>
              </a:spcBef>
              <a:spcAft>
                <a:spcPts val="0"/>
              </a:spcAft>
              <a:buSzPts val="3500"/>
              <a:buNone/>
              <a:defRPr/>
            </a:lvl3pPr>
            <a:lvl4pPr lvl="3">
              <a:spcBef>
                <a:spcPts val="0"/>
              </a:spcBef>
              <a:spcAft>
                <a:spcPts val="0"/>
              </a:spcAft>
              <a:buSzPts val="3500"/>
              <a:buNone/>
              <a:defRPr/>
            </a:lvl4pPr>
            <a:lvl5pPr lvl="4">
              <a:spcBef>
                <a:spcPts val="0"/>
              </a:spcBef>
              <a:spcAft>
                <a:spcPts val="0"/>
              </a:spcAft>
              <a:buSzPts val="3500"/>
              <a:buNone/>
              <a:defRPr/>
            </a:lvl5pPr>
            <a:lvl6pPr lvl="5">
              <a:spcBef>
                <a:spcPts val="0"/>
              </a:spcBef>
              <a:spcAft>
                <a:spcPts val="0"/>
              </a:spcAft>
              <a:buSzPts val="3500"/>
              <a:buNone/>
              <a:defRPr/>
            </a:lvl6pPr>
            <a:lvl7pPr lvl="6">
              <a:spcBef>
                <a:spcPts val="0"/>
              </a:spcBef>
              <a:spcAft>
                <a:spcPts val="0"/>
              </a:spcAft>
              <a:buSzPts val="3500"/>
              <a:buNone/>
              <a:defRPr/>
            </a:lvl7pPr>
            <a:lvl8pPr lvl="7">
              <a:spcBef>
                <a:spcPts val="0"/>
              </a:spcBef>
              <a:spcAft>
                <a:spcPts val="0"/>
              </a:spcAft>
              <a:buSzPts val="3500"/>
              <a:buNone/>
              <a:defRPr/>
            </a:lvl8pPr>
            <a:lvl9pPr lvl="8">
              <a:spcBef>
                <a:spcPts val="0"/>
              </a:spcBef>
              <a:spcAft>
                <a:spcPts val="0"/>
              </a:spcAft>
              <a:buSzPts val="3500"/>
              <a:buNone/>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7" name="Shape 27"/>
        <p:cNvGrpSpPr/>
        <p:nvPr/>
      </p:nvGrpSpPr>
      <p:grpSpPr>
        <a:xfrm>
          <a:off x="0" y="0"/>
          <a:ext cx="0" cy="0"/>
          <a:chOff x="0" y="0"/>
          <a:chExt cx="0" cy="0"/>
        </a:xfrm>
      </p:grpSpPr>
      <p:pic>
        <p:nvPicPr>
          <p:cNvPr id="28" name="Google Shape;28;p6" title="Group-Project-Strategies2.png"/>
          <p:cNvPicPr preferRelativeResize="0"/>
          <p:nvPr/>
        </p:nvPicPr>
        <p:blipFill rotWithShape="1">
          <a:blip r:embed="rId2">
            <a:alphaModFix/>
          </a:blip>
          <a:srcRect b="0" l="0" r="0" t="0"/>
          <a:stretch/>
        </p:blipFill>
        <p:spPr>
          <a:xfrm>
            <a:off x="0" y="0"/>
            <a:ext cx="9144000" cy="5143500"/>
          </a:xfrm>
          <a:prstGeom prst="rect">
            <a:avLst/>
          </a:prstGeom>
          <a:noFill/>
          <a:ln>
            <a:noFill/>
          </a:ln>
        </p:spPr>
      </p:pic>
      <p:sp>
        <p:nvSpPr>
          <p:cNvPr id="29" name="Google Shape;29;p6"/>
          <p:cNvSpPr txBox="1"/>
          <p:nvPr>
            <p:ph type="title"/>
          </p:nvPr>
        </p:nvSpPr>
        <p:spPr>
          <a:xfrm>
            <a:off x="228600" y="228600"/>
            <a:ext cx="86868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26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0" name="Shape 30"/>
        <p:cNvGrpSpPr/>
        <p:nvPr/>
      </p:nvGrpSpPr>
      <p:grpSpPr>
        <a:xfrm>
          <a:off x="0" y="0"/>
          <a:ext cx="0" cy="0"/>
          <a:chOff x="0" y="0"/>
          <a:chExt cx="0" cy="0"/>
        </a:xfrm>
      </p:grpSpPr>
      <p:pic>
        <p:nvPicPr>
          <p:cNvPr id="31" name="Google Shape;31;p7" title="2b.png"/>
          <p:cNvPicPr preferRelativeResize="0"/>
          <p:nvPr/>
        </p:nvPicPr>
        <p:blipFill rotWithShape="1">
          <a:blip r:embed="rId2">
            <a:alphaModFix/>
          </a:blip>
          <a:srcRect b="0" l="0" r="0" t="0"/>
          <a:stretch/>
        </p:blipFill>
        <p:spPr>
          <a:xfrm>
            <a:off x="0" y="0"/>
            <a:ext cx="9144000" cy="5143522"/>
          </a:xfrm>
          <a:prstGeom prst="rect">
            <a:avLst/>
          </a:prstGeom>
          <a:noFill/>
          <a:ln>
            <a:noFill/>
          </a:ln>
        </p:spPr>
      </p:pic>
      <p:sp>
        <p:nvSpPr>
          <p:cNvPr id="32" name="Google Shape;32;p7"/>
          <p:cNvSpPr txBox="1"/>
          <p:nvPr>
            <p:ph type="title"/>
          </p:nvPr>
        </p:nvSpPr>
        <p:spPr>
          <a:xfrm>
            <a:off x="720000" y="445019"/>
            <a:ext cx="47637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26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
        <p:nvSpPr>
          <p:cNvPr id="33" name="Google Shape;33;p7"/>
          <p:cNvSpPr txBox="1"/>
          <p:nvPr>
            <p:ph idx="1" type="subTitle"/>
          </p:nvPr>
        </p:nvSpPr>
        <p:spPr>
          <a:xfrm>
            <a:off x="713225" y="1790975"/>
            <a:ext cx="4294800" cy="1908900"/>
          </a:xfrm>
          <a:prstGeom prst="rect">
            <a:avLst/>
          </a:prstGeom>
        </p:spPr>
        <p:txBody>
          <a:bodyPr anchorCtr="0" anchor="t" bIns="91425" lIns="91425" spcFirstLastPara="1" rIns="91425" wrap="square" tIns="91425">
            <a:noAutofit/>
          </a:bodyPr>
          <a:lstStyle>
            <a:lvl1pPr lvl="0" rtl="0">
              <a:spcBef>
                <a:spcPts val="0"/>
              </a:spcBef>
              <a:spcAft>
                <a:spcPts val="0"/>
              </a:spcAft>
              <a:buSzPts val="1600"/>
              <a:buFont typeface="Open Sans Light"/>
              <a:buChar char="●"/>
              <a:defRPr/>
            </a:lvl1pPr>
            <a:lvl2pPr lvl="1" rtl="0" algn="ctr">
              <a:lnSpc>
                <a:spcPct val="100000"/>
              </a:lnSpc>
              <a:spcBef>
                <a:spcPts val="0"/>
              </a:spcBef>
              <a:spcAft>
                <a:spcPts val="0"/>
              </a:spcAft>
              <a:buClr>
                <a:srgbClr val="E76A28"/>
              </a:buClr>
              <a:buSzPts val="1600"/>
              <a:buFont typeface="Nunito Light"/>
              <a:buChar char="○"/>
              <a:defRPr/>
            </a:lvl2pPr>
            <a:lvl3pPr lvl="2" rtl="0" algn="ctr">
              <a:lnSpc>
                <a:spcPct val="100000"/>
              </a:lnSpc>
              <a:spcBef>
                <a:spcPts val="0"/>
              </a:spcBef>
              <a:spcAft>
                <a:spcPts val="0"/>
              </a:spcAft>
              <a:buClr>
                <a:srgbClr val="E76A28"/>
              </a:buClr>
              <a:buSzPts val="1500"/>
              <a:buFont typeface="Nunito Light"/>
              <a:buChar char="■"/>
              <a:defRPr/>
            </a:lvl3pPr>
            <a:lvl4pPr lvl="3" rtl="0" algn="ctr">
              <a:lnSpc>
                <a:spcPct val="100000"/>
              </a:lnSpc>
              <a:spcBef>
                <a:spcPts val="0"/>
              </a:spcBef>
              <a:spcAft>
                <a:spcPts val="0"/>
              </a:spcAft>
              <a:buClr>
                <a:srgbClr val="E76A28"/>
              </a:buClr>
              <a:buSzPts val="1500"/>
              <a:buFont typeface="Nunito Light"/>
              <a:buChar char="●"/>
              <a:defRPr/>
            </a:lvl4pPr>
            <a:lvl5pPr lvl="4" rtl="0" algn="ctr">
              <a:lnSpc>
                <a:spcPct val="100000"/>
              </a:lnSpc>
              <a:spcBef>
                <a:spcPts val="0"/>
              </a:spcBef>
              <a:spcAft>
                <a:spcPts val="0"/>
              </a:spcAft>
              <a:buClr>
                <a:srgbClr val="E76A28"/>
              </a:buClr>
              <a:buSzPts val="1200"/>
              <a:buFont typeface="Nunito Light"/>
              <a:buChar char="○"/>
              <a:defRPr/>
            </a:lvl5pPr>
            <a:lvl6pPr lvl="5" rtl="0" algn="ctr">
              <a:lnSpc>
                <a:spcPct val="100000"/>
              </a:lnSpc>
              <a:spcBef>
                <a:spcPts val="0"/>
              </a:spcBef>
              <a:spcAft>
                <a:spcPts val="0"/>
              </a:spcAft>
              <a:buClr>
                <a:srgbClr val="999999"/>
              </a:buClr>
              <a:buSzPts val="1200"/>
              <a:buFont typeface="Nunito Light"/>
              <a:buChar char="■"/>
              <a:defRPr/>
            </a:lvl6pPr>
            <a:lvl7pPr lvl="6" rtl="0" algn="ctr">
              <a:lnSpc>
                <a:spcPct val="100000"/>
              </a:lnSpc>
              <a:spcBef>
                <a:spcPts val="0"/>
              </a:spcBef>
              <a:spcAft>
                <a:spcPts val="0"/>
              </a:spcAft>
              <a:buClr>
                <a:srgbClr val="999999"/>
              </a:buClr>
              <a:buSzPts val="1300"/>
              <a:buFont typeface="Nunito Light"/>
              <a:buChar char="●"/>
              <a:defRPr/>
            </a:lvl7pPr>
            <a:lvl8pPr lvl="7" rtl="0" algn="ctr">
              <a:lnSpc>
                <a:spcPct val="100000"/>
              </a:lnSpc>
              <a:spcBef>
                <a:spcPts val="0"/>
              </a:spcBef>
              <a:spcAft>
                <a:spcPts val="0"/>
              </a:spcAft>
              <a:buClr>
                <a:srgbClr val="999999"/>
              </a:buClr>
              <a:buSzPts val="1300"/>
              <a:buFont typeface="Nunito Light"/>
              <a:buChar char="○"/>
              <a:defRPr/>
            </a:lvl8pPr>
            <a:lvl9pPr lvl="8" rtl="0" algn="ctr">
              <a:lnSpc>
                <a:spcPct val="100000"/>
              </a:lnSpc>
              <a:spcBef>
                <a:spcPts val="0"/>
              </a:spcBef>
              <a:spcAft>
                <a:spcPts val="0"/>
              </a:spcAft>
              <a:buClr>
                <a:srgbClr val="999999"/>
              </a:buClr>
              <a:buSzPts val="1200"/>
              <a:buFont typeface="Nunito Light"/>
              <a:buChar char="■"/>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4" name="Shape 34"/>
        <p:cNvGrpSpPr/>
        <p:nvPr/>
      </p:nvGrpSpPr>
      <p:grpSpPr>
        <a:xfrm>
          <a:off x="0" y="0"/>
          <a:ext cx="0" cy="0"/>
          <a:chOff x="0" y="0"/>
          <a:chExt cx="0" cy="0"/>
        </a:xfrm>
      </p:grpSpPr>
      <p:pic>
        <p:nvPicPr>
          <p:cNvPr id="35" name="Google Shape;35;p8" title="tarta-3.png"/>
          <p:cNvPicPr preferRelativeResize="0"/>
          <p:nvPr/>
        </p:nvPicPr>
        <p:blipFill rotWithShape="1">
          <a:blip r:embed="rId2">
            <a:alphaModFix/>
          </a:blip>
          <a:srcRect b="0" l="0" r="0" t="0"/>
          <a:stretch/>
        </p:blipFill>
        <p:spPr>
          <a:xfrm>
            <a:off x="0" y="0"/>
            <a:ext cx="9144000" cy="5143500"/>
          </a:xfrm>
          <a:prstGeom prst="rect">
            <a:avLst/>
          </a:prstGeom>
          <a:noFill/>
          <a:ln>
            <a:noFill/>
          </a:ln>
        </p:spPr>
      </p:pic>
      <p:sp>
        <p:nvSpPr>
          <p:cNvPr id="36" name="Google Shape;36;p8"/>
          <p:cNvSpPr txBox="1"/>
          <p:nvPr>
            <p:ph type="title"/>
          </p:nvPr>
        </p:nvSpPr>
        <p:spPr>
          <a:xfrm>
            <a:off x="1768550" y="1307100"/>
            <a:ext cx="5607000" cy="2529300"/>
          </a:xfrm>
          <a:prstGeom prst="rect">
            <a:avLst/>
          </a:prstGeom>
        </p:spPr>
        <p:txBody>
          <a:bodyPr anchorCtr="0" anchor="ctr" bIns="91425" lIns="91425" spcFirstLastPara="1" rIns="91425" wrap="square" tIns="91425">
            <a:noAutofit/>
          </a:bodyPr>
          <a:lstStyle>
            <a:lvl1pPr lvl="0" algn="ctr">
              <a:spcBef>
                <a:spcPts val="0"/>
              </a:spcBef>
              <a:spcAft>
                <a:spcPts val="0"/>
              </a:spcAft>
              <a:buSzPts val="4800"/>
              <a:buNone/>
              <a:defRPr sz="60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7" name="Shape 37"/>
        <p:cNvGrpSpPr/>
        <p:nvPr/>
      </p:nvGrpSpPr>
      <p:grpSpPr>
        <a:xfrm>
          <a:off x="0" y="0"/>
          <a:ext cx="0" cy="0"/>
          <a:chOff x="0" y="0"/>
          <a:chExt cx="0" cy="0"/>
        </a:xfrm>
      </p:grpSpPr>
      <p:pic>
        <p:nvPicPr>
          <p:cNvPr id="38" name="Google Shape;38;p9" title="Group-Project-Strategies4.png"/>
          <p:cNvPicPr preferRelativeResize="0"/>
          <p:nvPr/>
        </p:nvPicPr>
        <p:blipFill rotWithShape="1">
          <a:blip r:embed="rId2">
            <a:alphaModFix/>
          </a:blip>
          <a:srcRect b="0" l="0" r="0" t="0"/>
          <a:stretch/>
        </p:blipFill>
        <p:spPr>
          <a:xfrm>
            <a:off x="0" y="0"/>
            <a:ext cx="9144000" cy="5143478"/>
          </a:xfrm>
          <a:prstGeom prst="rect">
            <a:avLst/>
          </a:prstGeom>
          <a:noFill/>
          <a:ln>
            <a:noFill/>
          </a:ln>
        </p:spPr>
      </p:pic>
      <p:sp>
        <p:nvSpPr>
          <p:cNvPr id="39" name="Google Shape;39;p9"/>
          <p:cNvSpPr txBox="1"/>
          <p:nvPr>
            <p:ph type="title"/>
          </p:nvPr>
        </p:nvSpPr>
        <p:spPr>
          <a:xfrm>
            <a:off x="2135550" y="1441675"/>
            <a:ext cx="4872900" cy="11874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600"/>
              <a:buNone/>
              <a:defRPr sz="6000"/>
            </a:lvl1pPr>
            <a:lvl2pPr lvl="1" rtl="0" algn="ctr">
              <a:spcBef>
                <a:spcPts val="0"/>
              </a:spcBef>
              <a:spcAft>
                <a:spcPts val="0"/>
              </a:spcAft>
              <a:buSzPts val="3500"/>
              <a:buNone/>
              <a:defRPr/>
            </a:lvl2pPr>
            <a:lvl3pPr lvl="2" rtl="0" algn="ctr">
              <a:spcBef>
                <a:spcPts val="0"/>
              </a:spcBef>
              <a:spcAft>
                <a:spcPts val="0"/>
              </a:spcAft>
              <a:buSzPts val="3500"/>
              <a:buNone/>
              <a:defRPr/>
            </a:lvl3pPr>
            <a:lvl4pPr lvl="3" rtl="0" algn="ctr">
              <a:spcBef>
                <a:spcPts val="0"/>
              </a:spcBef>
              <a:spcAft>
                <a:spcPts val="0"/>
              </a:spcAft>
              <a:buSzPts val="3500"/>
              <a:buNone/>
              <a:defRPr/>
            </a:lvl4pPr>
            <a:lvl5pPr lvl="4" rtl="0" algn="ctr">
              <a:spcBef>
                <a:spcPts val="0"/>
              </a:spcBef>
              <a:spcAft>
                <a:spcPts val="0"/>
              </a:spcAft>
              <a:buSzPts val="3500"/>
              <a:buNone/>
              <a:defRPr/>
            </a:lvl5pPr>
            <a:lvl6pPr lvl="5" rtl="0" algn="ctr">
              <a:spcBef>
                <a:spcPts val="0"/>
              </a:spcBef>
              <a:spcAft>
                <a:spcPts val="0"/>
              </a:spcAft>
              <a:buSzPts val="3500"/>
              <a:buNone/>
              <a:defRPr/>
            </a:lvl6pPr>
            <a:lvl7pPr lvl="6" rtl="0" algn="ctr">
              <a:spcBef>
                <a:spcPts val="0"/>
              </a:spcBef>
              <a:spcAft>
                <a:spcPts val="0"/>
              </a:spcAft>
              <a:buSzPts val="3500"/>
              <a:buNone/>
              <a:defRPr/>
            </a:lvl7pPr>
            <a:lvl8pPr lvl="7" rtl="0" algn="ctr">
              <a:spcBef>
                <a:spcPts val="0"/>
              </a:spcBef>
              <a:spcAft>
                <a:spcPts val="0"/>
              </a:spcAft>
              <a:buSzPts val="3500"/>
              <a:buNone/>
              <a:defRPr/>
            </a:lvl8pPr>
            <a:lvl9pPr lvl="8" rtl="0" algn="ctr">
              <a:spcBef>
                <a:spcPts val="0"/>
              </a:spcBef>
              <a:spcAft>
                <a:spcPts val="0"/>
              </a:spcAft>
              <a:buSzPts val="3500"/>
              <a:buNone/>
              <a:defRPr/>
            </a:lvl9pPr>
          </a:lstStyle>
          <a:p/>
        </p:txBody>
      </p:sp>
      <p:sp>
        <p:nvSpPr>
          <p:cNvPr id="40" name="Google Shape;40;p9"/>
          <p:cNvSpPr txBox="1"/>
          <p:nvPr>
            <p:ph idx="1" type="subTitle"/>
          </p:nvPr>
        </p:nvSpPr>
        <p:spPr>
          <a:xfrm>
            <a:off x="2135550" y="2784625"/>
            <a:ext cx="4872900" cy="671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200"/>
              <a:buNone/>
              <a:defRPr sz="1600"/>
            </a:lvl1pPr>
            <a:lvl2pPr lvl="1" rtl="0" algn="ctr">
              <a:lnSpc>
                <a:spcPct val="100000"/>
              </a:lnSpc>
              <a:spcBef>
                <a:spcPts val="0"/>
              </a:spcBef>
              <a:spcAft>
                <a:spcPts val="0"/>
              </a:spcAft>
              <a:buSzPts val="1200"/>
              <a:buNone/>
              <a:defRPr/>
            </a:lvl2pPr>
            <a:lvl3pPr lvl="2" rtl="0" algn="ctr">
              <a:lnSpc>
                <a:spcPct val="100000"/>
              </a:lnSpc>
              <a:spcBef>
                <a:spcPts val="0"/>
              </a:spcBef>
              <a:spcAft>
                <a:spcPts val="0"/>
              </a:spcAft>
              <a:buSzPts val="1200"/>
              <a:buNone/>
              <a:defRPr/>
            </a:lvl3pPr>
            <a:lvl4pPr lvl="3" rtl="0" algn="ctr">
              <a:lnSpc>
                <a:spcPct val="100000"/>
              </a:lnSpc>
              <a:spcBef>
                <a:spcPts val="0"/>
              </a:spcBef>
              <a:spcAft>
                <a:spcPts val="0"/>
              </a:spcAft>
              <a:buSzPts val="1200"/>
              <a:buNone/>
              <a:defRPr/>
            </a:lvl4pPr>
            <a:lvl5pPr lvl="4" rtl="0" algn="ctr">
              <a:lnSpc>
                <a:spcPct val="100000"/>
              </a:lnSpc>
              <a:spcBef>
                <a:spcPts val="0"/>
              </a:spcBef>
              <a:spcAft>
                <a:spcPts val="0"/>
              </a:spcAft>
              <a:buSzPts val="1200"/>
              <a:buNone/>
              <a:defRPr/>
            </a:lvl5pPr>
            <a:lvl6pPr lvl="5" rtl="0" algn="ctr">
              <a:lnSpc>
                <a:spcPct val="100000"/>
              </a:lnSpc>
              <a:spcBef>
                <a:spcPts val="0"/>
              </a:spcBef>
              <a:spcAft>
                <a:spcPts val="0"/>
              </a:spcAft>
              <a:buSzPts val="1200"/>
              <a:buNone/>
              <a:defRPr/>
            </a:lvl6pPr>
            <a:lvl7pPr lvl="6" rtl="0" algn="ctr">
              <a:lnSpc>
                <a:spcPct val="100000"/>
              </a:lnSpc>
              <a:spcBef>
                <a:spcPts val="0"/>
              </a:spcBef>
              <a:spcAft>
                <a:spcPts val="0"/>
              </a:spcAft>
              <a:buSzPts val="1200"/>
              <a:buNone/>
              <a:defRPr/>
            </a:lvl7pPr>
            <a:lvl8pPr lvl="7" rtl="0" algn="ctr">
              <a:lnSpc>
                <a:spcPct val="100000"/>
              </a:lnSpc>
              <a:spcBef>
                <a:spcPts val="0"/>
              </a:spcBef>
              <a:spcAft>
                <a:spcPts val="0"/>
              </a:spcAft>
              <a:buSzPts val="1200"/>
              <a:buNone/>
              <a:defRPr/>
            </a:lvl8pPr>
            <a:lvl9pPr lvl="8" rtl="0" algn="ctr">
              <a:lnSpc>
                <a:spcPct val="100000"/>
              </a:lnSpc>
              <a:spcBef>
                <a:spcPts val="0"/>
              </a:spcBef>
              <a:spcAft>
                <a:spcPts val="0"/>
              </a:spcAft>
              <a:buSzPts val="12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p:nvPr>
            <p:ph idx="2" type="pic"/>
          </p:nvPr>
        </p:nvSpPr>
        <p:spPr>
          <a:xfrm>
            <a:off x="0" y="0"/>
            <a:ext cx="9144000" cy="5143500"/>
          </a:xfrm>
          <a:prstGeom prst="rect">
            <a:avLst/>
          </a:prstGeom>
          <a:noFill/>
          <a:ln>
            <a:noFill/>
          </a:ln>
        </p:spPr>
      </p:sp>
      <p:sp>
        <p:nvSpPr>
          <p:cNvPr id="43" name="Google Shape;43;p10"/>
          <p:cNvSpPr txBox="1"/>
          <p:nvPr>
            <p:ph type="title"/>
          </p:nvPr>
        </p:nvSpPr>
        <p:spPr>
          <a:xfrm>
            <a:off x="720000" y="4014450"/>
            <a:ext cx="7704000" cy="572700"/>
          </a:xfrm>
          <a:prstGeom prst="rect">
            <a:avLst/>
          </a:prstGeom>
          <a:noFill/>
        </p:spPr>
        <p:txBody>
          <a:bodyPr anchorCtr="0" anchor="t" bIns="91425" lIns="91425" spcFirstLastPara="1" rIns="91425" wrap="square" tIns="91425">
            <a:noAutofit/>
          </a:bodyPr>
          <a:lstStyle>
            <a:lvl1pPr lvl="0" rtl="0" algn="ctr">
              <a:spcBef>
                <a:spcPts val="0"/>
              </a:spcBef>
              <a:spcAft>
                <a:spcPts val="0"/>
              </a:spcAft>
              <a:buSzPts val="2600"/>
              <a:buNone/>
              <a:defRPr sz="2500"/>
            </a:lvl1pPr>
            <a:lvl2pPr lvl="1" rtl="0" algn="ctr">
              <a:spcBef>
                <a:spcPts val="0"/>
              </a:spcBef>
              <a:spcAft>
                <a:spcPts val="0"/>
              </a:spcAft>
              <a:buSzPts val="3500"/>
              <a:buNone/>
              <a:defRPr/>
            </a:lvl2pPr>
            <a:lvl3pPr lvl="2" rtl="0" algn="ctr">
              <a:spcBef>
                <a:spcPts val="0"/>
              </a:spcBef>
              <a:spcAft>
                <a:spcPts val="0"/>
              </a:spcAft>
              <a:buSzPts val="3500"/>
              <a:buNone/>
              <a:defRPr/>
            </a:lvl3pPr>
            <a:lvl4pPr lvl="3" rtl="0" algn="ctr">
              <a:spcBef>
                <a:spcPts val="0"/>
              </a:spcBef>
              <a:spcAft>
                <a:spcPts val="0"/>
              </a:spcAft>
              <a:buSzPts val="3500"/>
              <a:buNone/>
              <a:defRPr/>
            </a:lvl4pPr>
            <a:lvl5pPr lvl="4" rtl="0" algn="ctr">
              <a:spcBef>
                <a:spcPts val="0"/>
              </a:spcBef>
              <a:spcAft>
                <a:spcPts val="0"/>
              </a:spcAft>
              <a:buSzPts val="3500"/>
              <a:buNone/>
              <a:defRPr/>
            </a:lvl5pPr>
            <a:lvl6pPr lvl="5" rtl="0" algn="ctr">
              <a:spcBef>
                <a:spcPts val="0"/>
              </a:spcBef>
              <a:spcAft>
                <a:spcPts val="0"/>
              </a:spcAft>
              <a:buSzPts val="3500"/>
              <a:buNone/>
              <a:defRPr/>
            </a:lvl6pPr>
            <a:lvl7pPr lvl="6" rtl="0" algn="ctr">
              <a:spcBef>
                <a:spcPts val="0"/>
              </a:spcBef>
              <a:spcAft>
                <a:spcPts val="0"/>
              </a:spcAft>
              <a:buSzPts val="3500"/>
              <a:buNone/>
              <a:defRPr/>
            </a:lvl7pPr>
            <a:lvl8pPr lvl="7" rtl="0" algn="ctr">
              <a:spcBef>
                <a:spcPts val="0"/>
              </a:spcBef>
              <a:spcAft>
                <a:spcPts val="0"/>
              </a:spcAft>
              <a:buSzPts val="3500"/>
              <a:buNone/>
              <a:defRPr/>
            </a:lvl8pPr>
            <a:lvl9pPr lvl="8" rtl="0" algn="ctr">
              <a:spcBef>
                <a:spcPts val="0"/>
              </a:spcBef>
              <a:spcAft>
                <a:spcPts val="0"/>
              </a:spcAft>
              <a:buSzPts val="35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pic>
        <p:nvPicPr>
          <p:cNvPr id="45" name="Google Shape;45;p11" title="aaa4b.png"/>
          <p:cNvPicPr preferRelativeResize="0"/>
          <p:nvPr/>
        </p:nvPicPr>
        <p:blipFill rotWithShape="1">
          <a:blip r:embed="rId2">
            <a:alphaModFix/>
          </a:blip>
          <a:srcRect b="0" l="0" r="0" t="0"/>
          <a:stretch/>
        </p:blipFill>
        <p:spPr>
          <a:xfrm>
            <a:off x="0" y="0"/>
            <a:ext cx="9144000" cy="5143500"/>
          </a:xfrm>
          <a:prstGeom prst="rect">
            <a:avLst/>
          </a:prstGeom>
          <a:noFill/>
          <a:ln>
            <a:noFill/>
          </a:ln>
        </p:spPr>
      </p:pic>
      <p:sp>
        <p:nvSpPr>
          <p:cNvPr id="46" name="Google Shape;46;p11"/>
          <p:cNvSpPr txBox="1"/>
          <p:nvPr>
            <p:ph hasCustomPrompt="1" type="title"/>
          </p:nvPr>
        </p:nvSpPr>
        <p:spPr>
          <a:xfrm>
            <a:off x="2339400" y="3869700"/>
            <a:ext cx="6576000" cy="1045200"/>
          </a:xfrm>
          <a:prstGeom prst="rect">
            <a:avLst/>
          </a:prstGeom>
        </p:spPr>
        <p:txBody>
          <a:bodyPr anchorCtr="0" anchor="b" bIns="91425" lIns="91425" spcFirstLastPara="1" rIns="91425" wrap="square" tIns="91425">
            <a:noAutofit/>
          </a:bodyPr>
          <a:lstStyle>
            <a:lvl1pPr lvl="0" algn="r">
              <a:spcBef>
                <a:spcPts val="0"/>
              </a:spcBef>
              <a:spcAft>
                <a:spcPts val="0"/>
              </a:spcAft>
              <a:buSzPts val="9600"/>
              <a:buNone/>
              <a:defRPr sz="6000"/>
            </a:lvl1pPr>
            <a:lvl2pPr lvl="1" algn="ctr">
              <a:spcBef>
                <a:spcPts val="0"/>
              </a:spcBef>
              <a:spcAft>
                <a:spcPts val="0"/>
              </a:spcAft>
              <a:buSzPts val="9600"/>
              <a:buNone/>
              <a:defRPr sz="9600"/>
            </a:lvl2pPr>
            <a:lvl3pPr lvl="2" algn="ctr">
              <a:spcBef>
                <a:spcPts val="0"/>
              </a:spcBef>
              <a:spcAft>
                <a:spcPts val="0"/>
              </a:spcAft>
              <a:buSzPts val="9600"/>
              <a:buNone/>
              <a:defRPr sz="9600"/>
            </a:lvl3pPr>
            <a:lvl4pPr lvl="3" algn="ctr">
              <a:spcBef>
                <a:spcPts val="0"/>
              </a:spcBef>
              <a:spcAft>
                <a:spcPts val="0"/>
              </a:spcAft>
              <a:buSzPts val="9600"/>
              <a:buNone/>
              <a:defRPr sz="9600"/>
            </a:lvl4pPr>
            <a:lvl5pPr lvl="4" algn="ctr">
              <a:spcBef>
                <a:spcPts val="0"/>
              </a:spcBef>
              <a:spcAft>
                <a:spcPts val="0"/>
              </a:spcAft>
              <a:buSzPts val="9600"/>
              <a:buNone/>
              <a:defRPr sz="9600"/>
            </a:lvl5pPr>
            <a:lvl6pPr lvl="5" algn="ctr">
              <a:spcBef>
                <a:spcPts val="0"/>
              </a:spcBef>
              <a:spcAft>
                <a:spcPts val="0"/>
              </a:spcAft>
              <a:buSzPts val="9600"/>
              <a:buNone/>
              <a:defRPr sz="9600"/>
            </a:lvl6pPr>
            <a:lvl7pPr lvl="6" algn="ctr">
              <a:spcBef>
                <a:spcPts val="0"/>
              </a:spcBef>
              <a:spcAft>
                <a:spcPts val="0"/>
              </a:spcAft>
              <a:buSzPts val="9600"/>
              <a:buNone/>
              <a:defRPr sz="9600"/>
            </a:lvl7pPr>
            <a:lvl8pPr lvl="7" algn="ctr">
              <a:spcBef>
                <a:spcPts val="0"/>
              </a:spcBef>
              <a:spcAft>
                <a:spcPts val="0"/>
              </a:spcAft>
              <a:buSzPts val="9600"/>
              <a:buNone/>
              <a:defRPr sz="9600"/>
            </a:lvl8pPr>
            <a:lvl9pPr lvl="8" algn="ctr">
              <a:spcBef>
                <a:spcPts val="0"/>
              </a:spcBef>
              <a:spcAft>
                <a:spcPts val="0"/>
              </a:spcAft>
              <a:buSzPts val="9600"/>
              <a:buNone/>
              <a:defRPr sz="9600"/>
            </a:lvl9pPr>
          </a:lstStyle>
          <a:p>
            <a:r>
              <a:t>xx%</a:t>
            </a:r>
          </a:p>
        </p:txBody>
      </p:sp>
      <p:sp>
        <p:nvSpPr>
          <p:cNvPr id="47" name="Google Shape;47;p11"/>
          <p:cNvSpPr txBox="1"/>
          <p:nvPr>
            <p:ph idx="1" type="subTitle"/>
          </p:nvPr>
        </p:nvSpPr>
        <p:spPr>
          <a:xfrm>
            <a:off x="228600" y="228600"/>
            <a:ext cx="2514300" cy="642900"/>
          </a:xfrm>
          <a:prstGeom prst="rect">
            <a:avLst/>
          </a:prstGeom>
        </p:spPr>
        <p:txBody>
          <a:bodyPr anchorCtr="0" anchor="t" bIns="91425" lIns="91425" spcFirstLastPara="1" rIns="91425" wrap="square" tIns="91425">
            <a:noAutofit/>
          </a:bodyPr>
          <a:lstStyle>
            <a:lvl1pPr lvl="0" rtl="0">
              <a:spcBef>
                <a:spcPts val="0"/>
              </a:spcBef>
              <a:spcAft>
                <a:spcPts val="0"/>
              </a:spcAft>
              <a:buSzPts val="1600"/>
              <a:buNone/>
              <a:defRPr sz="1400">
                <a:latin typeface="Inter Light"/>
                <a:ea typeface="Inter Light"/>
                <a:cs typeface="Inter Light"/>
                <a:sym typeface="Inter Light"/>
              </a:defRPr>
            </a:lvl1pPr>
            <a:lvl2pPr lvl="1" rtl="0" algn="ctr">
              <a:lnSpc>
                <a:spcPct val="100000"/>
              </a:lnSpc>
              <a:spcBef>
                <a:spcPts val="0"/>
              </a:spcBef>
              <a:spcAft>
                <a:spcPts val="0"/>
              </a:spcAft>
              <a:buSzPts val="1600"/>
              <a:buNone/>
              <a:defRPr sz="1600"/>
            </a:lvl2pPr>
            <a:lvl3pPr lvl="2" rtl="0" algn="ctr">
              <a:lnSpc>
                <a:spcPct val="100000"/>
              </a:lnSpc>
              <a:spcBef>
                <a:spcPts val="0"/>
              </a:spcBef>
              <a:spcAft>
                <a:spcPts val="0"/>
              </a:spcAft>
              <a:buSzPts val="1600"/>
              <a:buNone/>
              <a:defRPr sz="1600"/>
            </a:lvl3pPr>
            <a:lvl4pPr lvl="3" rtl="0" algn="ctr">
              <a:lnSpc>
                <a:spcPct val="100000"/>
              </a:lnSpc>
              <a:spcBef>
                <a:spcPts val="0"/>
              </a:spcBef>
              <a:spcAft>
                <a:spcPts val="0"/>
              </a:spcAft>
              <a:buSzPts val="1600"/>
              <a:buNone/>
              <a:defRPr sz="1600"/>
            </a:lvl4pPr>
            <a:lvl5pPr lvl="4" rtl="0" algn="ctr">
              <a:lnSpc>
                <a:spcPct val="100000"/>
              </a:lnSpc>
              <a:spcBef>
                <a:spcPts val="0"/>
              </a:spcBef>
              <a:spcAft>
                <a:spcPts val="0"/>
              </a:spcAft>
              <a:buSzPts val="1600"/>
              <a:buNone/>
              <a:defRPr sz="1600"/>
            </a:lvl5pPr>
            <a:lvl6pPr lvl="5" rtl="0" algn="ctr">
              <a:lnSpc>
                <a:spcPct val="100000"/>
              </a:lnSpc>
              <a:spcBef>
                <a:spcPts val="0"/>
              </a:spcBef>
              <a:spcAft>
                <a:spcPts val="0"/>
              </a:spcAft>
              <a:buSzPts val="1600"/>
              <a:buNone/>
              <a:defRPr sz="1600"/>
            </a:lvl6pPr>
            <a:lvl7pPr lvl="6" rtl="0" algn="ctr">
              <a:lnSpc>
                <a:spcPct val="100000"/>
              </a:lnSpc>
              <a:spcBef>
                <a:spcPts val="0"/>
              </a:spcBef>
              <a:spcAft>
                <a:spcPts val="0"/>
              </a:spcAft>
              <a:buSzPts val="1600"/>
              <a:buNone/>
              <a:defRPr sz="1600"/>
            </a:lvl7pPr>
            <a:lvl8pPr lvl="7" rtl="0" algn="ctr">
              <a:lnSpc>
                <a:spcPct val="100000"/>
              </a:lnSpc>
              <a:spcBef>
                <a:spcPts val="0"/>
              </a:spcBef>
              <a:spcAft>
                <a:spcPts val="0"/>
              </a:spcAft>
              <a:buSzPts val="1600"/>
              <a:buNone/>
              <a:defRPr sz="1600"/>
            </a:lvl8pPr>
            <a:lvl9pPr lvl="8" rtl="0" algn="ctr">
              <a:lnSpc>
                <a:spcPct val="100000"/>
              </a:lnSpc>
              <a:spcBef>
                <a:spcPts val="0"/>
              </a:spcBef>
              <a:spcAft>
                <a:spcPts val="0"/>
              </a:spcAft>
              <a:buSzPts val="1600"/>
              <a:buNone/>
              <a:defRPr sz="1600"/>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solidFill>
          <a:srgbClr val="FFFFFF"/>
        </a:solidFill>
      </p:bgPr>
    </p:bg>
    <p:spTree>
      <p:nvGrpSpPr>
        <p:cNvPr id="48" name="Shape 48"/>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p:cSld name="BLANK_1_1_1_1_1_1">
    <p:spTree>
      <p:nvGrpSpPr>
        <p:cNvPr id="49" name="Shape 49"/>
        <p:cNvGrpSpPr/>
        <p:nvPr/>
      </p:nvGrpSpPr>
      <p:grpSpPr>
        <a:xfrm>
          <a:off x="0" y="0"/>
          <a:ext cx="0" cy="0"/>
          <a:chOff x="0" y="0"/>
          <a:chExt cx="0" cy="0"/>
        </a:xfrm>
      </p:grpSpPr>
      <p:pic>
        <p:nvPicPr>
          <p:cNvPr id="50" name="Google Shape;50;p13" title="Group-Project-Strategies3.png"/>
          <p:cNvPicPr preferRelativeResize="0"/>
          <p:nvPr/>
        </p:nvPicPr>
        <p:blipFill rotWithShape="1">
          <a:blip r:embed="rId2">
            <a:alphaModFix/>
          </a:blip>
          <a:srcRect b="0" l="0" r="0" t="0"/>
          <a:stretch/>
        </p:blipFill>
        <p:spPr>
          <a:xfrm>
            <a:off x="0" y="0"/>
            <a:ext cx="9144000" cy="5143500"/>
          </a:xfrm>
          <a:prstGeom prst="rect">
            <a:avLst/>
          </a:prstGeom>
          <a:noFill/>
          <a:ln>
            <a:noFill/>
          </a:ln>
        </p:spPr>
      </p:pic>
      <p:sp>
        <p:nvSpPr>
          <p:cNvPr id="51" name="Google Shape;51;p13"/>
          <p:cNvSpPr txBox="1"/>
          <p:nvPr>
            <p:ph type="title"/>
          </p:nvPr>
        </p:nvSpPr>
        <p:spPr>
          <a:xfrm>
            <a:off x="228600" y="228600"/>
            <a:ext cx="8687100" cy="770100"/>
          </a:xfrm>
          <a:prstGeom prst="rect">
            <a:avLst/>
          </a:prstGeom>
        </p:spPr>
        <p:txBody>
          <a:bodyPr anchorCtr="0" anchor="t" bIns="91425" lIns="91425" spcFirstLastPara="1" rIns="91425" wrap="square" tIns="91425">
            <a:noAutofit/>
          </a:bodyPr>
          <a:lstStyle>
            <a:lvl1pPr lvl="0">
              <a:spcBef>
                <a:spcPts val="0"/>
              </a:spcBef>
              <a:spcAft>
                <a:spcPts val="0"/>
              </a:spcAft>
              <a:buSzPts val="2600"/>
              <a:buNone/>
              <a:defRPr/>
            </a:lvl1pPr>
            <a:lvl2pPr lvl="1">
              <a:spcBef>
                <a:spcPts val="0"/>
              </a:spcBef>
              <a:spcAft>
                <a:spcPts val="0"/>
              </a:spcAft>
              <a:buSzPts val="3500"/>
              <a:buNone/>
              <a:defRPr/>
            </a:lvl2pPr>
            <a:lvl3pPr lvl="2">
              <a:spcBef>
                <a:spcPts val="0"/>
              </a:spcBef>
              <a:spcAft>
                <a:spcPts val="0"/>
              </a:spcAft>
              <a:buSzPts val="3500"/>
              <a:buNone/>
              <a:defRPr/>
            </a:lvl3pPr>
            <a:lvl4pPr lvl="3">
              <a:spcBef>
                <a:spcPts val="0"/>
              </a:spcBef>
              <a:spcAft>
                <a:spcPts val="0"/>
              </a:spcAft>
              <a:buSzPts val="3500"/>
              <a:buNone/>
              <a:defRPr/>
            </a:lvl4pPr>
            <a:lvl5pPr lvl="4">
              <a:spcBef>
                <a:spcPts val="0"/>
              </a:spcBef>
              <a:spcAft>
                <a:spcPts val="0"/>
              </a:spcAft>
              <a:buSzPts val="3500"/>
              <a:buNone/>
              <a:defRPr/>
            </a:lvl5pPr>
            <a:lvl6pPr lvl="5">
              <a:spcBef>
                <a:spcPts val="0"/>
              </a:spcBef>
              <a:spcAft>
                <a:spcPts val="0"/>
              </a:spcAft>
              <a:buSzPts val="3500"/>
              <a:buNone/>
              <a:defRPr/>
            </a:lvl6pPr>
            <a:lvl7pPr lvl="6">
              <a:spcBef>
                <a:spcPts val="0"/>
              </a:spcBef>
              <a:spcAft>
                <a:spcPts val="0"/>
              </a:spcAft>
              <a:buSzPts val="3500"/>
              <a:buNone/>
              <a:defRPr/>
            </a:lvl7pPr>
            <a:lvl8pPr lvl="7">
              <a:spcBef>
                <a:spcPts val="0"/>
              </a:spcBef>
              <a:spcAft>
                <a:spcPts val="0"/>
              </a:spcAft>
              <a:buSzPts val="3500"/>
              <a:buNone/>
              <a:defRPr/>
            </a:lvl8pPr>
            <a:lvl9pPr lvl="8">
              <a:spcBef>
                <a:spcPts val="0"/>
              </a:spcBef>
              <a:spcAft>
                <a:spcPts val="0"/>
              </a:spcAft>
              <a:buSzPts val="3500"/>
              <a:buNone/>
              <a:defRPr/>
            </a:lvl9pPr>
          </a:lstStyle>
          <a:p/>
        </p:txBody>
      </p:sp>
      <p:sp>
        <p:nvSpPr>
          <p:cNvPr id="52" name="Google Shape;52;p13"/>
          <p:cNvSpPr txBox="1"/>
          <p:nvPr>
            <p:ph hasCustomPrompt="1" idx="2" type="title"/>
          </p:nvPr>
        </p:nvSpPr>
        <p:spPr>
          <a:xfrm>
            <a:off x="228600" y="1080800"/>
            <a:ext cx="1211400" cy="733500"/>
          </a:xfrm>
          <a:prstGeom prst="rect">
            <a:avLst/>
          </a:prstGeom>
          <a:noFill/>
        </p:spPr>
        <p:txBody>
          <a:bodyPr anchorCtr="0" anchor="ctr" bIns="91425" lIns="91425" spcFirstLastPara="1" rIns="91425" wrap="square" tIns="91425">
            <a:noAutofit/>
          </a:bodyPr>
          <a:lstStyle>
            <a:lvl1pPr lvl="0" algn="ctr">
              <a:spcBef>
                <a:spcPts val="0"/>
              </a:spcBef>
              <a:spcAft>
                <a:spcPts val="0"/>
              </a:spcAft>
              <a:buSzPts val="3000"/>
              <a:buNone/>
              <a:defRPr sz="4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r>
              <a:t>xx%</a:t>
            </a:r>
          </a:p>
        </p:txBody>
      </p:sp>
      <p:sp>
        <p:nvSpPr>
          <p:cNvPr id="53" name="Google Shape;53;p13"/>
          <p:cNvSpPr txBox="1"/>
          <p:nvPr>
            <p:ph hasCustomPrompt="1" idx="3" type="title"/>
          </p:nvPr>
        </p:nvSpPr>
        <p:spPr>
          <a:xfrm>
            <a:off x="228600" y="2942702"/>
            <a:ext cx="1211400" cy="731400"/>
          </a:xfrm>
          <a:prstGeom prst="rect">
            <a:avLst/>
          </a:prstGeom>
          <a:noFill/>
        </p:spPr>
        <p:txBody>
          <a:bodyPr anchorCtr="0" anchor="ctr" bIns="91425" lIns="91425" spcFirstLastPara="1" rIns="91425" wrap="square" tIns="91425">
            <a:noAutofit/>
          </a:bodyPr>
          <a:lstStyle>
            <a:lvl1pPr lvl="0" algn="ctr">
              <a:spcBef>
                <a:spcPts val="0"/>
              </a:spcBef>
              <a:spcAft>
                <a:spcPts val="0"/>
              </a:spcAft>
              <a:buSzPts val="3000"/>
              <a:buNone/>
              <a:defRPr sz="4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r>
              <a:t>xx%</a:t>
            </a:r>
          </a:p>
        </p:txBody>
      </p:sp>
      <p:sp>
        <p:nvSpPr>
          <p:cNvPr id="54" name="Google Shape;54;p13"/>
          <p:cNvSpPr txBox="1"/>
          <p:nvPr>
            <p:ph hasCustomPrompt="1" idx="4" type="title"/>
          </p:nvPr>
        </p:nvSpPr>
        <p:spPr>
          <a:xfrm>
            <a:off x="228600" y="2012801"/>
            <a:ext cx="1211400" cy="731400"/>
          </a:xfrm>
          <a:prstGeom prst="rect">
            <a:avLst/>
          </a:prstGeom>
          <a:noFill/>
        </p:spPr>
        <p:txBody>
          <a:bodyPr anchorCtr="0" anchor="ctr" bIns="91425" lIns="91425" spcFirstLastPara="1" rIns="91425" wrap="square" tIns="91425">
            <a:noAutofit/>
          </a:bodyPr>
          <a:lstStyle>
            <a:lvl1pPr lvl="0" algn="ctr">
              <a:spcBef>
                <a:spcPts val="0"/>
              </a:spcBef>
              <a:spcAft>
                <a:spcPts val="0"/>
              </a:spcAft>
              <a:buSzPts val="3000"/>
              <a:buNone/>
              <a:defRPr sz="4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r>
              <a:t>xx%</a:t>
            </a:r>
          </a:p>
        </p:txBody>
      </p:sp>
      <p:sp>
        <p:nvSpPr>
          <p:cNvPr id="55" name="Google Shape;55;p13"/>
          <p:cNvSpPr txBox="1"/>
          <p:nvPr>
            <p:ph hasCustomPrompt="1" idx="5" type="title"/>
          </p:nvPr>
        </p:nvSpPr>
        <p:spPr>
          <a:xfrm>
            <a:off x="228600" y="3872603"/>
            <a:ext cx="1211400" cy="731400"/>
          </a:xfrm>
          <a:prstGeom prst="rect">
            <a:avLst/>
          </a:prstGeom>
          <a:noFill/>
        </p:spPr>
        <p:txBody>
          <a:bodyPr anchorCtr="0" anchor="ctr" bIns="91425" lIns="91425" spcFirstLastPara="1" rIns="91425" wrap="square" tIns="91425">
            <a:noAutofit/>
          </a:bodyPr>
          <a:lstStyle>
            <a:lvl1pPr lvl="0" algn="ctr">
              <a:spcBef>
                <a:spcPts val="0"/>
              </a:spcBef>
              <a:spcAft>
                <a:spcPts val="0"/>
              </a:spcAft>
              <a:buSzPts val="3000"/>
              <a:buNone/>
              <a:defRPr sz="4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r>
              <a:t>xx%</a:t>
            </a:r>
          </a:p>
        </p:txBody>
      </p:sp>
      <p:sp>
        <p:nvSpPr>
          <p:cNvPr id="56" name="Google Shape;56;p13"/>
          <p:cNvSpPr txBox="1"/>
          <p:nvPr>
            <p:ph idx="1" type="subTitle"/>
          </p:nvPr>
        </p:nvSpPr>
        <p:spPr>
          <a:xfrm>
            <a:off x="1440075" y="1179650"/>
            <a:ext cx="3021000" cy="535800"/>
          </a:xfrm>
          <a:prstGeom prst="rect">
            <a:avLst/>
          </a:prstGeom>
        </p:spPr>
        <p:txBody>
          <a:bodyPr anchorCtr="0" anchor="b" bIns="91425" lIns="91425" spcFirstLastPara="1" rIns="91425" wrap="square" tIns="91425">
            <a:noAutofit/>
          </a:bodyPr>
          <a:lstStyle>
            <a:lvl1pPr lvl="0">
              <a:lnSpc>
                <a:spcPct val="100000"/>
              </a:lnSpc>
              <a:spcBef>
                <a:spcPts val="0"/>
              </a:spcBef>
              <a:spcAft>
                <a:spcPts val="0"/>
              </a:spcAft>
              <a:buSzPts val="2400"/>
              <a:buFont typeface="Raleway"/>
              <a:buNone/>
              <a:defRPr b="1" sz="1800">
                <a:latin typeface="Syne"/>
                <a:ea typeface="Syne"/>
                <a:cs typeface="Syne"/>
                <a:sym typeface="Syne"/>
              </a:defRPr>
            </a:lvl1pPr>
            <a:lvl2pPr lvl="1" algn="ctr">
              <a:lnSpc>
                <a:spcPct val="100000"/>
              </a:lnSpc>
              <a:spcBef>
                <a:spcPts val="0"/>
              </a:spcBef>
              <a:spcAft>
                <a:spcPts val="0"/>
              </a:spcAft>
              <a:buSzPts val="2400"/>
              <a:buFont typeface="Raleway"/>
              <a:buNone/>
              <a:defRPr b="1" sz="2400">
                <a:latin typeface="Raleway"/>
                <a:ea typeface="Raleway"/>
                <a:cs typeface="Raleway"/>
                <a:sym typeface="Raleway"/>
              </a:defRPr>
            </a:lvl2pPr>
            <a:lvl3pPr lvl="2" algn="ctr">
              <a:lnSpc>
                <a:spcPct val="100000"/>
              </a:lnSpc>
              <a:spcBef>
                <a:spcPts val="0"/>
              </a:spcBef>
              <a:spcAft>
                <a:spcPts val="0"/>
              </a:spcAft>
              <a:buSzPts val="2400"/>
              <a:buFont typeface="Raleway"/>
              <a:buNone/>
              <a:defRPr b="1" sz="2400">
                <a:latin typeface="Raleway"/>
                <a:ea typeface="Raleway"/>
                <a:cs typeface="Raleway"/>
                <a:sym typeface="Raleway"/>
              </a:defRPr>
            </a:lvl3pPr>
            <a:lvl4pPr lvl="3" algn="ctr">
              <a:lnSpc>
                <a:spcPct val="100000"/>
              </a:lnSpc>
              <a:spcBef>
                <a:spcPts val="0"/>
              </a:spcBef>
              <a:spcAft>
                <a:spcPts val="0"/>
              </a:spcAft>
              <a:buSzPts val="2400"/>
              <a:buFont typeface="Raleway"/>
              <a:buNone/>
              <a:defRPr b="1" sz="2400">
                <a:latin typeface="Raleway"/>
                <a:ea typeface="Raleway"/>
                <a:cs typeface="Raleway"/>
                <a:sym typeface="Raleway"/>
              </a:defRPr>
            </a:lvl4pPr>
            <a:lvl5pPr lvl="4" algn="ctr">
              <a:lnSpc>
                <a:spcPct val="100000"/>
              </a:lnSpc>
              <a:spcBef>
                <a:spcPts val="0"/>
              </a:spcBef>
              <a:spcAft>
                <a:spcPts val="0"/>
              </a:spcAft>
              <a:buSzPts val="2400"/>
              <a:buFont typeface="Raleway"/>
              <a:buNone/>
              <a:defRPr b="1" sz="2400">
                <a:latin typeface="Raleway"/>
                <a:ea typeface="Raleway"/>
                <a:cs typeface="Raleway"/>
                <a:sym typeface="Raleway"/>
              </a:defRPr>
            </a:lvl5pPr>
            <a:lvl6pPr lvl="5" algn="ctr">
              <a:lnSpc>
                <a:spcPct val="100000"/>
              </a:lnSpc>
              <a:spcBef>
                <a:spcPts val="0"/>
              </a:spcBef>
              <a:spcAft>
                <a:spcPts val="0"/>
              </a:spcAft>
              <a:buSzPts val="2400"/>
              <a:buFont typeface="Raleway"/>
              <a:buNone/>
              <a:defRPr b="1" sz="2400">
                <a:latin typeface="Raleway"/>
                <a:ea typeface="Raleway"/>
                <a:cs typeface="Raleway"/>
                <a:sym typeface="Raleway"/>
              </a:defRPr>
            </a:lvl6pPr>
            <a:lvl7pPr lvl="6" algn="ctr">
              <a:lnSpc>
                <a:spcPct val="100000"/>
              </a:lnSpc>
              <a:spcBef>
                <a:spcPts val="0"/>
              </a:spcBef>
              <a:spcAft>
                <a:spcPts val="0"/>
              </a:spcAft>
              <a:buSzPts val="2400"/>
              <a:buFont typeface="Raleway"/>
              <a:buNone/>
              <a:defRPr b="1" sz="2400">
                <a:latin typeface="Raleway"/>
                <a:ea typeface="Raleway"/>
                <a:cs typeface="Raleway"/>
                <a:sym typeface="Raleway"/>
              </a:defRPr>
            </a:lvl7pPr>
            <a:lvl8pPr lvl="7" algn="ctr">
              <a:lnSpc>
                <a:spcPct val="100000"/>
              </a:lnSpc>
              <a:spcBef>
                <a:spcPts val="0"/>
              </a:spcBef>
              <a:spcAft>
                <a:spcPts val="0"/>
              </a:spcAft>
              <a:buSzPts val="2400"/>
              <a:buFont typeface="Raleway"/>
              <a:buNone/>
              <a:defRPr b="1" sz="2400">
                <a:latin typeface="Raleway"/>
                <a:ea typeface="Raleway"/>
                <a:cs typeface="Raleway"/>
                <a:sym typeface="Raleway"/>
              </a:defRPr>
            </a:lvl8pPr>
            <a:lvl9pPr lvl="8" algn="ctr">
              <a:lnSpc>
                <a:spcPct val="100000"/>
              </a:lnSpc>
              <a:spcBef>
                <a:spcPts val="0"/>
              </a:spcBef>
              <a:spcAft>
                <a:spcPts val="0"/>
              </a:spcAft>
              <a:buSzPts val="2400"/>
              <a:buFont typeface="Raleway"/>
              <a:buNone/>
              <a:defRPr b="1" sz="2400">
                <a:latin typeface="Raleway"/>
                <a:ea typeface="Raleway"/>
                <a:cs typeface="Raleway"/>
                <a:sym typeface="Raleway"/>
              </a:defRPr>
            </a:lvl9pPr>
          </a:lstStyle>
          <a:p/>
        </p:txBody>
      </p:sp>
      <p:sp>
        <p:nvSpPr>
          <p:cNvPr id="57" name="Google Shape;57;p13"/>
          <p:cNvSpPr txBox="1"/>
          <p:nvPr>
            <p:ph idx="6" type="subTitle"/>
          </p:nvPr>
        </p:nvSpPr>
        <p:spPr>
          <a:xfrm>
            <a:off x="1440075" y="3040150"/>
            <a:ext cx="3021000" cy="535800"/>
          </a:xfrm>
          <a:prstGeom prst="rect">
            <a:avLst/>
          </a:prstGeom>
        </p:spPr>
        <p:txBody>
          <a:bodyPr anchorCtr="0" anchor="b" bIns="91425" lIns="91425" spcFirstLastPara="1" rIns="91425" wrap="square" tIns="91425">
            <a:noAutofit/>
          </a:bodyPr>
          <a:lstStyle>
            <a:lvl1pPr lvl="0">
              <a:lnSpc>
                <a:spcPct val="100000"/>
              </a:lnSpc>
              <a:spcBef>
                <a:spcPts val="0"/>
              </a:spcBef>
              <a:spcAft>
                <a:spcPts val="0"/>
              </a:spcAft>
              <a:buSzPts val="2400"/>
              <a:buFont typeface="Raleway"/>
              <a:buNone/>
              <a:defRPr b="1" sz="1800">
                <a:latin typeface="Syne"/>
                <a:ea typeface="Syne"/>
                <a:cs typeface="Syne"/>
                <a:sym typeface="Syne"/>
              </a:defRPr>
            </a:lvl1pPr>
            <a:lvl2pPr lvl="1" algn="ctr">
              <a:lnSpc>
                <a:spcPct val="100000"/>
              </a:lnSpc>
              <a:spcBef>
                <a:spcPts val="0"/>
              </a:spcBef>
              <a:spcAft>
                <a:spcPts val="0"/>
              </a:spcAft>
              <a:buSzPts val="2400"/>
              <a:buFont typeface="Raleway"/>
              <a:buNone/>
              <a:defRPr b="1" sz="2400">
                <a:latin typeface="Raleway"/>
                <a:ea typeface="Raleway"/>
                <a:cs typeface="Raleway"/>
                <a:sym typeface="Raleway"/>
              </a:defRPr>
            </a:lvl2pPr>
            <a:lvl3pPr lvl="2" algn="ctr">
              <a:lnSpc>
                <a:spcPct val="100000"/>
              </a:lnSpc>
              <a:spcBef>
                <a:spcPts val="0"/>
              </a:spcBef>
              <a:spcAft>
                <a:spcPts val="0"/>
              </a:spcAft>
              <a:buSzPts val="2400"/>
              <a:buFont typeface="Raleway"/>
              <a:buNone/>
              <a:defRPr b="1" sz="2400">
                <a:latin typeface="Raleway"/>
                <a:ea typeface="Raleway"/>
                <a:cs typeface="Raleway"/>
                <a:sym typeface="Raleway"/>
              </a:defRPr>
            </a:lvl3pPr>
            <a:lvl4pPr lvl="3" algn="ctr">
              <a:lnSpc>
                <a:spcPct val="100000"/>
              </a:lnSpc>
              <a:spcBef>
                <a:spcPts val="0"/>
              </a:spcBef>
              <a:spcAft>
                <a:spcPts val="0"/>
              </a:spcAft>
              <a:buSzPts val="2400"/>
              <a:buFont typeface="Raleway"/>
              <a:buNone/>
              <a:defRPr b="1" sz="2400">
                <a:latin typeface="Raleway"/>
                <a:ea typeface="Raleway"/>
                <a:cs typeface="Raleway"/>
                <a:sym typeface="Raleway"/>
              </a:defRPr>
            </a:lvl4pPr>
            <a:lvl5pPr lvl="4" algn="ctr">
              <a:lnSpc>
                <a:spcPct val="100000"/>
              </a:lnSpc>
              <a:spcBef>
                <a:spcPts val="0"/>
              </a:spcBef>
              <a:spcAft>
                <a:spcPts val="0"/>
              </a:spcAft>
              <a:buSzPts val="2400"/>
              <a:buFont typeface="Raleway"/>
              <a:buNone/>
              <a:defRPr b="1" sz="2400">
                <a:latin typeface="Raleway"/>
                <a:ea typeface="Raleway"/>
                <a:cs typeface="Raleway"/>
                <a:sym typeface="Raleway"/>
              </a:defRPr>
            </a:lvl5pPr>
            <a:lvl6pPr lvl="5" algn="ctr">
              <a:lnSpc>
                <a:spcPct val="100000"/>
              </a:lnSpc>
              <a:spcBef>
                <a:spcPts val="0"/>
              </a:spcBef>
              <a:spcAft>
                <a:spcPts val="0"/>
              </a:spcAft>
              <a:buSzPts val="2400"/>
              <a:buFont typeface="Raleway"/>
              <a:buNone/>
              <a:defRPr b="1" sz="2400">
                <a:latin typeface="Raleway"/>
                <a:ea typeface="Raleway"/>
                <a:cs typeface="Raleway"/>
                <a:sym typeface="Raleway"/>
              </a:defRPr>
            </a:lvl6pPr>
            <a:lvl7pPr lvl="6" algn="ctr">
              <a:lnSpc>
                <a:spcPct val="100000"/>
              </a:lnSpc>
              <a:spcBef>
                <a:spcPts val="0"/>
              </a:spcBef>
              <a:spcAft>
                <a:spcPts val="0"/>
              </a:spcAft>
              <a:buSzPts val="2400"/>
              <a:buFont typeface="Raleway"/>
              <a:buNone/>
              <a:defRPr b="1" sz="2400">
                <a:latin typeface="Raleway"/>
                <a:ea typeface="Raleway"/>
                <a:cs typeface="Raleway"/>
                <a:sym typeface="Raleway"/>
              </a:defRPr>
            </a:lvl7pPr>
            <a:lvl8pPr lvl="7" algn="ctr">
              <a:lnSpc>
                <a:spcPct val="100000"/>
              </a:lnSpc>
              <a:spcBef>
                <a:spcPts val="0"/>
              </a:spcBef>
              <a:spcAft>
                <a:spcPts val="0"/>
              </a:spcAft>
              <a:buSzPts val="2400"/>
              <a:buFont typeface="Raleway"/>
              <a:buNone/>
              <a:defRPr b="1" sz="2400">
                <a:latin typeface="Raleway"/>
                <a:ea typeface="Raleway"/>
                <a:cs typeface="Raleway"/>
                <a:sym typeface="Raleway"/>
              </a:defRPr>
            </a:lvl8pPr>
            <a:lvl9pPr lvl="8" algn="ctr">
              <a:lnSpc>
                <a:spcPct val="100000"/>
              </a:lnSpc>
              <a:spcBef>
                <a:spcPts val="0"/>
              </a:spcBef>
              <a:spcAft>
                <a:spcPts val="0"/>
              </a:spcAft>
              <a:buSzPts val="2400"/>
              <a:buFont typeface="Raleway"/>
              <a:buNone/>
              <a:defRPr b="1" sz="2400">
                <a:latin typeface="Raleway"/>
                <a:ea typeface="Raleway"/>
                <a:cs typeface="Raleway"/>
                <a:sym typeface="Raleway"/>
              </a:defRPr>
            </a:lvl9pPr>
          </a:lstStyle>
          <a:p/>
        </p:txBody>
      </p:sp>
      <p:sp>
        <p:nvSpPr>
          <p:cNvPr id="58" name="Google Shape;58;p13"/>
          <p:cNvSpPr txBox="1"/>
          <p:nvPr>
            <p:ph idx="7" type="subTitle"/>
          </p:nvPr>
        </p:nvSpPr>
        <p:spPr>
          <a:xfrm>
            <a:off x="1440075" y="2109900"/>
            <a:ext cx="3021000" cy="535800"/>
          </a:xfrm>
          <a:prstGeom prst="rect">
            <a:avLst/>
          </a:prstGeom>
        </p:spPr>
        <p:txBody>
          <a:bodyPr anchorCtr="0" anchor="b" bIns="91425" lIns="91425" spcFirstLastPara="1" rIns="91425" wrap="square" tIns="91425">
            <a:noAutofit/>
          </a:bodyPr>
          <a:lstStyle>
            <a:lvl1pPr lvl="0">
              <a:lnSpc>
                <a:spcPct val="100000"/>
              </a:lnSpc>
              <a:spcBef>
                <a:spcPts val="0"/>
              </a:spcBef>
              <a:spcAft>
                <a:spcPts val="0"/>
              </a:spcAft>
              <a:buSzPts val="2400"/>
              <a:buFont typeface="Raleway"/>
              <a:buNone/>
              <a:defRPr b="1" sz="1800">
                <a:latin typeface="Syne"/>
                <a:ea typeface="Syne"/>
                <a:cs typeface="Syne"/>
                <a:sym typeface="Syne"/>
              </a:defRPr>
            </a:lvl1pPr>
            <a:lvl2pPr lvl="1" algn="ctr">
              <a:lnSpc>
                <a:spcPct val="100000"/>
              </a:lnSpc>
              <a:spcBef>
                <a:spcPts val="0"/>
              </a:spcBef>
              <a:spcAft>
                <a:spcPts val="0"/>
              </a:spcAft>
              <a:buSzPts val="2400"/>
              <a:buFont typeface="Raleway"/>
              <a:buNone/>
              <a:defRPr b="1" sz="2400">
                <a:latin typeface="Raleway"/>
                <a:ea typeface="Raleway"/>
                <a:cs typeface="Raleway"/>
                <a:sym typeface="Raleway"/>
              </a:defRPr>
            </a:lvl2pPr>
            <a:lvl3pPr lvl="2" algn="ctr">
              <a:lnSpc>
                <a:spcPct val="100000"/>
              </a:lnSpc>
              <a:spcBef>
                <a:spcPts val="0"/>
              </a:spcBef>
              <a:spcAft>
                <a:spcPts val="0"/>
              </a:spcAft>
              <a:buSzPts val="2400"/>
              <a:buFont typeface="Raleway"/>
              <a:buNone/>
              <a:defRPr b="1" sz="2400">
                <a:latin typeface="Raleway"/>
                <a:ea typeface="Raleway"/>
                <a:cs typeface="Raleway"/>
                <a:sym typeface="Raleway"/>
              </a:defRPr>
            </a:lvl3pPr>
            <a:lvl4pPr lvl="3" algn="ctr">
              <a:lnSpc>
                <a:spcPct val="100000"/>
              </a:lnSpc>
              <a:spcBef>
                <a:spcPts val="0"/>
              </a:spcBef>
              <a:spcAft>
                <a:spcPts val="0"/>
              </a:spcAft>
              <a:buSzPts val="2400"/>
              <a:buFont typeface="Raleway"/>
              <a:buNone/>
              <a:defRPr b="1" sz="2400">
                <a:latin typeface="Raleway"/>
                <a:ea typeface="Raleway"/>
                <a:cs typeface="Raleway"/>
                <a:sym typeface="Raleway"/>
              </a:defRPr>
            </a:lvl4pPr>
            <a:lvl5pPr lvl="4" algn="ctr">
              <a:lnSpc>
                <a:spcPct val="100000"/>
              </a:lnSpc>
              <a:spcBef>
                <a:spcPts val="0"/>
              </a:spcBef>
              <a:spcAft>
                <a:spcPts val="0"/>
              </a:spcAft>
              <a:buSzPts val="2400"/>
              <a:buFont typeface="Raleway"/>
              <a:buNone/>
              <a:defRPr b="1" sz="2400">
                <a:latin typeface="Raleway"/>
                <a:ea typeface="Raleway"/>
                <a:cs typeface="Raleway"/>
                <a:sym typeface="Raleway"/>
              </a:defRPr>
            </a:lvl5pPr>
            <a:lvl6pPr lvl="5" algn="ctr">
              <a:lnSpc>
                <a:spcPct val="100000"/>
              </a:lnSpc>
              <a:spcBef>
                <a:spcPts val="0"/>
              </a:spcBef>
              <a:spcAft>
                <a:spcPts val="0"/>
              </a:spcAft>
              <a:buSzPts val="2400"/>
              <a:buFont typeface="Raleway"/>
              <a:buNone/>
              <a:defRPr b="1" sz="2400">
                <a:latin typeface="Raleway"/>
                <a:ea typeface="Raleway"/>
                <a:cs typeface="Raleway"/>
                <a:sym typeface="Raleway"/>
              </a:defRPr>
            </a:lvl6pPr>
            <a:lvl7pPr lvl="6" algn="ctr">
              <a:lnSpc>
                <a:spcPct val="100000"/>
              </a:lnSpc>
              <a:spcBef>
                <a:spcPts val="0"/>
              </a:spcBef>
              <a:spcAft>
                <a:spcPts val="0"/>
              </a:spcAft>
              <a:buSzPts val="2400"/>
              <a:buFont typeface="Raleway"/>
              <a:buNone/>
              <a:defRPr b="1" sz="2400">
                <a:latin typeface="Raleway"/>
                <a:ea typeface="Raleway"/>
                <a:cs typeface="Raleway"/>
                <a:sym typeface="Raleway"/>
              </a:defRPr>
            </a:lvl7pPr>
            <a:lvl8pPr lvl="7" algn="ctr">
              <a:lnSpc>
                <a:spcPct val="100000"/>
              </a:lnSpc>
              <a:spcBef>
                <a:spcPts val="0"/>
              </a:spcBef>
              <a:spcAft>
                <a:spcPts val="0"/>
              </a:spcAft>
              <a:buSzPts val="2400"/>
              <a:buFont typeface="Raleway"/>
              <a:buNone/>
              <a:defRPr b="1" sz="2400">
                <a:latin typeface="Raleway"/>
                <a:ea typeface="Raleway"/>
                <a:cs typeface="Raleway"/>
                <a:sym typeface="Raleway"/>
              </a:defRPr>
            </a:lvl8pPr>
            <a:lvl9pPr lvl="8" algn="ctr">
              <a:lnSpc>
                <a:spcPct val="100000"/>
              </a:lnSpc>
              <a:spcBef>
                <a:spcPts val="0"/>
              </a:spcBef>
              <a:spcAft>
                <a:spcPts val="0"/>
              </a:spcAft>
              <a:buSzPts val="2400"/>
              <a:buFont typeface="Raleway"/>
              <a:buNone/>
              <a:defRPr b="1" sz="2400">
                <a:latin typeface="Raleway"/>
                <a:ea typeface="Raleway"/>
                <a:cs typeface="Raleway"/>
                <a:sym typeface="Raleway"/>
              </a:defRPr>
            </a:lvl9pPr>
          </a:lstStyle>
          <a:p/>
        </p:txBody>
      </p:sp>
      <p:sp>
        <p:nvSpPr>
          <p:cNvPr id="59" name="Google Shape;59;p13"/>
          <p:cNvSpPr txBox="1"/>
          <p:nvPr>
            <p:ph idx="8" type="subTitle"/>
          </p:nvPr>
        </p:nvSpPr>
        <p:spPr>
          <a:xfrm>
            <a:off x="1440075" y="3970400"/>
            <a:ext cx="3021000" cy="535800"/>
          </a:xfrm>
          <a:prstGeom prst="rect">
            <a:avLst/>
          </a:prstGeom>
        </p:spPr>
        <p:txBody>
          <a:bodyPr anchorCtr="0" anchor="b" bIns="91425" lIns="91425" spcFirstLastPara="1" rIns="91425" wrap="square" tIns="91425">
            <a:noAutofit/>
          </a:bodyPr>
          <a:lstStyle>
            <a:lvl1pPr lvl="0">
              <a:lnSpc>
                <a:spcPct val="100000"/>
              </a:lnSpc>
              <a:spcBef>
                <a:spcPts val="0"/>
              </a:spcBef>
              <a:spcAft>
                <a:spcPts val="0"/>
              </a:spcAft>
              <a:buSzPts val="2400"/>
              <a:buFont typeface="Raleway"/>
              <a:buNone/>
              <a:defRPr b="1" sz="1800">
                <a:latin typeface="Syne"/>
                <a:ea typeface="Syne"/>
                <a:cs typeface="Syne"/>
                <a:sym typeface="Syne"/>
              </a:defRPr>
            </a:lvl1pPr>
            <a:lvl2pPr lvl="1" algn="ctr">
              <a:lnSpc>
                <a:spcPct val="100000"/>
              </a:lnSpc>
              <a:spcBef>
                <a:spcPts val="0"/>
              </a:spcBef>
              <a:spcAft>
                <a:spcPts val="0"/>
              </a:spcAft>
              <a:buSzPts val="2400"/>
              <a:buFont typeface="Raleway"/>
              <a:buNone/>
              <a:defRPr b="1" sz="2400">
                <a:latin typeface="Raleway"/>
                <a:ea typeface="Raleway"/>
                <a:cs typeface="Raleway"/>
                <a:sym typeface="Raleway"/>
              </a:defRPr>
            </a:lvl2pPr>
            <a:lvl3pPr lvl="2" algn="ctr">
              <a:lnSpc>
                <a:spcPct val="100000"/>
              </a:lnSpc>
              <a:spcBef>
                <a:spcPts val="0"/>
              </a:spcBef>
              <a:spcAft>
                <a:spcPts val="0"/>
              </a:spcAft>
              <a:buSzPts val="2400"/>
              <a:buFont typeface="Raleway"/>
              <a:buNone/>
              <a:defRPr b="1" sz="2400">
                <a:latin typeface="Raleway"/>
                <a:ea typeface="Raleway"/>
                <a:cs typeface="Raleway"/>
                <a:sym typeface="Raleway"/>
              </a:defRPr>
            </a:lvl3pPr>
            <a:lvl4pPr lvl="3" algn="ctr">
              <a:lnSpc>
                <a:spcPct val="100000"/>
              </a:lnSpc>
              <a:spcBef>
                <a:spcPts val="0"/>
              </a:spcBef>
              <a:spcAft>
                <a:spcPts val="0"/>
              </a:spcAft>
              <a:buSzPts val="2400"/>
              <a:buFont typeface="Raleway"/>
              <a:buNone/>
              <a:defRPr b="1" sz="2400">
                <a:latin typeface="Raleway"/>
                <a:ea typeface="Raleway"/>
                <a:cs typeface="Raleway"/>
                <a:sym typeface="Raleway"/>
              </a:defRPr>
            </a:lvl4pPr>
            <a:lvl5pPr lvl="4" algn="ctr">
              <a:lnSpc>
                <a:spcPct val="100000"/>
              </a:lnSpc>
              <a:spcBef>
                <a:spcPts val="0"/>
              </a:spcBef>
              <a:spcAft>
                <a:spcPts val="0"/>
              </a:spcAft>
              <a:buSzPts val="2400"/>
              <a:buFont typeface="Raleway"/>
              <a:buNone/>
              <a:defRPr b="1" sz="2400">
                <a:latin typeface="Raleway"/>
                <a:ea typeface="Raleway"/>
                <a:cs typeface="Raleway"/>
                <a:sym typeface="Raleway"/>
              </a:defRPr>
            </a:lvl5pPr>
            <a:lvl6pPr lvl="5" algn="ctr">
              <a:lnSpc>
                <a:spcPct val="100000"/>
              </a:lnSpc>
              <a:spcBef>
                <a:spcPts val="0"/>
              </a:spcBef>
              <a:spcAft>
                <a:spcPts val="0"/>
              </a:spcAft>
              <a:buSzPts val="2400"/>
              <a:buFont typeface="Raleway"/>
              <a:buNone/>
              <a:defRPr b="1" sz="2400">
                <a:latin typeface="Raleway"/>
                <a:ea typeface="Raleway"/>
                <a:cs typeface="Raleway"/>
                <a:sym typeface="Raleway"/>
              </a:defRPr>
            </a:lvl6pPr>
            <a:lvl7pPr lvl="6" algn="ctr">
              <a:lnSpc>
                <a:spcPct val="100000"/>
              </a:lnSpc>
              <a:spcBef>
                <a:spcPts val="0"/>
              </a:spcBef>
              <a:spcAft>
                <a:spcPts val="0"/>
              </a:spcAft>
              <a:buSzPts val="2400"/>
              <a:buFont typeface="Raleway"/>
              <a:buNone/>
              <a:defRPr b="1" sz="2400">
                <a:latin typeface="Raleway"/>
                <a:ea typeface="Raleway"/>
                <a:cs typeface="Raleway"/>
                <a:sym typeface="Raleway"/>
              </a:defRPr>
            </a:lvl7pPr>
            <a:lvl8pPr lvl="7" algn="ctr">
              <a:lnSpc>
                <a:spcPct val="100000"/>
              </a:lnSpc>
              <a:spcBef>
                <a:spcPts val="0"/>
              </a:spcBef>
              <a:spcAft>
                <a:spcPts val="0"/>
              </a:spcAft>
              <a:buSzPts val="2400"/>
              <a:buFont typeface="Raleway"/>
              <a:buNone/>
              <a:defRPr b="1" sz="2400">
                <a:latin typeface="Raleway"/>
                <a:ea typeface="Raleway"/>
                <a:cs typeface="Raleway"/>
                <a:sym typeface="Raleway"/>
              </a:defRPr>
            </a:lvl8pPr>
            <a:lvl9pPr lvl="8" algn="ctr">
              <a:lnSpc>
                <a:spcPct val="100000"/>
              </a:lnSpc>
              <a:spcBef>
                <a:spcPts val="0"/>
              </a:spcBef>
              <a:spcAft>
                <a:spcPts val="0"/>
              </a:spcAft>
              <a:buSzPts val="2400"/>
              <a:buFont typeface="Raleway"/>
              <a:buNone/>
              <a:defRPr b="1" sz="2400">
                <a:latin typeface="Raleway"/>
                <a:ea typeface="Raleway"/>
                <a:cs typeface="Raleway"/>
                <a:sym typeface="Raleway"/>
              </a:defRPr>
            </a:lvl9pPr>
          </a:lstStyle>
          <a:p/>
        </p:txBody>
      </p:sp>
      <p:sp>
        <p:nvSpPr>
          <p:cNvPr id="60" name="Google Shape;60;p13"/>
          <p:cNvSpPr txBox="1"/>
          <p:nvPr>
            <p:ph hasCustomPrompt="1" idx="9" type="title"/>
          </p:nvPr>
        </p:nvSpPr>
        <p:spPr>
          <a:xfrm>
            <a:off x="4683225" y="1080800"/>
            <a:ext cx="1211400" cy="733500"/>
          </a:xfrm>
          <a:prstGeom prst="rect">
            <a:avLst/>
          </a:prstGeom>
          <a:noFill/>
        </p:spPr>
        <p:txBody>
          <a:bodyPr anchorCtr="0" anchor="ctr" bIns="91425" lIns="91425" spcFirstLastPara="1" rIns="91425" wrap="square" tIns="91425">
            <a:noAutofit/>
          </a:bodyPr>
          <a:lstStyle>
            <a:lvl1pPr lvl="0" algn="ctr">
              <a:spcBef>
                <a:spcPts val="0"/>
              </a:spcBef>
              <a:spcAft>
                <a:spcPts val="0"/>
              </a:spcAft>
              <a:buSzPts val="3000"/>
              <a:buNone/>
              <a:defRPr sz="4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r>
              <a:t>xx%</a:t>
            </a:r>
          </a:p>
        </p:txBody>
      </p:sp>
      <p:sp>
        <p:nvSpPr>
          <p:cNvPr id="61" name="Google Shape;61;p13"/>
          <p:cNvSpPr txBox="1"/>
          <p:nvPr>
            <p:ph hasCustomPrompt="1" idx="13" type="title"/>
          </p:nvPr>
        </p:nvSpPr>
        <p:spPr>
          <a:xfrm>
            <a:off x="4683225" y="2942702"/>
            <a:ext cx="1211400" cy="731400"/>
          </a:xfrm>
          <a:prstGeom prst="rect">
            <a:avLst/>
          </a:prstGeom>
          <a:noFill/>
        </p:spPr>
        <p:txBody>
          <a:bodyPr anchorCtr="0" anchor="ctr" bIns="91425" lIns="91425" spcFirstLastPara="1" rIns="91425" wrap="square" tIns="91425">
            <a:noAutofit/>
          </a:bodyPr>
          <a:lstStyle>
            <a:lvl1pPr lvl="0" algn="ctr">
              <a:spcBef>
                <a:spcPts val="0"/>
              </a:spcBef>
              <a:spcAft>
                <a:spcPts val="0"/>
              </a:spcAft>
              <a:buSzPts val="3000"/>
              <a:buNone/>
              <a:defRPr sz="4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r>
              <a:t>xx%</a:t>
            </a:r>
          </a:p>
        </p:txBody>
      </p:sp>
      <p:sp>
        <p:nvSpPr>
          <p:cNvPr id="62" name="Google Shape;62;p13"/>
          <p:cNvSpPr txBox="1"/>
          <p:nvPr>
            <p:ph hasCustomPrompt="1" idx="14" type="title"/>
          </p:nvPr>
        </p:nvSpPr>
        <p:spPr>
          <a:xfrm>
            <a:off x="4683225" y="2012801"/>
            <a:ext cx="1211400" cy="731400"/>
          </a:xfrm>
          <a:prstGeom prst="rect">
            <a:avLst/>
          </a:prstGeom>
          <a:noFill/>
        </p:spPr>
        <p:txBody>
          <a:bodyPr anchorCtr="0" anchor="ctr" bIns="91425" lIns="91425" spcFirstLastPara="1" rIns="91425" wrap="square" tIns="91425">
            <a:noAutofit/>
          </a:bodyPr>
          <a:lstStyle>
            <a:lvl1pPr lvl="0" algn="ctr">
              <a:spcBef>
                <a:spcPts val="0"/>
              </a:spcBef>
              <a:spcAft>
                <a:spcPts val="0"/>
              </a:spcAft>
              <a:buSzPts val="3000"/>
              <a:buNone/>
              <a:defRPr sz="4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r>
              <a:t>xx%</a:t>
            </a:r>
          </a:p>
        </p:txBody>
      </p:sp>
      <p:sp>
        <p:nvSpPr>
          <p:cNvPr id="63" name="Google Shape;63;p13"/>
          <p:cNvSpPr txBox="1"/>
          <p:nvPr>
            <p:ph hasCustomPrompt="1" idx="15" type="title"/>
          </p:nvPr>
        </p:nvSpPr>
        <p:spPr>
          <a:xfrm>
            <a:off x="4683225" y="3872603"/>
            <a:ext cx="1211400" cy="731400"/>
          </a:xfrm>
          <a:prstGeom prst="rect">
            <a:avLst/>
          </a:prstGeom>
          <a:noFill/>
        </p:spPr>
        <p:txBody>
          <a:bodyPr anchorCtr="0" anchor="ctr" bIns="91425" lIns="91425" spcFirstLastPara="1" rIns="91425" wrap="square" tIns="91425">
            <a:noAutofit/>
          </a:bodyPr>
          <a:lstStyle>
            <a:lvl1pPr lvl="0" algn="ctr">
              <a:spcBef>
                <a:spcPts val="0"/>
              </a:spcBef>
              <a:spcAft>
                <a:spcPts val="0"/>
              </a:spcAft>
              <a:buSzPts val="3000"/>
              <a:buNone/>
              <a:defRPr sz="4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r>
              <a:t>xx%</a:t>
            </a:r>
          </a:p>
        </p:txBody>
      </p:sp>
      <p:sp>
        <p:nvSpPr>
          <p:cNvPr id="64" name="Google Shape;64;p13"/>
          <p:cNvSpPr txBox="1"/>
          <p:nvPr>
            <p:ph idx="16" type="subTitle"/>
          </p:nvPr>
        </p:nvSpPr>
        <p:spPr>
          <a:xfrm>
            <a:off x="5894700" y="1179650"/>
            <a:ext cx="3021000" cy="535800"/>
          </a:xfrm>
          <a:prstGeom prst="rect">
            <a:avLst/>
          </a:prstGeom>
        </p:spPr>
        <p:txBody>
          <a:bodyPr anchorCtr="0" anchor="b" bIns="91425" lIns="91425" spcFirstLastPara="1" rIns="91425" wrap="square" tIns="91425">
            <a:noAutofit/>
          </a:bodyPr>
          <a:lstStyle>
            <a:lvl1pPr lvl="0">
              <a:lnSpc>
                <a:spcPct val="100000"/>
              </a:lnSpc>
              <a:spcBef>
                <a:spcPts val="0"/>
              </a:spcBef>
              <a:spcAft>
                <a:spcPts val="0"/>
              </a:spcAft>
              <a:buSzPts val="2400"/>
              <a:buFont typeface="Raleway"/>
              <a:buNone/>
              <a:defRPr b="1" sz="1800">
                <a:latin typeface="Syne"/>
                <a:ea typeface="Syne"/>
                <a:cs typeface="Syne"/>
                <a:sym typeface="Syne"/>
              </a:defRPr>
            </a:lvl1pPr>
            <a:lvl2pPr lvl="1" algn="ctr">
              <a:lnSpc>
                <a:spcPct val="100000"/>
              </a:lnSpc>
              <a:spcBef>
                <a:spcPts val="0"/>
              </a:spcBef>
              <a:spcAft>
                <a:spcPts val="0"/>
              </a:spcAft>
              <a:buSzPts val="2400"/>
              <a:buFont typeface="Raleway"/>
              <a:buNone/>
              <a:defRPr b="1" sz="2400">
                <a:latin typeface="Raleway"/>
                <a:ea typeface="Raleway"/>
                <a:cs typeface="Raleway"/>
                <a:sym typeface="Raleway"/>
              </a:defRPr>
            </a:lvl2pPr>
            <a:lvl3pPr lvl="2" algn="ctr">
              <a:lnSpc>
                <a:spcPct val="100000"/>
              </a:lnSpc>
              <a:spcBef>
                <a:spcPts val="0"/>
              </a:spcBef>
              <a:spcAft>
                <a:spcPts val="0"/>
              </a:spcAft>
              <a:buSzPts val="2400"/>
              <a:buFont typeface="Raleway"/>
              <a:buNone/>
              <a:defRPr b="1" sz="2400">
                <a:latin typeface="Raleway"/>
                <a:ea typeface="Raleway"/>
                <a:cs typeface="Raleway"/>
                <a:sym typeface="Raleway"/>
              </a:defRPr>
            </a:lvl3pPr>
            <a:lvl4pPr lvl="3" algn="ctr">
              <a:lnSpc>
                <a:spcPct val="100000"/>
              </a:lnSpc>
              <a:spcBef>
                <a:spcPts val="0"/>
              </a:spcBef>
              <a:spcAft>
                <a:spcPts val="0"/>
              </a:spcAft>
              <a:buSzPts val="2400"/>
              <a:buFont typeface="Raleway"/>
              <a:buNone/>
              <a:defRPr b="1" sz="2400">
                <a:latin typeface="Raleway"/>
                <a:ea typeface="Raleway"/>
                <a:cs typeface="Raleway"/>
                <a:sym typeface="Raleway"/>
              </a:defRPr>
            </a:lvl4pPr>
            <a:lvl5pPr lvl="4" algn="ctr">
              <a:lnSpc>
                <a:spcPct val="100000"/>
              </a:lnSpc>
              <a:spcBef>
                <a:spcPts val="0"/>
              </a:spcBef>
              <a:spcAft>
                <a:spcPts val="0"/>
              </a:spcAft>
              <a:buSzPts val="2400"/>
              <a:buFont typeface="Raleway"/>
              <a:buNone/>
              <a:defRPr b="1" sz="2400">
                <a:latin typeface="Raleway"/>
                <a:ea typeface="Raleway"/>
                <a:cs typeface="Raleway"/>
                <a:sym typeface="Raleway"/>
              </a:defRPr>
            </a:lvl5pPr>
            <a:lvl6pPr lvl="5" algn="ctr">
              <a:lnSpc>
                <a:spcPct val="100000"/>
              </a:lnSpc>
              <a:spcBef>
                <a:spcPts val="0"/>
              </a:spcBef>
              <a:spcAft>
                <a:spcPts val="0"/>
              </a:spcAft>
              <a:buSzPts val="2400"/>
              <a:buFont typeface="Raleway"/>
              <a:buNone/>
              <a:defRPr b="1" sz="2400">
                <a:latin typeface="Raleway"/>
                <a:ea typeface="Raleway"/>
                <a:cs typeface="Raleway"/>
                <a:sym typeface="Raleway"/>
              </a:defRPr>
            </a:lvl6pPr>
            <a:lvl7pPr lvl="6" algn="ctr">
              <a:lnSpc>
                <a:spcPct val="100000"/>
              </a:lnSpc>
              <a:spcBef>
                <a:spcPts val="0"/>
              </a:spcBef>
              <a:spcAft>
                <a:spcPts val="0"/>
              </a:spcAft>
              <a:buSzPts val="2400"/>
              <a:buFont typeface="Raleway"/>
              <a:buNone/>
              <a:defRPr b="1" sz="2400">
                <a:latin typeface="Raleway"/>
                <a:ea typeface="Raleway"/>
                <a:cs typeface="Raleway"/>
                <a:sym typeface="Raleway"/>
              </a:defRPr>
            </a:lvl7pPr>
            <a:lvl8pPr lvl="7" algn="ctr">
              <a:lnSpc>
                <a:spcPct val="100000"/>
              </a:lnSpc>
              <a:spcBef>
                <a:spcPts val="0"/>
              </a:spcBef>
              <a:spcAft>
                <a:spcPts val="0"/>
              </a:spcAft>
              <a:buSzPts val="2400"/>
              <a:buFont typeface="Raleway"/>
              <a:buNone/>
              <a:defRPr b="1" sz="2400">
                <a:latin typeface="Raleway"/>
                <a:ea typeface="Raleway"/>
                <a:cs typeface="Raleway"/>
                <a:sym typeface="Raleway"/>
              </a:defRPr>
            </a:lvl8pPr>
            <a:lvl9pPr lvl="8" algn="ctr">
              <a:lnSpc>
                <a:spcPct val="100000"/>
              </a:lnSpc>
              <a:spcBef>
                <a:spcPts val="0"/>
              </a:spcBef>
              <a:spcAft>
                <a:spcPts val="0"/>
              </a:spcAft>
              <a:buSzPts val="2400"/>
              <a:buFont typeface="Raleway"/>
              <a:buNone/>
              <a:defRPr b="1" sz="2400">
                <a:latin typeface="Raleway"/>
                <a:ea typeface="Raleway"/>
                <a:cs typeface="Raleway"/>
                <a:sym typeface="Raleway"/>
              </a:defRPr>
            </a:lvl9pPr>
          </a:lstStyle>
          <a:p/>
        </p:txBody>
      </p:sp>
      <p:sp>
        <p:nvSpPr>
          <p:cNvPr id="65" name="Google Shape;65;p13"/>
          <p:cNvSpPr txBox="1"/>
          <p:nvPr>
            <p:ph idx="17" type="subTitle"/>
          </p:nvPr>
        </p:nvSpPr>
        <p:spPr>
          <a:xfrm>
            <a:off x="5894700" y="3040150"/>
            <a:ext cx="3021000" cy="535800"/>
          </a:xfrm>
          <a:prstGeom prst="rect">
            <a:avLst/>
          </a:prstGeom>
        </p:spPr>
        <p:txBody>
          <a:bodyPr anchorCtr="0" anchor="b" bIns="91425" lIns="91425" spcFirstLastPara="1" rIns="91425" wrap="square" tIns="91425">
            <a:noAutofit/>
          </a:bodyPr>
          <a:lstStyle>
            <a:lvl1pPr lvl="0">
              <a:lnSpc>
                <a:spcPct val="100000"/>
              </a:lnSpc>
              <a:spcBef>
                <a:spcPts val="0"/>
              </a:spcBef>
              <a:spcAft>
                <a:spcPts val="0"/>
              </a:spcAft>
              <a:buSzPts val="2400"/>
              <a:buFont typeface="Raleway"/>
              <a:buNone/>
              <a:defRPr b="1" sz="1800">
                <a:latin typeface="Syne"/>
                <a:ea typeface="Syne"/>
                <a:cs typeface="Syne"/>
                <a:sym typeface="Syne"/>
              </a:defRPr>
            </a:lvl1pPr>
            <a:lvl2pPr lvl="1" algn="ctr">
              <a:lnSpc>
                <a:spcPct val="100000"/>
              </a:lnSpc>
              <a:spcBef>
                <a:spcPts val="0"/>
              </a:spcBef>
              <a:spcAft>
                <a:spcPts val="0"/>
              </a:spcAft>
              <a:buSzPts val="2400"/>
              <a:buFont typeface="Raleway"/>
              <a:buNone/>
              <a:defRPr b="1" sz="2400">
                <a:latin typeface="Raleway"/>
                <a:ea typeface="Raleway"/>
                <a:cs typeface="Raleway"/>
                <a:sym typeface="Raleway"/>
              </a:defRPr>
            </a:lvl2pPr>
            <a:lvl3pPr lvl="2" algn="ctr">
              <a:lnSpc>
                <a:spcPct val="100000"/>
              </a:lnSpc>
              <a:spcBef>
                <a:spcPts val="0"/>
              </a:spcBef>
              <a:spcAft>
                <a:spcPts val="0"/>
              </a:spcAft>
              <a:buSzPts val="2400"/>
              <a:buFont typeface="Raleway"/>
              <a:buNone/>
              <a:defRPr b="1" sz="2400">
                <a:latin typeface="Raleway"/>
                <a:ea typeface="Raleway"/>
                <a:cs typeface="Raleway"/>
                <a:sym typeface="Raleway"/>
              </a:defRPr>
            </a:lvl3pPr>
            <a:lvl4pPr lvl="3" algn="ctr">
              <a:lnSpc>
                <a:spcPct val="100000"/>
              </a:lnSpc>
              <a:spcBef>
                <a:spcPts val="0"/>
              </a:spcBef>
              <a:spcAft>
                <a:spcPts val="0"/>
              </a:spcAft>
              <a:buSzPts val="2400"/>
              <a:buFont typeface="Raleway"/>
              <a:buNone/>
              <a:defRPr b="1" sz="2400">
                <a:latin typeface="Raleway"/>
                <a:ea typeface="Raleway"/>
                <a:cs typeface="Raleway"/>
                <a:sym typeface="Raleway"/>
              </a:defRPr>
            </a:lvl4pPr>
            <a:lvl5pPr lvl="4" algn="ctr">
              <a:lnSpc>
                <a:spcPct val="100000"/>
              </a:lnSpc>
              <a:spcBef>
                <a:spcPts val="0"/>
              </a:spcBef>
              <a:spcAft>
                <a:spcPts val="0"/>
              </a:spcAft>
              <a:buSzPts val="2400"/>
              <a:buFont typeface="Raleway"/>
              <a:buNone/>
              <a:defRPr b="1" sz="2400">
                <a:latin typeface="Raleway"/>
                <a:ea typeface="Raleway"/>
                <a:cs typeface="Raleway"/>
                <a:sym typeface="Raleway"/>
              </a:defRPr>
            </a:lvl5pPr>
            <a:lvl6pPr lvl="5" algn="ctr">
              <a:lnSpc>
                <a:spcPct val="100000"/>
              </a:lnSpc>
              <a:spcBef>
                <a:spcPts val="0"/>
              </a:spcBef>
              <a:spcAft>
                <a:spcPts val="0"/>
              </a:spcAft>
              <a:buSzPts val="2400"/>
              <a:buFont typeface="Raleway"/>
              <a:buNone/>
              <a:defRPr b="1" sz="2400">
                <a:latin typeface="Raleway"/>
                <a:ea typeface="Raleway"/>
                <a:cs typeface="Raleway"/>
                <a:sym typeface="Raleway"/>
              </a:defRPr>
            </a:lvl6pPr>
            <a:lvl7pPr lvl="6" algn="ctr">
              <a:lnSpc>
                <a:spcPct val="100000"/>
              </a:lnSpc>
              <a:spcBef>
                <a:spcPts val="0"/>
              </a:spcBef>
              <a:spcAft>
                <a:spcPts val="0"/>
              </a:spcAft>
              <a:buSzPts val="2400"/>
              <a:buFont typeface="Raleway"/>
              <a:buNone/>
              <a:defRPr b="1" sz="2400">
                <a:latin typeface="Raleway"/>
                <a:ea typeface="Raleway"/>
                <a:cs typeface="Raleway"/>
                <a:sym typeface="Raleway"/>
              </a:defRPr>
            </a:lvl7pPr>
            <a:lvl8pPr lvl="7" algn="ctr">
              <a:lnSpc>
                <a:spcPct val="100000"/>
              </a:lnSpc>
              <a:spcBef>
                <a:spcPts val="0"/>
              </a:spcBef>
              <a:spcAft>
                <a:spcPts val="0"/>
              </a:spcAft>
              <a:buSzPts val="2400"/>
              <a:buFont typeface="Raleway"/>
              <a:buNone/>
              <a:defRPr b="1" sz="2400">
                <a:latin typeface="Raleway"/>
                <a:ea typeface="Raleway"/>
                <a:cs typeface="Raleway"/>
                <a:sym typeface="Raleway"/>
              </a:defRPr>
            </a:lvl8pPr>
            <a:lvl9pPr lvl="8" algn="ctr">
              <a:lnSpc>
                <a:spcPct val="100000"/>
              </a:lnSpc>
              <a:spcBef>
                <a:spcPts val="0"/>
              </a:spcBef>
              <a:spcAft>
                <a:spcPts val="0"/>
              </a:spcAft>
              <a:buSzPts val="2400"/>
              <a:buFont typeface="Raleway"/>
              <a:buNone/>
              <a:defRPr b="1" sz="2400">
                <a:latin typeface="Raleway"/>
                <a:ea typeface="Raleway"/>
                <a:cs typeface="Raleway"/>
                <a:sym typeface="Raleway"/>
              </a:defRPr>
            </a:lvl9pPr>
          </a:lstStyle>
          <a:p/>
        </p:txBody>
      </p:sp>
      <p:sp>
        <p:nvSpPr>
          <p:cNvPr id="66" name="Google Shape;66;p13"/>
          <p:cNvSpPr txBox="1"/>
          <p:nvPr>
            <p:ph idx="18" type="subTitle"/>
          </p:nvPr>
        </p:nvSpPr>
        <p:spPr>
          <a:xfrm>
            <a:off x="5894700" y="2109900"/>
            <a:ext cx="3021000" cy="535800"/>
          </a:xfrm>
          <a:prstGeom prst="rect">
            <a:avLst/>
          </a:prstGeom>
        </p:spPr>
        <p:txBody>
          <a:bodyPr anchorCtr="0" anchor="b" bIns="91425" lIns="91425" spcFirstLastPara="1" rIns="91425" wrap="square" tIns="91425">
            <a:noAutofit/>
          </a:bodyPr>
          <a:lstStyle>
            <a:lvl1pPr lvl="0">
              <a:lnSpc>
                <a:spcPct val="100000"/>
              </a:lnSpc>
              <a:spcBef>
                <a:spcPts val="0"/>
              </a:spcBef>
              <a:spcAft>
                <a:spcPts val="0"/>
              </a:spcAft>
              <a:buSzPts val="2400"/>
              <a:buFont typeface="Raleway"/>
              <a:buNone/>
              <a:defRPr b="1" sz="1800">
                <a:latin typeface="Syne"/>
                <a:ea typeface="Syne"/>
                <a:cs typeface="Syne"/>
                <a:sym typeface="Syne"/>
              </a:defRPr>
            </a:lvl1pPr>
            <a:lvl2pPr lvl="1" algn="ctr">
              <a:lnSpc>
                <a:spcPct val="100000"/>
              </a:lnSpc>
              <a:spcBef>
                <a:spcPts val="0"/>
              </a:spcBef>
              <a:spcAft>
                <a:spcPts val="0"/>
              </a:spcAft>
              <a:buSzPts val="2400"/>
              <a:buFont typeface="Raleway"/>
              <a:buNone/>
              <a:defRPr b="1" sz="2400">
                <a:latin typeface="Raleway"/>
                <a:ea typeface="Raleway"/>
                <a:cs typeface="Raleway"/>
                <a:sym typeface="Raleway"/>
              </a:defRPr>
            </a:lvl2pPr>
            <a:lvl3pPr lvl="2" algn="ctr">
              <a:lnSpc>
                <a:spcPct val="100000"/>
              </a:lnSpc>
              <a:spcBef>
                <a:spcPts val="0"/>
              </a:spcBef>
              <a:spcAft>
                <a:spcPts val="0"/>
              </a:spcAft>
              <a:buSzPts val="2400"/>
              <a:buFont typeface="Raleway"/>
              <a:buNone/>
              <a:defRPr b="1" sz="2400">
                <a:latin typeface="Raleway"/>
                <a:ea typeface="Raleway"/>
                <a:cs typeface="Raleway"/>
                <a:sym typeface="Raleway"/>
              </a:defRPr>
            </a:lvl3pPr>
            <a:lvl4pPr lvl="3" algn="ctr">
              <a:lnSpc>
                <a:spcPct val="100000"/>
              </a:lnSpc>
              <a:spcBef>
                <a:spcPts val="0"/>
              </a:spcBef>
              <a:spcAft>
                <a:spcPts val="0"/>
              </a:spcAft>
              <a:buSzPts val="2400"/>
              <a:buFont typeface="Raleway"/>
              <a:buNone/>
              <a:defRPr b="1" sz="2400">
                <a:latin typeface="Raleway"/>
                <a:ea typeface="Raleway"/>
                <a:cs typeface="Raleway"/>
                <a:sym typeface="Raleway"/>
              </a:defRPr>
            </a:lvl4pPr>
            <a:lvl5pPr lvl="4" algn="ctr">
              <a:lnSpc>
                <a:spcPct val="100000"/>
              </a:lnSpc>
              <a:spcBef>
                <a:spcPts val="0"/>
              </a:spcBef>
              <a:spcAft>
                <a:spcPts val="0"/>
              </a:spcAft>
              <a:buSzPts val="2400"/>
              <a:buFont typeface="Raleway"/>
              <a:buNone/>
              <a:defRPr b="1" sz="2400">
                <a:latin typeface="Raleway"/>
                <a:ea typeface="Raleway"/>
                <a:cs typeface="Raleway"/>
                <a:sym typeface="Raleway"/>
              </a:defRPr>
            </a:lvl5pPr>
            <a:lvl6pPr lvl="5" algn="ctr">
              <a:lnSpc>
                <a:spcPct val="100000"/>
              </a:lnSpc>
              <a:spcBef>
                <a:spcPts val="0"/>
              </a:spcBef>
              <a:spcAft>
                <a:spcPts val="0"/>
              </a:spcAft>
              <a:buSzPts val="2400"/>
              <a:buFont typeface="Raleway"/>
              <a:buNone/>
              <a:defRPr b="1" sz="2400">
                <a:latin typeface="Raleway"/>
                <a:ea typeface="Raleway"/>
                <a:cs typeface="Raleway"/>
                <a:sym typeface="Raleway"/>
              </a:defRPr>
            </a:lvl6pPr>
            <a:lvl7pPr lvl="6" algn="ctr">
              <a:lnSpc>
                <a:spcPct val="100000"/>
              </a:lnSpc>
              <a:spcBef>
                <a:spcPts val="0"/>
              </a:spcBef>
              <a:spcAft>
                <a:spcPts val="0"/>
              </a:spcAft>
              <a:buSzPts val="2400"/>
              <a:buFont typeface="Raleway"/>
              <a:buNone/>
              <a:defRPr b="1" sz="2400">
                <a:latin typeface="Raleway"/>
                <a:ea typeface="Raleway"/>
                <a:cs typeface="Raleway"/>
                <a:sym typeface="Raleway"/>
              </a:defRPr>
            </a:lvl7pPr>
            <a:lvl8pPr lvl="7" algn="ctr">
              <a:lnSpc>
                <a:spcPct val="100000"/>
              </a:lnSpc>
              <a:spcBef>
                <a:spcPts val="0"/>
              </a:spcBef>
              <a:spcAft>
                <a:spcPts val="0"/>
              </a:spcAft>
              <a:buSzPts val="2400"/>
              <a:buFont typeface="Raleway"/>
              <a:buNone/>
              <a:defRPr b="1" sz="2400">
                <a:latin typeface="Raleway"/>
                <a:ea typeface="Raleway"/>
                <a:cs typeface="Raleway"/>
                <a:sym typeface="Raleway"/>
              </a:defRPr>
            </a:lvl8pPr>
            <a:lvl9pPr lvl="8" algn="ctr">
              <a:lnSpc>
                <a:spcPct val="100000"/>
              </a:lnSpc>
              <a:spcBef>
                <a:spcPts val="0"/>
              </a:spcBef>
              <a:spcAft>
                <a:spcPts val="0"/>
              </a:spcAft>
              <a:buSzPts val="2400"/>
              <a:buFont typeface="Raleway"/>
              <a:buNone/>
              <a:defRPr b="1" sz="2400">
                <a:latin typeface="Raleway"/>
                <a:ea typeface="Raleway"/>
                <a:cs typeface="Raleway"/>
                <a:sym typeface="Raleway"/>
              </a:defRPr>
            </a:lvl9pPr>
          </a:lstStyle>
          <a:p/>
        </p:txBody>
      </p:sp>
      <p:sp>
        <p:nvSpPr>
          <p:cNvPr id="67" name="Google Shape;67;p13"/>
          <p:cNvSpPr txBox="1"/>
          <p:nvPr>
            <p:ph idx="19" type="subTitle"/>
          </p:nvPr>
        </p:nvSpPr>
        <p:spPr>
          <a:xfrm>
            <a:off x="5894700" y="3970400"/>
            <a:ext cx="3021000" cy="535800"/>
          </a:xfrm>
          <a:prstGeom prst="rect">
            <a:avLst/>
          </a:prstGeom>
        </p:spPr>
        <p:txBody>
          <a:bodyPr anchorCtr="0" anchor="b" bIns="91425" lIns="91425" spcFirstLastPara="1" rIns="91425" wrap="square" tIns="91425">
            <a:noAutofit/>
          </a:bodyPr>
          <a:lstStyle>
            <a:lvl1pPr lvl="0">
              <a:lnSpc>
                <a:spcPct val="100000"/>
              </a:lnSpc>
              <a:spcBef>
                <a:spcPts val="0"/>
              </a:spcBef>
              <a:spcAft>
                <a:spcPts val="0"/>
              </a:spcAft>
              <a:buSzPts val="2400"/>
              <a:buFont typeface="Raleway"/>
              <a:buNone/>
              <a:defRPr b="1" sz="1800">
                <a:latin typeface="Syne"/>
                <a:ea typeface="Syne"/>
                <a:cs typeface="Syne"/>
                <a:sym typeface="Syne"/>
              </a:defRPr>
            </a:lvl1pPr>
            <a:lvl2pPr lvl="1" algn="ctr">
              <a:lnSpc>
                <a:spcPct val="100000"/>
              </a:lnSpc>
              <a:spcBef>
                <a:spcPts val="0"/>
              </a:spcBef>
              <a:spcAft>
                <a:spcPts val="0"/>
              </a:spcAft>
              <a:buSzPts val="2400"/>
              <a:buFont typeface="Raleway"/>
              <a:buNone/>
              <a:defRPr b="1" sz="2400">
                <a:latin typeface="Raleway"/>
                <a:ea typeface="Raleway"/>
                <a:cs typeface="Raleway"/>
                <a:sym typeface="Raleway"/>
              </a:defRPr>
            </a:lvl2pPr>
            <a:lvl3pPr lvl="2" algn="ctr">
              <a:lnSpc>
                <a:spcPct val="100000"/>
              </a:lnSpc>
              <a:spcBef>
                <a:spcPts val="0"/>
              </a:spcBef>
              <a:spcAft>
                <a:spcPts val="0"/>
              </a:spcAft>
              <a:buSzPts val="2400"/>
              <a:buFont typeface="Raleway"/>
              <a:buNone/>
              <a:defRPr b="1" sz="2400">
                <a:latin typeface="Raleway"/>
                <a:ea typeface="Raleway"/>
                <a:cs typeface="Raleway"/>
                <a:sym typeface="Raleway"/>
              </a:defRPr>
            </a:lvl3pPr>
            <a:lvl4pPr lvl="3" algn="ctr">
              <a:lnSpc>
                <a:spcPct val="100000"/>
              </a:lnSpc>
              <a:spcBef>
                <a:spcPts val="0"/>
              </a:spcBef>
              <a:spcAft>
                <a:spcPts val="0"/>
              </a:spcAft>
              <a:buSzPts val="2400"/>
              <a:buFont typeface="Raleway"/>
              <a:buNone/>
              <a:defRPr b="1" sz="2400">
                <a:latin typeface="Raleway"/>
                <a:ea typeface="Raleway"/>
                <a:cs typeface="Raleway"/>
                <a:sym typeface="Raleway"/>
              </a:defRPr>
            </a:lvl4pPr>
            <a:lvl5pPr lvl="4" algn="ctr">
              <a:lnSpc>
                <a:spcPct val="100000"/>
              </a:lnSpc>
              <a:spcBef>
                <a:spcPts val="0"/>
              </a:spcBef>
              <a:spcAft>
                <a:spcPts val="0"/>
              </a:spcAft>
              <a:buSzPts val="2400"/>
              <a:buFont typeface="Raleway"/>
              <a:buNone/>
              <a:defRPr b="1" sz="2400">
                <a:latin typeface="Raleway"/>
                <a:ea typeface="Raleway"/>
                <a:cs typeface="Raleway"/>
                <a:sym typeface="Raleway"/>
              </a:defRPr>
            </a:lvl5pPr>
            <a:lvl6pPr lvl="5" algn="ctr">
              <a:lnSpc>
                <a:spcPct val="100000"/>
              </a:lnSpc>
              <a:spcBef>
                <a:spcPts val="0"/>
              </a:spcBef>
              <a:spcAft>
                <a:spcPts val="0"/>
              </a:spcAft>
              <a:buSzPts val="2400"/>
              <a:buFont typeface="Raleway"/>
              <a:buNone/>
              <a:defRPr b="1" sz="2400">
                <a:latin typeface="Raleway"/>
                <a:ea typeface="Raleway"/>
                <a:cs typeface="Raleway"/>
                <a:sym typeface="Raleway"/>
              </a:defRPr>
            </a:lvl6pPr>
            <a:lvl7pPr lvl="6" algn="ctr">
              <a:lnSpc>
                <a:spcPct val="100000"/>
              </a:lnSpc>
              <a:spcBef>
                <a:spcPts val="0"/>
              </a:spcBef>
              <a:spcAft>
                <a:spcPts val="0"/>
              </a:spcAft>
              <a:buSzPts val="2400"/>
              <a:buFont typeface="Raleway"/>
              <a:buNone/>
              <a:defRPr b="1" sz="2400">
                <a:latin typeface="Raleway"/>
                <a:ea typeface="Raleway"/>
                <a:cs typeface="Raleway"/>
                <a:sym typeface="Raleway"/>
              </a:defRPr>
            </a:lvl7pPr>
            <a:lvl8pPr lvl="7" algn="ctr">
              <a:lnSpc>
                <a:spcPct val="100000"/>
              </a:lnSpc>
              <a:spcBef>
                <a:spcPts val="0"/>
              </a:spcBef>
              <a:spcAft>
                <a:spcPts val="0"/>
              </a:spcAft>
              <a:buSzPts val="2400"/>
              <a:buFont typeface="Raleway"/>
              <a:buNone/>
              <a:defRPr b="1" sz="2400">
                <a:latin typeface="Raleway"/>
                <a:ea typeface="Raleway"/>
                <a:cs typeface="Raleway"/>
                <a:sym typeface="Raleway"/>
              </a:defRPr>
            </a:lvl8pPr>
            <a:lvl9pPr lvl="8" algn="ctr">
              <a:lnSpc>
                <a:spcPct val="100000"/>
              </a:lnSpc>
              <a:spcBef>
                <a:spcPts val="0"/>
              </a:spcBef>
              <a:spcAft>
                <a:spcPts val="0"/>
              </a:spcAft>
              <a:buSzPts val="2400"/>
              <a:buFont typeface="Raleway"/>
              <a:buNone/>
              <a:defRPr b="1" sz="2400">
                <a:latin typeface="Raleway"/>
                <a:ea typeface="Raleway"/>
                <a:cs typeface="Raleway"/>
                <a:sym typeface="Raleway"/>
              </a:defRPr>
            </a:lvl9pPr>
          </a:lstStyle>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p:cSld name="CUSTOM_4">
    <p:spTree>
      <p:nvGrpSpPr>
        <p:cNvPr id="68" name="Shape 68"/>
        <p:cNvGrpSpPr/>
        <p:nvPr/>
      </p:nvGrpSpPr>
      <p:grpSpPr>
        <a:xfrm>
          <a:off x="0" y="0"/>
          <a:ext cx="0" cy="0"/>
          <a:chOff x="0" y="0"/>
          <a:chExt cx="0" cy="0"/>
        </a:xfrm>
      </p:grpSpPr>
      <p:pic>
        <p:nvPicPr>
          <p:cNvPr id="69" name="Google Shape;69;p14" title="Group-Project-Strategies4.png"/>
          <p:cNvPicPr preferRelativeResize="0"/>
          <p:nvPr/>
        </p:nvPicPr>
        <p:blipFill rotWithShape="1">
          <a:blip r:embed="rId2">
            <a:alphaModFix/>
          </a:blip>
          <a:srcRect b="0" l="0" r="0" t="0"/>
          <a:stretch/>
        </p:blipFill>
        <p:spPr>
          <a:xfrm>
            <a:off x="0" y="0"/>
            <a:ext cx="9144000" cy="5143478"/>
          </a:xfrm>
          <a:prstGeom prst="rect">
            <a:avLst/>
          </a:prstGeom>
          <a:noFill/>
          <a:ln>
            <a:noFill/>
          </a:ln>
        </p:spPr>
      </p:pic>
      <p:sp>
        <p:nvSpPr>
          <p:cNvPr id="70" name="Google Shape;70;p14"/>
          <p:cNvSpPr txBox="1"/>
          <p:nvPr>
            <p:ph type="title"/>
          </p:nvPr>
        </p:nvSpPr>
        <p:spPr>
          <a:xfrm>
            <a:off x="713225" y="445025"/>
            <a:ext cx="7717500" cy="1645800"/>
          </a:xfrm>
          <a:prstGeom prst="rect">
            <a:avLst/>
          </a:prstGeom>
        </p:spPr>
        <p:txBody>
          <a:bodyPr anchorCtr="0" anchor="t" bIns="91425" lIns="91425" spcFirstLastPara="1" rIns="91425" wrap="square" tIns="91425">
            <a:noAutofit/>
          </a:bodyPr>
          <a:lstStyle>
            <a:lvl1pPr lvl="0">
              <a:spcBef>
                <a:spcPts val="0"/>
              </a:spcBef>
              <a:spcAft>
                <a:spcPts val="0"/>
              </a:spcAft>
              <a:buSzPts val="2600"/>
              <a:buNone/>
              <a:defRPr/>
            </a:lvl1pPr>
            <a:lvl2pPr lvl="1">
              <a:spcBef>
                <a:spcPts val="0"/>
              </a:spcBef>
              <a:spcAft>
                <a:spcPts val="0"/>
              </a:spcAft>
              <a:buSzPts val="3500"/>
              <a:buNone/>
              <a:defRPr/>
            </a:lvl2pPr>
            <a:lvl3pPr lvl="2">
              <a:spcBef>
                <a:spcPts val="0"/>
              </a:spcBef>
              <a:spcAft>
                <a:spcPts val="0"/>
              </a:spcAft>
              <a:buSzPts val="3500"/>
              <a:buNone/>
              <a:defRPr/>
            </a:lvl3pPr>
            <a:lvl4pPr lvl="3">
              <a:spcBef>
                <a:spcPts val="0"/>
              </a:spcBef>
              <a:spcAft>
                <a:spcPts val="0"/>
              </a:spcAft>
              <a:buSzPts val="3500"/>
              <a:buNone/>
              <a:defRPr/>
            </a:lvl4pPr>
            <a:lvl5pPr lvl="4">
              <a:spcBef>
                <a:spcPts val="0"/>
              </a:spcBef>
              <a:spcAft>
                <a:spcPts val="0"/>
              </a:spcAft>
              <a:buSzPts val="3500"/>
              <a:buNone/>
              <a:defRPr/>
            </a:lvl5pPr>
            <a:lvl6pPr lvl="5">
              <a:spcBef>
                <a:spcPts val="0"/>
              </a:spcBef>
              <a:spcAft>
                <a:spcPts val="0"/>
              </a:spcAft>
              <a:buSzPts val="3500"/>
              <a:buNone/>
              <a:defRPr/>
            </a:lvl6pPr>
            <a:lvl7pPr lvl="6">
              <a:spcBef>
                <a:spcPts val="0"/>
              </a:spcBef>
              <a:spcAft>
                <a:spcPts val="0"/>
              </a:spcAft>
              <a:buSzPts val="3500"/>
              <a:buNone/>
              <a:defRPr/>
            </a:lvl7pPr>
            <a:lvl8pPr lvl="7">
              <a:spcBef>
                <a:spcPts val="0"/>
              </a:spcBef>
              <a:spcAft>
                <a:spcPts val="0"/>
              </a:spcAft>
              <a:buSzPts val="3500"/>
              <a:buNone/>
              <a:defRPr/>
            </a:lvl8pPr>
            <a:lvl9pPr lvl="8">
              <a:spcBef>
                <a:spcPts val="0"/>
              </a:spcBef>
              <a:spcAft>
                <a:spcPts val="0"/>
              </a:spcAft>
              <a:buSzPts val="3500"/>
              <a:buNone/>
              <a:defRPr/>
            </a:lvl9pPr>
          </a:lstStyle>
          <a:p/>
        </p:txBody>
      </p:sp>
      <p:sp>
        <p:nvSpPr>
          <p:cNvPr id="71" name="Google Shape;71;p14"/>
          <p:cNvSpPr txBox="1"/>
          <p:nvPr>
            <p:ph idx="1" type="subTitle"/>
          </p:nvPr>
        </p:nvSpPr>
        <p:spPr>
          <a:xfrm>
            <a:off x="3637925" y="2605550"/>
            <a:ext cx="5277900" cy="1814400"/>
          </a:xfrm>
          <a:prstGeom prst="rect">
            <a:avLst/>
          </a:prstGeom>
        </p:spPr>
        <p:txBody>
          <a:bodyPr anchorCtr="0" anchor="t" bIns="91425" lIns="91425" spcFirstLastPara="1" rIns="91425" wrap="square" tIns="91425">
            <a:noAutofit/>
          </a:bodyPr>
          <a:lstStyle>
            <a:lvl1pPr lvl="0">
              <a:lnSpc>
                <a:spcPct val="100000"/>
              </a:lnSpc>
              <a:spcBef>
                <a:spcPts val="0"/>
              </a:spcBef>
              <a:spcAft>
                <a:spcPts val="0"/>
              </a:spcAft>
              <a:buSzPts val="1400"/>
              <a:buChar char="●"/>
              <a:defRPr sz="1200">
                <a:latin typeface="Inter Light"/>
                <a:ea typeface="Inter Light"/>
                <a:cs typeface="Inter Light"/>
                <a:sym typeface="Inter Light"/>
              </a:defRPr>
            </a:lvl1pPr>
            <a:lvl2pPr lvl="1" algn="ctr">
              <a:lnSpc>
                <a:spcPct val="100000"/>
              </a:lnSpc>
              <a:spcBef>
                <a:spcPts val="0"/>
              </a:spcBef>
              <a:spcAft>
                <a:spcPts val="0"/>
              </a:spcAft>
              <a:buSzPts val="1200"/>
              <a:buChar char="○"/>
              <a:defRPr/>
            </a:lvl2pPr>
            <a:lvl3pPr lvl="2" algn="ctr">
              <a:lnSpc>
                <a:spcPct val="100000"/>
              </a:lnSpc>
              <a:spcBef>
                <a:spcPts val="0"/>
              </a:spcBef>
              <a:spcAft>
                <a:spcPts val="0"/>
              </a:spcAft>
              <a:buSzPts val="1200"/>
              <a:buChar char="■"/>
              <a:defRPr/>
            </a:lvl3pPr>
            <a:lvl4pPr lvl="3" algn="ctr">
              <a:lnSpc>
                <a:spcPct val="100000"/>
              </a:lnSpc>
              <a:spcBef>
                <a:spcPts val="0"/>
              </a:spcBef>
              <a:spcAft>
                <a:spcPts val="0"/>
              </a:spcAft>
              <a:buSzPts val="1200"/>
              <a:buChar char="●"/>
              <a:defRPr/>
            </a:lvl4pPr>
            <a:lvl5pPr lvl="4" algn="ctr">
              <a:lnSpc>
                <a:spcPct val="100000"/>
              </a:lnSpc>
              <a:spcBef>
                <a:spcPts val="0"/>
              </a:spcBef>
              <a:spcAft>
                <a:spcPts val="0"/>
              </a:spcAft>
              <a:buSzPts val="1200"/>
              <a:buChar char="○"/>
              <a:defRPr/>
            </a:lvl5pPr>
            <a:lvl6pPr lvl="5" algn="ctr">
              <a:lnSpc>
                <a:spcPct val="100000"/>
              </a:lnSpc>
              <a:spcBef>
                <a:spcPts val="0"/>
              </a:spcBef>
              <a:spcAft>
                <a:spcPts val="0"/>
              </a:spcAft>
              <a:buSzPts val="1200"/>
              <a:buChar char="■"/>
              <a:defRPr/>
            </a:lvl6pPr>
            <a:lvl7pPr lvl="6" algn="ctr">
              <a:lnSpc>
                <a:spcPct val="100000"/>
              </a:lnSpc>
              <a:spcBef>
                <a:spcPts val="0"/>
              </a:spcBef>
              <a:spcAft>
                <a:spcPts val="0"/>
              </a:spcAft>
              <a:buSzPts val="1200"/>
              <a:buChar char="●"/>
              <a:defRPr/>
            </a:lvl7pPr>
            <a:lvl8pPr lvl="7" algn="ctr">
              <a:lnSpc>
                <a:spcPct val="100000"/>
              </a:lnSpc>
              <a:spcBef>
                <a:spcPts val="0"/>
              </a:spcBef>
              <a:spcAft>
                <a:spcPts val="0"/>
              </a:spcAft>
              <a:buSzPts val="1200"/>
              <a:buChar char="○"/>
              <a:defRPr/>
            </a:lvl8pPr>
            <a:lvl9pPr lvl="8" algn="ctr">
              <a:lnSpc>
                <a:spcPct val="100000"/>
              </a:lnSpc>
              <a:spcBef>
                <a:spcPts val="0"/>
              </a:spcBef>
              <a:spcAft>
                <a:spcPts val="0"/>
              </a:spcAft>
              <a:buSzPts val="1200"/>
              <a:buChar char="■"/>
              <a:defRPr/>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1">
  <p:cSld name="ONE_COLUMN_TEXT_1">
    <p:spTree>
      <p:nvGrpSpPr>
        <p:cNvPr id="72" name="Shape 72"/>
        <p:cNvGrpSpPr/>
        <p:nvPr/>
      </p:nvGrpSpPr>
      <p:grpSpPr>
        <a:xfrm>
          <a:off x="0" y="0"/>
          <a:ext cx="0" cy="0"/>
          <a:chOff x="0" y="0"/>
          <a:chExt cx="0" cy="0"/>
        </a:xfrm>
      </p:grpSpPr>
      <p:pic>
        <p:nvPicPr>
          <p:cNvPr id="73" name="Google Shape;73;p15" title="Group-Project-Strategies6.png"/>
          <p:cNvPicPr preferRelativeResize="0"/>
          <p:nvPr/>
        </p:nvPicPr>
        <p:blipFill rotWithShape="1">
          <a:blip r:embed="rId2">
            <a:alphaModFix/>
          </a:blip>
          <a:srcRect b="0" l="0" r="0" t="0"/>
          <a:stretch/>
        </p:blipFill>
        <p:spPr>
          <a:xfrm>
            <a:off x="0" y="0"/>
            <a:ext cx="9144000" cy="5143522"/>
          </a:xfrm>
          <a:prstGeom prst="rect">
            <a:avLst/>
          </a:prstGeom>
          <a:noFill/>
          <a:ln>
            <a:noFill/>
          </a:ln>
        </p:spPr>
      </p:pic>
      <p:sp>
        <p:nvSpPr>
          <p:cNvPr id="74" name="Google Shape;74;p15"/>
          <p:cNvSpPr txBox="1"/>
          <p:nvPr>
            <p:ph type="title"/>
          </p:nvPr>
        </p:nvSpPr>
        <p:spPr>
          <a:xfrm>
            <a:off x="234586" y="228600"/>
            <a:ext cx="3736200" cy="1825500"/>
          </a:xfrm>
          <a:prstGeom prst="rect">
            <a:avLst/>
          </a:prstGeom>
        </p:spPr>
        <p:txBody>
          <a:bodyPr anchorCtr="0" anchor="t" bIns="91425" lIns="91425" spcFirstLastPara="1" rIns="91425" wrap="square" tIns="91425">
            <a:noAutofit/>
          </a:bodyPr>
          <a:lstStyle>
            <a:lvl1pPr lvl="0">
              <a:spcBef>
                <a:spcPts val="0"/>
              </a:spcBef>
              <a:spcAft>
                <a:spcPts val="0"/>
              </a:spcAft>
              <a:buSzPts val="2600"/>
              <a:buNone/>
              <a:defRPr/>
            </a:lvl1pPr>
            <a:lvl2pPr lvl="1">
              <a:spcBef>
                <a:spcPts val="0"/>
              </a:spcBef>
              <a:spcAft>
                <a:spcPts val="0"/>
              </a:spcAft>
              <a:buSzPts val="3500"/>
              <a:buNone/>
              <a:defRPr/>
            </a:lvl2pPr>
            <a:lvl3pPr lvl="2">
              <a:spcBef>
                <a:spcPts val="0"/>
              </a:spcBef>
              <a:spcAft>
                <a:spcPts val="0"/>
              </a:spcAft>
              <a:buSzPts val="3500"/>
              <a:buNone/>
              <a:defRPr/>
            </a:lvl3pPr>
            <a:lvl4pPr lvl="3">
              <a:spcBef>
                <a:spcPts val="0"/>
              </a:spcBef>
              <a:spcAft>
                <a:spcPts val="0"/>
              </a:spcAft>
              <a:buSzPts val="3500"/>
              <a:buNone/>
              <a:defRPr/>
            </a:lvl4pPr>
            <a:lvl5pPr lvl="4">
              <a:spcBef>
                <a:spcPts val="0"/>
              </a:spcBef>
              <a:spcAft>
                <a:spcPts val="0"/>
              </a:spcAft>
              <a:buSzPts val="3500"/>
              <a:buNone/>
              <a:defRPr/>
            </a:lvl5pPr>
            <a:lvl6pPr lvl="5">
              <a:spcBef>
                <a:spcPts val="0"/>
              </a:spcBef>
              <a:spcAft>
                <a:spcPts val="0"/>
              </a:spcAft>
              <a:buSzPts val="3500"/>
              <a:buNone/>
              <a:defRPr/>
            </a:lvl6pPr>
            <a:lvl7pPr lvl="6">
              <a:spcBef>
                <a:spcPts val="0"/>
              </a:spcBef>
              <a:spcAft>
                <a:spcPts val="0"/>
              </a:spcAft>
              <a:buSzPts val="3500"/>
              <a:buNone/>
              <a:defRPr/>
            </a:lvl7pPr>
            <a:lvl8pPr lvl="7">
              <a:spcBef>
                <a:spcPts val="0"/>
              </a:spcBef>
              <a:spcAft>
                <a:spcPts val="0"/>
              </a:spcAft>
              <a:buSzPts val="3500"/>
              <a:buNone/>
              <a:defRPr/>
            </a:lvl8pPr>
            <a:lvl9pPr lvl="8">
              <a:spcBef>
                <a:spcPts val="0"/>
              </a:spcBef>
              <a:spcAft>
                <a:spcPts val="0"/>
              </a:spcAft>
              <a:buSzPts val="3500"/>
              <a:buNone/>
              <a:defRPr/>
            </a:lvl9pPr>
          </a:lstStyle>
          <a:p/>
        </p:txBody>
      </p:sp>
      <p:sp>
        <p:nvSpPr>
          <p:cNvPr id="75" name="Google Shape;75;p15"/>
          <p:cNvSpPr txBox="1"/>
          <p:nvPr>
            <p:ph idx="1" type="subTitle"/>
          </p:nvPr>
        </p:nvSpPr>
        <p:spPr>
          <a:xfrm>
            <a:off x="228600" y="2367275"/>
            <a:ext cx="3736200" cy="2547600"/>
          </a:xfrm>
          <a:prstGeom prst="rect">
            <a:avLst/>
          </a:prstGeom>
        </p:spPr>
        <p:txBody>
          <a:bodyPr anchorCtr="0" anchor="b" bIns="91425" lIns="91425" spcFirstLastPara="1" rIns="91425" wrap="square" tIns="91425">
            <a:noAutofit/>
          </a:bodyPr>
          <a:lstStyle>
            <a:lvl1pPr lvl="0">
              <a:spcBef>
                <a:spcPts val="0"/>
              </a:spcBef>
              <a:spcAft>
                <a:spcPts val="0"/>
              </a:spcAft>
              <a:buSzPts val="1600"/>
              <a:buFont typeface="Open Sans Light"/>
              <a:buChar char="●"/>
              <a:defRPr>
                <a:latin typeface="Inter Light"/>
                <a:ea typeface="Inter Light"/>
                <a:cs typeface="Inter Light"/>
                <a:sym typeface="Inter Light"/>
              </a:defRPr>
            </a:lvl1pPr>
            <a:lvl2pPr lvl="1" algn="ctr">
              <a:lnSpc>
                <a:spcPct val="100000"/>
              </a:lnSpc>
              <a:spcBef>
                <a:spcPts val="0"/>
              </a:spcBef>
              <a:spcAft>
                <a:spcPts val="0"/>
              </a:spcAft>
              <a:buClr>
                <a:srgbClr val="E76A28"/>
              </a:buClr>
              <a:buSzPts val="1600"/>
              <a:buFont typeface="Nunito Light"/>
              <a:buChar char="○"/>
              <a:defRPr/>
            </a:lvl2pPr>
            <a:lvl3pPr lvl="2" algn="ctr">
              <a:lnSpc>
                <a:spcPct val="100000"/>
              </a:lnSpc>
              <a:spcBef>
                <a:spcPts val="0"/>
              </a:spcBef>
              <a:spcAft>
                <a:spcPts val="0"/>
              </a:spcAft>
              <a:buClr>
                <a:srgbClr val="E76A28"/>
              </a:buClr>
              <a:buSzPts val="1500"/>
              <a:buFont typeface="Nunito Light"/>
              <a:buChar char="■"/>
              <a:defRPr/>
            </a:lvl3pPr>
            <a:lvl4pPr lvl="3" algn="ctr">
              <a:lnSpc>
                <a:spcPct val="100000"/>
              </a:lnSpc>
              <a:spcBef>
                <a:spcPts val="0"/>
              </a:spcBef>
              <a:spcAft>
                <a:spcPts val="0"/>
              </a:spcAft>
              <a:buClr>
                <a:srgbClr val="E76A28"/>
              </a:buClr>
              <a:buSzPts val="1500"/>
              <a:buFont typeface="Nunito Light"/>
              <a:buChar char="●"/>
              <a:defRPr/>
            </a:lvl4pPr>
            <a:lvl5pPr lvl="4" algn="ctr">
              <a:lnSpc>
                <a:spcPct val="100000"/>
              </a:lnSpc>
              <a:spcBef>
                <a:spcPts val="0"/>
              </a:spcBef>
              <a:spcAft>
                <a:spcPts val="0"/>
              </a:spcAft>
              <a:buClr>
                <a:srgbClr val="E76A28"/>
              </a:buClr>
              <a:buSzPts val="1200"/>
              <a:buFont typeface="Nunito Light"/>
              <a:buChar char="○"/>
              <a:defRPr/>
            </a:lvl5pPr>
            <a:lvl6pPr lvl="5" algn="ctr">
              <a:lnSpc>
                <a:spcPct val="100000"/>
              </a:lnSpc>
              <a:spcBef>
                <a:spcPts val="0"/>
              </a:spcBef>
              <a:spcAft>
                <a:spcPts val="0"/>
              </a:spcAft>
              <a:buClr>
                <a:srgbClr val="999999"/>
              </a:buClr>
              <a:buSzPts val="1200"/>
              <a:buFont typeface="Nunito Light"/>
              <a:buChar char="■"/>
              <a:defRPr/>
            </a:lvl6pPr>
            <a:lvl7pPr lvl="6" algn="ctr">
              <a:lnSpc>
                <a:spcPct val="100000"/>
              </a:lnSpc>
              <a:spcBef>
                <a:spcPts val="0"/>
              </a:spcBef>
              <a:spcAft>
                <a:spcPts val="0"/>
              </a:spcAft>
              <a:buClr>
                <a:srgbClr val="999999"/>
              </a:buClr>
              <a:buSzPts val="1300"/>
              <a:buFont typeface="Nunito Light"/>
              <a:buChar char="●"/>
              <a:defRPr/>
            </a:lvl7pPr>
            <a:lvl8pPr lvl="7" algn="ctr">
              <a:lnSpc>
                <a:spcPct val="100000"/>
              </a:lnSpc>
              <a:spcBef>
                <a:spcPts val="0"/>
              </a:spcBef>
              <a:spcAft>
                <a:spcPts val="0"/>
              </a:spcAft>
              <a:buClr>
                <a:srgbClr val="999999"/>
              </a:buClr>
              <a:buSzPts val="1300"/>
              <a:buFont typeface="Nunito Light"/>
              <a:buChar char="○"/>
              <a:defRPr/>
            </a:lvl8pPr>
            <a:lvl9pPr lvl="8" algn="ctr">
              <a:lnSpc>
                <a:spcPct val="100000"/>
              </a:lnSpc>
              <a:spcBef>
                <a:spcPts val="0"/>
              </a:spcBef>
              <a:spcAft>
                <a:spcPts val="0"/>
              </a:spcAft>
              <a:buClr>
                <a:srgbClr val="999999"/>
              </a:buClr>
              <a:buSzPts val="1200"/>
              <a:buFont typeface="Nunito Light"/>
              <a:buChar char="■"/>
              <a:defRPr/>
            </a:lvl9pPr>
          </a:lstStyle>
          <a:p/>
        </p:txBody>
      </p:sp>
      <p:sp>
        <p:nvSpPr>
          <p:cNvPr id="76" name="Google Shape;76;p15"/>
          <p:cNvSpPr/>
          <p:nvPr>
            <p:ph idx="2" type="pic"/>
          </p:nvPr>
        </p:nvSpPr>
        <p:spPr>
          <a:xfrm>
            <a:off x="4384250" y="228375"/>
            <a:ext cx="4531200" cy="4686600"/>
          </a:xfrm>
          <a:prstGeom prst="rect">
            <a:avLst/>
          </a:prstGeom>
          <a:noFill/>
          <a:ln>
            <a:noFill/>
          </a:ln>
        </p:spPr>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p:cSld name="CUSTOM_6">
    <p:spTree>
      <p:nvGrpSpPr>
        <p:cNvPr id="77" name="Shape 77"/>
        <p:cNvGrpSpPr/>
        <p:nvPr/>
      </p:nvGrpSpPr>
      <p:grpSpPr>
        <a:xfrm>
          <a:off x="0" y="0"/>
          <a:ext cx="0" cy="0"/>
          <a:chOff x="0" y="0"/>
          <a:chExt cx="0" cy="0"/>
        </a:xfrm>
      </p:grpSpPr>
      <p:pic>
        <p:nvPicPr>
          <p:cNvPr id="78" name="Google Shape;78;p16" title="2b.png"/>
          <p:cNvPicPr preferRelativeResize="0"/>
          <p:nvPr/>
        </p:nvPicPr>
        <p:blipFill rotWithShape="1">
          <a:blip r:embed="rId2">
            <a:alphaModFix/>
          </a:blip>
          <a:srcRect b="0" l="0" r="0" t="0"/>
          <a:stretch/>
        </p:blipFill>
        <p:spPr>
          <a:xfrm>
            <a:off x="0" y="0"/>
            <a:ext cx="9144000" cy="5143522"/>
          </a:xfrm>
          <a:prstGeom prst="rect">
            <a:avLst/>
          </a:prstGeom>
          <a:noFill/>
          <a:ln>
            <a:noFill/>
          </a:ln>
        </p:spPr>
      </p:pic>
      <p:sp>
        <p:nvSpPr>
          <p:cNvPr id="79" name="Google Shape;79;p16"/>
          <p:cNvSpPr txBox="1"/>
          <p:nvPr>
            <p:ph type="title"/>
          </p:nvPr>
        </p:nvSpPr>
        <p:spPr>
          <a:xfrm>
            <a:off x="228450" y="3742679"/>
            <a:ext cx="8687100" cy="1172400"/>
          </a:xfrm>
          <a:prstGeom prst="rect">
            <a:avLst/>
          </a:prstGeom>
        </p:spPr>
        <p:txBody>
          <a:bodyPr anchorCtr="0" anchor="b" bIns="91425" lIns="91425" spcFirstLastPara="1" rIns="91425" wrap="square" tIns="91425">
            <a:noAutofit/>
          </a:bodyPr>
          <a:lstStyle>
            <a:lvl1pPr lvl="0">
              <a:spcBef>
                <a:spcPts val="0"/>
              </a:spcBef>
              <a:spcAft>
                <a:spcPts val="0"/>
              </a:spcAft>
              <a:buSzPts val="2600"/>
              <a:buNone/>
              <a:defRPr/>
            </a:lvl1pPr>
            <a:lvl2pPr lvl="1">
              <a:spcBef>
                <a:spcPts val="0"/>
              </a:spcBef>
              <a:spcAft>
                <a:spcPts val="0"/>
              </a:spcAft>
              <a:buSzPts val="3500"/>
              <a:buNone/>
              <a:defRPr/>
            </a:lvl2pPr>
            <a:lvl3pPr lvl="2">
              <a:spcBef>
                <a:spcPts val="0"/>
              </a:spcBef>
              <a:spcAft>
                <a:spcPts val="0"/>
              </a:spcAft>
              <a:buSzPts val="3500"/>
              <a:buNone/>
              <a:defRPr/>
            </a:lvl3pPr>
            <a:lvl4pPr lvl="3">
              <a:spcBef>
                <a:spcPts val="0"/>
              </a:spcBef>
              <a:spcAft>
                <a:spcPts val="0"/>
              </a:spcAft>
              <a:buSzPts val="3500"/>
              <a:buNone/>
              <a:defRPr/>
            </a:lvl4pPr>
            <a:lvl5pPr lvl="4">
              <a:spcBef>
                <a:spcPts val="0"/>
              </a:spcBef>
              <a:spcAft>
                <a:spcPts val="0"/>
              </a:spcAft>
              <a:buSzPts val="3500"/>
              <a:buNone/>
              <a:defRPr/>
            </a:lvl5pPr>
            <a:lvl6pPr lvl="5">
              <a:spcBef>
                <a:spcPts val="0"/>
              </a:spcBef>
              <a:spcAft>
                <a:spcPts val="0"/>
              </a:spcAft>
              <a:buSzPts val="3500"/>
              <a:buNone/>
              <a:defRPr/>
            </a:lvl6pPr>
            <a:lvl7pPr lvl="6">
              <a:spcBef>
                <a:spcPts val="0"/>
              </a:spcBef>
              <a:spcAft>
                <a:spcPts val="0"/>
              </a:spcAft>
              <a:buSzPts val="3500"/>
              <a:buNone/>
              <a:defRPr/>
            </a:lvl7pPr>
            <a:lvl8pPr lvl="7">
              <a:spcBef>
                <a:spcPts val="0"/>
              </a:spcBef>
              <a:spcAft>
                <a:spcPts val="0"/>
              </a:spcAft>
              <a:buSzPts val="3500"/>
              <a:buNone/>
              <a:defRPr/>
            </a:lvl8pPr>
            <a:lvl9pPr lvl="8">
              <a:spcBef>
                <a:spcPts val="0"/>
              </a:spcBef>
              <a:spcAft>
                <a:spcPts val="0"/>
              </a:spcAft>
              <a:buSzPts val="3500"/>
              <a:buNone/>
              <a:defRPr/>
            </a:lvl9pPr>
          </a:lstStyle>
          <a:p/>
        </p:txBody>
      </p:sp>
      <p:sp>
        <p:nvSpPr>
          <p:cNvPr id="80" name="Google Shape;80;p16"/>
          <p:cNvSpPr txBox="1"/>
          <p:nvPr>
            <p:ph idx="1" type="subTitle"/>
          </p:nvPr>
        </p:nvSpPr>
        <p:spPr>
          <a:xfrm>
            <a:off x="3294363" y="872800"/>
            <a:ext cx="2525400" cy="2347800"/>
          </a:xfrm>
          <a:prstGeom prst="rect">
            <a:avLst/>
          </a:prstGeom>
        </p:spPr>
        <p:txBody>
          <a:bodyPr anchorCtr="0" anchor="t" bIns="91425" lIns="91425" spcFirstLastPara="1" rIns="91425" wrap="square" tIns="91425">
            <a:noAutofit/>
          </a:bodyPr>
          <a:lstStyle>
            <a:lvl1pPr lvl="0">
              <a:lnSpc>
                <a:spcPct val="100000"/>
              </a:lnSpc>
              <a:spcBef>
                <a:spcPts val="0"/>
              </a:spcBef>
              <a:spcAft>
                <a:spcPts val="0"/>
              </a:spcAft>
              <a:buSzPts val="1400"/>
              <a:buNone/>
              <a:defRPr sz="1400">
                <a:latin typeface="Inter Light"/>
                <a:ea typeface="Inter Light"/>
                <a:cs typeface="Inter Light"/>
                <a:sym typeface="Inter Light"/>
              </a:defRPr>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p:txBody>
      </p:sp>
      <p:sp>
        <p:nvSpPr>
          <p:cNvPr id="81" name="Google Shape;81;p16"/>
          <p:cNvSpPr txBox="1"/>
          <p:nvPr>
            <p:ph idx="2" type="subTitle"/>
          </p:nvPr>
        </p:nvSpPr>
        <p:spPr>
          <a:xfrm>
            <a:off x="228450" y="872800"/>
            <a:ext cx="2525400" cy="2347800"/>
          </a:xfrm>
          <a:prstGeom prst="rect">
            <a:avLst/>
          </a:prstGeom>
        </p:spPr>
        <p:txBody>
          <a:bodyPr anchorCtr="0" anchor="t" bIns="91425" lIns="91425" spcFirstLastPara="1" rIns="91425" wrap="square" tIns="91425">
            <a:noAutofit/>
          </a:bodyPr>
          <a:lstStyle>
            <a:lvl1pPr lvl="0">
              <a:lnSpc>
                <a:spcPct val="100000"/>
              </a:lnSpc>
              <a:spcBef>
                <a:spcPts val="0"/>
              </a:spcBef>
              <a:spcAft>
                <a:spcPts val="0"/>
              </a:spcAft>
              <a:buSzPts val="1400"/>
              <a:buNone/>
              <a:defRPr sz="1400">
                <a:latin typeface="Inter Light"/>
                <a:ea typeface="Inter Light"/>
                <a:cs typeface="Inter Light"/>
                <a:sym typeface="Inter Light"/>
              </a:defRPr>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p:txBody>
      </p:sp>
      <p:sp>
        <p:nvSpPr>
          <p:cNvPr id="82" name="Google Shape;82;p16"/>
          <p:cNvSpPr txBox="1"/>
          <p:nvPr>
            <p:ph idx="3" type="subTitle"/>
          </p:nvPr>
        </p:nvSpPr>
        <p:spPr>
          <a:xfrm>
            <a:off x="6360275" y="872800"/>
            <a:ext cx="2525400" cy="2347800"/>
          </a:xfrm>
          <a:prstGeom prst="rect">
            <a:avLst/>
          </a:prstGeom>
        </p:spPr>
        <p:txBody>
          <a:bodyPr anchorCtr="0" anchor="t" bIns="91425" lIns="91425" spcFirstLastPara="1" rIns="91425" wrap="square" tIns="91425">
            <a:noAutofit/>
          </a:bodyPr>
          <a:lstStyle>
            <a:lvl1pPr lvl="0">
              <a:lnSpc>
                <a:spcPct val="100000"/>
              </a:lnSpc>
              <a:spcBef>
                <a:spcPts val="0"/>
              </a:spcBef>
              <a:spcAft>
                <a:spcPts val="0"/>
              </a:spcAft>
              <a:buSzPts val="1400"/>
              <a:buNone/>
              <a:defRPr sz="1400">
                <a:latin typeface="Inter Light"/>
                <a:ea typeface="Inter Light"/>
                <a:cs typeface="Inter Light"/>
                <a:sym typeface="Inter Light"/>
              </a:defRPr>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p:txBody>
      </p:sp>
      <p:sp>
        <p:nvSpPr>
          <p:cNvPr id="83" name="Google Shape;83;p16"/>
          <p:cNvSpPr txBox="1"/>
          <p:nvPr>
            <p:ph hasCustomPrompt="1" idx="4" type="title"/>
          </p:nvPr>
        </p:nvSpPr>
        <p:spPr>
          <a:xfrm>
            <a:off x="3293758" y="436556"/>
            <a:ext cx="678900" cy="310800"/>
          </a:xfrm>
          <a:prstGeom prst="rect">
            <a:avLst/>
          </a:prstGeom>
          <a:noFill/>
        </p:spPr>
        <p:txBody>
          <a:bodyPr anchorCtr="0" anchor="ctr" bIns="91425" lIns="91425" spcFirstLastPara="1" rIns="91425" wrap="square" tIns="91425">
            <a:noAutofit/>
          </a:bodyPr>
          <a:lstStyle>
            <a:lvl1pPr lvl="0">
              <a:spcBef>
                <a:spcPts val="0"/>
              </a:spcBef>
              <a:spcAft>
                <a:spcPts val="0"/>
              </a:spcAft>
              <a:buSzPts val="3000"/>
              <a:buNone/>
              <a:defRPr sz="2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r>
              <a:t>xx%</a:t>
            </a:r>
          </a:p>
        </p:txBody>
      </p:sp>
      <p:sp>
        <p:nvSpPr>
          <p:cNvPr id="84" name="Google Shape;84;p16"/>
          <p:cNvSpPr txBox="1"/>
          <p:nvPr>
            <p:ph hasCustomPrompt="1" idx="5" type="title"/>
          </p:nvPr>
        </p:nvSpPr>
        <p:spPr>
          <a:xfrm>
            <a:off x="228441" y="436706"/>
            <a:ext cx="677700" cy="310500"/>
          </a:xfrm>
          <a:prstGeom prst="rect">
            <a:avLst/>
          </a:prstGeom>
        </p:spPr>
        <p:txBody>
          <a:bodyPr anchorCtr="0" anchor="ctr" bIns="91425" lIns="91425" spcFirstLastPara="1" rIns="91425" wrap="square" tIns="91425">
            <a:noAutofit/>
          </a:bodyPr>
          <a:lstStyle>
            <a:lvl1pPr lvl="0">
              <a:spcBef>
                <a:spcPts val="0"/>
              </a:spcBef>
              <a:spcAft>
                <a:spcPts val="0"/>
              </a:spcAft>
              <a:buSzPts val="3000"/>
              <a:buNone/>
              <a:defRPr sz="2000"/>
            </a:lvl1pPr>
            <a:lvl2pPr lvl="1" algn="ctr">
              <a:spcBef>
                <a:spcPts val="0"/>
              </a:spcBef>
              <a:spcAft>
                <a:spcPts val="0"/>
              </a:spcAft>
              <a:buSzPts val="9600"/>
              <a:buNone/>
              <a:defRPr sz="9600"/>
            </a:lvl2pPr>
            <a:lvl3pPr lvl="2" algn="ctr">
              <a:spcBef>
                <a:spcPts val="0"/>
              </a:spcBef>
              <a:spcAft>
                <a:spcPts val="0"/>
              </a:spcAft>
              <a:buSzPts val="9600"/>
              <a:buNone/>
              <a:defRPr sz="9600"/>
            </a:lvl3pPr>
            <a:lvl4pPr lvl="3" algn="ctr">
              <a:spcBef>
                <a:spcPts val="0"/>
              </a:spcBef>
              <a:spcAft>
                <a:spcPts val="0"/>
              </a:spcAft>
              <a:buSzPts val="9600"/>
              <a:buNone/>
              <a:defRPr sz="9600"/>
            </a:lvl4pPr>
            <a:lvl5pPr lvl="4" algn="ctr">
              <a:spcBef>
                <a:spcPts val="0"/>
              </a:spcBef>
              <a:spcAft>
                <a:spcPts val="0"/>
              </a:spcAft>
              <a:buSzPts val="9600"/>
              <a:buNone/>
              <a:defRPr sz="9600"/>
            </a:lvl5pPr>
            <a:lvl6pPr lvl="5" algn="ctr">
              <a:spcBef>
                <a:spcPts val="0"/>
              </a:spcBef>
              <a:spcAft>
                <a:spcPts val="0"/>
              </a:spcAft>
              <a:buSzPts val="9600"/>
              <a:buNone/>
              <a:defRPr sz="9600"/>
            </a:lvl6pPr>
            <a:lvl7pPr lvl="6" algn="ctr">
              <a:spcBef>
                <a:spcPts val="0"/>
              </a:spcBef>
              <a:spcAft>
                <a:spcPts val="0"/>
              </a:spcAft>
              <a:buSzPts val="9600"/>
              <a:buNone/>
              <a:defRPr sz="9600"/>
            </a:lvl7pPr>
            <a:lvl8pPr lvl="7" algn="ctr">
              <a:spcBef>
                <a:spcPts val="0"/>
              </a:spcBef>
              <a:spcAft>
                <a:spcPts val="0"/>
              </a:spcAft>
              <a:buSzPts val="9600"/>
              <a:buNone/>
              <a:defRPr sz="9600"/>
            </a:lvl8pPr>
            <a:lvl9pPr lvl="8" algn="ctr">
              <a:spcBef>
                <a:spcPts val="0"/>
              </a:spcBef>
              <a:spcAft>
                <a:spcPts val="0"/>
              </a:spcAft>
              <a:buSzPts val="9600"/>
              <a:buNone/>
              <a:defRPr sz="9600"/>
            </a:lvl9pPr>
          </a:lstStyle>
          <a:p>
            <a:r>
              <a:t>xx%</a:t>
            </a:r>
          </a:p>
        </p:txBody>
      </p:sp>
      <p:sp>
        <p:nvSpPr>
          <p:cNvPr id="85" name="Google Shape;85;p16"/>
          <p:cNvSpPr txBox="1"/>
          <p:nvPr>
            <p:ph hasCustomPrompt="1" idx="6" type="title"/>
          </p:nvPr>
        </p:nvSpPr>
        <p:spPr>
          <a:xfrm>
            <a:off x="6360275" y="436556"/>
            <a:ext cx="678900" cy="310800"/>
          </a:xfrm>
          <a:prstGeom prst="rect">
            <a:avLst/>
          </a:prstGeom>
        </p:spPr>
        <p:txBody>
          <a:bodyPr anchorCtr="0" anchor="ctr" bIns="91425" lIns="91425" spcFirstLastPara="1" rIns="91425" wrap="square" tIns="91425">
            <a:noAutofit/>
          </a:bodyPr>
          <a:lstStyle>
            <a:lvl1pPr lvl="0">
              <a:spcBef>
                <a:spcPts val="0"/>
              </a:spcBef>
              <a:spcAft>
                <a:spcPts val="0"/>
              </a:spcAft>
              <a:buSzPts val="3000"/>
              <a:buNone/>
              <a:defRPr sz="2000"/>
            </a:lvl1pPr>
            <a:lvl2pPr lvl="1" algn="ctr">
              <a:spcBef>
                <a:spcPts val="0"/>
              </a:spcBef>
              <a:spcAft>
                <a:spcPts val="0"/>
              </a:spcAft>
              <a:buSzPts val="6200"/>
              <a:buNone/>
              <a:defRPr sz="6200"/>
            </a:lvl2pPr>
            <a:lvl3pPr lvl="2" algn="ctr">
              <a:spcBef>
                <a:spcPts val="0"/>
              </a:spcBef>
              <a:spcAft>
                <a:spcPts val="0"/>
              </a:spcAft>
              <a:buSzPts val="6200"/>
              <a:buNone/>
              <a:defRPr sz="6200"/>
            </a:lvl3pPr>
            <a:lvl4pPr lvl="3" algn="ctr">
              <a:spcBef>
                <a:spcPts val="0"/>
              </a:spcBef>
              <a:spcAft>
                <a:spcPts val="0"/>
              </a:spcAft>
              <a:buSzPts val="6200"/>
              <a:buNone/>
              <a:defRPr sz="6200"/>
            </a:lvl4pPr>
            <a:lvl5pPr lvl="4" algn="ctr">
              <a:spcBef>
                <a:spcPts val="0"/>
              </a:spcBef>
              <a:spcAft>
                <a:spcPts val="0"/>
              </a:spcAft>
              <a:buSzPts val="6200"/>
              <a:buNone/>
              <a:defRPr sz="6200"/>
            </a:lvl5pPr>
            <a:lvl6pPr lvl="5" algn="ctr">
              <a:spcBef>
                <a:spcPts val="0"/>
              </a:spcBef>
              <a:spcAft>
                <a:spcPts val="0"/>
              </a:spcAft>
              <a:buSzPts val="6200"/>
              <a:buNone/>
              <a:defRPr sz="6200"/>
            </a:lvl6pPr>
            <a:lvl7pPr lvl="6" algn="ctr">
              <a:spcBef>
                <a:spcPts val="0"/>
              </a:spcBef>
              <a:spcAft>
                <a:spcPts val="0"/>
              </a:spcAft>
              <a:buSzPts val="6200"/>
              <a:buNone/>
              <a:defRPr sz="6200"/>
            </a:lvl7pPr>
            <a:lvl8pPr lvl="7" algn="ctr">
              <a:spcBef>
                <a:spcPts val="0"/>
              </a:spcBef>
              <a:spcAft>
                <a:spcPts val="0"/>
              </a:spcAft>
              <a:buSzPts val="6200"/>
              <a:buNone/>
              <a:defRPr sz="6200"/>
            </a:lvl8pPr>
            <a:lvl9pPr lvl="8" algn="ctr">
              <a:spcBef>
                <a:spcPts val="0"/>
              </a:spcBef>
              <a:spcAft>
                <a:spcPts val="0"/>
              </a:spcAft>
              <a:buSzPts val="6200"/>
              <a:buNone/>
              <a:defRPr sz="6200"/>
            </a:lvl9pPr>
          </a:lstStyle>
          <a:p>
            <a:r>
              <a:t>xx%</a:t>
            </a: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four columns">
  <p:cSld name="CUSTOM_5">
    <p:spTree>
      <p:nvGrpSpPr>
        <p:cNvPr id="86" name="Shape 86"/>
        <p:cNvGrpSpPr/>
        <p:nvPr/>
      </p:nvGrpSpPr>
      <p:grpSpPr>
        <a:xfrm>
          <a:off x="0" y="0"/>
          <a:ext cx="0" cy="0"/>
          <a:chOff x="0" y="0"/>
          <a:chExt cx="0" cy="0"/>
        </a:xfrm>
      </p:grpSpPr>
      <p:pic>
        <p:nvPicPr>
          <p:cNvPr id="87" name="Google Shape;87;p17" title="3b.png"/>
          <p:cNvPicPr preferRelativeResize="0"/>
          <p:nvPr/>
        </p:nvPicPr>
        <p:blipFill rotWithShape="1">
          <a:blip r:embed="rId2">
            <a:alphaModFix/>
          </a:blip>
          <a:srcRect b="0" l="0" r="0" t="0"/>
          <a:stretch/>
        </p:blipFill>
        <p:spPr>
          <a:xfrm>
            <a:off x="0" y="0"/>
            <a:ext cx="9144000" cy="5143522"/>
          </a:xfrm>
          <a:prstGeom prst="rect">
            <a:avLst/>
          </a:prstGeom>
          <a:noFill/>
          <a:ln>
            <a:noFill/>
          </a:ln>
        </p:spPr>
      </p:pic>
      <p:sp>
        <p:nvSpPr>
          <p:cNvPr id="88" name="Google Shape;88;p17"/>
          <p:cNvSpPr txBox="1"/>
          <p:nvPr>
            <p:ph type="title"/>
          </p:nvPr>
        </p:nvSpPr>
        <p:spPr>
          <a:xfrm>
            <a:off x="228600" y="1936975"/>
            <a:ext cx="3248700" cy="1269600"/>
          </a:xfrm>
          <a:prstGeom prst="rect">
            <a:avLst/>
          </a:prstGeom>
        </p:spPr>
        <p:txBody>
          <a:bodyPr anchorCtr="0" anchor="ctr" bIns="91425" lIns="91425" spcFirstLastPara="1" rIns="91425" wrap="square" tIns="91425">
            <a:noAutofit/>
          </a:bodyPr>
          <a:lstStyle>
            <a:lvl1pPr lvl="0">
              <a:spcBef>
                <a:spcPts val="0"/>
              </a:spcBef>
              <a:spcAft>
                <a:spcPts val="0"/>
              </a:spcAft>
              <a:buSzPts val="2600"/>
              <a:buNone/>
              <a:defRPr/>
            </a:lvl1pPr>
            <a:lvl2pPr lvl="1">
              <a:spcBef>
                <a:spcPts val="0"/>
              </a:spcBef>
              <a:spcAft>
                <a:spcPts val="0"/>
              </a:spcAft>
              <a:buSzPts val="3500"/>
              <a:buNone/>
              <a:defRPr/>
            </a:lvl2pPr>
            <a:lvl3pPr lvl="2">
              <a:spcBef>
                <a:spcPts val="0"/>
              </a:spcBef>
              <a:spcAft>
                <a:spcPts val="0"/>
              </a:spcAft>
              <a:buSzPts val="3500"/>
              <a:buNone/>
              <a:defRPr/>
            </a:lvl3pPr>
            <a:lvl4pPr lvl="3">
              <a:spcBef>
                <a:spcPts val="0"/>
              </a:spcBef>
              <a:spcAft>
                <a:spcPts val="0"/>
              </a:spcAft>
              <a:buSzPts val="3500"/>
              <a:buNone/>
              <a:defRPr/>
            </a:lvl4pPr>
            <a:lvl5pPr lvl="4">
              <a:spcBef>
                <a:spcPts val="0"/>
              </a:spcBef>
              <a:spcAft>
                <a:spcPts val="0"/>
              </a:spcAft>
              <a:buSzPts val="3500"/>
              <a:buNone/>
              <a:defRPr/>
            </a:lvl5pPr>
            <a:lvl6pPr lvl="5">
              <a:spcBef>
                <a:spcPts val="0"/>
              </a:spcBef>
              <a:spcAft>
                <a:spcPts val="0"/>
              </a:spcAft>
              <a:buSzPts val="3500"/>
              <a:buNone/>
              <a:defRPr/>
            </a:lvl6pPr>
            <a:lvl7pPr lvl="6">
              <a:spcBef>
                <a:spcPts val="0"/>
              </a:spcBef>
              <a:spcAft>
                <a:spcPts val="0"/>
              </a:spcAft>
              <a:buSzPts val="3500"/>
              <a:buNone/>
              <a:defRPr/>
            </a:lvl7pPr>
            <a:lvl8pPr lvl="7">
              <a:spcBef>
                <a:spcPts val="0"/>
              </a:spcBef>
              <a:spcAft>
                <a:spcPts val="0"/>
              </a:spcAft>
              <a:buSzPts val="3500"/>
              <a:buNone/>
              <a:defRPr/>
            </a:lvl8pPr>
            <a:lvl9pPr lvl="8">
              <a:spcBef>
                <a:spcPts val="0"/>
              </a:spcBef>
              <a:spcAft>
                <a:spcPts val="0"/>
              </a:spcAft>
              <a:buSzPts val="3500"/>
              <a:buNone/>
              <a:defRPr/>
            </a:lvl9pPr>
          </a:lstStyle>
          <a:p/>
        </p:txBody>
      </p:sp>
      <p:sp>
        <p:nvSpPr>
          <p:cNvPr id="89" name="Google Shape;89;p17"/>
          <p:cNvSpPr txBox="1"/>
          <p:nvPr>
            <p:ph idx="1" type="subTitle"/>
          </p:nvPr>
        </p:nvSpPr>
        <p:spPr>
          <a:xfrm>
            <a:off x="5061325" y="647121"/>
            <a:ext cx="3854400" cy="596400"/>
          </a:xfrm>
          <a:prstGeom prst="rect">
            <a:avLst/>
          </a:prstGeom>
        </p:spPr>
        <p:txBody>
          <a:bodyPr anchorCtr="0" anchor="t" bIns="91425" lIns="91425" spcFirstLastPara="1" rIns="91425" wrap="square" tIns="91425">
            <a:noAutofit/>
          </a:bodyPr>
          <a:lstStyle>
            <a:lvl1pPr lvl="0">
              <a:lnSpc>
                <a:spcPct val="100000"/>
              </a:lnSpc>
              <a:spcBef>
                <a:spcPts val="0"/>
              </a:spcBef>
              <a:spcAft>
                <a:spcPts val="0"/>
              </a:spcAft>
              <a:buSzPts val="1400"/>
              <a:buNone/>
              <a:defRPr sz="1200">
                <a:latin typeface="Inter Light"/>
                <a:ea typeface="Inter Light"/>
                <a:cs typeface="Inter Light"/>
                <a:sym typeface="Inter Light"/>
              </a:defRPr>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p:txBody>
      </p:sp>
      <p:sp>
        <p:nvSpPr>
          <p:cNvPr id="90" name="Google Shape;90;p17"/>
          <p:cNvSpPr txBox="1"/>
          <p:nvPr>
            <p:ph idx="2" type="subTitle"/>
          </p:nvPr>
        </p:nvSpPr>
        <p:spPr>
          <a:xfrm>
            <a:off x="5061325" y="228675"/>
            <a:ext cx="3854400" cy="484500"/>
          </a:xfrm>
          <a:prstGeom prst="rect">
            <a:avLst/>
          </a:prstGeom>
        </p:spPr>
        <p:txBody>
          <a:bodyPr anchorCtr="0" anchor="b" bIns="91425" lIns="91425" spcFirstLastPara="1" rIns="91425" wrap="square" tIns="91425">
            <a:noAutofit/>
          </a:bodyPr>
          <a:lstStyle>
            <a:lvl1pPr lvl="0">
              <a:lnSpc>
                <a:spcPct val="100000"/>
              </a:lnSpc>
              <a:spcBef>
                <a:spcPts val="0"/>
              </a:spcBef>
              <a:spcAft>
                <a:spcPts val="0"/>
              </a:spcAft>
              <a:buSzPts val="2400"/>
              <a:buFont typeface="Syne"/>
              <a:buNone/>
              <a:defRPr b="1" sz="1600">
                <a:latin typeface="Syne"/>
                <a:ea typeface="Syne"/>
                <a:cs typeface="Syne"/>
                <a:sym typeface="Syne"/>
              </a:defRPr>
            </a:lvl1pPr>
            <a:lvl2pPr lvl="1" algn="ctr">
              <a:lnSpc>
                <a:spcPct val="100000"/>
              </a:lnSpc>
              <a:spcBef>
                <a:spcPts val="0"/>
              </a:spcBef>
              <a:spcAft>
                <a:spcPts val="0"/>
              </a:spcAft>
              <a:buSzPts val="2400"/>
              <a:buFont typeface="Syne"/>
              <a:buNone/>
              <a:defRPr b="1" sz="2400">
                <a:latin typeface="Syne"/>
                <a:ea typeface="Syne"/>
                <a:cs typeface="Syne"/>
                <a:sym typeface="Syne"/>
              </a:defRPr>
            </a:lvl2pPr>
            <a:lvl3pPr lvl="2" algn="ctr">
              <a:lnSpc>
                <a:spcPct val="100000"/>
              </a:lnSpc>
              <a:spcBef>
                <a:spcPts val="0"/>
              </a:spcBef>
              <a:spcAft>
                <a:spcPts val="0"/>
              </a:spcAft>
              <a:buSzPts val="2400"/>
              <a:buFont typeface="Syne"/>
              <a:buNone/>
              <a:defRPr b="1" sz="2400">
                <a:latin typeface="Syne"/>
                <a:ea typeface="Syne"/>
                <a:cs typeface="Syne"/>
                <a:sym typeface="Syne"/>
              </a:defRPr>
            </a:lvl3pPr>
            <a:lvl4pPr lvl="3" algn="ctr">
              <a:lnSpc>
                <a:spcPct val="100000"/>
              </a:lnSpc>
              <a:spcBef>
                <a:spcPts val="0"/>
              </a:spcBef>
              <a:spcAft>
                <a:spcPts val="0"/>
              </a:spcAft>
              <a:buSzPts val="2400"/>
              <a:buFont typeface="Syne"/>
              <a:buNone/>
              <a:defRPr b="1" sz="2400">
                <a:latin typeface="Syne"/>
                <a:ea typeface="Syne"/>
                <a:cs typeface="Syne"/>
                <a:sym typeface="Syne"/>
              </a:defRPr>
            </a:lvl4pPr>
            <a:lvl5pPr lvl="4" algn="ctr">
              <a:lnSpc>
                <a:spcPct val="100000"/>
              </a:lnSpc>
              <a:spcBef>
                <a:spcPts val="0"/>
              </a:spcBef>
              <a:spcAft>
                <a:spcPts val="0"/>
              </a:spcAft>
              <a:buSzPts val="2400"/>
              <a:buFont typeface="Syne"/>
              <a:buNone/>
              <a:defRPr b="1" sz="2400">
                <a:latin typeface="Syne"/>
                <a:ea typeface="Syne"/>
                <a:cs typeface="Syne"/>
                <a:sym typeface="Syne"/>
              </a:defRPr>
            </a:lvl5pPr>
            <a:lvl6pPr lvl="5" algn="ctr">
              <a:lnSpc>
                <a:spcPct val="100000"/>
              </a:lnSpc>
              <a:spcBef>
                <a:spcPts val="0"/>
              </a:spcBef>
              <a:spcAft>
                <a:spcPts val="0"/>
              </a:spcAft>
              <a:buSzPts val="2400"/>
              <a:buFont typeface="Syne"/>
              <a:buNone/>
              <a:defRPr b="1" sz="2400">
                <a:latin typeface="Syne"/>
                <a:ea typeface="Syne"/>
                <a:cs typeface="Syne"/>
                <a:sym typeface="Syne"/>
              </a:defRPr>
            </a:lvl6pPr>
            <a:lvl7pPr lvl="6" algn="ctr">
              <a:lnSpc>
                <a:spcPct val="100000"/>
              </a:lnSpc>
              <a:spcBef>
                <a:spcPts val="0"/>
              </a:spcBef>
              <a:spcAft>
                <a:spcPts val="0"/>
              </a:spcAft>
              <a:buSzPts val="2400"/>
              <a:buFont typeface="Syne"/>
              <a:buNone/>
              <a:defRPr b="1" sz="2400">
                <a:latin typeface="Syne"/>
                <a:ea typeface="Syne"/>
                <a:cs typeface="Syne"/>
                <a:sym typeface="Syne"/>
              </a:defRPr>
            </a:lvl7pPr>
            <a:lvl8pPr lvl="7" algn="ctr">
              <a:lnSpc>
                <a:spcPct val="100000"/>
              </a:lnSpc>
              <a:spcBef>
                <a:spcPts val="0"/>
              </a:spcBef>
              <a:spcAft>
                <a:spcPts val="0"/>
              </a:spcAft>
              <a:buSzPts val="2400"/>
              <a:buFont typeface="Syne"/>
              <a:buNone/>
              <a:defRPr b="1" sz="2400">
                <a:latin typeface="Syne"/>
                <a:ea typeface="Syne"/>
                <a:cs typeface="Syne"/>
                <a:sym typeface="Syne"/>
              </a:defRPr>
            </a:lvl8pPr>
            <a:lvl9pPr lvl="8" algn="ctr">
              <a:lnSpc>
                <a:spcPct val="100000"/>
              </a:lnSpc>
              <a:spcBef>
                <a:spcPts val="0"/>
              </a:spcBef>
              <a:spcAft>
                <a:spcPts val="0"/>
              </a:spcAft>
              <a:buSzPts val="2400"/>
              <a:buFont typeface="Syne"/>
              <a:buNone/>
              <a:defRPr b="1" sz="2400">
                <a:latin typeface="Syne"/>
                <a:ea typeface="Syne"/>
                <a:cs typeface="Syne"/>
                <a:sym typeface="Syne"/>
              </a:defRPr>
            </a:lvl9pPr>
          </a:lstStyle>
          <a:p/>
        </p:txBody>
      </p:sp>
      <p:sp>
        <p:nvSpPr>
          <p:cNvPr id="91" name="Google Shape;91;p17"/>
          <p:cNvSpPr txBox="1"/>
          <p:nvPr>
            <p:ph hasCustomPrompt="1" idx="3" type="title"/>
          </p:nvPr>
        </p:nvSpPr>
        <p:spPr>
          <a:xfrm>
            <a:off x="4500325" y="228595"/>
            <a:ext cx="561000" cy="484500"/>
          </a:xfrm>
          <a:prstGeom prst="rect">
            <a:avLst/>
          </a:prstGeom>
          <a:noFill/>
        </p:spPr>
        <p:txBody>
          <a:bodyPr anchorCtr="0" anchor="b" bIns="91425" lIns="91425" spcFirstLastPara="1" rIns="91425" wrap="square" tIns="91425">
            <a:noAutofit/>
          </a:bodyPr>
          <a:lstStyle>
            <a:lvl1pPr lvl="0">
              <a:spcBef>
                <a:spcPts val="0"/>
              </a:spcBef>
              <a:spcAft>
                <a:spcPts val="0"/>
              </a:spcAft>
              <a:buSzPts val="3000"/>
              <a:buNone/>
              <a:defRPr sz="2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r>
              <a:t>xx%</a:t>
            </a:r>
          </a:p>
        </p:txBody>
      </p:sp>
      <p:sp>
        <p:nvSpPr>
          <p:cNvPr id="92" name="Google Shape;92;p17"/>
          <p:cNvSpPr txBox="1"/>
          <p:nvPr>
            <p:ph idx="4" type="subTitle"/>
          </p:nvPr>
        </p:nvSpPr>
        <p:spPr>
          <a:xfrm>
            <a:off x="5061325" y="1871014"/>
            <a:ext cx="3854400" cy="596400"/>
          </a:xfrm>
          <a:prstGeom prst="rect">
            <a:avLst/>
          </a:prstGeom>
        </p:spPr>
        <p:txBody>
          <a:bodyPr anchorCtr="0" anchor="t" bIns="91425" lIns="91425" spcFirstLastPara="1" rIns="91425" wrap="square" tIns="91425">
            <a:noAutofit/>
          </a:bodyPr>
          <a:lstStyle>
            <a:lvl1pPr lvl="0">
              <a:lnSpc>
                <a:spcPct val="100000"/>
              </a:lnSpc>
              <a:spcBef>
                <a:spcPts val="0"/>
              </a:spcBef>
              <a:spcAft>
                <a:spcPts val="0"/>
              </a:spcAft>
              <a:buSzPts val="1400"/>
              <a:buNone/>
              <a:defRPr sz="1200">
                <a:latin typeface="Inter Light"/>
                <a:ea typeface="Inter Light"/>
                <a:cs typeface="Inter Light"/>
                <a:sym typeface="Inter Light"/>
              </a:defRPr>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p:txBody>
      </p:sp>
      <p:sp>
        <p:nvSpPr>
          <p:cNvPr id="93" name="Google Shape;93;p17"/>
          <p:cNvSpPr txBox="1"/>
          <p:nvPr>
            <p:ph idx="5" type="subTitle"/>
          </p:nvPr>
        </p:nvSpPr>
        <p:spPr>
          <a:xfrm>
            <a:off x="5061325" y="1452568"/>
            <a:ext cx="3854400" cy="484500"/>
          </a:xfrm>
          <a:prstGeom prst="rect">
            <a:avLst/>
          </a:prstGeom>
        </p:spPr>
        <p:txBody>
          <a:bodyPr anchorCtr="0" anchor="b" bIns="91425" lIns="91425" spcFirstLastPara="1" rIns="91425" wrap="square" tIns="91425">
            <a:noAutofit/>
          </a:bodyPr>
          <a:lstStyle>
            <a:lvl1pPr lvl="0">
              <a:lnSpc>
                <a:spcPct val="100000"/>
              </a:lnSpc>
              <a:spcBef>
                <a:spcPts val="0"/>
              </a:spcBef>
              <a:spcAft>
                <a:spcPts val="0"/>
              </a:spcAft>
              <a:buSzPts val="2400"/>
              <a:buFont typeface="Syne"/>
              <a:buNone/>
              <a:defRPr b="1" sz="1600">
                <a:latin typeface="Syne"/>
                <a:ea typeface="Syne"/>
                <a:cs typeface="Syne"/>
                <a:sym typeface="Syne"/>
              </a:defRPr>
            </a:lvl1pPr>
            <a:lvl2pPr lvl="1" algn="ctr">
              <a:lnSpc>
                <a:spcPct val="100000"/>
              </a:lnSpc>
              <a:spcBef>
                <a:spcPts val="0"/>
              </a:spcBef>
              <a:spcAft>
                <a:spcPts val="0"/>
              </a:spcAft>
              <a:buSzPts val="2400"/>
              <a:buFont typeface="Syne"/>
              <a:buNone/>
              <a:defRPr b="1" sz="2400">
                <a:latin typeface="Syne"/>
                <a:ea typeface="Syne"/>
                <a:cs typeface="Syne"/>
                <a:sym typeface="Syne"/>
              </a:defRPr>
            </a:lvl2pPr>
            <a:lvl3pPr lvl="2" algn="ctr">
              <a:lnSpc>
                <a:spcPct val="100000"/>
              </a:lnSpc>
              <a:spcBef>
                <a:spcPts val="0"/>
              </a:spcBef>
              <a:spcAft>
                <a:spcPts val="0"/>
              </a:spcAft>
              <a:buSzPts val="2400"/>
              <a:buFont typeface="Syne"/>
              <a:buNone/>
              <a:defRPr b="1" sz="2400">
                <a:latin typeface="Syne"/>
                <a:ea typeface="Syne"/>
                <a:cs typeface="Syne"/>
                <a:sym typeface="Syne"/>
              </a:defRPr>
            </a:lvl3pPr>
            <a:lvl4pPr lvl="3" algn="ctr">
              <a:lnSpc>
                <a:spcPct val="100000"/>
              </a:lnSpc>
              <a:spcBef>
                <a:spcPts val="0"/>
              </a:spcBef>
              <a:spcAft>
                <a:spcPts val="0"/>
              </a:spcAft>
              <a:buSzPts val="2400"/>
              <a:buFont typeface="Syne"/>
              <a:buNone/>
              <a:defRPr b="1" sz="2400">
                <a:latin typeface="Syne"/>
                <a:ea typeface="Syne"/>
                <a:cs typeface="Syne"/>
                <a:sym typeface="Syne"/>
              </a:defRPr>
            </a:lvl4pPr>
            <a:lvl5pPr lvl="4" algn="ctr">
              <a:lnSpc>
                <a:spcPct val="100000"/>
              </a:lnSpc>
              <a:spcBef>
                <a:spcPts val="0"/>
              </a:spcBef>
              <a:spcAft>
                <a:spcPts val="0"/>
              </a:spcAft>
              <a:buSzPts val="2400"/>
              <a:buFont typeface="Syne"/>
              <a:buNone/>
              <a:defRPr b="1" sz="2400">
                <a:latin typeface="Syne"/>
                <a:ea typeface="Syne"/>
                <a:cs typeface="Syne"/>
                <a:sym typeface="Syne"/>
              </a:defRPr>
            </a:lvl5pPr>
            <a:lvl6pPr lvl="5" algn="ctr">
              <a:lnSpc>
                <a:spcPct val="100000"/>
              </a:lnSpc>
              <a:spcBef>
                <a:spcPts val="0"/>
              </a:spcBef>
              <a:spcAft>
                <a:spcPts val="0"/>
              </a:spcAft>
              <a:buSzPts val="2400"/>
              <a:buFont typeface="Syne"/>
              <a:buNone/>
              <a:defRPr b="1" sz="2400">
                <a:latin typeface="Syne"/>
                <a:ea typeface="Syne"/>
                <a:cs typeface="Syne"/>
                <a:sym typeface="Syne"/>
              </a:defRPr>
            </a:lvl6pPr>
            <a:lvl7pPr lvl="6" algn="ctr">
              <a:lnSpc>
                <a:spcPct val="100000"/>
              </a:lnSpc>
              <a:spcBef>
                <a:spcPts val="0"/>
              </a:spcBef>
              <a:spcAft>
                <a:spcPts val="0"/>
              </a:spcAft>
              <a:buSzPts val="2400"/>
              <a:buFont typeface="Syne"/>
              <a:buNone/>
              <a:defRPr b="1" sz="2400">
                <a:latin typeface="Syne"/>
                <a:ea typeface="Syne"/>
                <a:cs typeface="Syne"/>
                <a:sym typeface="Syne"/>
              </a:defRPr>
            </a:lvl7pPr>
            <a:lvl8pPr lvl="7" algn="ctr">
              <a:lnSpc>
                <a:spcPct val="100000"/>
              </a:lnSpc>
              <a:spcBef>
                <a:spcPts val="0"/>
              </a:spcBef>
              <a:spcAft>
                <a:spcPts val="0"/>
              </a:spcAft>
              <a:buSzPts val="2400"/>
              <a:buFont typeface="Syne"/>
              <a:buNone/>
              <a:defRPr b="1" sz="2400">
                <a:latin typeface="Syne"/>
                <a:ea typeface="Syne"/>
                <a:cs typeface="Syne"/>
                <a:sym typeface="Syne"/>
              </a:defRPr>
            </a:lvl8pPr>
            <a:lvl9pPr lvl="8" algn="ctr">
              <a:lnSpc>
                <a:spcPct val="100000"/>
              </a:lnSpc>
              <a:spcBef>
                <a:spcPts val="0"/>
              </a:spcBef>
              <a:spcAft>
                <a:spcPts val="0"/>
              </a:spcAft>
              <a:buSzPts val="2400"/>
              <a:buFont typeface="Syne"/>
              <a:buNone/>
              <a:defRPr b="1" sz="2400">
                <a:latin typeface="Syne"/>
                <a:ea typeface="Syne"/>
                <a:cs typeface="Syne"/>
                <a:sym typeface="Syne"/>
              </a:defRPr>
            </a:lvl9pPr>
          </a:lstStyle>
          <a:p/>
        </p:txBody>
      </p:sp>
      <p:sp>
        <p:nvSpPr>
          <p:cNvPr id="94" name="Google Shape;94;p17"/>
          <p:cNvSpPr txBox="1"/>
          <p:nvPr>
            <p:ph hasCustomPrompt="1" idx="6" type="title"/>
          </p:nvPr>
        </p:nvSpPr>
        <p:spPr>
          <a:xfrm>
            <a:off x="4500325" y="1452487"/>
            <a:ext cx="561000" cy="484500"/>
          </a:xfrm>
          <a:prstGeom prst="rect">
            <a:avLst/>
          </a:prstGeom>
          <a:noFill/>
        </p:spPr>
        <p:txBody>
          <a:bodyPr anchorCtr="0" anchor="b" bIns="91425" lIns="91425" spcFirstLastPara="1" rIns="91425" wrap="square" tIns="91425">
            <a:noAutofit/>
          </a:bodyPr>
          <a:lstStyle>
            <a:lvl1pPr lvl="0">
              <a:spcBef>
                <a:spcPts val="0"/>
              </a:spcBef>
              <a:spcAft>
                <a:spcPts val="0"/>
              </a:spcAft>
              <a:buSzPts val="3000"/>
              <a:buNone/>
              <a:defRPr sz="2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r>
              <a:t>xx%</a:t>
            </a:r>
          </a:p>
        </p:txBody>
      </p:sp>
      <p:sp>
        <p:nvSpPr>
          <p:cNvPr id="95" name="Google Shape;95;p17"/>
          <p:cNvSpPr txBox="1"/>
          <p:nvPr>
            <p:ph idx="7" type="subTitle"/>
          </p:nvPr>
        </p:nvSpPr>
        <p:spPr>
          <a:xfrm>
            <a:off x="5061325" y="3094907"/>
            <a:ext cx="3854400" cy="596400"/>
          </a:xfrm>
          <a:prstGeom prst="rect">
            <a:avLst/>
          </a:prstGeom>
        </p:spPr>
        <p:txBody>
          <a:bodyPr anchorCtr="0" anchor="t" bIns="91425" lIns="91425" spcFirstLastPara="1" rIns="91425" wrap="square" tIns="91425">
            <a:noAutofit/>
          </a:bodyPr>
          <a:lstStyle>
            <a:lvl1pPr lvl="0">
              <a:lnSpc>
                <a:spcPct val="100000"/>
              </a:lnSpc>
              <a:spcBef>
                <a:spcPts val="0"/>
              </a:spcBef>
              <a:spcAft>
                <a:spcPts val="0"/>
              </a:spcAft>
              <a:buSzPts val="1400"/>
              <a:buNone/>
              <a:defRPr sz="1200">
                <a:latin typeface="Inter Light"/>
                <a:ea typeface="Inter Light"/>
                <a:cs typeface="Inter Light"/>
                <a:sym typeface="Inter Light"/>
              </a:defRPr>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p:txBody>
      </p:sp>
      <p:sp>
        <p:nvSpPr>
          <p:cNvPr id="96" name="Google Shape;96;p17"/>
          <p:cNvSpPr txBox="1"/>
          <p:nvPr>
            <p:ph idx="8" type="subTitle"/>
          </p:nvPr>
        </p:nvSpPr>
        <p:spPr>
          <a:xfrm>
            <a:off x="5061325" y="2676461"/>
            <a:ext cx="3854400" cy="484500"/>
          </a:xfrm>
          <a:prstGeom prst="rect">
            <a:avLst/>
          </a:prstGeom>
        </p:spPr>
        <p:txBody>
          <a:bodyPr anchorCtr="0" anchor="b" bIns="91425" lIns="91425" spcFirstLastPara="1" rIns="91425" wrap="square" tIns="91425">
            <a:noAutofit/>
          </a:bodyPr>
          <a:lstStyle>
            <a:lvl1pPr lvl="0">
              <a:lnSpc>
                <a:spcPct val="100000"/>
              </a:lnSpc>
              <a:spcBef>
                <a:spcPts val="0"/>
              </a:spcBef>
              <a:spcAft>
                <a:spcPts val="0"/>
              </a:spcAft>
              <a:buSzPts val="2400"/>
              <a:buFont typeface="Syne"/>
              <a:buNone/>
              <a:defRPr b="1" sz="1600">
                <a:latin typeface="Syne"/>
                <a:ea typeface="Syne"/>
                <a:cs typeface="Syne"/>
                <a:sym typeface="Syne"/>
              </a:defRPr>
            </a:lvl1pPr>
            <a:lvl2pPr lvl="1" algn="ctr">
              <a:lnSpc>
                <a:spcPct val="100000"/>
              </a:lnSpc>
              <a:spcBef>
                <a:spcPts val="0"/>
              </a:spcBef>
              <a:spcAft>
                <a:spcPts val="0"/>
              </a:spcAft>
              <a:buSzPts val="2400"/>
              <a:buFont typeface="Syne"/>
              <a:buNone/>
              <a:defRPr b="1" sz="2400">
                <a:latin typeface="Syne"/>
                <a:ea typeface="Syne"/>
                <a:cs typeface="Syne"/>
                <a:sym typeface="Syne"/>
              </a:defRPr>
            </a:lvl2pPr>
            <a:lvl3pPr lvl="2" algn="ctr">
              <a:lnSpc>
                <a:spcPct val="100000"/>
              </a:lnSpc>
              <a:spcBef>
                <a:spcPts val="0"/>
              </a:spcBef>
              <a:spcAft>
                <a:spcPts val="0"/>
              </a:spcAft>
              <a:buSzPts val="2400"/>
              <a:buFont typeface="Syne"/>
              <a:buNone/>
              <a:defRPr b="1" sz="2400">
                <a:latin typeface="Syne"/>
                <a:ea typeface="Syne"/>
                <a:cs typeface="Syne"/>
                <a:sym typeface="Syne"/>
              </a:defRPr>
            </a:lvl3pPr>
            <a:lvl4pPr lvl="3" algn="ctr">
              <a:lnSpc>
                <a:spcPct val="100000"/>
              </a:lnSpc>
              <a:spcBef>
                <a:spcPts val="0"/>
              </a:spcBef>
              <a:spcAft>
                <a:spcPts val="0"/>
              </a:spcAft>
              <a:buSzPts val="2400"/>
              <a:buFont typeface="Syne"/>
              <a:buNone/>
              <a:defRPr b="1" sz="2400">
                <a:latin typeface="Syne"/>
                <a:ea typeface="Syne"/>
                <a:cs typeface="Syne"/>
                <a:sym typeface="Syne"/>
              </a:defRPr>
            </a:lvl4pPr>
            <a:lvl5pPr lvl="4" algn="ctr">
              <a:lnSpc>
                <a:spcPct val="100000"/>
              </a:lnSpc>
              <a:spcBef>
                <a:spcPts val="0"/>
              </a:spcBef>
              <a:spcAft>
                <a:spcPts val="0"/>
              </a:spcAft>
              <a:buSzPts val="2400"/>
              <a:buFont typeface="Syne"/>
              <a:buNone/>
              <a:defRPr b="1" sz="2400">
                <a:latin typeface="Syne"/>
                <a:ea typeface="Syne"/>
                <a:cs typeface="Syne"/>
                <a:sym typeface="Syne"/>
              </a:defRPr>
            </a:lvl5pPr>
            <a:lvl6pPr lvl="5" algn="ctr">
              <a:lnSpc>
                <a:spcPct val="100000"/>
              </a:lnSpc>
              <a:spcBef>
                <a:spcPts val="0"/>
              </a:spcBef>
              <a:spcAft>
                <a:spcPts val="0"/>
              </a:spcAft>
              <a:buSzPts val="2400"/>
              <a:buFont typeface="Syne"/>
              <a:buNone/>
              <a:defRPr b="1" sz="2400">
                <a:latin typeface="Syne"/>
                <a:ea typeface="Syne"/>
                <a:cs typeface="Syne"/>
                <a:sym typeface="Syne"/>
              </a:defRPr>
            </a:lvl6pPr>
            <a:lvl7pPr lvl="6" algn="ctr">
              <a:lnSpc>
                <a:spcPct val="100000"/>
              </a:lnSpc>
              <a:spcBef>
                <a:spcPts val="0"/>
              </a:spcBef>
              <a:spcAft>
                <a:spcPts val="0"/>
              </a:spcAft>
              <a:buSzPts val="2400"/>
              <a:buFont typeface="Syne"/>
              <a:buNone/>
              <a:defRPr b="1" sz="2400">
                <a:latin typeface="Syne"/>
                <a:ea typeface="Syne"/>
                <a:cs typeface="Syne"/>
                <a:sym typeface="Syne"/>
              </a:defRPr>
            </a:lvl7pPr>
            <a:lvl8pPr lvl="7" algn="ctr">
              <a:lnSpc>
                <a:spcPct val="100000"/>
              </a:lnSpc>
              <a:spcBef>
                <a:spcPts val="0"/>
              </a:spcBef>
              <a:spcAft>
                <a:spcPts val="0"/>
              </a:spcAft>
              <a:buSzPts val="2400"/>
              <a:buFont typeface="Syne"/>
              <a:buNone/>
              <a:defRPr b="1" sz="2400">
                <a:latin typeface="Syne"/>
                <a:ea typeface="Syne"/>
                <a:cs typeface="Syne"/>
                <a:sym typeface="Syne"/>
              </a:defRPr>
            </a:lvl8pPr>
            <a:lvl9pPr lvl="8" algn="ctr">
              <a:lnSpc>
                <a:spcPct val="100000"/>
              </a:lnSpc>
              <a:spcBef>
                <a:spcPts val="0"/>
              </a:spcBef>
              <a:spcAft>
                <a:spcPts val="0"/>
              </a:spcAft>
              <a:buSzPts val="2400"/>
              <a:buFont typeface="Syne"/>
              <a:buNone/>
              <a:defRPr b="1" sz="2400">
                <a:latin typeface="Syne"/>
                <a:ea typeface="Syne"/>
                <a:cs typeface="Syne"/>
                <a:sym typeface="Syne"/>
              </a:defRPr>
            </a:lvl9pPr>
          </a:lstStyle>
          <a:p/>
        </p:txBody>
      </p:sp>
      <p:sp>
        <p:nvSpPr>
          <p:cNvPr id="97" name="Google Shape;97;p17"/>
          <p:cNvSpPr txBox="1"/>
          <p:nvPr>
            <p:ph hasCustomPrompt="1" idx="9" type="title"/>
          </p:nvPr>
        </p:nvSpPr>
        <p:spPr>
          <a:xfrm>
            <a:off x="4500325" y="2676378"/>
            <a:ext cx="561000" cy="484500"/>
          </a:xfrm>
          <a:prstGeom prst="rect">
            <a:avLst/>
          </a:prstGeom>
          <a:noFill/>
        </p:spPr>
        <p:txBody>
          <a:bodyPr anchorCtr="0" anchor="b" bIns="91425" lIns="91425" spcFirstLastPara="1" rIns="91425" wrap="square" tIns="91425">
            <a:noAutofit/>
          </a:bodyPr>
          <a:lstStyle>
            <a:lvl1pPr lvl="0">
              <a:spcBef>
                <a:spcPts val="0"/>
              </a:spcBef>
              <a:spcAft>
                <a:spcPts val="0"/>
              </a:spcAft>
              <a:buSzPts val="3000"/>
              <a:buNone/>
              <a:defRPr sz="2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r>
              <a:t>xx%</a:t>
            </a:r>
          </a:p>
        </p:txBody>
      </p:sp>
      <p:sp>
        <p:nvSpPr>
          <p:cNvPr id="98" name="Google Shape;98;p17"/>
          <p:cNvSpPr txBox="1"/>
          <p:nvPr>
            <p:ph idx="13" type="subTitle"/>
          </p:nvPr>
        </p:nvSpPr>
        <p:spPr>
          <a:xfrm>
            <a:off x="5061325" y="4318799"/>
            <a:ext cx="3854400" cy="596400"/>
          </a:xfrm>
          <a:prstGeom prst="rect">
            <a:avLst/>
          </a:prstGeom>
        </p:spPr>
        <p:txBody>
          <a:bodyPr anchorCtr="0" anchor="t" bIns="91425" lIns="91425" spcFirstLastPara="1" rIns="91425" wrap="square" tIns="91425">
            <a:noAutofit/>
          </a:bodyPr>
          <a:lstStyle>
            <a:lvl1pPr lvl="0">
              <a:lnSpc>
                <a:spcPct val="100000"/>
              </a:lnSpc>
              <a:spcBef>
                <a:spcPts val="0"/>
              </a:spcBef>
              <a:spcAft>
                <a:spcPts val="0"/>
              </a:spcAft>
              <a:buSzPts val="1400"/>
              <a:buNone/>
              <a:defRPr sz="1200">
                <a:latin typeface="Inter Light"/>
                <a:ea typeface="Inter Light"/>
                <a:cs typeface="Inter Light"/>
                <a:sym typeface="Inter Light"/>
              </a:defRPr>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p:txBody>
      </p:sp>
      <p:sp>
        <p:nvSpPr>
          <p:cNvPr id="99" name="Google Shape;99;p17"/>
          <p:cNvSpPr txBox="1"/>
          <p:nvPr>
            <p:ph idx="14" type="subTitle"/>
          </p:nvPr>
        </p:nvSpPr>
        <p:spPr>
          <a:xfrm>
            <a:off x="5061325" y="3900353"/>
            <a:ext cx="3854400" cy="484500"/>
          </a:xfrm>
          <a:prstGeom prst="rect">
            <a:avLst/>
          </a:prstGeom>
        </p:spPr>
        <p:txBody>
          <a:bodyPr anchorCtr="0" anchor="b" bIns="91425" lIns="91425" spcFirstLastPara="1" rIns="91425" wrap="square" tIns="91425">
            <a:noAutofit/>
          </a:bodyPr>
          <a:lstStyle>
            <a:lvl1pPr lvl="0">
              <a:lnSpc>
                <a:spcPct val="100000"/>
              </a:lnSpc>
              <a:spcBef>
                <a:spcPts val="0"/>
              </a:spcBef>
              <a:spcAft>
                <a:spcPts val="0"/>
              </a:spcAft>
              <a:buSzPts val="2400"/>
              <a:buFont typeface="Syne"/>
              <a:buNone/>
              <a:defRPr b="1" sz="1600">
                <a:latin typeface="Syne"/>
                <a:ea typeface="Syne"/>
                <a:cs typeface="Syne"/>
                <a:sym typeface="Syne"/>
              </a:defRPr>
            </a:lvl1pPr>
            <a:lvl2pPr lvl="1" algn="ctr">
              <a:lnSpc>
                <a:spcPct val="100000"/>
              </a:lnSpc>
              <a:spcBef>
                <a:spcPts val="0"/>
              </a:spcBef>
              <a:spcAft>
                <a:spcPts val="0"/>
              </a:spcAft>
              <a:buSzPts val="2400"/>
              <a:buFont typeface="Syne"/>
              <a:buNone/>
              <a:defRPr b="1" sz="2400">
                <a:latin typeface="Syne"/>
                <a:ea typeface="Syne"/>
                <a:cs typeface="Syne"/>
                <a:sym typeface="Syne"/>
              </a:defRPr>
            </a:lvl2pPr>
            <a:lvl3pPr lvl="2" algn="ctr">
              <a:lnSpc>
                <a:spcPct val="100000"/>
              </a:lnSpc>
              <a:spcBef>
                <a:spcPts val="0"/>
              </a:spcBef>
              <a:spcAft>
                <a:spcPts val="0"/>
              </a:spcAft>
              <a:buSzPts val="2400"/>
              <a:buFont typeface="Syne"/>
              <a:buNone/>
              <a:defRPr b="1" sz="2400">
                <a:latin typeface="Syne"/>
                <a:ea typeface="Syne"/>
                <a:cs typeface="Syne"/>
                <a:sym typeface="Syne"/>
              </a:defRPr>
            </a:lvl3pPr>
            <a:lvl4pPr lvl="3" algn="ctr">
              <a:lnSpc>
                <a:spcPct val="100000"/>
              </a:lnSpc>
              <a:spcBef>
                <a:spcPts val="0"/>
              </a:spcBef>
              <a:spcAft>
                <a:spcPts val="0"/>
              </a:spcAft>
              <a:buSzPts val="2400"/>
              <a:buFont typeface="Syne"/>
              <a:buNone/>
              <a:defRPr b="1" sz="2400">
                <a:latin typeface="Syne"/>
                <a:ea typeface="Syne"/>
                <a:cs typeface="Syne"/>
                <a:sym typeface="Syne"/>
              </a:defRPr>
            </a:lvl4pPr>
            <a:lvl5pPr lvl="4" algn="ctr">
              <a:lnSpc>
                <a:spcPct val="100000"/>
              </a:lnSpc>
              <a:spcBef>
                <a:spcPts val="0"/>
              </a:spcBef>
              <a:spcAft>
                <a:spcPts val="0"/>
              </a:spcAft>
              <a:buSzPts val="2400"/>
              <a:buFont typeface="Syne"/>
              <a:buNone/>
              <a:defRPr b="1" sz="2400">
                <a:latin typeface="Syne"/>
                <a:ea typeface="Syne"/>
                <a:cs typeface="Syne"/>
                <a:sym typeface="Syne"/>
              </a:defRPr>
            </a:lvl5pPr>
            <a:lvl6pPr lvl="5" algn="ctr">
              <a:lnSpc>
                <a:spcPct val="100000"/>
              </a:lnSpc>
              <a:spcBef>
                <a:spcPts val="0"/>
              </a:spcBef>
              <a:spcAft>
                <a:spcPts val="0"/>
              </a:spcAft>
              <a:buSzPts val="2400"/>
              <a:buFont typeface="Syne"/>
              <a:buNone/>
              <a:defRPr b="1" sz="2400">
                <a:latin typeface="Syne"/>
                <a:ea typeface="Syne"/>
                <a:cs typeface="Syne"/>
                <a:sym typeface="Syne"/>
              </a:defRPr>
            </a:lvl6pPr>
            <a:lvl7pPr lvl="6" algn="ctr">
              <a:lnSpc>
                <a:spcPct val="100000"/>
              </a:lnSpc>
              <a:spcBef>
                <a:spcPts val="0"/>
              </a:spcBef>
              <a:spcAft>
                <a:spcPts val="0"/>
              </a:spcAft>
              <a:buSzPts val="2400"/>
              <a:buFont typeface="Syne"/>
              <a:buNone/>
              <a:defRPr b="1" sz="2400">
                <a:latin typeface="Syne"/>
                <a:ea typeface="Syne"/>
                <a:cs typeface="Syne"/>
                <a:sym typeface="Syne"/>
              </a:defRPr>
            </a:lvl7pPr>
            <a:lvl8pPr lvl="7" algn="ctr">
              <a:lnSpc>
                <a:spcPct val="100000"/>
              </a:lnSpc>
              <a:spcBef>
                <a:spcPts val="0"/>
              </a:spcBef>
              <a:spcAft>
                <a:spcPts val="0"/>
              </a:spcAft>
              <a:buSzPts val="2400"/>
              <a:buFont typeface="Syne"/>
              <a:buNone/>
              <a:defRPr b="1" sz="2400">
                <a:latin typeface="Syne"/>
                <a:ea typeface="Syne"/>
                <a:cs typeface="Syne"/>
                <a:sym typeface="Syne"/>
              </a:defRPr>
            </a:lvl8pPr>
            <a:lvl9pPr lvl="8" algn="ctr">
              <a:lnSpc>
                <a:spcPct val="100000"/>
              </a:lnSpc>
              <a:spcBef>
                <a:spcPts val="0"/>
              </a:spcBef>
              <a:spcAft>
                <a:spcPts val="0"/>
              </a:spcAft>
              <a:buSzPts val="2400"/>
              <a:buFont typeface="Syne"/>
              <a:buNone/>
              <a:defRPr b="1" sz="2400">
                <a:latin typeface="Syne"/>
                <a:ea typeface="Syne"/>
                <a:cs typeface="Syne"/>
                <a:sym typeface="Syne"/>
              </a:defRPr>
            </a:lvl9pPr>
          </a:lstStyle>
          <a:p/>
        </p:txBody>
      </p:sp>
      <p:sp>
        <p:nvSpPr>
          <p:cNvPr id="100" name="Google Shape;100;p17"/>
          <p:cNvSpPr txBox="1"/>
          <p:nvPr>
            <p:ph hasCustomPrompt="1" idx="15" type="title"/>
          </p:nvPr>
        </p:nvSpPr>
        <p:spPr>
          <a:xfrm>
            <a:off x="4500325" y="3900270"/>
            <a:ext cx="561000" cy="484500"/>
          </a:xfrm>
          <a:prstGeom prst="rect">
            <a:avLst/>
          </a:prstGeom>
          <a:noFill/>
        </p:spPr>
        <p:txBody>
          <a:bodyPr anchorCtr="0" anchor="b" bIns="91425" lIns="91425" spcFirstLastPara="1" rIns="91425" wrap="square" tIns="91425">
            <a:noAutofit/>
          </a:bodyPr>
          <a:lstStyle>
            <a:lvl1pPr lvl="0">
              <a:spcBef>
                <a:spcPts val="0"/>
              </a:spcBef>
              <a:spcAft>
                <a:spcPts val="0"/>
              </a:spcAft>
              <a:buSzPts val="3000"/>
              <a:buNone/>
              <a:defRPr sz="2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r>
              <a:t>xx%</a:t>
            </a: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1">
  <p:cSld name="TITLE_ONLY_1">
    <p:spTree>
      <p:nvGrpSpPr>
        <p:cNvPr id="101" name="Shape 101"/>
        <p:cNvGrpSpPr/>
        <p:nvPr/>
      </p:nvGrpSpPr>
      <p:grpSpPr>
        <a:xfrm>
          <a:off x="0" y="0"/>
          <a:ext cx="0" cy="0"/>
          <a:chOff x="0" y="0"/>
          <a:chExt cx="0" cy="0"/>
        </a:xfrm>
      </p:grpSpPr>
      <p:pic>
        <p:nvPicPr>
          <p:cNvPr id="102" name="Google Shape;102;p18" title="2b.png"/>
          <p:cNvPicPr preferRelativeResize="0"/>
          <p:nvPr/>
        </p:nvPicPr>
        <p:blipFill rotWithShape="1">
          <a:blip r:embed="rId2">
            <a:alphaModFix/>
          </a:blip>
          <a:srcRect b="0" l="0" r="0" t="0"/>
          <a:stretch/>
        </p:blipFill>
        <p:spPr>
          <a:xfrm>
            <a:off x="0" y="0"/>
            <a:ext cx="9144000" cy="5143522"/>
          </a:xfrm>
          <a:prstGeom prst="rect">
            <a:avLst/>
          </a:prstGeom>
          <a:noFill/>
          <a:ln>
            <a:noFill/>
          </a:ln>
        </p:spPr>
      </p:pic>
      <p:sp>
        <p:nvSpPr>
          <p:cNvPr id="103" name="Google Shape;103;p18"/>
          <p:cNvSpPr txBox="1"/>
          <p:nvPr>
            <p:ph type="title"/>
          </p:nvPr>
        </p:nvSpPr>
        <p:spPr>
          <a:xfrm>
            <a:off x="228600" y="228600"/>
            <a:ext cx="8686800" cy="572700"/>
          </a:xfrm>
          <a:prstGeom prst="rect">
            <a:avLst/>
          </a:prstGeom>
        </p:spPr>
        <p:txBody>
          <a:bodyPr anchorCtr="0" anchor="t" bIns="91425" lIns="91425" spcFirstLastPara="1" rIns="91425" wrap="square" tIns="91425">
            <a:noAutofit/>
          </a:bodyPr>
          <a:lstStyle>
            <a:lvl1pPr lvl="0">
              <a:spcBef>
                <a:spcPts val="0"/>
              </a:spcBef>
              <a:spcAft>
                <a:spcPts val="0"/>
              </a:spcAft>
              <a:buSzPts val="2600"/>
              <a:buNone/>
              <a:defRPr/>
            </a:lvl1pPr>
            <a:lvl2pPr lvl="1">
              <a:spcBef>
                <a:spcPts val="0"/>
              </a:spcBef>
              <a:spcAft>
                <a:spcPts val="0"/>
              </a:spcAft>
              <a:buSzPts val="3500"/>
              <a:buNone/>
              <a:defRPr/>
            </a:lvl2pPr>
            <a:lvl3pPr lvl="2">
              <a:spcBef>
                <a:spcPts val="0"/>
              </a:spcBef>
              <a:spcAft>
                <a:spcPts val="0"/>
              </a:spcAft>
              <a:buSzPts val="3500"/>
              <a:buNone/>
              <a:defRPr/>
            </a:lvl3pPr>
            <a:lvl4pPr lvl="3">
              <a:spcBef>
                <a:spcPts val="0"/>
              </a:spcBef>
              <a:spcAft>
                <a:spcPts val="0"/>
              </a:spcAft>
              <a:buSzPts val="3500"/>
              <a:buNone/>
              <a:defRPr/>
            </a:lvl4pPr>
            <a:lvl5pPr lvl="4">
              <a:spcBef>
                <a:spcPts val="0"/>
              </a:spcBef>
              <a:spcAft>
                <a:spcPts val="0"/>
              </a:spcAft>
              <a:buSzPts val="3500"/>
              <a:buNone/>
              <a:defRPr/>
            </a:lvl5pPr>
            <a:lvl6pPr lvl="5">
              <a:spcBef>
                <a:spcPts val="0"/>
              </a:spcBef>
              <a:spcAft>
                <a:spcPts val="0"/>
              </a:spcAft>
              <a:buSzPts val="3500"/>
              <a:buNone/>
              <a:defRPr/>
            </a:lvl6pPr>
            <a:lvl7pPr lvl="6">
              <a:spcBef>
                <a:spcPts val="0"/>
              </a:spcBef>
              <a:spcAft>
                <a:spcPts val="0"/>
              </a:spcAft>
              <a:buSzPts val="3500"/>
              <a:buNone/>
              <a:defRPr/>
            </a:lvl7pPr>
            <a:lvl8pPr lvl="7">
              <a:spcBef>
                <a:spcPts val="0"/>
              </a:spcBef>
              <a:spcAft>
                <a:spcPts val="0"/>
              </a:spcAft>
              <a:buSzPts val="3500"/>
              <a:buNone/>
              <a:defRPr/>
            </a:lvl8pPr>
            <a:lvl9pPr lvl="8">
              <a:spcBef>
                <a:spcPts val="0"/>
              </a:spcBef>
              <a:spcAft>
                <a:spcPts val="0"/>
              </a:spcAft>
              <a:buSzPts val="3500"/>
              <a:buNone/>
              <a:defRPr/>
            </a:lvl9pPr>
          </a:lstStyl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s">
  <p:cSld name="CUSTOM_3_1">
    <p:spTree>
      <p:nvGrpSpPr>
        <p:cNvPr id="104" name="Shape 104"/>
        <p:cNvGrpSpPr/>
        <p:nvPr/>
      </p:nvGrpSpPr>
      <p:grpSpPr>
        <a:xfrm>
          <a:off x="0" y="0"/>
          <a:ext cx="0" cy="0"/>
          <a:chOff x="0" y="0"/>
          <a:chExt cx="0" cy="0"/>
        </a:xfrm>
      </p:grpSpPr>
      <p:pic>
        <p:nvPicPr>
          <p:cNvPr id="105" name="Google Shape;105;p19" title="thanks.png"/>
          <p:cNvPicPr preferRelativeResize="0"/>
          <p:nvPr/>
        </p:nvPicPr>
        <p:blipFill rotWithShape="1">
          <a:blip r:embed="rId2">
            <a:alphaModFix/>
          </a:blip>
          <a:srcRect b="0" l="0" r="0" t="0"/>
          <a:stretch/>
        </p:blipFill>
        <p:spPr>
          <a:xfrm>
            <a:off x="0" y="0"/>
            <a:ext cx="9144000" cy="5143522"/>
          </a:xfrm>
          <a:prstGeom prst="rect">
            <a:avLst/>
          </a:prstGeom>
          <a:noFill/>
          <a:ln>
            <a:noFill/>
          </a:ln>
        </p:spPr>
      </p:pic>
      <p:sp>
        <p:nvSpPr>
          <p:cNvPr id="106" name="Google Shape;106;p19"/>
          <p:cNvSpPr txBox="1"/>
          <p:nvPr>
            <p:ph type="title"/>
          </p:nvPr>
        </p:nvSpPr>
        <p:spPr>
          <a:xfrm>
            <a:off x="3162475" y="1759225"/>
            <a:ext cx="5753100" cy="3156000"/>
          </a:xfrm>
          <a:prstGeom prst="rect">
            <a:avLst/>
          </a:prstGeom>
        </p:spPr>
        <p:txBody>
          <a:bodyPr anchorCtr="0" anchor="b" bIns="91425" lIns="91425" spcFirstLastPara="1" rIns="91425" wrap="square" tIns="91425">
            <a:noAutofit/>
          </a:bodyPr>
          <a:lstStyle>
            <a:lvl1pPr lvl="0" algn="r">
              <a:spcBef>
                <a:spcPts val="0"/>
              </a:spcBef>
              <a:spcAft>
                <a:spcPts val="0"/>
              </a:spcAft>
              <a:buSzPts val="5000"/>
              <a:buNone/>
              <a:defRPr sz="8600"/>
            </a:lvl1pPr>
            <a:lvl2pPr lvl="1">
              <a:spcBef>
                <a:spcPts val="0"/>
              </a:spcBef>
              <a:spcAft>
                <a:spcPts val="0"/>
              </a:spcAft>
              <a:buSzPts val="5000"/>
              <a:buNone/>
              <a:defRPr sz="5000"/>
            </a:lvl2pPr>
            <a:lvl3pPr lvl="2">
              <a:spcBef>
                <a:spcPts val="0"/>
              </a:spcBef>
              <a:spcAft>
                <a:spcPts val="0"/>
              </a:spcAft>
              <a:buSzPts val="5000"/>
              <a:buNone/>
              <a:defRPr sz="5000"/>
            </a:lvl3pPr>
            <a:lvl4pPr lvl="3">
              <a:spcBef>
                <a:spcPts val="0"/>
              </a:spcBef>
              <a:spcAft>
                <a:spcPts val="0"/>
              </a:spcAft>
              <a:buSzPts val="5000"/>
              <a:buNone/>
              <a:defRPr sz="5000"/>
            </a:lvl4pPr>
            <a:lvl5pPr lvl="4">
              <a:spcBef>
                <a:spcPts val="0"/>
              </a:spcBef>
              <a:spcAft>
                <a:spcPts val="0"/>
              </a:spcAft>
              <a:buSzPts val="5000"/>
              <a:buNone/>
              <a:defRPr sz="5000"/>
            </a:lvl5pPr>
            <a:lvl6pPr lvl="5">
              <a:spcBef>
                <a:spcPts val="0"/>
              </a:spcBef>
              <a:spcAft>
                <a:spcPts val="0"/>
              </a:spcAft>
              <a:buSzPts val="5000"/>
              <a:buNone/>
              <a:defRPr sz="5000"/>
            </a:lvl6pPr>
            <a:lvl7pPr lvl="6">
              <a:spcBef>
                <a:spcPts val="0"/>
              </a:spcBef>
              <a:spcAft>
                <a:spcPts val="0"/>
              </a:spcAft>
              <a:buSzPts val="5000"/>
              <a:buNone/>
              <a:defRPr sz="5000"/>
            </a:lvl7pPr>
            <a:lvl8pPr lvl="7">
              <a:spcBef>
                <a:spcPts val="0"/>
              </a:spcBef>
              <a:spcAft>
                <a:spcPts val="0"/>
              </a:spcAft>
              <a:buSzPts val="5000"/>
              <a:buNone/>
              <a:defRPr sz="5000"/>
            </a:lvl8pPr>
            <a:lvl9pPr lvl="8">
              <a:spcBef>
                <a:spcPts val="0"/>
              </a:spcBef>
              <a:spcAft>
                <a:spcPts val="0"/>
              </a:spcAft>
              <a:buSzPts val="5000"/>
              <a:buNone/>
              <a:defRPr sz="5000"/>
            </a:lvl9pPr>
          </a:lstStyle>
          <a:p/>
        </p:txBody>
      </p:sp>
      <p:sp>
        <p:nvSpPr>
          <p:cNvPr id="107" name="Google Shape;107;p19"/>
          <p:cNvSpPr txBox="1"/>
          <p:nvPr>
            <p:ph idx="1" type="subTitle"/>
          </p:nvPr>
        </p:nvSpPr>
        <p:spPr>
          <a:xfrm>
            <a:off x="838200" y="228600"/>
            <a:ext cx="3643800" cy="1231800"/>
          </a:xfrm>
          <a:prstGeom prst="rect">
            <a:avLst/>
          </a:prstGeom>
        </p:spPr>
        <p:txBody>
          <a:bodyPr anchorCtr="0" anchor="t" bIns="91425" lIns="91425" spcFirstLastPara="1" rIns="91425" wrap="square" tIns="91425">
            <a:noAutofit/>
          </a:bodyPr>
          <a:lstStyle>
            <a:lvl1pPr lvl="0">
              <a:lnSpc>
                <a:spcPct val="100000"/>
              </a:lnSpc>
              <a:spcBef>
                <a:spcPts val="0"/>
              </a:spcBef>
              <a:spcAft>
                <a:spcPts val="0"/>
              </a:spcAft>
              <a:buSzPts val="1200"/>
              <a:buFont typeface="Inter Light"/>
              <a:buNone/>
              <a:defRPr>
                <a:latin typeface="Inter Light"/>
                <a:ea typeface="Inter Light"/>
                <a:cs typeface="Inter Light"/>
                <a:sym typeface="Inter Light"/>
              </a:defRPr>
            </a:lvl1pPr>
            <a:lvl2pPr lvl="1" algn="ctr">
              <a:lnSpc>
                <a:spcPct val="100000"/>
              </a:lnSpc>
              <a:spcBef>
                <a:spcPts val="0"/>
              </a:spcBef>
              <a:spcAft>
                <a:spcPts val="0"/>
              </a:spcAft>
              <a:buSzPts val="1200"/>
              <a:buFont typeface="Inter Light"/>
              <a:buNone/>
              <a:defRPr>
                <a:latin typeface="Inter Light"/>
                <a:ea typeface="Inter Light"/>
                <a:cs typeface="Inter Light"/>
                <a:sym typeface="Inter Light"/>
              </a:defRPr>
            </a:lvl2pPr>
            <a:lvl3pPr lvl="2" algn="ctr">
              <a:lnSpc>
                <a:spcPct val="100000"/>
              </a:lnSpc>
              <a:spcBef>
                <a:spcPts val="0"/>
              </a:spcBef>
              <a:spcAft>
                <a:spcPts val="0"/>
              </a:spcAft>
              <a:buSzPts val="1200"/>
              <a:buFont typeface="Inter Light"/>
              <a:buNone/>
              <a:defRPr>
                <a:latin typeface="Inter Light"/>
                <a:ea typeface="Inter Light"/>
                <a:cs typeface="Inter Light"/>
                <a:sym typeface="Inter Light"/>
              </a:defRPr>
            </a:lvl3pPr>
            <a:lvl4pPr lvl="3" algn="ctr">
              <a:lnSpc>
                <a:spcPct val="100000"/>
              </a:lnSpc>
              <a:spcBef>
                <a:spcPts val="0"/>
              </a:spcBef>
              <a:spcAft>
                <a:spcPts val="0"/>
              </a:spcAft>
              <a:buSzPts val="1200"/>
              <a:buFont typeface="Inter Light"/>
              <a:buNone/>
              <a:defRPr>
                <a:latin typeface="Inter Light"/>
                <a:ea typeface="Inter Light"/>
                <a:cs typeface="Inter Light"/>
                <a:sym typeface="Inter Light"/>
              </a:defRPr>
            </a:lvl4pPr>
            <a:lvl5pPr lvl="4" algn="ctr">
              <a:lnSpc>
                <a:spcPct val="100000"/>
              </a:lnSpc>
              <a:spcBef>
                <a:spcPts val="0"/>
              </a:spcBef>
              <a:spcAft>
                <a:spcPts val="0"/>
              </a:spcAft>
              <a:buSzPts val="1200"/>
              <a:buFont typeface="Inter Light"/>
              <a:buNone/>
              <a:defRPr>
                <a:latin typeface="Inter Light"/>
                <a:ea typeface="Inter Light"/>
                <a:cs typeface="Inter Light"/>
                <a:sym typeface="Inter Light"/>
              </a:defRPr>
            </a:lvl5pPr>
            <a:lvl6pPr lvl="5" algn="ctr">
              <a:lnSpc>
                <a:spcPct val="100000"/>
              </a:lnSpc>
              <a:spcBef>
                <a:spcPts val="0"/>
              </a:spcBef>
              <a:spcAft>
                <a:spcPts val="0"/>
              </a:spcAft>
              <a:buSzPts val="1200"/>
              <a:buFont typeface="Inter Light"/>
              <a:buNone/>
              <a:defRPr>
                <a:latin typeface="Inter Light"/>
                <a:ea typeface="Inter Light"/>
                <a:cs typeface="Inter Light"/>
                <a:sym typeface="Inter Light"/>
              </a:defRPr>
            </a:lvl6pPr>
            <a:lvl7pPr lvl="6" algn="ctr">
              <a:lnSpc>
                <a:spcPct val="100000"/>
              </a:lnSpc>
              <a:spcBef>
                <a:spcPts val="0"/>
              </a:spcBef>
              <a:spcAft>
                <a:spcPts val="0"/>
              </a:spcAft>
              <a:buSzPts val="1200"/>
              <a:buFont typeface="Inter Light"/>
              <a:buNone/>
              <a:defRPr>
                <a:latin typeface="Inter Light"/>
                <a:ea typeface="Inter Light"/>
                <a:cs typeface="Inter Light"/>
                <a:sym typeface="Inter Light"/>
              </a:defRPr>
            </a:lvl7pPr>
            <a:lvl8pPr lvl="7" algn="ctr">
              <a:lnSpc>
                <a:spcPct val="100000"/>
              </a:lnSpc>
              <a:spcBef>
                <a:spcPts val="0"/>
              </a:spcBef>
              <a:spcAft>
                <a:spcPts val="0"/>
              </a:spcAft>
              <a:buSzPts val="1200"/>
              <a:buFont typeface="Inter Light"/>
              <a:buNone/>
              <a:defRPr>
                <a:latin typeface="Inter Light"/>
                <a:ea typeface="Inter Light"/>
                <a:cs typeface="Inter Light"/>
                <a:sym typeface="Inter Light"/>
              </a:defRPr>
            </a:lvl8pPr>
            <a:lvl9pPr lvl="8" algn="ctr">
              <a:lnSpc>
                <a:spcPct val="100000"/>
              </a:lnSpc>
              <a:spcBef>
                <a:spcPts val="0"/>
              </a:spcBef>
              <a:spcAft>
                <a:spcPts val="0"/>
              </a:spcAft>
              <a:buSzPts val="1200"/>
              <a:buFont typeface="Inter Light"/>
              <a:buNone/>
              <a:defRPr>
                <a:latin typeface="Inter Light"/>
                <a:ea typeface="Inter Light"/>
                <a:cs typeface="Inter Light"/>
                <a:sym typeface="Inter Light"/>
              </a:defRPr>
            </a:lvl9pPr>
          </a:lstStyle>
          <a:p/>
        </p:txBody>
      </p:sp>
      <p:sp>
        <p:nvSpPr>
          <p:cNvPr id="108" name="Google Shape;108;p19"/>
          <p:cNvSpPr txBox="1"/>
          <p:nvPr/>
        </p:nvSpPr>
        <p:spPr>
          <a:xfrm>
            <a:off x="838200" y="1565700"/>
            <a:ext cx="2238600" cy="751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000">
                <a:solidFill>
                  <a:schemeClr val="dk1"/>
                </a:solidFill>
                <a:latin typeface="Inter"/>
                <a:ea typeface="Inter"/>
                <a:cs typeface="Inter"/>
                <a:sym typeface="Inter"/>
              </a:rPr>
              <a:t>CREDITS:</a:t>
            </a:r>
            <a:r>
              <a:rPr lang="en" sz="1000">
                <a:solidFill>
                  <a:schemeClr val="dk1"/>
                </a:solidFill>
                <a:latin typeface="Inter"/>
                <a:ea typeface="Inter"/>
                <a:cs typeface="Inter"/>
                <a:sym typeface="Inter"/>
              </a:rPr>
              <a:t> This presentation template was created by </a:t>
            </a:r>
            <a:r>
              <a:rPr b="1" lang="en" sz="1000">
                <a:solidFill>
                  <a:schemeClr val="dk1"/>
                </a:solidFill>
                <a:uFill>
                  <a:noFill/>
                </a:uFill>
                <a:latin typeface="Inter"/>
                <a:ea typeface="Inter"/>
                <a:cs typeface="Inter"/>
                <a:sym typeface="Inter"/>
                <a:hlinkClick r:id="rId3">
                  <a:extLst>
                    <a:ext uri="{A12FA001-AC4F-418D-AE19-62706E023703}">
                      <ahyp:hlinkClr val="tx"/>
                    </a:ext>
                  </a:extLst>
                </a:hlinkClick>
              </a:rPr>
              <a:t>Slidesgo</a:t>
            </a:r>
            <a:r>
              <a:rPr lang="en" sz="1000">
                <a:solidFill>
                  <a:schemeClr val="dk1"/>
                </a:solidFill>
                <a:latin typeface="Inter"/>
                <a:ea typeface="Inter"/>
                <a:cs typeface="Inter"/>
                <a:sym typeface="Inter"/>
              </a:rPr>
              <a:t>, and includes icons, infographics &amp; images by </a:t>
            </a:r>
            <a:r>
              <a:rPr b="1" lang="en" sz="1000">
                <a:solidFill>
                  <a:schemeClr val="dk1"/>
                </a:solidFill>
                <a:uFill>
                  <a:noFill/>
                </a:uFill>
                <a:latin typeface="Inter"/>
                <a:ea typeface="Inter"/>
                <a:cs typeface="Inter"/>
                <a:sym typeface="Inter"/>
                <a:hlinkClick r:id="rId4">
                  <a:extLst>
                    <a:ext uri="{A12FA001-AC4F-418D-AE19-62706E023703}">
                      <ahyp:hlinkClr val="tx"/>
                    </a:ext>
                  </a:extLst>
                </a:hlinkClick>
              </a:rPr>
              <a:t>Freepik</a:t>
            </a:r>
            <a:r>
              <a:rPr lang="en" sz="1000">
                <a:solidFill>
                  <a:schemeClr val="dk1"/>
                </a:solidFill>
                <a:latin typeface="Inter"/>
                <a:ea typeface="Inter"/>
                <a:cs typeface="Inter"/>
                <a:sym typeface="Inter"/>
              </a:rPr>
              <a:t> </a:t>
            </a:r>
            <a:endParaRPr b="1" sz="1000" u="sng">
              <a:solidFill>
                <a:schemeClr val="dk1"/>
              </a:solidFill>
              <a:latin typeface="Inter"/>
              <a:ea typeface="Inter"/>
              <a:cs typeface="Inter"/>
              <a:sym typeface="Inter"/>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p:cSld name="CUSTOM_9">
    <p:spTree>
      <p:nvGrpSpPr>
        <p:cNvPr id="109" name="Shape 109"/>
        <p:cNvGrpSpPr/>
        <p:nvPr/>
      </p:nvGrpSpPr>
      <p:grpSpPr>
        <a:xfrm>
          <a:off x="0" y="0"/>
          <a:ext cx="0" cy="0"/>
          <a:chOff x="0" y="0"/>
          <a:chExt cx="0" cy="0"/>
        </a:xfrm>
      </p:grpSpPr>
      <p:pic>
        <p:nvPicPr>
          <p:cNvPr id="110" name="Google Shape;110;p20" title="2b.png"/>
          <p:cNvPicPr preferRelativeResize="0"/>
          <p:nvPr/>
        </p:nvPicPr>
        <p:blipFill rotWithShape="1">
          <a:blip r:embed="rId2">
            <a:alphaModFix/>
          </a:blip>
          <a:srcRect b="0" l="0" r="0" t="0"/>
          <a:stretch/>
        </p:blipFill>
        <p:spPr>
          <a:xfrm>
            <a:off x="0" y="0"/>
            <a:ext cx="9144000" cy="5143522"/>
          </a:xfrm>
          <a:prstGeom prst="rect">
            <a:avLst/>
          </a:prstGeom>
          <a:noFill/>
          <a:ln>
            <a:noFill/>
          </a:ln>
        </p:spPr>
      </p:pic>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1">
  <p:cSld name="CUSTOM_9_1">
    <p:spTree>
      <p:nvGrpSpPr>
        <p:cNvPr id="111" name="Shape 111"/>
        <p:cNvGrpSpPr/>
        <p:nvPr/>
      </p:nvGrpSpPr>
      <p:grpSpPr>
        <a:xfrm>
          <a:off x="0" y="0"/>
          <a:ext cx="0" cy="0"/>
          <a:chOff x="0" y="0"/>
          <a:chExt cx="0" cy="0"/>
        </a:xfrm>
      </p:grpSpPr>
      <p:pic>
        <p:nvPicPr>
          <p:cNvPr id="112" name="Google Shape;112;p21" title="tarta-3.png"/>
          <p:cNvPicPr preferRelativeResize="0"/>
          <p:nvPr/>
        </p:nvPicPr>
        <p:blipFill rotWithShape="1">
          <a:blip r:embed="rId2">
            <a:alphaModFix/>
          </a:blip>
          <a:srcRect b="0" l="0" r="0" t="0"/>
          <a:stretch/>
        </p:blipFill>
        <p:spPr>
          <a:xfrm>
            <a:off x="0" y="0"/>
            <a:ext cx="9144000" cy="5143500"/>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21" Type="http://schemas.openxmlformats.org/officeDocument/2006/relationships/theme" Target="../theme/theme1.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5" Type="http://schemas.openxmlformats.org/officeDocument/2006/relationships/slideLayout" Target="../slideLayouts/slideLayout5.xml"/><Relationship Id="rId19" Type="http://schemas.openxmlformats.org/officeDocument/2006/relationships/slideLayout" Target="../slideLayouts/slideLayout19.xml"/><Relationship Id="rId6" Type="http://schemas.openxmlformats.org/officeDocument/2006/relationships/slideLayout" Target="../slideLayouts/slideLayout6.xml"/><Relationship Id="rId18" Type="http://schemas.openxmlformats.org/officeDocument/2006/relationships/slideLayout" Target="../slideLayouts/slideLayout18.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228600" y="228600"/>
            <a:ext cx="7717500" cy="5727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Clr>
                <a:schemeClr val="dk1"/>
              </a:buClr>
              <a:buSzPts val="2600"/>
              <a:buFont typeface="Syne"/>
              <a:buNone/>
              <a:defRPr b="1" sz="2600">
                <a:solidFill>
                  <a:schemeClr val="dk1"/>
                </a:solidFill>
                <a:latin typeface="Syne"/>
                <a:ea typeface="Syne"/>
                <a:cs typeface="Syne"/>
                <a:sym typeface="Syne"/>
              </a:defRPr>
            </a:lvl1pPr>
            <a:lvl2pPr lvl="1" rtl="0">
              <a:spcBef>
                <a:spcPts val="0"/>
              </a:spcBef>
              <a:spcAft>
                <a:spcPts val="0"/>
              </a:spcAft>
              <a:buClr>
                <a:schemeClr val="dk1"/>
              </a:buClr>
              <a:buSzPts val="3500"/>
              <a:buFont typeface="Syne"/>
              <a:buNone/>
              <a:defRPr b="1" sz="3500">
                <a:solidFill>
                  <a:schemeClr val="dk1"/>
                </a:solidFill>
                <a:latin typeface="Syne"/>
                <a:ea typeface="Syne"/>
                <a:cs typeface="Syne"/>
                <a:sym typeface="Syne"/>
              </a:defRPr>
            </a:lvl2pPr>
            <a:lvl3pPr lvl="2" rtl="0">
              <a:spcBef>
                <a:spcPts val="0"/>
              </a:spcBef>
              <a:spcAft>
                <a:spcPts val="0"/>
              </a:spcAft>
              <a:buClr>
                <a:schemeClr val="dk1"/>
              </a:buClr>
              <a:buSzPts val="3500"/>
              <a:buFont typeface="Syne"/>
              <a:buNone/>
              <a:defRPr b="1" sz="3500">
                <a:solidFill>
                  <a:schemeClr val="dk1"/>
                </a:solidFill>
                <a:latin typeface="Syne"/>
                <a:ea typeface="Syne"/>
                <a:cs typeface="Syne"/>
                <a:sym typeface="Syne"/>
              </a:defRPr>
            </a:lvl3pPr>
            <a:lvl4pPr lvl="3" rtl="0">
              <a:spcBef>
                <a:spcPts val="0"/>
              </a:spcBef>
              <a:spcAft>
                <a:spcPts val="0"/>
              </a:spcAft>
              <a:buClr>
                <a:schemeClr val="dk1"/>
              </a:buClr>
              <a:buSzPts val="3500"/>
              <a:buFont typeface="Syne"/>
              <a:buNone/>
              <a:defRPr b="1" sz="3500">
                <a:solidFill>
                  <a:schemeClr val="dk1"/>
                </a:solidFill>
                <a:latin typeface="Syne"/>
                <a:ea typeface="Syne"/>
                <a:cs typeface="Syne"/>
                <a:sym typeface="Syne"/>
              </a:defRPr>
            </a:lvl4pPr>
            <a:lvl5pPr lvl="4" rtl="0">
              <a:spcBef>
                <a:spcPts val="0"/>
              </a:spcBef>
              <a:spcAft>
                <a:spcPts val="0"/>
              </a:spcAft>
              <a:buClr>
                <a:schemeClr val="dk1"/>
              </a:buClr>
              <a:buSzPts val="3500"/>
              <a:buFont typeface="Syne"/>
              <a:buNone/>
              <a:defRPr b="1" sz="3500">
                <a:solidFill>
                  <a:schemeClr val="dk1"/>
                </a:solidFill>
                <a:latin typeface="Syne"/>
                <a:ea typeface="Syne"/>
                <a:cs typeface="Syne"/>
                <a:sym typeface="Syne"/>
              </a:defRPr>
            </a:lvl5pPr>
            <a:lvl6pPr lvl="5" rtl="0">
              <a:spcBef>
                <a:spcPts val="0"/>
              </a:spcBef>
              <a:spcAft>
                <a:spcPts val="0"/>
              </a:spcAft>
              <a:buClr>
                <a:schemeClr val="dk1"/>
              </a:buClr>
              <a:buSzPts val="3500"/>
              <a:buFont typeface="Syne"/>
              <a:buNone/>
              <a:defRPr b="1" sz="3500">
                <a:solidFill>
                  <a:schemeClr val="dk1"/>
                </a:solidFill>
                <a:latin typeface="Syne"/>
                <a:ea typeface="Syne"/>
                <a:cs typeface="Syne"/>
                <a:sym typeface="Syne"/>
              </a:defRPr>
            </a:lvl6pPr>
            <a:lvl7pPr lvl="6" rtl="0">
              <a:spcBef>
                <a:spcPts val="0"/>
              </a:spcBef>
              <a:spcAft>
                <a:spcPts val="0"/>
              </a:spcAft>
              <a:buClr>
                <a:schemeClr val="dk1"/>
              </a:buClr>
              <a:buSzPts val="3500"/>
              <a:buFont typeface="Syne"/>
              <a:buNone/>
              <a:defRPr b="1" sz="3500">
                <a:solidFill>
                  <a:schemeClr val="dk1"/>
                </a:solidFill>
                <a:latin typeface="Syne"/>
                <a:ea typeface="Syne"/>
                <a:cs typeface="Syne"/>
                <a:sym typeface="Syne"/>
              </a:defRPr>
            </a:lvl7pPr>
            <a:lvl8pPr lvl="7" rtl="0">
              <a:spcBef>
                <a:spcPts val="0"/>
              </a:spcBef>
              <a:spcAft>
                <a:spcPts val="0"/>
              </a:spcAft>
              <a:buClr>
                <a:schemeClr val="dk1"/>
              </a:buClr>
              <a:buSzPts val="3500"/>
              <a:buFont typeface="Syne"/>
              <a:buNone/>
              <a:defRPr b="1" sz="3500">
                <a:solidFill>
                  <a:schemeClr val="dk1"/>
                </a:solidFill>
                <a:latin typeface="Syne"/>
                <a:ea typeface="Syne"/>
                <a:cs typeface="Syne"/>
                <a:sym typeface="Syne"/>
              </a:defRPr>
            </a:lvl8pPr>
            <a:lvl9pPr lvl="8" rtl="0">
              <a:spcBef>
                <a:spcPts val="0"/>
              </a:spcBef>
              <a:spcAft>
                <a:spcPts val="0"/>
              </a:spcAft>
              <a:buClr>
                <a:schemeClr val="dk1"/>
              </a:buClr>
              <a:buSzPts val="3500"/>
              <a:buFont typeface="Syne"/>
              <a:buNone/>
              <a:defRPr b="1" sz="3500">
                <a:solidFill>
                  <a:schemeClr val="dk1"/>
                </a:solidFill>
                <a:latin typeface="Syne"/>
                <a:ea typeface="Syne"/>
                <a:cs typeface="Syne"/>
                <a:sym typeface="Syne"/>
              </a:defRPr>
            </a:lvl9pPr>
          </a:lstStyle>
          <a:p/>
        </p:txBody>
      </p:sp>
      <p:sp>
        <p:nvSpPr>
          <p:cNvPr id="7" name="Google Shape;7;p1"/>
          <p:cNvSpPr txBox="1"/>
          <p:nvPr>
            <p:ph idx="1" type="body"/>
          </p:nvPr>
        </p:nvSpPr>
        <p:spPr>
          <a:xfrm>
            <a:off x="228600" y="936050"/>
            <a:ext cx="7717500" cy="3416400"/>
          </a:xfrm>
          <a:prstGeom prst="rect">
            <a:avLst/>
          </a:prstGeom>
          <a:noFill/>
          <a:ln>
            <a:noFill/>
          </a:ln>
        </p:spPr>
        <p:txBody>
          <a:bodyPr anchorCtr="0" anchor="t" bIns="91425" lIns="91425" spcFirstLastPara="1" rIns="91425" wrap="square" tIns="91425">
            <a:noAutofit/>
          </a:bodyPr>
          <a:lstStyle>
            <a:lvl1pPr indent="-304800" lvl="0" marL="457200">
              <a:lnSpc>
                <a:spcPct val="100000"/>
              </a:lnSpc>
              <a:spcBef>
                <a:spcPts val="0"/>
              </a:spcBef>
              <a:spcAft>
                <a:spcPts val="0"/>
              </a:spcAft>
              <a:buClr>
                <a:schemeClr val="dk1"/>
              </a:buClr>
              <a:buSzPts val="1200"/>
              <a:buFont typeface="Inter"/>
              <a:buChar char="●"/>
              <a:defRPr sz="1200">
                <a:solidFill>
                  <a:schemeClr val="dk1"/>
                </a:solidFill>
                <a:latin typeface="Inter"/>
                <a:ea typeface="Inter"/>
                <a:cs typeface="Inter"/>
                <a:sym typeface="Inter"/>
              </a:defRPr>
            </a:lvl1pPr>
            <a:lvl2pPr indent="-304800" lvl="1" marL="914400">
              <a:lnSpc>
                <a:spcPct val="100000"/>
              </a:lnSpc>
              <a:spcBef>
                <a:spcPts val="0"/>
              </a:spcBef>
              <a:spcAft>
                <a:spcPts val="0"/>
              </a:spcAft>
              <a:buClr>
                <a:schemeClr val="dk1"/>
              </a:buClr>
              <a:buSzPts val="1200"/>
              <a:buFont typeface="Inter"/>
              <a:buChar char="○"/>
              <a:defRPr sz="1200">
                <a:solidFill>
                  <a:schemeClr val="dk1"/>
                </a:solidFill>
                <a:latin typeface="Inter"/>
                <a:ea typeface="Inter"/>
                <a:cs typeface="Inter"/>
                <a:sym typeface="Inter"/>
              </a:defRPr>
            </a:lvl2pPr>
            <a:lvl3pPr indent="-304800" lvl="2" marL="1371600">
              <a:lnSpc>
                <a:spcPct val="100000"/>
              </a:lnSpc>
              <a:spcBef>
                <a:spcPts val="0"/>
              </a:spcBef>
              <a:spcAft>
                <a:spcPts val="0"/>
              </a:spcAft>
              <a:buClr>
                <a:schemeClr val="dk1"/>
              </a:buClr>
              <a:buSzPts val="1200"/>
              <a:buFont typeface="Inter"/>
              <a:buChar char="■"/>
              <a:defRPr sz="1200">
                <a:solidFill>
                  <a:schemeClr val="dk1"/>
                </a:solidFill>
                <a:latin typeface="Inter"/>
                <a:ea typeface="Inter"/>
                <a:cs typeface="Inter"/>
                <a:sym typeface="Inter"/>
              </a:defRPr>
            </a:lvl3pPr>
            <a:lvl4pPr indent="-304800" lvl="3" marL="1828800">
              <a:lnSpc>
                <a:spcPct val="100000"/>
              </a:lnSpc>
              <a:spcBef>
                <a:spcPts val="0"/>
              </a:spcBef>
              <a:spcAft>
                <a:spcPts val="0"/>
              </a:spcAft>
              <a:buClr>
                <a:schemeClr val="dk1"/>
              </a:buClr>
              <a:buSzPts val="1200"/>
              <a:buFont typeface="Inter"/>
              <a:buChar char="●"/>
              <a:defRPr sz="1200">
                <a:solidFill>
                  <a:schemeClr val="dk1"/>
                </a:solidFill>
                <a:latin typeface="Inter"/>
                <a:ea typeface="Inter"/>
                <a:cs typeface="Inter"/>
                <a:sym typeface="Inter"/>
              </a:defRPr>
            </a:lvl4pPr>
            <a:lvl5pPr indent="-304800" lvl="4" marL="2286000">
              <a:lnSpc>
                <a:spcPct val="100000"/>
              </a:lnSpc>
              <a:spcBef>
                <a:spcPts val="0"/>
              </a:spcBef>
              <a:spcAft>
                <a:spcPts val="0"/>
              </a:spcAft>
              <a:buClr>
                <a:schemeClr val="dk1"/>
              </a:buClr>
              <a:buSzPts val="1200"/>
              <a:buFont typeface="Inter"/>
              <a:buChar char="○"/>
              <a:defRPr sz="1200">
                <a:solidFill>
                  <a:schemeClr val="dk1"/>
                </a:solidFill>
                <a:latin typeface="Inter"/>
                <a:ea typeface="Inter"/>
                <a:cs typeface="Inter"/>
                <a:sym typeface="Inter"/>
              </a:defRPr>
            </a:lvl5pPr>
            <a:lvl6pPr indent="-304800" lvl="5" marL="2743200">
              <a:lnSpc>
                <a:spcPct val="100000"/>
              </a:lnSpc>
              <a:spcBef>
                <a:spcPts val="0"/>
              </a:spcBef>
              <a:spcAft>
                <a:spcPts val="0"/>
              </a:spcAft>
              <a:buClr>
                <a:schemeClr val="dk1"/>
              </a:buClr>
              <a:buSzPts val="1200"/>
              <a:buFont typeface="Inter"/>
              <a:buChar char="■"/>
              <a:defRPr sz="1200">
                <a:solidFill>
                  <a:schemeClr val="dk1"/>
                </a:solidFill>
                <a:latin typeface="Inter"/>
                <a:ea typeface="Inter"/>
                <a:cs typeface="Inter"/>
                <a:sym typeface="Inter"/>
              </a:defRPr>
            </a:lvl6pPr>
            <a:lvl7pPr indent="-304800" lvl="6" marL="3200400">
              <a:lnSpc>
                <a:spcPct val="100000"/>
              </a:lnSpc>
              <a:spcBef>
                <a:spcPts val="0"/>
              </a:spcBef>
              <a:spcAft>
                <a:spcPts val="0"/>
              </a:spcAft>
              <a:buClr>
                <a:schemeClr val="dk1"/>
              </a:buClr>
              <a:buSzPts val="1200"/>
              <a:buFont typeface="Inter"/>
              <a:buChar char="●"/>
              <a:defRPr sz="1200">
                <a:solidFill>
                  <a:schemeClr val="dk1"/>
                </a:solidFill>
                <a:latin typeface="Inter"/>
                <a:ea typeface="Inter"/>
                <a:cs typeface="Inter"/>
                <a:sym typeface="Inter"/>
              </a:defRPr>
            </a:lvl7pPr>
            <a:lvl8pPr indent="-304800" lvl="7" marL="3657600">
              <a:lnSpc>
                <a:spcPct val="100000"/>
              </a:lnSpc>
              <a:spcBef>
                <a:spcPts val="0"/>
              </a:spcBef>
              <a:spcAft>
                <a:spcPts val="0"/>
              </a:spcAft>
              <a:buClr>
                <a:schemeClr val="dk1"/>
              </a:buClr>
              <a:buSzPts val="1200"/>
              <a:buFont typeface="Inter"/>
              <a:buChar char="○"/>
              <a:defRPr sz="1200">
                <a:solidFill>
                  <a:schemeClr val="dk1"/>
                </a:solidFill>
                <a:latin typeface="Inter"/>
                <a:ea typeface="Inter"/>
                <a:cs typeface="Inter"/>
                <a:sym typeface="Inter"/>
              </a:defRPr>
            </a:lvl8pPr>
            <a:lvl9pPr indent="-304800" lvl="8" marL="4114800">
              <a:lnSpc>
                <a:spcPct val="100000"/>
              </a:lnSpc>
              <a:spcBef>
                <a:spcPts val="0"/>
              </a:spcBef>
              <a:spcAft>
                <a:spcPts val="0"/>
              </a:spcAft>
              <a:buClr>
                <a:schemeClr val="dk1"/>
              </a:buClr>
              <a:buSzPts val="1200"/>
              <a:buFont typeface="Inter"/>
              <a:buChar char="■"/>
              <a:defRPr sz="1200">
                <a:solidFill>
                  <a:schemeClr val="dk1"/>
                </a:solidFill>
                <a:latin typeface="Inter"/>
                <a:ea typeface="Inter"/>
                <a:cs typeface="Inter"/>
                <a:sym typeface="Inter"/>
              </a:defRPr>
            </a:lvl9pPr>
          </a:lstStyle>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xml"/><Relationship Id="rId3"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xml"/><Relationship Id="rId3"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6.xml"/><Relationship Id="rId3" Type="http://schemas.openxmlformats.org/officeDocument/2006/relationships/image" Target="../media/image1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37.xml"/><Relationship Id="rId3" Type="http://schemas.openxmlformats.org/officeDocument/2006/relationships/hyperlink" Target="https://www.youtube.com/watch?v=M39XcakMDqw" TargetMode="Externa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39.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 name="Shape 116"/>
        <p:cNvGrpSpPr/>
        <p:nvPr/>
      </p:nvGrpSpPr>
      <p:grpSpPr>
        <a:xfrm>
          <a:off x="0" y="0"/>
          <a:ext cx="0" cy="0"/>
          <a:chOff x="0" y="0"/>
          <a:chExt cx="0" cy="0"/>
        </a:xfrm>
      </p:grpSpPr>
      <p:sp>
        <p:nvSpPr>
          <p:cNvPr id="117" name="Google Shape;117;p22"/>
          <p:cNvSpPr txBox="1"/>
          <p:nvPr>
            <p:ph type="title"/>
          </p:nvPr>
        </p:nvSpPr>
        <p:spPr>
          <a:xfrm>
            <a:off x="192075" y="480200"/>
            <a:ext cx="7373700" cy="4449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400">
                <a:latin typeface="Lato"/>
                <a:ea typeface="Lato"/>
                <a:cs typeface="Lato"/>
                <a:sym typeface="Lato"/>
              </a:rPr>
              <a:t>BUSINESS LOGIC</a:t>
            </a:r>
            <a:endParaRPr sz="2400">
              <a:latin typeface="Lato"/>
              <a:ea typeface="Lato"/>
              <a:cs typeface="Lato"/>
              <a:sym typeface="Lato"/>
            </a:endParaRPr>
          </a:p>
          <a:p>
            <a:pPr indent="0" lvl="0" marL="0" rtl="0" algn="ctr">
              <a:spcBef>
                <a:spcPts val="0"/>
              </a:spcBef>
              <a:spcAft>
                <a:spcPts val="0"/>
              </a:spcAft>
              <a:buNone/>
            </a:pPr>
            <a:r>
              <a:t/>
            </a:r>
            <a:endParaRPr sz="2400">
              <a:latin typeface="Lato"/>
              <a:ea typeface="Lato"/>
              <a:cs typeface="Lato"/>
              <a:sym typeface="Lato"/>
            </a:endParaRPr>
          </a:p>
          <a:p>
            <a:pPr indent="0" lvl="0" marL="0" rtl="0" algn="ctr">
              <a:spcBef>
                <a:spcPts val="0"/>
              </a:spcBef>
              <a:spcAft>
                <a:spcPts val="0"/>
              </a:spcAft>
              <a:buNone/>
            </a:pPr>
            <a:r>
              <a:rPr lang="en" sz="2400">
                <a:latin typeface="Arial"/>
                <a:ea typeface="Arial"/>
                <a:cs typeface="Arial"/>
                <a:sym typeface="Arial"/>
              </a:rPr>
              <a:t>Fallacy Part 1</a:t>
            </a:r>
            <a:endParaRPr sz="2400">
              <a:latin typeface="Lato"/>
              <a:ea typeface="Lato"/>
              <a:cs typeface="Lato"/>
              <a:sym typeface="Lato"/>
            </a:endParaRPr>
          </a:p>
          <a:p>
            <a:pPr indent="0" lvl="0" marL="0" rtl="0" algn="ctr">
              <a:spcBef>
                <a:spcPts val="0"/>
              </a:spcBef>
              <a:spcAft>
                <a:spcPts val="0"/>
              </a:spcAft>
              <a:buNone/>
            </a:pPr>
            <a:r>
              <a:rPr lang="en" sz="2400">
                <a:latin typeface="Lato"/>
                <a:ea typeface="Lato"/>
                <a:cs typeface="Lato"/>
                <a:sym typeface="Lato"/>
              </a:rPr>
              <a:t>Week 7</a:t>
            </a:r>
            <a:endParaRPr sz="2400">
              <a:latin typeface="Lato"/>
              <a:ea typeface="Lato"/>
              <a:cs typeface="Lato"/>
              <a:sym typeface="Lato"/>
            </a:endParaRPr>
          </a:p>
          <a:p>
            <a:pPr indent="0" lvl="0" marL="0" rtl="0" algn="l">
              <a:spcBef>
                <a:spcPts val="0"/>
              </a:spcBef>
              <a:spcAft>
                <a:spcPts val="0"/>
              </a:spcAft>
              <a:buNone/>
            </a:pPr>
            <a:r>
              <a:t/>
            </a:r>
            <a:endParaRPr sz="2400">
              <a:latin typeface="Lato"/>
              <a:ea typeface="Lato"/>
              <a:cs typeface="Lato"/>
              <a:sym typeface="Lato"/>
            </a:endParaRPr>
          </a:p>
          <a:p>
            <a:pPr indent="0" lvl="0" marL="0" rtl="0" algn="ctr">
              <a:spcBef>
                <a:spcPts val="0"/>
              </a:spcBef>
              <a:spcAft>
                <a:spcPts val="0"/>
              </a:spcAft>
              <a:buNone/>
            </a:pPr>
            <a:r>
              <a:rPr lang="en" sz="2400">
                <a:latin typeface="Lato"/>
                <a:ea typeface="Lato"/>
                <a:cs typeface="Lato"/>
                <a:sym typeface="Lato"/>
              </a:rPr>
              <a:t>Lecturer:</a:t>
            </a:r>
            <a:endParaRPr sz="2400">
              <a:latin typeface="Lato"/>
              <a:ea typeface="Lato"/>
              <a:cs typeface="Lato"/>
              <a:sym typeface="Lato"/>
            </a:endParaRPr>
          </a:p>
          <a:p>
            <a:pPr indent="0" lvl="0" marL="0" rtl="0" algn="ctr">
              <a:spcBef>
                <a:spcPts val="0"/>
              </a:spcBef>
              <a:spcAft>
                <a:spcPts val="0"/>
              </a:spcAft>
              <a:buNone/>
            </a:pPr>
            <a:r>
              <a:t/>
            </a:r>
            <a:endParaRPr sz="2400">
              <a:latin typeface="Lato"/>
              <a:ea typeface="Lato"/>
              <a:cs typeface="Lato"/>
              <a:sym typeface="Lato"/>
            </a:endParaRPr>
          </a:p>
          <a:p>
            <a:pPr indent="0" lvl="0" marL="0" rtl="0" algn="ctr">
              <a:spcBef>
                <a:spcPts val="0"/>
              </a:spcBef>
              <a:spcAft>
                <a:spcPts val="0"/>
              </a:spcAft>
              <a:buNone/>
            </a:pPr>
            <a:r>
              <a:rPr lang="en" sz="2400">
                <a:latin typeface="Lato"/>
                <a:ea typeface="Lato"/>
                <a:cs typeface="Lato"/>
                <a:sym typeface="Lato"/>
              </a:rPr>
              <a:t>Fidela Reyes Balajadia</a:t>
            </a:r>
            <a:endParaRPr sz="2400">
              <a:latin typeface="Lato"/>
              <a:ea typeface="Lato"/>
              <a:cs typeface="Lato"/>
              <a:sym typeface="Lato"/>
            </a:endParaRPr>
          </a:p>
          <a:p>
            <a:pPr indent="0" lvl="0" marL="0" rtl="0" algn="ctr">
              <a:spcBef>
                <a:spcPts val="0"/>
              </a:spcBef>
              <a:spcAft>
                <a:spcPts val="0"/>
              </a:spcAft>
              <a:buNone/>
            </a:pPr>
            <a:r>
              <a:rPr lang="en" sz="2400">
                <a:latin typeface="Lato"/>
                <a:ea typeface="Lato"/>
                <a:cs typeface="Lato"/>
                <a:sym typeface="Lato"/>
              </a:rPr>
              <a:t>Associate Professor 2</a:t>
            </a:r>
            <a:endParaRPr sz="2400">
              <a:latin typeface="Lato"/>
              <a:ea typeface="Lato"/>
              <a:cs typeface="Lato"/>
              <a:sym typeface="Lato"/>
            </a:endParaRPr>
          </a:p>
          <a:p>
            <a:pPr indent="0" lvl="0" marL="0" rtl="0" algn="ctr">
              <a:spcBef>
                <a:spcPts val="0"/>
              </a:spcBef>
              <a:spcAft>
                <a:spcPts val="0"/>
              </a:spcAft>
              <a:buNone/>
            </a:pPr>
            <a:r>
              <a:rPr lang="en" sz="2400">
                <a:latin typeface="Lato"/>
                <a:ea typeface="Lato"/>
                <a:cs typeface="Lato"/>
                <a:sym typeface="Lato"/>
              </a:rPr>
              <a:t>University of the Assumption, Philippines</a:t>
            </a:r>
            <a:endParaRPr b="0" sz="1400">
              <a:latin typeface="Archivo"/>
              <a:ea typeface="Archivo"/>
              <a:cs typeface="Archivo"/>
              <a:sym typeface="Archivo"/>
            </a:endParaRPr>
          </a:p>
          <a:p>
            <a:pPr indent="0" lvl="0" marL="0" rtl="0" algn="l">
              <a:spcBef>
                <a:spcPts val="0"/>
              </a:spcBef>
              <a:spcAft>
                <a:spcPts val="0"/>
              </a:spcAft>
              <a:buClr>
                <a:schemeClr val="dk1"/>
              </a:buClr>
              <a:buSzPts val="1100"/>
              <a:buFont typeface="Arial"/>
              <a:buNone/>
            </a:pPr>
            <a:r>
              <a:t/>
            </a:r>
            <a:endParaRPr sz="1800"/>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sp>
        <p:nvSpPr>
          <p:cNvPr id="122" name="Google Shape;122;p23"/>
          <p:cNvSpPr txBox="1"/>
          <p:nvPr>
            <p:ph type="ctrTitle"/>
          </p:nvPr>
        </p:nvSpPr>
        <p:spPr>
          <a:xfrm>
            <a:off x="228600" y="138725"/>
            <a:ext cx="8686800" cy="4001700"/>
          </a:xfrm>
          <a:prstGeom prst="rect">
            <a:avLst/>
          </a:prstGeom>
        </p:spPr>
        <p:txBody>
          <a:bodyPr anchorCtr="0" anchor="b" bIns="91425" lIns="91425" spcFirstLastPara="1" rIns="91425" wrap="square" tIns="91425">
            <a:noAutofit/>
          </a:bodyPr>
          <a:lstStyle/>
          <a:p>
            <a:pPr indent="0" lvl="0" marL="0" rtl="0" algn="l">
              <a:lnSpc>
                <a:spcPct val="115000"/>
              </a:lnSpc>
              <a:spcBef>
                <a:spcPts val="1200"/>
              </a:spcBef>
              <a:spcAft>
                <a:spcPts val="0"/>
              </a:spcAft>
              <a:buNone/>
            </a:pPr>
            <a:r>
              <a:rPr lang="en" sz="2400">
                <a:latin typeface="Arial"/>
                <a:ea typeface="Arial"/>
                <a:cs typeface="Arial"/>
                <a:sym typeface="Arial"/>
              </a:rPr>
              <a:t>Lecture Learning Objectives:</a:t>
            </a:r>
            <a:endParaRPr sz="2400">
              <a:latin typeface="Arial"/>
              <a:ea typeface="Arial"/>
              <a:cs typeface="Arial"/>
              <a:sym typeface="Arial"/>
            </a:endParaRPr>
          </a:p>
          <a:p>
            <a:pPr indent="12700" lvl="0" marL="0" rtl="0" algn="l">
              <a:lnSpc>
                <a:spcPct val="115000"/>
              </a:lnSpc>
              <a:spcBef>
                <a:spcPts val="1200"/>
              </a:spcBef>
              <a:spcAft>
                <a:spcPts val="0"/>
              </a:spcAft>
              <a:buNone/>
            </a:pPr>
            <a:r>
              <a:rPr b="0" lang="en" sz="2100">
                <a:latin typeface="Arial"/>
                <a:ea typeface="Arial"/>
                <a:cs typeface="Arial"/>
                <a:sym typeface="Arial"/>
              </a:rPr>
              <a:t>At the end of the lecture, you will be able to:</a:t>
            </a:r>
            <a:endParaRPr b="0" sz="2100">
              <a:latin typeface="Arial"/>
              <a:ea typeface="Arial"/>
              <a:cs typeface="Arial"/>
              <a:sym typeface="Arial"/>
            </a:endParaRPr>
          </a:p>
          <a:p>
            <a:pPr indent="0" lvl="0" marL="0" rtl="0" algn="l">
              <a:lnSpc>
                <a:spcPct val="115000"/>
              </a:lnSpc>
              <a:spcBef>
                <a:spcPts val="1200"/>
              </a:spcBef>
              <a:spcAft>
                <a:spcPts val="0"/>
              </a:spcAft>
              <a:buNone/>
            </a:pPr>
            <a:r>
              <a:rPr b="0" lang="en" sz="2100">
                <a:latin typeface="Arial"/>
                <a:ea typeface="Arial"/>
                <a:cs typeface="Arial"/>
                <a:sym typeface="Arial"/>
              </a:rPr>
              <a:t>1.  Understand the nature of fallacies</a:t>
            </a:r>
            <a:endParaRPr b="0" sz="2100">
              <a:latin typeface="Arial"/>
              <a:ea typeface="Arial"/>
              <a:cs typeface="Arial"/>
              <a:sym typeface="Arial"/>
            </a:endParaRPr>
          </a:p>
          <a:p>
            <a:pPr indent="0" lvl="0" marL="0" rtl="0" algn="l">
              <a:lnSpc>
                <a:spcPct val="115000"/>
              </a:lnSpc>
              <a:spcBef>
                <a:spcPts val="1200"/>
              </a:spcBef>
              <a:spcAft>
                <a:spcPts val="0"/>
              </a:spcAft>
              <a:buNone/>
            </a:pPr>
            <a:r>
              <a:rPr b="0" lang="en" sz="2100">
                <a:latin typeface="Arial"/>
                <a:ea typeface="Arial"/>
                <a:cs typeface="Arial"/>
                <a:sym typeface="Arial"/>
              </a:rPr>
              <a:t>2.  Distinguish the different categories of fallacy</a:t>
            </a:r>
            <a:endParaRPr b="0" sz="2100">
              <a:latin typeface="Arial"/>
              <a:ea typeface="Arial"/>
              <a:cs typeface="Arial"/>
              <a:sym typeface="Arial"/>
            </a:endParaRPr>
          </a:p>
          <a:p>
            <a:pPr indent="0" lvl="0" marL="0" rtl="0" algn="l">
              <a:lnSpc>
                <a:spcPct val="115000"/>
              </a:lnSpc>
              <a:spcBef>
                <a:spcPts val="1200"/>
              </a:spcBef>
              <a:spcAft>
                <a:spcPts val="0"/>
              </a:spcAft>
              <a:buNone/>
            </a:pPr>
            <a:r>
              <a:rPr b="0" lang="en" sz="2100">
                <a:latin typeface="Arial"/>
                <a:ea typeface="Arial"/>
                <a:cs typeface="Arial"/>
                <a:sym typeface="Arial"/>
              </a:rPr>
              <a:t>3.  Analyze statements that contain different kinds of fallacy.</a:t>
            </a:r>
            <a:endParaRPr b="0" sz="2100">
              <a:latin typeface="Arial"/>
              <a:ea typeface="Arial"/>
              <a:cs typeface="Arial"/>
              <a:sym typeface="Arial"/>
            </a:endParaRPr>
          </a:p>
          <a:p>
            <a:pPr indent="0" lvl="0" marL="0" rtl="0" algn="l">
              <a:lnSpc>
                <a:spcPct val="115000"/>
              </a:lnSpc>
              <a:spcBef>
                <a:spcPts val="1200"/>
              </a:spcBef>
              <a:spcAft>
                <a:spcPts val="0"/>
              </a:spcAft>
              <a:buNone/>
            </a:pPr>
            <a:r>
              <a:rPr b="0" lang="en" sz="2100">
                <a:latin typeface="Arial"/>
                <a:ea typeface="Arial"/>
                <a:cs typeface="Arial"/>
                <a:sym typeface="Arial"/>
              </a:rPr>
              <a:t>4.  Differentiate the types of fallacy.</a:t>
            </a:r>
            <a:endParaRPr b="0" sz="2100">
              <a:latin typeface="Arial"/>
              <a:ea typeface="Arial"/>
              <a:cs typeface="Arial"/>
              <a:sym typeface="Arial"/>
            </a:endParaRPr>
          </a:p>
          <a:p>
            <a:pPr indent="0" lvl="0" marL="0" rtl="0" algn="l">
              <a:lnSpc>
                <a:spcPct val="100000"/>
              </a:lnSpc>
              <a:spcBef>
                <a:spcPts val="1200"/>
              </a:spcBef>
              <a:spcAft>
                <a:spcPts val="0"/>
              </a:spcAft>
              <a:buNone/>
            </a:pPr>
            <a:r>
              <a:t/>
            </a:r>
            <a:endParaRPr sz="1800">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6" name="Shape 126"/>
        <p:cNvGrpSpPr/>
        <p:nvPr/>
      </p:nvGrpSpPr>
      <p:grpSpPr>
        <a:xfrm>
          <a:off x="0" y="0"/>
          <a:ext cx="0" cy="0"/>
          <a:chOff x="0" y="0"/>
          <a:chExt cx="0" cy="0"/>
        </a:xfrm>
      </p:grpSpPr>
      <p:sp>
        <p:nvSpPr>
          <p:cNvPr id="127" name="Google Shape;127;p24"/>
          <p:cNvSpPr txBox="1"/>
          <p:nvPr>
            <p:ph type="title"/>
          </p:nvPr>
        </p:nvSpPr>
        <p:spPr>
          <a:xfrm>
            <a:off x="405500" y="228600"/>
            <a:ext cx="7160400" cy="43173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lang="en" sz="2300">
                <a:latin typeface="Arial"/>
                <a:ea typeface="Arial"/>
                <a:cs typeface="Arial"/>
                <a:sym typeface="Arial"/>
              </a:rPr>
              <a:t>The Nature of Fallacies</a:t>
            </a:r>
            <a:endParaRPr sz="2300">
              <a:latin typeface="Arial"/>
              <a:ea typeface="Arial"/>
              <a:cs typeface="Arial"/>
              <a:sym typeface="Arial"/>
            </a:endParaRPr>
          </a:p>
          <a:p>
            <a:pPr indent="0" lvl="0" marL="0" rtl="0" algn="l">
              <a:spcBef>
                <a:spcPts val="1200"/>
              </a:spcBef>
              <a:spcAft>
                <a:spcPts val="0"/>
              </a:spcAft>
              <a:buNone/>
            </a:pPr>
            <a:r>
              <a:rPr b="0" lang="en" sz="2100">
                <a:latin typeface="Arial"/>
                <a:ea typeface="Arial"/>
                <a:cs typeface="Arial"/>
                <a:sym typeface="Arial"/>
              </a:rPr>
              <a:t>The antithesis of truth is called</a:t>
            </a:r>
            <a:r>
              <a:rPr lang="en" sz="2100">
                <a:latin typeface="Arial"/>
                <a:ea typeface="Arial"/>
                <a:cs typeface="Arial"/>
                <a:sym typeface="Arial"/>
              </a:rPr>
              <a:t> error.  Truth </a:t>
            </a:r>
            <a:r>
              <a:rPr b="0" lang="en" sz="2100">
                <a:latin typeface="Arial"/>
                <a:ea typeface="Arial"/>
                <a:cs typeface="Arial"/>
                <a:sym typeface="Arial"/>
              </a:rPr>
              <a:t>is the aim and goal of both science and philosophy, and truth can be achieved only through accurate thinking. It is the ultimate goal of logic to supply the mind with the knowledge of the laws of thought and the rules of correct inferential thinking, so that the mind can proceed with ease, order, and precision in its pursuit of truth. These laws and rules have now been examined and established. </a:t>
            </a:r>
            <a:endParaRPr sz="2100"/>
          </a:p>
        </p:txBody>
      </p:sp>
      <p:sp>
        <p:nvSpPr>
          <p:cNvPr id="128" name="Google Shape;128;p24"/>
          <p:cNvSpPr/>
          <p:nvPr/>
        </p:nvSpPr>
        <p:spPr>
          <a:xfrm>
            <a:off x="0" y="4848125"/>
            <a:ext cx="9144000" cy="342000"/>
          </a:xfrm>
          <a:prstGeom prst="rect">
            <a:avLst/>
          </a:prstGeom>
          <a:solidFill>
            <a:srgbClr val="F3F3F3"/>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Hanken Grotesk"/>
              <a:ea typeface="Hanken Grotesk"/>
              <a:cs typeface="Hanken Grotesk"/>
              <a:sym typeface="Hanken Grotesk"/>
            </a:endParaRPr>
          </a:p>
        </p:txBody>
      </p:sp>
      <p:pic>
        <p:nvPicPr>
          <p:cNvPr id="129" name="Google Shape;129;p24"/>
          <p:cNvPicPr preferRelativeResize="0"/>
          <p:nvPr/>
        </p:nvPicPr>
        <p:blipFill>
          <a:blip r:embed="rId3">
            <a:alphaModFix/>
          </a:blip>
          <a:stretch>
            <a:fillRect/>
          </a:stretch>
        </p:blipFill>
        <p:spPr>
          <a:xfrm>
            <a:off x="8106800" y="4953325"/>
            <a:ext cx="861701" cy="131600"/>
          </a:xfrm>
          <a:prstGeom prst="rect">
            <a:avLst/>
          </a:prstGeom>
          <a:noFill/>
          <a:ln>
            <a:noFill/>
          </a:ln>
        </p:spPr>
      </p:pic>
      <p:sp>
        <p:nvSpPr>
          <p:cNvPr id="130" name="Google Shape;130;p24"/>
          <p:cNvSpPr/>
          <p:nvPr/>
        </p:nvSpPr>
        <p:spPr>
          <a:xfrm>
            <a:off x="83277" y="1234328"/>
            <a:ext cx="218018" cy="218018"/>
          </a:xfrm>
          <a:custGeom>
            <a:rect b="b" l="l" r="r" t="t"/>
            <a:pathLst>
              <a:path extrusionOk="0" h="614134" w="614134">
                <a:moveTo>
                  <a:pt x="527656" y="0"/>
                </a:moveTo>
                <a:lnTo>
                  <a:pt x="86478" y="0"/>
                </a:lnTo>
                <a:cubicBezTo>
                  <a:pt x="38844" y="0"/>
                  <a:pt x="0" y="38844"/>
                  <a:pt x="0" y="86478"/>
                </a:cubicBezTo>
                <a:lnTo>
                  <a:pt x="0" y="527656"/>
                </a:lnTo>
                <a:cubicBezTo>
                  <a:pt x="0" y="575290"/>
                  <a:pt x="38844" y="614134"/>
                  <a:pt x="86478" y="614134"/>
                </a:cubicBezTo>
                <a:lnTo>
                  <a:pt x="527656" y="614134"/>
                </a:lnTo>
                <a:cubicBezTo>
                  <a:pt x="575290" y="614134"/>
                  <a:pt x="614134" y="575290"/>
                  <a:pt x="614134" y="527656"/>
                </a:cubicBezTo>
                <a:lnTo>
                  <a:pt x="614134" y="86478"/>
                </a:lnTo>
                <a:cubicBezTo>
                  <a:pt x="614134" y="38844"/>
                  <a:pt x="575290" y="0"/>
                  <a:pt x="527656" y="0"/>
                </a:cubicBezTo>
                <a:close/>
                <a:moveTo>
                  <a:pt x="547787" y="527656"/>
                </a:moveTo>
                <a:cubicBezTo>
                  <a:pt x="547787" y="538714"/>
                  <a:pt x="538714" y="547504"/>
                  <a:pt x="527940" y="547504"/>
                </a:cubicBezTo>
                <a:lnTo>
                  <a:pt x="86761" y="547504"/>
                </a:lnTo>
                <a:cubicBezTo>
                  <a:pt x="75703" y="547504"/>
                  <a:pt x="66914" y="538431"/>
                  <a:pt x="66914" y="527656"/>
                </a:cubicBezTo>
                <a:lnTo>
                  <a:pt x="66914" y="86478"/>
                </a:lnTo>
                <a:cubicBezTo>
                  <a:pt x="66914" y="75420"/>
                  <a:pt x="75987" y="66630"/>
                  <a:pt x="86761" y="66630"/>
                </a:cubicBezTo>
                <a:lnTo>
                  <a:pt x="527940" y="66630"/>
                </a:lnTo>
                <a:cubicBezTo>
                  <a:pt x="538998" y="66630"/>
                  <a:pt x="547787" y="75704"/>
                  <a:pt x="547787" y="86478"/>
                </a:cubicBezTo>
                <a:lnTo>
                  <a:pt x="547787" y="527656"/>
                </a:lnTo>
                <a:close/>
                <a:moveTo>
                  <a:pt x="481157" y="192803"/>
                </a:moveTo>
                <a:lnTo>
                  <a:pt x="481157" y="225976"/>
                </a:lnTo>
                <a:cubicBezTo>
                  <a:pt x="481157" y="244406"/>
                  <a:pt x="466413" y="259150"/>
                  <a:pt x="447983" y="259150"/>
                </a:cubicBezTo>
                <a:cubicBezTo>
                  <a:pt x="429554" y="259150"/>
                  <a:pt x="414810" y="244406"/>
                  <a:pt x="414810" y="225976"/>
                </a:cubicBezTo>
                <a:lnTo>
                  <a:pt x="414810" y="199324"/>
                </a:lnTo>
                <a:lnTo>
                  <a:pt x="340524" y="199324"/>
                </a:lnTo>
                <a:lnTo>
                  <a:pt x="340524" y="414526"/>
                </a:lnTo>
                <a:lnTo>
                  <a:pt x="360371" y="414526"/>
                </a:lnTo>
                <a:cubicBezTo>
                  <a:pt x="378801" y="414526"/>
                  <a:pt x="393545" y="429270"/>
                  <a:pt x="393545" y="447700"/>
                </a:cubicBezTo>
                <a:cubicBezTo>
                  <a:pt x="393545" y="466130"/>
                  <a:pt x="378801" y="480873"/>
                  <a:pt x="360371" y="480873"/>
                </a:cubicBezTo>
                <a:lnTo>
                  <a:pt x="254046" y="480873"/>
                </a:lnTo>
                <a:cubicBezTo>
                  <a:pt x="235617" y="480873"/>
                  <a:pt x="220873" y="466130"/>
                  <a:pt x="220873" y="447700"/>
                </a:cubicBezTo>
                <a:cubicBezTo>
                  <a:pt x="220873" y="429270"/>
                  <a:pt x="235617" y="414526"/>
                  <a:pt x="254046" y="414526"/>
                </a:cubicBezTo>
                <a:lnTo>
                  <a:pt x="273894" y="414526"/>
                </a:lnTo>
                <a:lnTo>
                  <a:pt x="273894" y="199324"/>
                </a:lnTo>
                <a:lnTo>
                  <a:pt x="199608" y="199324"/>
                </a:lnTo>
                <a:lnTo>
                  <a:pt x="199608" y="225976"/>
                </a:lnTo>
                <a:cubicBezTo>
                  <a:pt x="199608" y="244406"/>
                  <a:pt x="184864" y="259150"/>
                  <a:pt x="166434" y="259150"/>
                </a:cubicBezTo>
                <a:cubicBezTo>
                  <a:pt x="148004" y="259150"/>
                  <a:pt x="133261" y="244406"/>
                  <a:pt x="133261" y="225976"/>
                </a:cubicBezTo>
                <a:lnTo>
                  <a:pt x="133261" y="192803"/>
                </a:lnTo>
                <a:cubicBezTo>
                  <a:pt x="133261" y="159913"/>
                  <a:pt x="160196" y="132977"/>
                  <a:pt x="193086" y="132977"/>
                </a:cubicBezTo>
                <a:lnTo>
                  <a:pt x="421615" y="132977"/>
                </a:lnTo>
                <a:cubicBezTo>
                  <a:pt x="454505" y="132977"/>
                  <a:pt x="481440" y="159913"/>
                  <a:pt x="481440" y="19280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31" name="Google Shape;131;p24"/>
          <p:cNvGrpSpPr/>
          <p:nvPr/>
        </p:nvGrpSpPr>
        <p:grpSpPr>
          <a:xfrm>
            <a:off x="71511" y="2183933"/>
            <a:ext cx="241571" cy="239658"/>
            <a:chOff x="2825999" y="4046158"/>
            <a:chExt cx="241571" cy="239658"/>
          </a:xfrm>
        </p:grpSpPr>
        <p:sp>
          <p:nvSpPr>
            <p:cNvPr id="132" name="Google Shape;132;p24"/>
            <p:cNvSpPr/>
            <p:nvPr/>
          </p:nvSpPr>
          <p:spPr>
            <a:xfrm>
              <a:off x="2868664" y="4153223"/>
              <a:ext cx="28384" cy="28384"/>
            </a:xfrm>
            <a:custGeom>
              <a:rect b="b" l="l" r="r" t="t"/>
              <a:pathLst>
                <a:path extrusionOk="0" h="79956" w="79956">
                  <a:moveTo>
                    <a:pt x="39978" y="79957"/>
                  </a:moveTo>
                  <a:cubicBezTo>
                    <a:pt x="17863" y="79957"/>
                    <a:pt x="0" y="62094"/>
                    <a:pt x="0" y="39978"/>
                  </a:cubicBezTo>
                  <a:cubicBezTo>
                    <a:pt x="0" y="17863"/>
                    <a:pt x="17863" y="0"/>
                    <a:pt x="39978" y="0"/>
                  </a:cubicBezTo>
                  <a:cubicBezTo>
                    <a:pt x="62094" y="0"/>
                    <a:pt x="79957" y="17863"/>
                    <a:pt x="79957" y="39978"/>
                  </a:cubicBezTo>
                  <a:cubicBezTo>
                    <a:pt x="79957" y="62094"/>
                    <a:pt x="62094" y="79957"/>
                    <a:pt x="39978" y="79957"/>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33" name="Google Shape;133;p24"/>
            <p:cNvSpPr/>
            <p:nvPr/>
          </p:nvSpPr>
          <p:spPr>
            <a:xfrm>
              <a:off x="2978662" y="4107626"/>
              <a:ext cx="28384" cy="28384"/>
            </a:xfrm>
            <a:custGeom>
              <a:rect b="b" l="l" r="r" t="t"/>
              <a:pathLst>
                <a:path extrusionOk="0" h="79956" w="79956">
                  <a:moveTo>
                    <a:pt x="0" y="39978"/>
                  </a:moveTo>
                  <a:cubicBezTo>
                    <a:pt x="0" y="62094"/>
                    <a:pt x="17863" y="79956"/>
                    <a:pt x="39978" y="79956"/>
                  </a:cubicBezTo>
                  <a:cubicBezTo>
                    <a:pt x="62094" y="79956"/>
                    <a:pt x="79957" y="62094"/>
                    <a:pt x="79957" y="39978"/>
                  </a:cubicBezTo>
                  <a:cubicBezTo>
                    <a:pt x="79957" y="17863"/>
                    <a:pt x="62094" y="0"/>
                    <a:pt x="39978" y="0"/>
                  </a:cubicBezTo>
                  <a:cubicBezTo>
                    <a:pt x="17863" y="0"/>
                    <a:pt x="0" y="17863"/>
                    <a:pt x="0" y="3997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34" name="Google Shape;134;p24"/>
            <p:cNvSpPr/>
            <p:nvPr/>
          </p:nvSpPr>
          <p:spPr>
            <a:xfrm>
              <a:off x="2887468" y="4107626"/>
              <a:ext cx="28384" cy="28384"/>
            </a:xfrm>
            <a:custGeom>
              <a:rect b="b" l="l" r="r" t="t"/>
              <a:pathLst>
                <a:path extrusionOk="0" h="79956" w="79956">
                  <a:moveTo>
                    <a:pt x="39978" y="79956"/>
                  </a:moveTo>
                  <a:cubicBezTo>
                    <a:pt x="17863" y="79956"/>
                    <a:pt x="0" y="62094"/>
                    <a:pt x="0" y="39978"/>
                  </a:cubicBezTo>
                  <a:cubicBezTo>
                    <a:pt x="0" y="17863"/>
                    <a:pt x="17863" y="0"/>
                    <a:pt x="39978" y="0"/>
                  </a:cubicBezTo>
                  <a:cubicBezTo>
                    <a:pt x="62094" y="0"/>
                    <a:pt x="79957" y="17863"/>
                    <a:pt x="79957" y="39978"/>
                  </a:cubicBezTo>
                  <a:cubicBezTo>
                    <a:pt x="79957" y="62094"/>
                    <a:pt x="62094" y="79956"/>
                    <a:pt x="39978" y="7995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35" name="Google Shape;135;p24"/>
            <p:cNvSpPr/>
            <p:nvPr/>
          </p:nvSpPr>
          <p:spPr>
            <a:xfrm>
              <a:off x="2933166" y="4088822"/>
              <a:ext cx="28384" cy="28384"/>
            </a:xfrm>
            <a:custGeom>
              <a:rect b="b" l="l" r="r" t="t"/>
              <a:pathLst>
                <a:path extrusionOk="0" h="79956" w="79956">
                  <a:moveTo>
                    <a:pt x="0" y="39978"/>
                  </a:moveTo>
                  <a:cubicBezTo>
                    <a:pt x="0" y="62094"/>
                    <a:pt x="17863" y="79956"/>
                    <a:pt x="39978" y="79956"/>
                  </a:cubicBezTo>
                  <a:cubicBezTo>
                    <a:pt x="62094" y="79956"/>
                    <a:pt x="79957" y="62094"/>
                    <a:pt x="79957" y="39978"/>
                  </a:cubicBezTo>
                  <a:cubicBezTo>
                    <a:pt x="79957" y="17863"/>
                    <a:pt x="62094" y="0"/>
                    <a:pt x="39978" y="0"/>
                  </a:cubicBezTo>
                  <a:cubicBezTo>
                    <a:pt x="17863" y="0"/>
                    <a:pt x="0" y="17863"/>
                    <a:pt x="0" y="3997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36" name="Google Shape;136;p24"/>
            <p:cNvSpPr/>
            <p:nvPr/>
          </p:nvSpPr>
          <p:spPr>
            <a:xfrm>
              <a:off x="2825999" y="4046158"/>
              <a:ext cx="241571" cy="239658"/>
            </a:xfrm>
            <a:custGeom>
              <a:rect b="b" l="l" r="r" t="t"/>
              <a:pathLst>
                <a:path extrusionOk="0" h="675093" w="680481">
                  <a:moveTo>
                    <a:pt x="269074" y="673109"/>
                  </a:moveTo>
                  <a:cubicBezTo>
                    <a:pt x="275028" y="674527"/>
                    <a:pt x="281266" y="675094"/>
                    <a:pt x="287220" y="675094"/>
                  </a:cubicBezTo>
                  <a:cubicBezTo>
                    <a:pt x="306784" y="675094"/>
                    <a:pt x="325780" y="668289"/>
                    <a:pt x="341375" y="655814"/>
                  </a:cubicBezTo>
                  <a:cubicBezTo>
                    <a:pt x="361789" y="639369"/>
                    <a:pt x="373414" y="614985"/>
                    <a:pt x="373414" y="588616"/>
                  </a:cubicBezTo>
                  <a:lnTo>
                    <a:pt x="373414" y="552891"/>
                  </a:lnTo>
                  <a:cubicBezTo>
                    <a:pt x="373414" y="527373"/>
                    <a:pt x="394396" y="506391"/>
                    <a:pt x="419914" y="506391"/>
                  </a:cubicBezTo>
                  <a:lnTo>
                    <a:pt x="515181" y="506391"/>
                  </a:lnTo>
                  <a:cubicBezTo>
                    <a:pt x="558845" y="506391"/>
                    <a:pt x="599958" y="489663"/>
                    <a:pt x="631146" y="459041"/>
                  </a:cubicBezTo>
                  <a:cubicBezTo>
                    <a:pt x="662335" y="428420"/>
                    <a:pt x="679914" y="387591"/>
                    <a:pt x="680481" y="343927"/>
                  </a:cubicBezTo>
                  <a:cubicBezTo>
                    <a:pt x="680481" y="342226"/>
                    <a:pt x="680481" y="340241"/>
                    <a:pt x="680481" y="338539"/>
                  </a:cubicBezTo>
                  <a:cubicBezTo>
                    <a:pt x="679631" y="151691"/>
                    <a:pt x="527089" y="0"/>
                    <a:pt x="340241" y="0"/>
                  </a:cubicBezTo>
                  <a:lnTo>
                    <a:pt x="339674" y="0"/>
                  </a:lnTo>
                  <a:cubicBezTo>
                    <a:pt x="248943" y="0"/>
                    <a:pt x="163599" y="35725"/>
                    <a:pt x="99520" y="99804"/>
                  </a:cubicBezTo>
                  <a:cubicBezTo>
                    <a:pt x="35442" y="164166"/>
                    <a:pt x="0" y="249510"/>
                    <a:pt x="0" y="340241"/>
                  </a:cubicBezTo>
                  <a:cubicBezTo>
                    <a:pt x="0" y="418496"/>
                    <a:pt x="27219" y="495050"/>
                    <a:pt x="76838" y="555726"/>
                  </a:cubicBezTo>
                  <a:cubicBezTo>
                    <a:pt x="125605" y="615552"/>
                    <a:pt x="193937" y="656948"/>
                    <a:pt x="269074" y="673109"/>
                  </a:cubicBezTo>
                  <a:close/>
                  <a:moveTo>
                    <a:pt x="339674" y="66347"/>
                  </a:moveTo>
                  <a:lnTo>
                    <a:pt x="340241" y="66347"/>
                  </a:lnTo>
                  <a:cubicBezTo>
                    <a:pt x="490514" y="66347"/>
                    <a:pt x="613284" y="188550"/>
                    <a:pt x="614134" y="338823"/>
                  </a:cubicBezTo>
                  <a:cubicBezTo>
                    <a:pt x="614134" y="340241"/>
                    <a:pt x="614134" y="341658"/>
                    <a:pt x="614134" y="343359"/>
                  </a:cubicBezTo>
                  <a:cubicBezTo>
                    <a:pt x="613567" y="396664"/>
                    <a:pt x="569336" y="440045"/>
                    <a:pt x="515465" y="440045"/>
                  </a:cubicBezTo>
                  <a:lnTo>
                    <a:pt x="420197" y="440045"/>
                  </a:lnTo>
                  <a:cubicBezTo>
                    <a:pt x="357820" y="440045"/>
                    <a:pt x="307351" y="490797"/>
                    <a:pt x="307351" y="552891"/>
                  </a:cubicBezTo>
                  <a:lnTo>
                    <a:pt x="307351" y="588616"/>
                  </a:lnTo>
                  <a:cubicBezTo>
                    <a:pt x="307351" y="596839"/>
                    <a:pt x="302814" y="601942"/>
                    <a:pt x="299979" y="604211"/>
                  </a:cubicBezTo>
                  <a:cubicBezTo>
                    <a:pt x="297143" y="606479"/>
                    <a:pt x="291473" y="609881"/>
                    <a:pt x="283250" y="608180"/>
                  </a:cubicBezTo>
                  <a:cubicBezTo>
                    <a:pt x="157928" y="581528"/>
                    <a:pt x="66914" y="468965"/>
                    <a:pt x="66914" y="340524"/>
                  </a:cubicBezTo>
                  <a:cubicBezTo>
                    <a:pt x="66914" y="189968"/>
                    <a:pt x="189401" y="66914"/>
                    <a:pt x="340241" y="6663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137" name="Google Shape;137;p24"/>
          <p:cNvSpPr/>
          <p:nvPr/>
        </p:nvSpPr>
        <p:spPr>
          <a:xfrm>
            <a:off x="71512" y="4151975"/>
            <a:ext cx="241571" cy="206140"/>
          </a:xfrm>
          <a:custGeom>
            <a:rect b="b" l="l" r="r" t="t"/>
            <a:pathLst>
              <a:path extrusionOk="0" h="580677" w="680481">
                <a:moveTo>
                  <a:pt x="676795" y="490797"/>
                </a:moveTo>
                <a:lnTo>
                  <a:pt x="614134" y="373130"/>
                </a:lnTo>
                <a:lnTo>
                  <a:pt x="614134" y="86478"/>
                </a:lnTo>
                <a:cubicBezTo>
                  <a:pt x="614134" y="38844"/>
                  <a:pt x="575290" y="0"/>
                  <a:pt x="527656" y="0"/>
                </a:cubicBezTo>
                <a:lnTo>
                  <a:pt x="153108" y="0"/>
                </a:lnTo>
                <a:cubicBezTo>
                  <a:pt x="105475" y="0"/>
                  <a:pt x="66630" y="38844"/>
                  <a:pt x="66630" y="86478"/>
                </a:cubicBezTo>
                <a:lnTo>
                  <a:pt x="66630" y="373130"/>
                </a:lnTo>
                <a:lnTo>
                  <a:pt x="3969" y="490797"/>
                </a:lnTo>
                <a:cubicBezTo>
                  <a:pt x="1418" y="495617"/>
                  <a:pt x="0" y="501004"/>
                  <a:pt x="0" y="506391"/>
                </a:cubicBezTo>
                <a:lnTo>
                  <a:pt x="0" y="547504"/>
                </a:lnTo>
                <a:cubicBezTo>
                  <a:pt x="0" y="565933"/>
                  <a:pt x="14744" y="580677"/>
                  <a:pt x="33173" y="580677"/>
                </a:cubicBezTo>
                <a:lnTo>
                  <a:pt x="647308" y="580677"/>
                </a:lnTo>
                <a:cubicBezTo>
                  <a:pt x="665737" y="580677"/>
                  <a:pt x="680481" y="565933"/>
                  <a:pt x="680481" y="547504"/>
                </a:cubicBezTo>
                <a:lnTo>
                  <a:pt x="680481" y="506391"/>
                </a:lnTo>
                <a:cubicBezTo>
                  <a:pt x="680481" y="501004"/>
                  <a:pt x="679064" y="495617"/>
                  <a:pt x="676512" y="490797"/>
                </a:cubicBezTo>
                <a:close/>
                <a:moveTo>
                  <a:pt x="406871" y="481157"/>
                </a:moveTo>
                <a:lnTo>
                  <a:pt x="273894" y="481157"/>
                </a:lnTo>
                <a:cubicBezTo>
                  <a:pt x="255464" y="481157"/>
                  <a:pt x="240720" y="466413"/>
                  <a:pt x="240720" y="447983"/>
                </a:cubicBezTo>
                <a:cubicBezTo>
                  <a:pt x="240720" y="429554"/>
                  <a:pt x="255464" y="414810"/>
                  <a:pt x="273894" y="414810"/>
                </a:cubicBezTo>
                <a:lnTo>
                  <a:pt x="406871" y="414810"/>
                </a:lnTo>
                <a:cubicBezTo>
                  <a:pt x="425301" y="414810"/>
                  <a:pt x="440045" y="429554"/>
                  <a:pt x="440045" y="447983"/>
                </a:cubicBezTo>
                <a:cubicBezTo>
                  <a:pt x="440045" y="466413"/>
                  <a:pt x="425301" y="481157"/>
                  <a:pt x="406871" y="481157"/>
                </a:cubicBezTo>
                <a:close/>
                <a:moveTo>
                  <a:pt x="547787" y="348179"/>
                </a:moveTo>
                <a:lnTo>
                  <a:pt x="133261" y="348179"/>
                </a:lnTo>
                <a:lnTo>
                  <a:pt x="133261" y="86478"/>
                </a:lnTo>
                <a:cubicBezTo>
                  <a:pt x="133261" y="75420"/>
                  <a:pt x="142334" y="66630"/>
                  <a:pt x="153108" y="66630"/>
                </a:cubicBezTo>
                <a:lnTo>
                  <a:pt x="527940" y="66630"/>
                </a:lnTo>
                <a:cubicBezTo>
                  <a:pt x="538998" y="66630"/>
                  <a:pt x="547787" y="75703"/>
                  <a:pt x="547787" y="86478"/>
                </a:cubicBezTo>
                <a:lnTo>
                  <a:pt x="547787" y="348179"/>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38" name="Google Shape;138;p24"/>
          <p:cNvGrpSpPr/>
          <p:nvPr/>
        </p:nvGrpSpPr>
        <p:grpSpPr>
          <a:xfrm>
            <a:off x="71501" y="3420392"/>
            <a:ext cx="241571" cy="241571"/>
            <a:chOff x="2605901" y="2903117"/>
            <a:chExt cx="241571" cy="241571"/>
          </a:xfrm>
        </p:grpSpPr>
        <p:sp>
          <p:nvSpPr>
            <p:cNvPr id="139" name="Google Shape;139;p24"/>
            <p:cNvSpPr/>
            <p:nvPr/>
          </p:nvSpPr>
          <p:spPr>
            <a:xfrm>
              <a:off x="2696488" y="2998051"/>
              <a:ext cx="47106" cy="95219"/>
            </a:xfrm>
            <a:custGeom>
              <a:rect b="b" l="l" r="r" t="t"/>
              <a:pathLst>
                <a:path extrusionOk="0" h="268222" w="132693">
                  <a:moveTo>
                    <a:pt x="99520" y="268223"/>
                  </a:moveTo>
                  <a:cubicBezTo>
                    <a:pt x="81091" y="268223"/>
                    <a:pt x="66347" y="253479"/>
                    <a:pt x="66347" y="235050"/>
                  </a:cubicBezTo>
                  <a:lnTo>
                    <a:pt x="66347" y="66347"/>
                  </a:lnTo>
                  <a:lnTo>
                    <a:pt x="33173" y="66347"/>
                  </a:lnTo>
                  <a:cubicBezTo>
                    <a:pt x="14744" y="66347"/>
                    <a:pt x="0" y="51603"/>
                    <a:pt x="0" y="33173"/>
                  </a:cubicBezTo>
                  <a:cubicBezTo>
                    <a:pt x="0" y="14744"/>
                    <a:pt x="14744" y="0"/>
                    <a:pt x="33173" y="0"/>
                  </a:cubicBezTo>
                  <a:lnTo>
                    <a:pt x="99520" y="0"/>
                  </a:lnTo>
                  <a:cubicBezTo>
                    <a:pt x="117950" y="0"/>
                    <a:pt x="132694" y="14744"/>
                    <a:pt x="132694" y="33173"/>
                  </a:cubicBezTo>
                  <a:lnTo>
                    <a:pt x="132694" y="235050"/>
                  </a:lnTo>
                  <a:cubicBezTo>
                    <a:pt x="132694" y="253479"/>
                    <a:pt x="117950" y="268223"/>
                    <a:pt x="99520" y="26822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0" name="Google Shape;140;p24"/>
            <p:cNvSpPr/>
            <p:nvPr/>
          </p:nvSpPr>
          <p:spPr>
            <a:xfrm>
              <a:off x="2712967" y="2955285"/>
              <a:ext cx="28384" cy="28384"/>
            </a:xfrm>
            <a:custGeom>
              <a:rect b="b" l="l" r="r" t="t"/>
              <a:pathLst>
                <a:path extrusionOk="0" h="79956" w="79956">
                  <a:moveTo>
                    <a:pt x="0" y="39978"/>
                  </a:moveTo>
                  <a:cubicBezTo>
                    <a:pt x="0" y="62094"/>
                    <a:pt x="17863" y="79957"/>
                    <a:pt x="39978" y="79957"/>
                  </a:cubicBezTo>
                  <a:cubicBezTo>
                    <a:pt x="62094" y="79957"/>
                    <a:pt x="79957" y="62094"/>
                    <a:pt x="79957" y="39978"/>
                  </a:cubicBezTo>
                  <a:cubicBezTo>
                    <a:pt x="79957" y="17863"/>
                    <a:pt x="62094" y="0"/>
                    <a:pt x="39978" y="0"/>
                  </a:cubicBezTo>
                  <a:cubicBezTo>
                    <a:pt x="17863" y="0"/>
                    <a:pt x="0" y="17863"/>
                    <a:pt x="0" y="3997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1" name="Google Shape;141;p24"/>
            <p:cNvSpPr/>
            <p:nvPr/>
          </p:nvSpPr>
          <p:spPr>
            <a:xfrm>
              <a:off x="2605901" y="2903117"/>
              <a:ext cx="241571" cy="241571"/>
            </a:xfrm>
            <a:custGeom>
              <a:rect b="b" l="l" r="r" t="t"/>
              <a:pathLst>
                <a:path extrusionOk="0" h="680481" w="680481">
                  <a:moveTo>
                    <a:pt x="99520" y="580961"/>
                  </a:moveTo>
                  <a:cubicBezTo>
                    <a:pt x="163883" y="645323"/>
                    <a:pt x="249226" y="680481"/>
                    <a:pt x="340241" y="680481"/>
                  </a:cubicBezTo>
                  <a:cubicBezTo>
                    <a:pt x="431255" y="680481"/>
                    <a:pt x="516599" y="645040"/>
                    <a:pt x="580961" y="580961"/>
                  </a:cubicBezTo>
                  <a:cubicBezTo>
                    <a:pt x="645323" y="516882"/>
                    <a:pt x="680481" y="431255"/>
                    <a:pt x="680481" y="340241"/>
                  </a:cubicBezTo>
                  <a:cubicBezTo>
                    <a:pt x="680481" y="249226"/>
                    <a:pt x="645039" y="163883"/>
                    <a:pt x="580961" y="99520"/>
                  </a:cubicBezTo>
                  <a:cubicBezTo>
                    <a:pt x="516599" y="35158"/>
                    <a:pt x="431255" y="0"/>
                    <a:pt x="340241" y="0"/>
                  </a:cubicBezTo>
                  <a:cubicBezTo>
                    <a:pt x="249226" y="0"/>
                    <a:pt x="163883" y="35442"/>
                    <a:pt x="99520" y="99520"/>
                  </a:cubicBezTo>
                  <a:cubicBezTo>
                    <a:pt x="35158" y="163883"/>
                    <a:pt x="0" y="249226"/>
                    <a:pt x="0" y="340241"/>
                  </a:cubicBezTo>
                  <a:cubicBezTo>
                    <a:pt x="0" y="431255"/>
                    <a:pt x="35442" y="516599"/>
                    <a:pt x="99520" y="580961"/>
                  </a:cubicBezTo>
                  <a:close/>
                  <a:moveTo>
                    <a:pt x="66347" y="340524"/>
                  </a:moveTo>
                  <a:cubicBezTo>
                    <a:pt x="66347" y="189684"/>
                    <a:pt x="189117" y="66631"/>
                    <a:pt x="340241" y="66631"/>
                  </a:cubicBezTo>
                  <a:cubicBezTo>
                    <a:pt x="491364" y="66631"/>
                    <a:pt x="614134" y="189401"/>
                    <a:pt x="614134" y="340524"/>
                  </a:cubicBezTo>
                  <a:cubicBezTo>
                    <a:pt x="614134" y="491648"/>
                    <a:pt x="491364" y="614418"/>
                    <a:pt x="340241" y="614418"/>
                  </a:cubicBezTo>
                  <a:cubicBezTo>
                    <a:pt x="189117" y="614418"/>
                    <a:pt x="66347" y="491648"/>
                    <a:pt x="66347" y="34052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142" name="Google Shape;142;p24"/>
          <p:cNvGrpSpPr/>
          <p:nvPr/>
        </p:nvGrpSpPr>
        <p:grpSpPr>
          <a:xfrm>
            <a:off x="8674155" y="3420649"/>
            <a:ext cx="241240" cy="241096"/>
            <a:chOff x="3049130" y="3364261"/>
            <a:chExt cx="241240" cy="241096"/>
          </a:xfrm>
        </p:grpSpPr>
        <p:sp>
          <p:nvSpPr>
            <p:cNvPr id="143" name="Google Shape;143;p24"/>
            <p:cNvSpPr/>
            <p:nvPr/>
          </p:nvSpPr>
          <p:spPr>
            <a:xfrm>
              <a:off x="3093918" y="3364261"/>
              <a:ext cx="196452" cy="196452"/>
            </a:xfrm>
            <a:custGeom>
              <a:rect b="b" l="l" r="r" t="t"/>
              <a:pathLst>
                <a:path extrusionOk="0" h="553387" w="553387">
                  <a:moveTo>
                    <a:pt x="133544" y="553387"/>
                  </a:moveTo>
                  <a:lnTo>
                    <a:pt x="34875" y="553387"/>
                  </a:lnTo>
                  <a:cubicBezTo>
                    <a:pt x="15594" y="553387"/>
                    <a:pt x="0" y="537793"/>
                    <a:pt x="0" y="518512"/>
                  </a:cubicBezTo>
                  <a:lnTo>
                    <a:pt x="0" y="419843"/>
                  </a:lnTo>
                  <a:cubicBezTo>
                    <a:pt x="0" y="410486"/>
                    <a:pt x="3686" y="401697"/>
                    <a:pt x="10207" y="395175"/>
                  </a:cubicBezTo>
                  <a:lnTo>
                    <a:pt x="378801" y="26581"/>
                  </a:lnTo>
                  <a:cubicBezTo>
                    <a:pt x="414243" y="-8860"/>
                    <a:pt x="471517" y="-8860"/>
                    <a:pt x="506959" y="26581"/>
                  </a:cubicBezTo>
                  <a:lnTo>
                    <a:pt x="526806" y="46429"/>
                  </a:lnTo>
                  <a:cubicBezTo>
                    <a:pt x="562248" y="81871"/>
                    <a:pt x="562248" y="139144"/>
                    <a:pt x="526806" y="174586"/>
                  </a:cubicBezTo>
                  <a:lnTo>
                    <a:pt x="158212" y="543180"/>
                  </a:lnTo>
                  <a:cubicBezTo>
                    <a:pt x="151691" y="549701"/>
                    <a:pt x="142901" y="553387"/>
                    <a:pt x="133544" y="553387"/>
                  </a:cubicBezTo>
                  <a:close/>
                  <a:moveTo>
                    <a:pt x="69749" y="483638"/>
                  </a:moveTo>
                  <a:lnTo>
                    <a:pt x="119084" y="483638"/>
                  </a:lnTo>
                  <a:lnTo>
                    <a:pt x="477471" y="125251"/>
                  </a:lnTo>
                  <a:cubicBezTo>
                    <a:pt x="485693" y="117029"/>
                    <a:pt x="485693" y="103703"/>
                    <a:pt x="477471" y="95764"/>
                  </a:cubicBezTo>
                  <a:lnTo>
                    <a:pt x="457624" y="75916"/>
                  </a:lnTo>
                  <a:cubicBezTo>
                    <a:pt x="449401" y="67694"/>
                    <a:pt x="436075" y="67694"/>
                    <a:pt x="428136" y="75916"/>
                  </a:cubicBezTo>
                  <a:lnTo>
                    <a:pt x="69749" y="434303"/>
                  </a:lnTo>
                  <a:lnTo>
                    <a:pt x="69749" y="483638"/>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4" name="Google Shape;144;p24"/>
            <p:cNvSpPr/>
            <p:nvPr/>
          </p:nvSpPr>
          <p:spPr>
            <a:xfrm>
              <a:off x="3049130" y="3376570"/>
              <a:ext cx="228788" cy="228788"/>
            </a:xfrm>
            <a:custGeom>
              <a:rect b="b" l="l" r="r" t="t"/>
              <a:pathLst>
                <a:path extrusionOk="0" h="644472" w="644472">
                  <a:moveTo>
                    <a:pt x="574723" y="553742"/>
                  </a:moveTo>
                  <a:lnTo>
                    <a:pt x="574723" y="296577"/>
                  </a:lnTo>
                  <a:lnTo>
                    <a:pt x="644472" y="226827"/>
                  </a:lnTo>
                  <a:lnTo>
                    <a:pt x="644472" y="553742"/>
                  </a:lnTo>
                  <a:cubicBezTo>
                    <a:pt x="644472" y="603927"/>
                    <a:pt x="603927" y="644472"/>
                    <a:pt x="553742" y="644472"/>
                  </a:cubicBezTo>
                  <a:lnTo>
                    <a:pt x="90731" y="644472"/>
                  </a:lnTo>
                  <a:cubicBezTo>
                    <a:pt x="40545" y="644472"/>
                    <a:pt x="0" y="603927"/>
                    <a:pt x="0" y="553742"/>
                  </a:cubicBezTo>
                  <a:lnTo>
                    <a:pt x="0" y="90731"/>
                  </a:lnTo>
                  <a:cubicBezTo>
                    <a:pt x="0" y="40545"/>
                    <a:pt x="40545" y="0"/>
                    <a:pt x="90731" y="0"/>
                  </a:cubicBezTo>
                  <a:lnTo>
                    <a:pt x="417645" y="0"/>
                  </a:lnTo>
                  <a:lnTo>
                    <a:pt x="347896" y="69750"/>
                  </a:lnTo>
                  <a:lnTo>
                    <a:pt x="90731" y="69750"/>
                  </a:lnTo>
                  <a:cubicBezTo>
                    <a:pt x="79106" y="69750"/>
                    <a:pt x="69749" y="79106"/>
                    <a:pt x="69749" y="90731"/>
                  </a:cubicBezTo>
                  <a:lnTo>
                    <a:pt x="69749" y="553742"/>
                  </a:lnTo>
                  <a:cubicBezTo>
                    <a:pt x="69749" y="565367"/>
                    <a:pt x="79106" y="574723"/>
                    <a:pt x="90731" y="574723"/>
                  </a:cubicBezTo>
                  <a:lnTo>
                    <a:pt x="553742" y="574723"/>
                  </a:lnTo>
                  <a:cubicBezTo>
                    <a:pt x="565366" y="574723"/>
                    <a:pt x="574723" y="565367"/>
                    <a:pt x="574723" y="5537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145" name="Google Shape;145;p24"/>
          <p:cNvGrpSpPr/>
          <p:nvPr/>
        </p:nvGrpSpPr>
        <p:grpSpPr>
          <a:xfrm>
            <a:off x="8737946" y="2194703"/>
            <a:ext cx="232210" cy="218118"/>
            <a:chOff x="3676971" y="3049410"/>
            <a:chExt cx="232210" cy="218118"/>
          </a:xfrm>
        </p:grpSpPr>
        <p:sp>
          <p:nvSpPr>
            <p:cNvPr id="146" name="Google Shape;146;p24"/>
            <p:cNvSpPr/>
            <p:nvPr/>
          </p:nvSpPr>
          <p:spPr>
            <a:xfrm>
              <a:off x="3676971" y="3049410"/>
              <a:ext cx="232210" cy="218118"/>
            </a:xfrm>
            <a:custGeom>
              <a:rect b="b" l="l" r="r" t="t"/>
              <a:pathLst>
                <a:path extrusionOk="0" h="614417" w="654112">
                  <a:moveTo>
                    <a:pt x="567635" y="283"/>
                  </a:moveTo>
                  <a:lnTo>
                    <a:pt x="86478" y="283"/>
                  </a:lnTo>
                  <a:cubicBezTo>
                    <a:pt x="38844" y="283"/>
                    <a:pt x="0" y="39128"/>
                    <a:pt x="0" y="86761"/>
                  </a:cubicBezTo>
                  <a:lnTo>
                    <a:pt x="0" y="428419"/>
                  </a:lnTo>
                  <a:cubicBezTo>
                    <a:pt x="0" y="476053"/>
                    <a:pt x="38844" y="514897"/>
                    <a:pt x="86478" y="514897"/>
                  </a:cubicBezTo>
                  <a:lnTo>
                    <a:pt x="132977" y="514897"/>
                  </a:lnTo>
                  <a:lnTo>
                    <a:pt x="132977" y="581244"/>
                  </a:lnTo>
                  <a:cubicBezTo>
                    <a:pt x="132977" y="593436"/>
                    <a:pt x="139499" y="604494"/>
                    <a:pt x="149989" y="610165"/>
                  </a:cubicBezTo>
                  <a:cubicBezTo>
                    <a:pt x="155093" y="613000"/>
                    <a:pt x="160764" y="614418"/>
                    <a:pt x="166151" y="614418"/>
                  </a:cubicBezTo>
                  <a:cubicBezTo>
                    <a:pt x="172388" y="614418"/>
                    <a:pt x="178343" y="612716"/>
                    <a:pt x="183730" y="609314"/>
                  </a:cubicBezTo>
                  <a:lnTo>
                    <a:pt x="336555" y="514614"/>
                  </a:lnTo>
                  <a:lnTo>
                    <a:pt x="567635" y="514614"/>
                  </a:lnTo>
                  <a:cubicBezTo>
                    <a:pt x="615268" y="514614"/>
                    <a:pt x="654112" y="475770"/>
                    <a:pt x="654112" y="428136"/>
                  </a:cubicBezTo>
                  <a:lnTo>
                    <a:pt x="654112" y="86478"/>
                  </a:lnTo>
                  <a:cubicBezTo>
                    <a:pt x="654112" y="38844"/>
                    <a:pt x="615268" y="0"/>
                    <a:pt x="567635" y="0"/>
                  </a:cubicBezTo>
                  <a:close/>
                  <a:moveTo>
                    <a:pt x="587766" y="428136"/>
                  </a:moveTo>
                  <a:cubicBezTo>
                    <a:pt x="587766" y="439194"/>
                    <a:pt x="578976" y="447983"/>
                    <a:pt x="567918" y="447983"/>
                  </a:cubicBezTo>
                  <a:lnTo>
                    <a:pt x="327481" y="447983"/>
                  </a:lnTo>
                  <a:cubicBezTo>
                    <a:pt x="321244" y="447983"/>
                    <a:pt x="315289" y="449684"/>
                    <a:pt x="309902" y="453087"/>
                  </a:cubicBezTo>
                  <a:lnTo>
                    <a:pt x="199891" y="521135"/>
                  </a:lnTo>
                  <a:lnTo>
                    <a:pt x="199891" y="481157"/>
                  </a:lnTo>
                  <a:cubicBezTo>
                    <a:pt x="199891" y="462727"/>
                    <a:pt x="184864" y="447983"/>
                    <a:pt x="166718" y="447983"/>
                  </a:cubicBezTo>
                  <a:lnTo>
                    <a:pt x="87045" y="447983"/>
                  </a:lnTo>
                  <a:cubicBezTo>
                    <a:pt x="75987" y="447983"/>
                    <a:pt x="67197" y="439194"/>
                    <a:pt x="67197" y="428136"/>
                  </a:cubicBezTo>
                  <a:lnTo>
                    <a:pt x="67197" y="86478"/>
                  </a:lnTo>
                  <a:cubicBezTo>
                    <a:pt x="67197" y="75420"/>
                    <a:pt x="75987" y="66630"/>
                    <a:pt x="87045" y="66630"/>
                  </a:cubicBezTo>
                  <a:lnTo>
                    <a:pt x="568202" y="66630"/>
                  </a:lnTo>
                  <a:cubicBezTo>
                    <a:pt x="579260" y="66630"/>
                    <a:pt x="588049" y="75420"/>
                    <a:pt x="588049" y="86478"/>
                  </a:cubicBezTo>
                  <a:lnTo>
                    <a:pt x="588049" y="428136"/>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7" name="Google Shape;147;p24"/>
            <p:cNvSpPr/>
            <p:nvPr/>
          </p:nvSpPr>
          <p:spPr>
            <a:xfrm>
              <a:off x="3732139" y="3143501"/>
              <a:ext cx="122234" cy="42509"/>
            </a:xfrm>
            <a:custGeom>
              <a:rect b="b" l="l" r="r" t="t"/>
              <a:pathLst>
                <a:path extrusionOk="0" h="119744" w="344322">
                  <a:moveTo>
                    <a:pt x="288164" y="9167"/>
                  </a:moveTo>
                  <a:cubicBezTo>
                    <a:pt x="224936" y="68425"/>
                    <a:pt x="124565" y="68142"/>
                    <a:pt x="54816" y="8033"/>
                  </a:cubicBezTo>
                  <a:cubicBezTo>
                    <a:pt x="40922" y="-3876"/>
                    <a:pt x="19941" y="-2458"/>
                    <a:pt x="8033" y="11718"/>
                  </a:cubicBezTo>
                  <a:cubicBezTo>
                    <a:pt x="-3876" y="25612"/>
                    <a:pt x="-2458" y="46593"/>
                    <a:pt x="11718" y="58501"/>
                  </a:cubicBezTo>
                  <a:cubicBezTo>
                    <a:pt x="57651" y="97913"/>
                    <a:pt x="115775" y="119745"/>
                    <a:pt x="174750" y="119745"/>
                  </a:cubicBezTo>
                  <a:lnTo>
                    <a:pt x="175601" y="119745"/>
                  </a:lnTo>
                  <a:cubicBezTo>
                    <a:pt x="235143" y="119745"/>
                    <a:pt x="291283" y="97346"/>
                    <a:pt x="333813" y="57651"/>
                  </a:cubicBezTo>
                  <a:cubicBezTo>
                    <a:pt x="347139" y="44892"/>
                    <a:pt x="347990" y="23910"/>
                    <a:pt x="335231" y="10868"/>
                  </a:cubicBezTo>
                  <a:cubicBezTo>
                    <a:pt x="322755" y="-2742"/>
                    <a:pt x="301774" y="-3309"/>
                    <a:pt x="288447" y="9167"/>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8" name="Google Shape;148;p24"/>
            <p:cNvSpPr/>
            <p:nvPr/>
          </p:nvSpPr>
          <p:spPr>
            <a:xfrm>
              <a:off x="3810071" y="3100971"/>
              <a:ext cx="28284" cy="28284"/>
            </a:xfrm>
            <a:custGeom>
              <a:rect b="b" l="l" r="r" t="t"/>
              <a:pathLst>
                <a:path extrusionOk="0" h="79672" w="79673">
                  <a:moveTo>
                    <a:pt x="39837" y="79673"/>
                  </a:moveTo>
                  <a:lnTo>
                    <a:pt x="39837" y="79673"/>
                  </a:lnTo>
                  <a:cubicBezTo>
                    <a:pt x="54297" y="79673"/>
                    <a:pt x="67056" y="72301"/>
                    <a:pt x="74144" y="60109"/>
                  </a:cubicBezTo>
                  <a:cubicBezTo>
                    <a:pt x="81516" y="47350"/>
                    <a:pt x="81516" y="32039"/>
                    <a:pt x="74144" y="19564"/>
                  </a:cubicBezTo>
                  <a:cubicBezTo>
                    <a:pt x="67056" y="7372"/>
                    <a:pt x="54297" y="0"/>
                    <a:pt x="39837" y="0"/>
                  </a:cubicBezTo>
                  <a:lnTo>
                    <a:pt x="39837" y="0"/>
                  </a:lnTo>
                  <a:cubicBezTo>
                    <a:pt x="25376" y="0"/>
                    <a:pt x="12617" y="7372"/>
                    <a:pt x="5529" y="19564"/>
                  </a:cubicBezTo>
                  <a:cubicBezTo>
                    <a:pt x="-1843" y="32323"/>
                    <a:pt x="-1843" y="47634"/>
                    <a:pt x="5529" y="60109"/>
                  </a:cubicBezTo>
                  <a:cubicBezTo>
                    <a:pt x="12617" y="72301"/>
                    <a:pt x="25660" y="79673"/>
                    <a:pt x="39837" y="7967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49" name="Google Shape;149;p24"/>
            <p:cNvSpPr/>
            <p:nvPr/>
          </p:nvSpPr>
          <p:spPr>
            <a:xfrm>
              <a:off x="3748904" y="3100971"/>
              <a:ext cx="28284" cy="28284"/>
            </a:xfrm>
            <a:custGeom>
              <a:rect b="b" l="l" r="r" t="t"/>
              <a:pathLst>
                <a:path extrusionOk="0" h="79672" w="79673">
                  <a:moveTo>
                    <a:pt x="39837" y="79673"/>
                  </a:moveTo>
                  <a:lnTo>
                    <a:pt x="39837" y="79673"/>
                  </a:lnTo>
                  <a:cubicBezTo>
                    <a:pt x="54297" y="79673"/>
                    <a:pt x="67056" y="72301"/>
                    <a:pt x="74144" y="60109"/>
                  </a:cubicBezTo>
                  <a:cubicBezTo>
                    <a:pt x="81516" y="47350"/>
                    <a:pt x="81516" y="32039"/>
                    <a:pt x="74144" y="19564"/>
                  </a:cubicBezTo>
                  <a:cubicBezTo>
                    <a:pt x="67056" y="7372"/>
                    <a:pt x="54297" y="0"/>
                    <a:pt x="39837" y="0"/>
                  </a:cubicBezTo>
                  <a:lnTo>
                    <a:pt x="39837" y="0"/>
                  </a:lnTo>
                  <a:cubicBezTo>
                    <a:pt x="25376" y="0"/>
                    <a:pt x="12617" y="7372"/>
                    <a:pt x="5529" y="19564"/>
                  </a:cubicBezTo>
                  <a:cubicBezTo>
                    <a:pt x="-1843" y="32323"/>
                    <a:pt x="-1843" y="47634"/>
                    <a:pt x="5529" y="60109"/>
                  </a:cubicBezTo>
                  <a:cubicBezTo>
                    <a:pt x="12617" y="72301"/>
                    <a:pt x="25660" y="79673"/>
                    <a:pt x="39837" y="7967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150" name="Google Shape;150;p24"/>
          <p:cNvSpPr/>
          <p:nvPr/>
        </p:nvSpPr>
        <p:spPr>
          <a:xfrm>
            <a:off x="8739599" y="1232214"/>
            <a:ext cx="228895" cy="222245"/>
          </a:xfrm>
          <a:custGeom>
            <a:rect b="b" l="l" r="r" t="t"/>
            <a:pathLst>
              <a:path extrusionOk="0" h="626042" w="644775">
                <a:moveTo>
                  <a:pt x="425301" y="280415"/>
                </a:moveTo>
                <a:lnTo>
                  <a:pt x="552891" y="280415"/>
                </a:lnTo>
                <a:cubicBezTo>
                  <a:pt x="593153" y="280415"/>
                  <a:pt x="626043" y="247525"/>
                  <a:pt x="626043" y="207263"/>
                </a:cubicBezTo>
                <a:lnTo>
                  <a:pt x="626043" y="79673"/>
                </a:lnTo>
                <a:cubicBezTo>
                  <a:pt x="626043" y="39411"/>
                  <a:pt x="593153" y="6521"/>
                  <a:pt x="552891" y="6521"/>
                </a:cubicBezTo>
                <a:lnTo>
                  <a:pt x="425301" y="6521"/>
                </a:lnTo>
                <a:cubicBezTo>
                  <a:pt x="385039" y="6521"/>
                  <a:pt x="352149" y="39411"/>
                  <a:pt x="352149" y="79673"/>
                </a:cubicBezTo>
                <a:lnTo>
                  <a:pt x="352149" y="207263"/>
                </a:lnTo>
                <a:cubicBezTo>
                  <a:pt x="352149" y="247525"/>
                  <a:pt x="385039" y="280415"/>
                  <a:pt x="425301" y="280415"/>
                </a:cubicBezTo>
                <a:close/>
                <a:moveTo>
                  <a:pt x="418779" y="79673"/>
                </a:moveTo>
                <a:cubicBezTo>
                  <a:pt x="418779" y="75987"/>
                  <a:pt x="421898" y="73152"/>
                  <a:pt x="425301" y="73152"/>
                </a:cubicBezTo>
                <a:lnTo>
                  <a:pt x="552891" y="73152"/>
                </a:lnTo>
                <a:cubicBezTo>
                  <a:pt x="556577" y="73152"/>
                  <a:pt x="559412" y="76271"/>
                  <a:pt x="559412" y="79673"/>
                </a:cubicBezTo>
                <a:lnTo>
                  <a:pt x="559412" y="207263"/>
                </a:lnTo>
                <a:cubicBezTo>
                  <a:pt x="559412" y="210949"/>
                  <a:pt x="556293" y="213784"/>
                  <a:pt x="552891" y="213784"/>
                </a:cubicBezTo>
                <a:lnTo>
                  <a:pt x="425301" y="213784"/>
                </a:lnTo>
                <a:cubicBezTo>
                  <a:pt x="421615" y="213784"/>
                  <a:pt x="418779" y="210666"/>
                  <a:pt x="418779" y="207263"/>
                </a:cubicBezTo>
                <a:lnTo>
                  <a:pt x="418779" y="79673"/>
                </a:lnTo>
                <a:close/>
                <a:moveTo>
                  <a:pt x="204711" y="352149"/>
                </a:moveTo>
                <a:lnTo>
                  <a:pt x="77121" y="352149"/>
                </a:lnTo>
                <a:cubicBezTo>
                  <a:pt x="36859" y="352149"/>
                  <a:pt x="3969" y="385039"/>
                  <a:pt x="3969" y="425301"/>
                </a:cubicBezTo>
                <a:lnTo>
                  <a:pt x="3969" y="552891"/>
                </a:lnTo>
                <a:cubicBezTo>
                  <a:pt x="3969" y="593153"/>
                  <a:pt x="36859" y="626043"/>
                  <a:pt x="77121" y="626043"/>
                </a:cubicBezTo>
                <a:lnTo>
                  <a:pt x="204711" y="626043"/>
                </a:lnTo>
                <a:cubicBezTo>
                  <a:pt x="244973" y="626043"/>
                  <a:pt x="277863" y="593153"/>
                  <a:pt x="277863" y="552891"/>
                </a:cubicBezTo>
                <a:lnTo>
                  <a:pt x="277863" y="425301"/>
                </a:lnTo>
                <a:cubicBezTo>
                  <a:pt x="277863" y="385039"/>
                  <a:pt x="244973" y="352149"/>
                  <a:pt x="204711" y="352149"/>
                </a:cubicBezTo>
                <a:close/>
                <a:moveTo>
                  <a:pt x="211516" y="552891"/>
                </a:moveTo>
                <a:cubicBezTo>
                  <a:pt x="211516" y="556577"/>
                  <a:pt x="208681" y="559412"/>
                  <a:pt x="204995" y="559412"/>
                </a:cubicBezTo>
                <a:lnTo>
                  <a:pt x="77405" y="559412"/>
                </a:lnTo>
                <a:cubicBezTo>
                  <a:pt x="73719" y="559412"/>
                  <a:pt x="70883" y="556577"/>
                  <a:pt x="70883" y="552891"/>
                </a:cubicBezTo>
                <a:lnTo>
                  <a:pt x="70883" y="425301"/>
                </a:lnTo>
                <a:cubicBezTo>
                  <a:pt x="70883" y="421615"/>
                  <a:pt x="74002" y="418779"/>
                  <a:pt x="77405" y="418779"/>
                </a:cubicBezTo>
                <a:lnTo>
                  <a:pt x="204995" y="418779"/>
                </a:lnTo>
                <a:cubicBezTo>
                  <a:pt x="208681" y="418779"/>
                  <a:pt x="211516" y="421898"/>
                  <a:pt x="211516" y="425301"/>
                </a:cubicBezTo>
                <a:lnTo>
                  <a:pt x="211516" y="552891"/>
                </a:lnTo>
                <a:close/>
                <a:moveTo>
                  <a:pt x="143468" y="0"/>
                </a:moveTo>
                <a:cubicBezTo>
                  <a:pt x="64362" y="0"/>
                  <a:pt x="0" y="64362"/>
                  <a:pt x="0" y="143468"/>
                </a:cubicBezTo>
                <a:cubicBezTo>
                  <a:pt x="0" y="222574"/>
                  <a:pt x="64362" y="286936"/>
                  <a:pt x="143468" y="286936"/>
                </a:cubicBezTo>
                <a:cubicBezTo>
                  <a:pt x="222574" y="286936"/>
                  <a:pt x="286936" y="222574"/>
                  <a:pt x="286936" y="143468"/>
                </a:cubicBezTo>
                <a:cubicBezTo>
                  <a:pt x="286936" y="64362"/>
                  <a:pt x="222574" y="0"/>
                  <a:pt x="143468" y="0"/>
                </a:cubicBezTo>
                <a:close/>
                <a:moveTo>
                  <a:pt x="143468" y="220589"/>
                </a:moveTo>
                <a:cubicBezTo>
                  <a:pt x="100938" y="220589"/>
                  <a:pt x="66347" y="185998"/>
                  <a:pt x="66347" y="143468"/>
                </a:cubicBezTo>
                <a:cubicBezTo>
                  <a:pt x="66347" y="100938"/>
                  <a:pt x="100938" y="66347"/>
                  <a:pt x="143468" y="66347"/>
                </a:cubicBezTo>
                <a:cubicBezTo>
                  <a:pt x="185998" y="66347"/>
                  <a:pt x="220589" y="100938"/>
                  <a:pt x="220589" y="143468"/>
                </a:cubicBezTo>
                <a:cubicBezTo>
                  <a:pt x="220589" y="185998"/>
                  <a:pt x="185998" y="220589"/>
                  <a:pt x="143468" y="220589"/>
                </a:cubicBezTo>
                <a:close/>
                <a:moveTo>
                  <a:pt x="634265" y="518583"/>
                </a:moveTo>
                <a:lnTo>
                  <a:pt x="544952" y="374548"/>
                </a:lnTo>
                <a:cubicBezTo>
                  <a:pt x="532477" y="354701"/>
                  <a:pt x="511211" y="342792"/>
                  <a:pt x="487678" y="342792"/>
                </a:cubicBezTo>
                <a:cubicBezTo>
                  <a:pt x="464145" y="342792"/>
                  <a:pt x="442880" y="354701"/>
                  <a:pt x="430404" y="374548"/>
                </a:cubicBezTo>
                <a:lnTo>
                  <a:pt x="341091" y="518583"/>
                </a:lnTo>
                <a:cubicBezTo>
                  <a:pt x="328048" y="539565"/>
                  <a:pt x="327481" y="565650"/>
                  <a:pt x="339390" y="587199"/>
                </a:cubicBezTo>
                <a:cubicBezTo>
                  <a:pt x="351298" y="608464"/>
                  <a:pt x="373697" y="621790"/>
                  <a:pt x="398365" y="621790"/>
                </a:cubicBezTo>
                <a:lnTo>
                  <a:pt x="577275" y="621790"/>
                </a:lnTo>
                <a:cubicBezTo>
                  <a:pt x="601659" y="621790"/>
                  <a:pt x="624341" y="608464"/>
                  <a:pt x="636250" y="587199"/>
                </a:cubicBezTo>
                <a:cubicBezTo>
                  <a:pt x="648158" y="565650"/>
                  <a:pt x="647591" y="539281"/>
                  <a:pt x="634548" y="518583"/>
                </a:cubicBezTo>
                <a:close/>
                <a:moveTo>
                  <a:pt x="577558" y="555443"/>
                </a:moveTo>
                <a:cubicBezTo>
                  <a:pt x="577558" y="555443"/>
                  <a:pt x="577558" y="555443"/>
                  <a:pt x="577275" y="555443"/>
                </a:cubicBezTo>
                <a:lnTo>
                  <a:pt x="398081" y="555443"/>
                </a:lnTo>
                <a:cubicBezTo>
                  <a:pt x="398081" y="555443"/>
                  <a:pt x="397798" y="553742"/>
                  <a:pt x="397798" y="553742"/>
                </a:cubicBezTo>
                <a:lnTo>
                  <a:pt x="487111" y="409706"/>
                </a:lnTo>
                <a:lnTo>
                  <a:pt x="488529" y="409706"/>
                </a:lnTo>
                <a:lnTo>
                  <a:pt x="577842" y="553742"/>
                </a:lnTo>
                <a:lnTo>
                  <a:pt x="577842" y="555443"/>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 name="Shape 154"/>
        <p:cNvGrpSpPr/>
        <p:nvPr/>
      </p:nvGrpSpPr>
      <p:grpSpPr>
        <a:xfrm>
          <a:off x="0" y="0"/>
          <a:ext cx="0" cy="0"/>
          <a:chOff x="0" y="0"/>
          <a:chExt cx="0" cy="0"/>
        </a:xfrm>
      </p:grpSpPr>
      <p:sp>
        <p:nvSpPr>
          <p:cNvPr id="155" name="Google Shape;155;p25"/>
          <p:cNvSpPr txBox="1"/>
          <p:nvPr>
            <p:ph type="title"/>
          </p:nvPr>
        </p:nvSpPr>
        <p:spPr>
          <a:xfrm>
            <a:off x="405500" y="228600"/>
            <a:ext cx="7160400" cy="43173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lang="en" sz="2300">
                <a:latin typeface="Arial"/>
                <a:ea typeface="Arial"/>
                <a:cs typeface="Arial"/>
                <a:sym typeface="Arial"/>
              </a:rPr>
              <a:t>The Nature of Fallacies</a:t>
            </a:r>
            <a:endParaRPr sz="2300">
              <a:latin typeface="Arial"/>
              <a:ea typeface="Arial"/>
              <a:cs typeface="Arial"/>
              <a:sym typeface="Arial"/>
            </a:endParaRPr>
          </a:p>
          <a:p>
            <a:pPr indent="0" lvl="0" marL="0" rtl="0" algn="just">
              <a:lnSpc>
                <a:spcPct val="115000"/>
              </a:lnSpc>
              <a:spcBef>
                <a:spcPts val="1200"/>
              </a:spcBef>
              <a:spcAft>
                <a:spcPts val="0"/>
              </a:spcAft>
              <a:buNone/>
            </a:pPr>
            <a:r>
              <a:rPr b="0" lang="en" sz="1100">
                <a:solidFill>
                  <a:srgbClr val="000000"/>
                </a:solidFill>
                <a:latin typeface="Arial"/>
                <a:ea typeface="Arial"/>
                <a:cs typeface="Arial"/>
                <a:sym typeface="Arial"/>
              </a:rPr>
              <a:t> </a:t>
            </a:r>
            <a:endParaRPr b="0" sz="11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b="0" lang="en" sz="2100">
                <a:latin typeface="Arial"/>
                <a:ea typeface="Arial"/>
                <a:cs typeface="Arial"/>
                <a:sym typeface="Arial"/>
              </a:rPr>
              <a:t>A</a:t>
            </a:r>
            <a:r>
              <a:rPr lang="en" sz="2100">
                <a:latin typeface="Arial"/>
                <a:ea typeface="Arial"/>
                <a:cs typeface="Arial"/>
                <a:sym typeface="Arial"/>
              </a:rPr>
              <a:t> Fallacy </a:t>
            </a:r>
            <a:r>
              <a:rPr b="0" lang="en" sz="2100">
                <a:latin typeface="Arial"/>
                <a:ea typeface="Arial"/>
                <a:cs typeface="Arial"/>
                <a:sym typeface="Arial"/>
              </a:rPr>
              <a:t>is a deceptive argument. It is an argument that seems to be conclusive but is actually not conclusive. Its sequence seems to be valid but is actually invalid. Also, its premises may seem to be true but are actually false.</a:t>
            </a:r>
            <a:endParaRPr b="0" sz="2100">
              <a:latin typeface="Arial"/>
              <a:ea typeface="Arial"/>
              <a:cs typeface="Arial"/>
              <a:sym typeface="Arial"/>
            </a:endParaRPr>
          </a:p>
          <a:p>
            <a:pPr indent="0" lvl="0" marL="0" rtl="0" algn="l">
              <a:spcBef>
                <a:spcPts val="0"/>
              </a:spcBef>
              <a:spcAft>
                <a:spcPts val="0"/>
              </a:spcAft>
              <a:buNone/>
            </a:pPr>
            <a:r>
              <a:t/>
            </a:r>
            <a:endParaRPr b="0" sz="2100">
              <a:latin typeface="Arial"/>
              <a:ea typeface="Arial"/>
              <a:cs typeface="Arial"/>
              <a:sym typeface="Arial"/>
            </a:endParaRPr>
          </a:p>
        </p:txBody>
      </p:sp>
      <p:sp>
        <p:nvSpPr>
          <p:cNvPr id="156" name="Google Shape;156;p25"/>
          <p:cNvSpPr/>
          <p:nvPr/>
        </p:nvSpPr>
        <p:spPr>
          <a:xfrm>
            <a:off x="0" y="4848125"/>
            <a:ext cx="9144000" cy="342000"/>
          </a:xfrm>
          <a:prstGeom prst="rect">
            <a:avLst/>
          </a:prstGeom>
          <a:solidFill>
            <a:srgbClr val="F3F3F3"/>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Hanken Grotesk"/>
              <a:ea typeface="Hanken Grotesk"/>
              <a:cs typeface="Hanken Grotesk"/>
              <a:sym typeface="Hanken Grotesk"/>
            </a:endParaRPr>
          </a:p>
        </p:txBody>
      </p:sp>
      <p:pic>
        <p:nvPicPr>
          <p:cNvPr id="157" name="Google Shape;157;p25"/>
          <p:cNvPicPr preferRelativeResize="0"/>
          <p:nvPr/>
        </p:nvPicPr>
        <p:blipFill>
          <a:blip r:embed="rId3">
            <a:alphaModFix/>
          </a:blip>
          <a:stretch>
            <a:fillRect/>
          </a:stretch>
        </p:blipFill>
        <p:spPr>
          <a:xfrm>
            <a:off x="8106800" y="4953325"/>
            <a:ext cx="861701" cy="131600"/>
          </a:xfrm>
          <a:prstGeom prst="rect">
            <a:avLst/>
          </a:prstGeom>
          <a:noFill/>
          <a:ln>
            <a:noFill/>
          </a:ln>
        </p:spPr>
      </p:pic>
      <p:cxnSp>
        <p:nvCxnSpPr>
          <p:cNvPr id="158" name="Google Shape;158;p25"/>
          <p:cNvCxnSpPr/>
          <p:nvPr/>
        </p:nvCxnSpPr>
        <p:spPr>
          <a:xfrm>
            <a:off x="675300" y="3045200"/>
            <a:ext cx="7793400" cy="0"/>
          </a:xfrm>
          <a:prstGeom prst="straightConnector1">
            <a:avLst/>
          </a:prstGeom>
          <a:noFill/>
          <a:ln cap="flat" cmpd="sng" w="9525">
            <a:solidFill>
              <a:srgbClr val="B7B7B7"/>
            </a:solidFill>
            <a:prstDash val="dash"/>
            <a:round/>
            <a:headEnd len="med" w="med" type="none"/>
            <a:tailEnd len="med" w="med" type="none"/>
          </a:ln>
        </p:spPr>
      </p:cxnSp>
      <p:sp>
        <p:nvSpPr>
          <p:cNvPr id="159" name="Google Shape;159;p25"/>
          <p:cNvSpPr/>
          <p:nvPr/>
        </p:nvSpPr>
        <p:spPr>
          <a:xfrm>
            <a:off x="83277" y="1234328"/>
            <a:ext cx="218018" cy="218018"/>
          </a:xfrm>
          <a:custGeom>
            <a:rect b="b" l="l" r="r" t="t"/>
            <a:pathLst>
              <a:path extrusionOk="0" h="614134" w="614134">
                <a:moveTo>
                  <a:pt x="527656" y="0"/>
                </a:moveTo>
                <a:lnTo>
                  <a:pt x="86478" y="0"/>
                </a:lnTo>
                <a:cubicBezTo>
                  <a:pt x="38844" y="0"/>
                  <a:pt x="0" y="38844"/>
                  <a:pt x="0" y="86478"/>
                </a:cubicBezTo>
                <a:lnTo>
                  <a:pt x="0" y="527656"/>
                </a:lnTo>
                <a:cubicBezTo>
                  <a:pt x="0" y="575290"/>
                  <a:pt x="38844" y="614134"/>
                  <a:pt x="86478" y="614134"/>
                </a:cubicBezTo>
                <a:lnTo>
                  <a:pt x="527656" y="614134"/>
                </a:lnTo>
                <a:cubicBezTo>
                  <a:pt x="575290" y="614134"/>
                  <a:pt x="614134" y="575290"/>
                  <a:pt x="614134" y="527656"/>
                </a:cubicBezTo>
                <a:lnTo>
                  <a:pt x="614134" y="86478"/>
                </a:lnTo>
                <a:cubicBezTo>
                  <a:pt x="614134" y="38844"/>
                  <a:pt x="575290" y="0"/>
                  <a:pt x="527656" y="0"/>
                </a:cubicBezTo>
                <a:close/>
                <a:moveTo>
                  <a:pt x="547787" y="527656"/>
                </a:moveTo>
                <a:cubicBezTo>
                  <a:pt x="547787" y="538714"/>
                  <a:pt x="538714" y="547504"/>
                  <a:pt x="527940" y="547504"/>
                </a:cubicBezTo>
                <a:lnTo>
                  <a:pt x="86761" y="547504"/>
                </a:lnTo>
                <a:cubicBezTo>
                  <a:pt x="75703" y="547504"/>
                  <a:pt x="66914" y="538431"/>
                  <a:pt x="66914" y="527656"/>
                </a:cubicBezTo>
                <a:lnTo>
                  <a:pt x="66914" y="86478"/>
                </a:lnTo>
                <a:cubicBezTo>
                  <a:pt x="66914" y="75420"/>
                  <a:pt x="75987" y="66630"/>
                  <a:pt x="86761" y="66630"/>
                </a:cubicBezTo>
                <a:lnTo>
                  <a:pt x="527940" y="66630"/>
                </a:lnTo>
                <a:cubicBezTo>
                  <a:pt x="538998" y="66630"/>
                  <a:pt x="547787" y="75704"/>
                  <a:pt x="547787" y="86478"/>
                </a:cubicBezTo>
                <a:lnTo>
                  <a:pt x="547787" y="527656"/>
                </a:lnTo>
                <a:close/>
                <a:moveTo>
                  <a:pt x="481157" y="192803"/>
                </a:moveTo>
                <a:lnTo>
                  <a:pt x="481157" y="225976"/>
                </a:lnTo>
                <a:cubicBezTo>
                  <a:pt x="481157" y="244406"/>
                  <a:pt x="466413" y="259150"/>
                  <a:pt x="447983" y="259150"/>
                </a:cubicBezTo>
                <a:cubicBezTo>
                  <a:pt x="429554" y="259150"/>
                  <a:pt x="414810" y="244406"/>
                  <a:pt x="414810" y="225976"/>
                </a:cubicBezTo>
                <a:lnTo>
                  <a:pt x="414810" y="199324"/>
                </a:lnTo>
                <a:lnTo>
                  <a:pt x="340524" y="199324"/>
                </a:lnTo>
                <a:lnTo>
                  <a:pt x="340524" y="414526"/>
                </a:lnTo>
                <a:lnTo>
                  <a:pt x="360371" y="414526"/>
                </a:lnTo>
                <a:cubicBezTo>
                  <a:pt x="378801" y="414526"/>
                  <a:pt x="393545" y="429270"/>
                  <a:pt x="393545" y="447700"/>
                </a:cubicBezTo>
                <a:cubicBezTo>
                  <a:pt x="393545" y="466130"/>
                  <a:pt x="378801" y="480873"/>
                  <a:pt x="360371" y="480873"/>
                </a:cubicBezTo>
                <a:lnTo>
                  <a:pt x="254046" y="480873"/>
                </a:lnTo>
                <a:cubicBezTo>
                  <a:pt x="235617" y="480873"/>
                  <a:pt x="220873" y="466130"/>
                  <a:pt x="220873" y="447700"/>
                </a:cubicBezTo>
                <a:cubicBezTo>
                  <a:pt x="220873" y="429270"/>
                  <a:pt x="235617" y="414526"/>
                  <a:pt x="254046" y="414526"/>
                </a:cubicBezTo>
                <a:lnTo>
                  <a:pt x="273894" y="414526"/>
                </a:lnTo>
                <a:lnTo>
                  <a:pt x="273894" y="199324"/>
                </a:lnTo>
                <a:lnTo>
                  <a:pt x="199608" y="199324"/>
                </a:lnTo>
                <a:lnTo>
                  <a:pt x="199608" y="225976"/>
                </a:lnTo>
                <a:cubicBezTo>
                  <a:pt x="199608" y="244406"/>
                  <a:pt x="184864" y="259150"/>
                  <a:pt x="166434" y="259150"/>
                </a:cubicBezTo>
                <a:cubicBezTo>
                  <a:pt x="148004" y="259150"/>
                  <a:pt x="133261" y="244406"/>
                  <a:pt x="133261" y="225976"/>
                </a:cubicBezTo>
                <a:lnTo>
                  <a:pt x="133261" y="192803"/>
                </a:lnTo>
                <a:cubicBezTo>
                  <a:pt x="133261" y="159913"/>
                  <a:pt x="160196" y="132977"/>
                  <a:pt x="193086" y="132977"/>
                </a:cubicBezTo>
                <a:lnTo>
                  <a:pt x="421615" y="132977"/>
                </a:lnTo>
                <a:cubicBezTo>
                  <a:pt x="454505" y="132977"/>
                  <a:pt x="481440" y="159913"/>
                  <a:pt x="481440" y="19280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60" name="Google Shape;160;p25"/>
          <p:cNvGrpSpPr/>
          <p:nvPr/>
        </p:nvGrpSpPr>
        <p:grpSpPr>
          <a:xfrm>
            <a:off x="71511" y="2183933"/>
            <a:ext cx="241571" cy="239658"/>
            <a:chOff x="2825999" y="4046158"/>
            <a:chExt cx="241571" cy="239658"/>
          </a:xfrm>
        </p:grpSpPr>
        <p:sp>
          <p:nvSpPr>
            <p:cNvPr id="161" name="Google Shape;161;p25"/>
            <p:cNvSpPr/>
            <p:nvPr/>
          </p:nvSpPr>
          <p:spPr>
            <a:xfrm>
              <a:off x="2868664" y="4153223"/>
              <a:ext cx="28384" cy="28384"/>
            </a:xfrm>
            <a:custGeom>
              <a:rect b="b" l="l" r="r" t="t"/>
              <a:pathLst>
                <a:path extrusionOk="0" h="79956" w="79956">
                  <a:moveTo>
                    <a:pt x="39978" y="79957"/>
                  </a:moveTo>
                  <a:cubicBezTo>
                    <a:pt x="17863" y="79957"/>
                    <a:pt x="0" y="62094"/>
                    <a:pt x="0" y="39978"/>
                  </a:cubicBezTo>
                  <a:cubicBezTo>
                    <a:pt x="0" y="17863"/>
                    <a:pt x="17863" y="0"/>
                    <a:pt x="39978" y="0"/>
                  </a:cubicBezTo>
                  <a:cubicBezTo>
                    <a:pt x="62094" y="0"/>
                    <a:pt x="79957" y="17863"/>
                    <a:pt x="79957" y="39978"/>
                  </a:cubicBezTo>
                  <a:cubicBezTo>
                    <a:pt x="79957" y="62094"/>
                    <a:pt x="62094" y="79957"/>
                    <a:pt x="39978" y="79957"/>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2" name="Google Shape;162;p25"/>
            <p:cNvSpPr/>
            <p:nvPr/>
          </p:nvSpPr>
          <p:spPr>
            <a:xfrm>
              <a:off x="2978662" y="4107626"/>
              <a:ext cx="28384" cy="28384"/>
            </a:xfrm>
            <a:custGeom>
              <a:rect b="b" l="l" r="r" t="t"/>
              <a:pathLst>
                <a:path extrusionOk="0" h="79956" w="79956">
                  <a:moveTo>
                    <a:pt x="0" y="39978"/>
                  </a:moveTo>
                  <a:cubicBezTo>
                    <a:pt x="0" y="62094"/>
                    <a:pt x="17863" y="79956"/>
                    <a:pt x="39978" y="79956"/>
                  </a:cubicBezTo>
                  <a:cubicBezTo>
                    <a:pt x="62094" y="79956"/>
                    <a:pt x="79957" y="62094"/>
                    <a:pt x="79957" y="39978"/>
                  </a:cubicBezTo>
                  <a:cubicBezTo>
                    <a:pt x="79957" y="17863"/>
                    <a:pt x="62094" y="0"/>
                    <a:pt x="39978" y="0"/>
                  </a:cubicBezTo>
                  <a:cubicBezTo>
                    <a:pt x="17863" y="0"/>
                    <a:pt x="0" y="17863"/>
                    <a:pt x="0" y="3997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3" name="Google Shape;163;p25"/>
            <p:cNvSpPr/>
            <p:nvPr/>
          </p:nvSpPr>
          <p:spPr>
            <a:xfrm>
              <a:off x="2887468" y="4107626"/>
              <a:ext cx="28384" cy="28384"/>
            </a:xfrm>
            <a:custGeom>
              <a:rect b="b" l="l" r="r" t="t"/>
              <a:pathLst>
                <a:path extrusionOk="0" h="79956" w="79956">
                  <a:moveTo>
                    <a:pt x="39978" y="79956"/>
                  </a:moveTo>
                  <a:cubicBezTo>
                    <a:pt x="17863" y="79956"/>
                    <a:pt x="0" y="62094"/>
                    <a:pt x="0" y="39978"/>
                  </a:cubicBezTo>
                  <a:cubicBezTo>
                    <a:pt x="0" y="17863"/>
                    <a:pt x="17863" y="0"/>
                    <a:pt x="39978" y="0"/>
                  </a:cubicBezTo>
                  <a:cubicBezTo>
                    <a:pt x="62094" y="0"/>
                    <a:pt x="79957" y="17863"/>
                    <a:pt x="79957" y="39978"/>
                  </a:cubicBezTo>
                  <a:cubicBezTo>
                    <a:pt x="79957" y="62094"/>
                    <a:pt x="62094" y="79956"/>
                    <a:pt x="39978" y="79956"/>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4" name="Google Shape;164;p25"/>
            <p:cNvSpPr/>
            <p:nvPr/>
          </p:nvSpPr>
          <p:spPr>
            <a:xfrm>
              <a:off x="2933166" y="4088822"/>
              <a:ext cx="28384" cy="28384"/>
            </a:xfrm>
            <a:custGeom>
              <a:rect b="b" l="l" r="r" t="t"/>
              <a:pathLst>
                <a:path extrusionOk="0" h="79956" w="79956">
                  <a:moveTo>
                    <a:pt x="0" y="39978"/>
                  </a:moveTo>
                  <a:cubicBezTo>
                    <a:pt x="0" y="62094"/>
                    <a:pt x="17863" y="79956"/>
                    <a:pt x="39978" y="79956"/>
                  </a:cubicBezTo>
                  <a:cubicBezTo>
                    <a:pt x="62094" y="79956"/>
                    <a:pt x="79957" y="62094"/>
                    <a:pt x="79957" y="39978"/>
                  </a:cubicBezTo>
                  <a:cubicBezTo>
                    <a:pt x="79957" y="17863"/>
                    <a:pt x="62094" y="0"/>
                    <a:pt x="39978" y="0"/>
                  </a:cubicBezTo>
                  <a:cubicBezTo>
                    <a:pt x="17863" y="0"/>
                    <a:pt x="0" y="17863"/>
                    <a:pt x="0" y="3997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5" name="Google Shape;165;p25"/>
            <p:cNvSpPr/>
            <p:nvPr/>
          </p:nvSpPr>
          <p:spPr>
            <a:xfrm>
              <a:off x="2825999" y="4046158"/>
              <a:ext cx="241571" cy="239658"/>
            </a:xfrm>
            <a:custGeom>
              <a:rect b="b" l="l" r="r" t="t"/>
              <a:pathLst>
                <a:path extrusionOk="0" h="675093" w="680481">
                  <a:moveTo>
                    <a:pt x="269074" y="673109"/>
                  </a:moveTo>
                  <a:cubicBezTo>
                    <a:pt x="275028" y="674527"/>
                    <a:pt x="281266" y="675094"/>
                    <a:pt x="287220" y="675094"/>
                  </a:cubicBezTo>
                  <a:cubicBezTo>
                    <a:pt x="306784" y="675094"/>
                    <a:pt x="325780" y="668289"/>
                    <a:pt x="341375" y="655814"/>
                  </a:cubicBezTo>
                  <a:cubicBezTo>
                    <a:pt x="361789" y="639369"/>
                    <a:pt x="373414" y="614985"/>
                    <a:pt x="373414" y="588616"/>
                  </a:cubicBezTo>
                  <a:lnTo>
                    <a:pt x="373414" y="552891"/>
                  </a:lnTo>
                  <a:cubicBezTo>
                    <a:pt x="373414" y="527373"/>
                    <a:pt x="394396" y="506391"/>
                    <a:pt x="419914" y="506391"/>
                  </a:cubicBezTo>
                  <a:lnTo>
                    <a:pt x="515181" y="506391"/>
                  </a:lnTo>
                  <a:cubicBezTo>
                    <a:pt x="558845" y="506391"/>
                    <a:pt x="599958" y="489663"/>
                    <a:pt x="631146" y="459041"/>
                  </a:cubicBezTo>
                  <a:cubicBezTo>
                    <a:pt x="662335" y="428420"/>
                    <a:pt x="679914" y="387591"/>
                    <a:pt x="680481" y="343927"/>
                  </a:cubicBezTo>
                  <a:cubicBezTo>
                    <a:pt x="680481" y="342226"/>
                    <a:pt x="680481" y="340241"/>
                    <a:pt x="680481" y="338539"/>
                  </a:cubicBezTo>
                  <a:cubicBezTo>
                    <a:pt x="679631" y="151691"/>
                    <a:pt x="527089" y="0"/>
                    <a:pt x="340241" y="0"/>
                  </a:cubicBezTo>
                  <a:lnTo>
                    <a:pt x="339674" y="0"/>
                  </a:lnTo>
                  <a:cubicBezTo>
                    <a:pt x="248943" y="0"/>
                    <a:pt x="163599" y="35725"/>
                    <a:pt x="99520" y="99804"/>
                  </a:cubicBezTo>
                  <a:cubicBezTo>
                    <a:pt x="35442" y="164166"/>
                    <a:pt x="0" y="249510"/>
                    <a:pt x="0" y="340241"/>
                  </a:cubicBezTo>
                  <a:cubicBezTo>
                    <a:pt x="0" y="418496"/>
                    <a:pt x="27219" y="495050"/>
                    <a:pt x="76838" y="555726"/>
                  </a:cubicBezTo>
                  <a:cubicBezTo>
                    <a:pt x="125605" y="615552"/>
                    <a:pt x="193937" y="656948"/>
                    <a:pt x="269074" y="673109"/>
                  </a:cubicBezTo>
                  <a:close/>
                  <a:moveTo>
                    <a:pt x="339674" y="66347"/>
                  </a:moveTo>
                  <a:lnTo>
                    <a:pt x="340241" y="66347"/>
                  </a:lnTo>
                  <a:cubicBezTo>
                    <a:pt x="490514" y="66347"/>
                    <a:pt x="613284" y="188550"/>
                    <a:pt x="614134" y="338823"/>
                  </a:cubicBezTo>
                  <a:cubicBezTo>
                    <a:pt x="614134" y="340241"/>
                    <a:pt x="614134" y="341658"/>
                    <a:pt x="614134" y="343359"/>
                  </a:cubicBezTo>
                  <a:cubicBezTo>
                    <a:pt x="613567" y="396664"/>
                    <a:pt x="569336" y="440045"/>
                    <a:pt x="515465" y="440045"/>
                  </a:cubicBezTo>
                  <a:lnTo>
                    <a:pt x="420197" y="440045"/>
                  </a:lnTo>
                  <a:cubicBezTo>
                    <a:pt x="357820" y="440045"/>
                    <a:pt x="307351" y="490797"/>
                    <a:pt x="307351" y="552891"/>
                  </a:cubicBezTo>
                  <a:lnTo>
                    <a:pt x="307351" y="588616"/>
                  </a:lnTo>
                  <a:cubicBezTo>
                    <a:pt x="307351" y="596839"/>
                    <a:pt x="302814" y="601942"/>
                    <a:pt x="299979" y="604211"/>
                  </a:cubicBezTo>
                  <a:cubicBezTo>
                    <a:pt x="297143" y="606479"/>
                    <a:pt x="291473" y="609881"/>
                    <a:pt x="283250" y="608180"/>
                  </a:cubicBezTo>
                  <a:cubicBezTo>
                    <a:pt x="157928" y="581528"/>
                    <a:pt x="66914" y="468965"/>
                    <a:pt x="66914" y="340524"/>
                  </a:cubicBezTo>
                  <a:cubicBezTo>
                    <a:pt x="66914" y="189968"/>
                    <a:pt x="189401" y="66914"/>
                    <a:pt x="340241" y="66631"/>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166" name="Google Shape;166;p25"/>
          <p:cNvSpPr/>
          <p:nvPr/>
        </p:nvSpPr>
        <p:spPr>
          <a:xfrm>
            <a:off x="71512" y="4151975"/>
            <a:ext cx="241571" cy="206140"/>
          </a:xfrm>
          <a:custGeom>
            <a:rect b="b" l="l" r="r" t="t"/>
            <a:pathLst>
              <a:path extrusionOk="0" h="580677" w="680481">
                <a:moveTo>
                  <a:pt x="676795" y="490797"/>
                </a:moveTo>
                <a:lnTo>
                  <a:pt x="614134" y="373130"/>
                </a:lnTo>
                <a:lnTo>
                  <a:pt x="614134" y="86478"/>
                </a:lnTo>
                <a:cubicBezTo>
                  <a:pt x="614134" y="38844"/>
                  <a:pt x="575290" y="0"/>
                  <a:pt x="527656" y="0"/>
                </a:cubicBezTo>
                <a:lnTo>
                  <a:pt x="153108" y="0"/>
                </a:lnTo>
                <a:cubicBezTo>
                  <a:pt x="105475" y="0"/>
                  <a:pt x="66630" y="38844"/>
                  <a:pt x="66630" y="86478"/>
                </a:cubicBezTo>
                <a:lnTo>
                  <a:pt x="66630" y="373130"/>
                </a:lnTo>
                <a:lnTo>
                  <a:pt x="3969" y="490797"/>
                </a:lnTo>
                <a:cubicBezTo>
                  <a:pt x="1418" y="495617"/>
                  <a:pt x="0" y="501004"/>
                  <a:pt x="0" y="506391"/>
                </a:cubicBezTo>
                <a:lnTo>
                  <a:pt x="0" y="547504"/>
                </a:lnTo>
                <a:cubicBezTo>
                  <a:pt x="0" y="565933"/>
                  <a:pt x="14744" y="580677"/>
                  <a:pt x="33173" y="580677"/>
                </a:cubicBezTo>
                <a:lnTo>
                  <a:pt x="647308" y="580677"/>
                </a:lnTo>
                <a:cubicBezTo>
                  <a:pt x="665737" y="580677"/>
                  <a:pt x="680481" y="565933"/>
                  <a:pt x="680481" y="547504"/>
                </a:cubicBezTo>
                <a:lnTo>
                  <a:pt x="680481" y="506391"/>
                </a:lnTo>
                <a:cubicBezTo>
                  <a:pt x="680481" y="501004"/>
                  <a:pt x="679064" y="495617"/>
                  <a:pt x="676512" y="490797"/>
                </a:cubicBezTo>
                <a:close/>
                <a:moveTo>
                  <a:pt x="406871" y="481157"/>
                </a:moveTo>
                <a:lnTo>
                  <a:pt x="273894" y="481157"/>
                </a:lnTo>
                <a:cubicBezTo>
                  <a:pt x="255464" y="481157"/>
                  <a:pt x="240720" y="466413"/>
                  <a:pt x="240720" y="447983"/>
                </a:cubicBezTo>
                <a:cubicBezTo>
                  <a:pt x="240720" y="429554"/>
                  <a:pt x="255464" y="414810"/>
                  <a:pt x="273894" y="414810"/>
                </a:cubicBezTo>
                <a:lnTo>
                  <a:pt x="406871" y="414810"/>
                </a:lnTo>
                <a:cubicBezTo>
                  <a:pt x="425301" y="414810"/>
                  <a:pt x="440045" y="429554"/>
                  <a:pt x="440045" y="447983"/>
                </a:cubicBezTo>
                <a:cubicBezTo>
                  <a:pt x="440045" y="466413"/>
                  <a:pt x="425301" y="481157"/>
                  <a:pt x="406871" y="481157"/>
                </a:cubicBezTo>
                <a:close/>
                <a:moveTo>
                  <a:pt x="547787" y="348179"/>
                </a:moveTo>
                <a:lnTo>
                  <a:pt x="133261" y="348179"/>
                </a:lnTo>
                <a:lnTo>
                  <a:pt x="133261" y="86478"/>
                </a:lnTo>
                <a:cubicBezTo>
                  <a:pt x="133261" y="75420"/>
                  <a:pt x="142334" y="66630"/>
                  <a:pt x="153108" y="66630"/>
                </a:cubicBezTo>
                <a:lnTo>
                  <a:pt x="527940" y="66630"/>
                </a:lnTo>
                <a:cubicBezTo>
                  <a:pt x="538998" y="66630"/>
                  <a:pt x="547787" y="75703"/>
                  <a:pt x="547787" y="86478"/>
                </a:cubicBezTo>
                <a:lnTo>
                  <a:pt x="547787" y="348179"/>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nvGrpSpPr>
          <p:cNvPr id="167" name="Google Shape;167;p25"/>
          <p:cNvGrpSpPr/>
          <p:nvPr/>
        </p:nvGrpSpPr>
        <p:grpSpPr>
          <a:xfrm>
            <a:off x="71501" y="3420392"/>
            <a:ext cx="241571" cy="241571"/>
            <a:chOff x="2605901" y="2903117"/>
            <a:chExt cx="241571" cy="241571"/>
          </a:xfrm>
        </p:grpSpPr>
        <p:sp>
          <p:nvSpPr>
            <p:cNvPr id="168" name="Google Shape;168;p25"/>
            <p:cNvSpPr/>
            <p:nvPr/>
          </p:nvSpPr>
          <p:spPr>
            <a:xfrm>
              <a:off x="2696488" y="2998051"/>
              <a:ext cx="47106" cy="95219"/>
            </a:xfrm>
            <a:custGeom>
              <a:rect b="b" l="l" r="r" t="t"/>
              <a:pathLst>
                <a:path extrusionOk="0" h="268222" w="132693">
                  <a:moveTo>
                    <a:pt x="99520" y="268223"/>
                  </a:moveTo>
                  <a:cubicBezTo>
                    <a:pt x="81091" y="268223"/>
                    <a:pt x="66347" y="253479"/>
                    <a:pt x="66347" y="235050"/>
                  </a:cubicBezTo>
                  <a:lnTo>
                    <a:pt x="66347" y="66347"/>
                  </a:lnTo>
                  <a:lnTo>
                    <a:pt x="33173" y="66347"/>
                  </a:lnTo>
                  <a:cubicBezTo>
                    <a:pt x="14744" y="66347"/>
                    <a:pt x="0" y="51603"/>
                    <a:pt x="0" y="33173"/>
                  </a:cubicBezTo>
                  <a:cubicBezTo>
                    <a:pt x="0" y="14744"/>
                    <a:pt x="14744" y="0"/>
                    <a:pt x="33173" y="0"/>
                  </a:cubicBezTo>
                  <a:lnTo>
                    <a:pt x="99520" y="0"/>
                  </a:lnTo>
                  <a:cubicBezTo>
                    <a:pt x="117950" y="0"/>
                    <a:pt x="132694" y="14744"/>
                    <a:pt x="132694" y="33173"/>
                  </a:cubicBezTo>
                  <a:lnTo>
                    <a:pt x="132694" y="235050"/>
                  </a:lnTo>
                  <a:cubicBezTo>
                    <a:pt x="132694" y="253479"/>
                    <a:pt x="117950" y="268223"/>
                    <a:pt x="99520" y="26822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69" name="Google Shape;169;p25"/>
            <p:cNvSpPr/>
            <p:nvPr/>
          </p:nvSpPr>
          <p:spPr>
            <a:xfrm>
              <a:off x="2712967" y="2955285"/>
              <a:ext cx="28384" cy="28384"/>
            </a:xfrm>
            <a:custGeom>
              <a:rect b="b" l="l" r="r" t="t"/>
              <a:pathLst>
                <a:path extrusionOk="0" h="79956" w="79956">
                  <a:moveTo>
                    <a:pt x="0" y="39978"/>
                  </a:moveTo>
                  <a:cubicBezTo>
                    <a:pt x="0" y="62094"/>
                    <a:pt x="17863" y="79957"/>
                    <a:pt x="39978" y="79957"/>
                  </a:cubicBezTo>
                  <a:cubicBezTo>
                    <a:pt x="62094" y="79957"/>
                    <a:pt x="79957" y="62094"/>
                    <a:pt x="79957" y="39978"/>
                  </a:cubicBezTo>
                  <a:cubicBezTo>
                    <a:pt x="79957" y="17863"/>
                    <a:pt x="62094" y="0"/>
                    <a:pt x="39978" y="0"/>
                  </a:cubicBezTo>
                  <a:cubicBezTo>
                    <a:pt x="17863" y="0"/>
                    <a:pt x="0" y="17863"/>
                    <a:pt x="0" y="39978"/>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70" name="Google Shape;170;p25"/>
            <p:cNvSpPr/>
            <p:nvPr/>
          </p:nvSpPr>
          <p:spPr>
            <a:xfrm>
              <a:off x="2605901" y="2903117"/>
              <a:ext cx="241571" cy="241571"/>
            </a:xfrm>
            <a:custGeom>
              <a:rect b="b" l="l" r="r" t="t"/>
              <a:pathLst>
                <a:path extrusionOk="0" h="680481" w="680481">
                  <a:moveTo>
                    <a:pt x="99520" y="580961"/>
                  </a:moveTo>
                  <a:cubicBezTo>
                    <a:pt x="163883" y="645323"/>
                    <a:pt x="249226" y="680481"/>
                    <a:pt x="340241" y="680481"/>
                  </a:cubicBezTo>
                  <a:cubicBezTo>
                    <a:pt x="431255" y="680481"/>
                    <a:pt x="516599" y="645040"/>
                    <a:pt x="580961" y="580961"/>
                  </a:cubicBezTo>
                  <a:cubicBezTo>
                    <a:pt x="645323" y="516882"/>
                    <a:pt x="680481" y="431255"/>
                    <a:pt x="680481" y="340241"/>
                  </a:cubicBezTo>
                  <a:cubicBezTo>
                    <a:pt x="680481" y="249226"/>
                    <a:pt x="645039" y="163883"/>
                    <a:pt x="580961" y="99520"/>
                  </a:cubicBezTo>
                  <a:cubicBezTo>
                    <a:pt x="516599" y="35158"/>
                    <a:pt x="431255" y="0"/>
                    <a:pt x="340241" y="0"/>
                  </a:cubicBezTo>
                  <a:cubicBezTo>
                    <a:pt x="249226" y="0"/>
                    <a:pt x="163883" y="35442"/>
                    <a:pt x="99520" y="99520"/>
                  </a:cubicBezTo>
                  <a:cubicBezTo>
                    <a:pt x="35158" y="163883"/>
                    <a:pt x="0" y="249226"/>
                    <a:pt x="0" y="340241"/>
                  </a:cubicBezTo>
                  <a:cubicBezTo>
                    <a:pt x="0" y="431255"/>
                    <a:pt x="35442" y="516599"/>
                    <a:pt x="99520" y="580961"/>
                  </a:cubicBezTo>
                  <a:close/>
                  <a:moveTo>
                    <a:pt x="66347" y="340524"/>
                  </a:moveTo>
                  <a:cubicBezTo>
                    <a:pt x="66347" y="189684"/>
                    <a:pt x="189117" y="66631"/>
                    <a:pt x="340241" y="66631"/>
                  </a:cubicBezTo>
                  <a:cubicBezTo>
                    <a:pt x="491364" y="66631"/>
                    <a:pt x="614134" y="189401"/>
                    <a:pt x="614134" y="340524"/>
                  </a:cubicBezTo>
                  <a:cubicBezTo>
                    <a:pt x="614134" y="491648"/>
                    <a:pt x="491364" y="614418"/>
                    <a:pt x="340241" y="614418"/>
                  </a:cubicBezTo>
                  <a:cubicBezTo>
                    <a:pt x="189117" y="614418"/>
                    <a:pt x="66347" y="491648"/>
                    <a:pt x="66347" y="340524"/>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171" name="Google Shape;171;p25"/>
          <p:cNvGrpSpPr/>
          <p:nvPr/>
        </p:nvGrpSpPr>
        <p:grpSpPr>
          <a:xfrm>
            <a:off x="8674155" y="3420649"/>
            <a:ext cx="241240" cy="241096"/>
            <a:chOff x="3049130" y="3364261"/>
            <a:chExt cx="241240" cy="241096"/>
          </a:xfrm>
        </p:grpSpPr>
        <p:sp>
          <p:nvSpPr>
            <p:cNvPr id="172" name="Google Shape;172;p25"/>
            <p:cNvSpPr/>
            <p:nvPr/>
          </p:nvSpPr>
          <p:spPr>
            <a:xfrm>
              <a:off x="3093918" y="3364261"/>
              <a:ext cx="196452" cy="196452"/>
            </a:xfrm>
            <a:custGeom>
              <a:rect b="b" l="l" r="r" t="t"/>
              <a:pathLst>
                <a:path extrusionOk="0" h="553387" w="553387">
                  <a:moveTo>
                    <a:pt x="133544" y="553387"/>
                  </a:moveTo>
                  <a:lnTo>
                    <a:pt x="34875" y="553387"/>
                  </a:lnTo>
                  <a:cubicBezTo>
                    <a:pt x="15594" y="553387"/>
                    <a:pt x="0" y="537793"/>
                    <a:pt x="0" y="518512"/>
                  </a:cubicBezTo>
                  <a:lnTo>
                    <a:pt x="0" y="419843"/>
                  </a:lnTo>
                  <a:cubicBezTo>
                    <a:pt x="0" y="410486"/>
                    <a:pt x="3686" y="401697"/>
                    <a:pt x="10207" y="395175"/>
                  </a:cubicBezTo>
                  <a:lnTo>
                    <a:pt x="378801" y="26581"/>
                  </a:lnTo>
                  <a:cubicBezTo>
                    <a:pt x="414243" y="-8860"/>
                    <a:pt x="471517" y="-8860"/>
                    <a:pt x="506959" y="26581"/>
                  </a:cubicBezTo>
                  <a:lnTo>
                    <a:pt x="526806" y="46429"/>
                  </a:lnTo>
                  <a:cubicBezTo>
                    <a:pt x="562248" y="81871"/>
                    <a:pt x="562248" y="139144"/>
                    <a:pt x="526806" y="174586"/>
                  </a:cubicBezTo>
                  <a:lnTo>
                    <a:pt x="158212" y="543180"/>
                  </a:lnTo>
                  <a:cubicBezTo>
                    <a:pt x="151691" y="549701"/>
                    <a:pt x="142901" y="553387"/>
                    <a:pt x="133544" y="553387"/>
                  </a:cubicBezTo>
                  <a:close/>
                  <a:moveTo>
                    <a:pt x="69749" y="483638"/>
                  </a:moveTo>
                  <a:lnTo>
                    <a:pt x="119084" y="483638"/>
                  </a:lnTo>
                  <a:lnTo>
                    <a:pt x="477471" y="125251"/>
                  </a:lnTo>
                  <a:cubicBezTo>
                    <a:pt x="485693" y="117029"/>
                    <a:pt x="485693" y="103703"/>
                    <a:pt x="477471" y="95764"/>
                  </a:cubicBezTo>
                  <a:lnTo>
                    <a:pt x="457624" y="75916"/>
                  </a:lnTo>
                  <a:cubicBezTo>
                    <a:pt x="449401" y="67694"/>
                    <a:pt x="436075" y="67694"/>
                    <a:pt x="428136" y="75916"/>
                  </a:cubicBezTo>
                  <a:lnTo>
                    <a:pt x="69749" y="434303"/>
                  </a:lnTo>
                  <a:lnTo>
                    <a:pt x="69749" y="483638"/>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73" name="Google Shape;173;p25"/>
            <p:cNvSpPr/>
            <p:nvPr/>
          </p:nvSpPr>
          <p:spPr>
            <a:xfrm>
              <a:off x="3049130" y="3376570"/>
              <a:ext cx="228788" cy="228788"/>
            </a:xfrm>
            <a:custGeom>
              <a:rect b="b" l="l" r="r" t="t"/>
              <a:pathLst>
                <a:path extrusionOk="0" h="644472" w="644472">
                  <a:moveTo>
                    <a:pt x="574723" y="553742"/>
                  </a:moveTo>
                  <a:lnTo>
                    <a:pt x="574723" y="296577"/>
                  </a:lnTo>
                  <a:lnTo>
                    <a:pt x="644472" y="226827"/>
                  </a:lnTo>
                  <a:lnTo>
                    <a:pt x="644472" y="553742"/>
                  </a:lnTo>
                  <a:cubicBezTo>
                    <a:pt x="644472" y="603927"/>
                    <a:pt x="603927" y="644472"/>
                    <a:pt x="553742" y="644472"/>
                  </a:cubicBezTo>
                  <a:lnTo>
                    <a:pt x="90731" y="644472"/>
                  </a:lnTo>
                  <a:cubicBezTo>
                    <a:pt x="40545" y="644472"/>
                    <a:pt x="0" y="603927"/>
                    <a:pt x="0" y="553742"/>
                  </a:cubicBezTo>
                  <a:lnTo>
                    <a:pt x="0" y="90731"/>
                  </a:lnTo>
                  <a:cubicBezTo>
                    <a:pt x="0" y="40545"/>
                    <a:pt x="40545" y="0"/>
                    <a:pt x="90731" y="0"/>
                  </a:cubicBezTo>
                  <a:lnTo>
                    <a:pt x="417645" y="0"/>
                  </a:lnTo>
                  <a:lnTo>
                    <a:pt x="347896" y="69750"/>
                  </a:lnTo>
                  <a:lnTo>
                    <a:pt x="90731" y="69750"/>
                  </a:lnTo>
                  <a:cubicBezTo>
                    <a:pt x="79106" y="69750"/>
                    <a:pt x="69749" y="79106"/>
                    <a:pt x="69749" y="90731"/>
                  </a:cubicBezTo>
                  <a:lnTo>
                    <a:pt x="69749" y="553742"/>
                  </a:lnTo>
                  <a:cubicBezTo>
                    <a:pt x="69749" y="565367"/>
                    <a:pt x="79106" y="574723"/>
                    <a:pt x="90731" y="574723"/>
                  </a:cubicBezTo>
                  <a:lnTo>
                    <a:pt x="553742" y="574723"/>
                  </a:lnTo>
                  <a:cubicBezTo>
                    <a:pt x="565366" y="574723"/>
                    <a:pt x="574723" y="565367"/>
                    <a:pt x="574723" y="553742"/>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grpSp>
        <p:nvGrpSpPr>
          <p:cNvPr id="174" name="Google Shape;174;p25"/>
          <p:cNvGrpSpPr/>
          <p:nvPr/>
        </p:nvGrpSpPr>
        <p:grpSpPr>
          <a:xfrm>
            <a:off x="8737946" y="2194703"/>
            <a:ext cx="232210" cy="218118"/>
            <a:chOff x="3676971" y="3049410"/>
            <a:chExt cx="232210" cy="218118"/>
          </a:xfrm>
        </p:grpSpPr>
        <p:sp>
          <p:nvSpPr>
            <p:cNvPr id="175" name="Google Shape;175;p25"/>
            <p:cNvSpPr/>
            <p:nvPr/>
          </p:nvSpPr>
          <p:spPr>
            <a:xfrm>
              <a:off x="3676971" y="3049410"/>
              <a:ext cx="232210" cy="218118"/>
            </a:xfrm>
            <a:custGeom>
              <a:rect b="b" l="l" r="r" t="t"/>
              <a:pathLst>
                <a:path extrusionOk="0" h="614417" w="654112">
                  <a:moveTo>
                    <a:pt x="567635" y="283"/>
                  </a:moveTo>
                  <a:lnTo>
                    <a:pt x="86478" y="283"/>
                  </a:lnTo>
                  <a:cubicBezTo>
                    <a:pt x="38844" y="283"/>
                    <a:pt x="0" y="39128"/>
                    <a:pt x="0" y="86761"/>
                  </a:cubicBezTo>
                  <a:lnTo>
                    <a:pt x="0" y="428419"/>
                  </a:lnTo>
                  <a:cubicBezTo>
                    <a:pt x="0" y="476053"/>
                    <a:pt x="38844" y="514897"/>
                    <a:pt x="86478" y="514897"/>
                  </a:cubicBezTo>
                  <a:lnTo>
                    <a:pt x="132977" y="514897"/>
                  </a:lnTo>
                  <a:lnTo>
                    <a:pt x="132977" y="581244"/>
                  </a:lnTo>
                  <a:cubicBezTo>
                    <a:pt x="132977" y="593436"/>
                    <a:pt x="139499" y="604494"/>
                    <a:pt x="149989" y="610165"/>
                  </a:cubicBezTo>
                  <a:cubicBezTo>
                    <a:pt x="155093" y="613000"/>
                    <a:pt x="160764" y="614418"/>
                    <a:pt x="166151" y="614418"/>
                  </a:cubicBezTo>
                  <a:cubicBezTo>
                    <a:pt x="172388" y="614418"/>
                    <a:pt x="178343" y="612716"/>
                    <a:pt x="183730" y="609314"/>
                  </a:cubicBezTo>
                  <a:lnTo>
                    <a:pt x="336555" y="514614"/>
                  </a:lnTo>
                  <a:lnTo>
                    <a:pt x="567635" y="514614"/>
                  </a:lnTo>
                  <a:cubicBezTo>
                    <a:pt x="615268" y="514614"/>
                    <a:pt x="654112" y="475770"/>
                    <a:pt x="654112" y="428136"/>
                  </a:cubicBezTo>
                  <a:lnTo>
                    <a:pt x="654112" y="86478"/>
                  </a:lnTo>
                  <a:cubicBezTo>
                    <a:pt x="654112" y="38844"/>
                    <a:pt x="615268" y="0"/>
                    <a:pt x="567635" y="0"/>
                  </a:cubicBezTo>
                  <a:close/>
                  <a:moveTo>
                    <a:pt x="587766" y="428136"/>
                  </a:moveTo>
                  <a:cubicBezTo>
                    <a:pt x="587766" y="439194"/>
                    <a:pt x="578976" y="447983"/>
                    <a:pt x="567918" y="447983"/>
                  </a:cubicBezTo>
                  <a:lnTo>
                    <a:pt x="327481" y="447983"/>
                  </a:lnTo>
                  <a:cubicBezTo>
                    <a:pt x="321244" y="447983"/>
                    <a:pt x="315289" y="449684"/>
                    <a:pt x="309902" y="453087"/>
                  </a:cubicBezTo>
                  <a:lnTo>
                    <a:pt x="199891" y="521135"/>
                  </a:lnTo>
                  <a:lnTo>
                    <a:pt x="199891" y="481157"/>
                  </a:lnTo>
                  <a:cubicBezTo>
                    <a:pt x="199891" y="462727"/>
                    <a:pt x="184864" y="447983"/>
                    <a:pt x="166718" y="447983"/>
                  </a:cubicBezTo>
                  <a:lnTo>
                    <a:pt x="87045" y="447983"/>
                  </a:lnTo>
                  <a:cubicBezTo>
                    <a:pt x="75987" y="447983"/>
                    <a:pt x="67197" y="439194"/>
                    <a:pt x="67197" y="428136"/>
                  </a:cubicBezTo>
                  <a:lnTo>
                    <a:pt x="67197" y="86478"/>
                  </a:lnTo>
                  <a:cubicBezTo>
                    <a:pt x="67197" y="75420"/>
                    <a:pt x="75987" y="66630"/>
                    <a:pt x="87045" y="66630"/>
                  </a:cubicBezTo>
                  <a:lnTo>
                    <a:pt x="568202" y="66630"/>
                  </a:lnTo>
                  <a:cubicBezTo>
                    <a:pt x="579260" y="66630"/>
                    <a:pt x="588049" y="75420"/>
                    <a:pt x="588049" y="86478"/>
                  </a:cubicBezTo>
                  <a:lnTo>
                    <a:pt x="588049" y="428136"/>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76" name="Google Shape;176;p25"/>
            <p:cNvSpPr/>
            <p:nvPr/>
          </p:nvSpPr>
          <p:spPr>
            <a:xfrm>
              <a:off x="3732139" y="3143501"/>
              <a:ext cx="122234" cy="42509"/>
            </a:xfrm>
            <a:custGeom>
              <a:rect b="b" l="l" r="r" t="t"/>
              <a:pathLst>
                <a:path extrusionOk="0" h="119744" w="344322">
                  <a:moveTo>
                    <a:pt x="288164" y="9167"/>
                  </a:moveTo>
                  <a:cubicBezTo>
                    <a:pt x="224936" y="68425"/>
                    <a:pt x="124565" y="68142"/>
                    <a:pt x="54816" y="8033"/>
                  </a:cubicBezTo>
                  <a:cubicBezTo>
                    <a:pt x="40922" y="-3876"/>
                    <a:pt x="19941" y="-2458"/>
                    <a:pt x="8033" y="11718"/>
                  </a:cubicBezTo>
                  <a:cubicBezTo>
                    <a:pt x="-3876" y="25612"/>
                    <a:pt x="-2458" y="46593"/>
                    <a:pt x="11718" y="58501"/>
                  </a:cubicBezTo>
                  <a:cubicBezTo>
                    <a:pt x="57651" y="97913"/>
                    <a:pt x="115775" y="119745"/>
                    <a:pt x="174750" y="119745"/>
                  </a:cubicBezTo>
                  <a:lnTo>
                    <a:pt x="175601" y="119745"/>
                  </a:lnTo>
                  <a:cubicBezTo>
                    <a:pt x="235143" y="119745"/>
                    <a:pt x="291283" y="97346"/>
                    <a:pt x="333813" y="57651"/>
                  </a:cubicBezTo>
                  <a:cubicBezTo>
                    <a:pt x="347139" y="44892"/>
                    <a:pt x="347990" y="23910"/>
                    <a:pt x="335231" y="10868"/>
                  </a:cubicBezTo>
                  <a:cubicBezTo>
                    <a:pt x="322755" y="-2742"/>
                    <a:pt x="301774" y="-3309"/>
                    <a:pt x="288447" y="9167"/>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77" name="Google Shape;177;p25"/>
            <p:cNvSpPr/>
            <p:nvPr/>
          </p:nvSpPr>
          <p:spPr>
            <a:xfrm>
              <a:off x="3810071" y="3100971"/>
              <a:ext cx="28284" cy="28284"/>
            </a:xfrm>
            <a:custGeom>
              <a:rect b="b" l="l" r="r" t="t"/>
              <a:pathLst>
                <a:path extrusionOk="0" h="79672" w="79673">
                  <a:moveTo>
                    <a:pt x="39837" y="79673"/>
                  </a:moveTo>
                  <a:lnTo>
                    <a:pt x="39837" y="79673"/>
                  </a:lnTo>
                  <a:cubicBezTo>
                    <a:pt x="54297" y="79673"/>
                    <a:pt x="67056" y="72301"/>
                    <a:pt x="74144" y="60109"/>
                  </a:cubicBezTo>
                  <a:cubicBezTo>
                    <a:pt x="81516" y="47350"/>
                    <a:pt x="81516" y="32039"/>
                    <a:pt x="74144" y="19564"/>
                  </a:cubicBezTo>
                  <a:cubicBezTo>
                    <a:pt x="67056" y="7372"/>
                    <a:pt x="54297" y="0"/>
                    <a:pt x="39837" y="0"/>
                  </a:cubicBezTo>
                  <a:lnTo>
                    <a:pt x="39837" y="0"/>
                  </a:lnTo>
                  <a:cubicBezTo>
                    <a:pt x="25376" y="0"/>
                    <a:pt x="12617" y="7372"/>
                    <a:pt x="5529" y="19564"/>
                  </a:cubicBezTo>
                  <a:cubicBezTo>
                    <a:pt x="-1843" y="32323"/>
                    <a:pt x="-1843" y="47634"/>
                    <a:pt x="5529" y="60109"/>
                  </a:cubicBezTo>
                  <a:cubicBezTo>
                    <a:pt x="12617" y="72301"/>
                    <a:pt x="25660" y="79673"/>
                    <a:pt x="39837" y="7967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
          <p:nvSpPr>
            <p:cNvPr id="178" name="Google Shape;178;p25"/>
            <p:cNvSpPr/>
            <p:nvPr/>
          </p:nvSpPr>
          <p:spPr>
            <a:xfrm>
              <a:off x="3748904" y="3100971"/>
              <a:ext cx="28284" cy="28284"/>
            </a:xfrm>
            <a:custGeom>
              <a:rect b="b" l="l" r="r" t="t"/>
              <a:pathLst>
                <a:path extrusionOk="0" h="79672" w="79673">
                  <a:moveTo>
                    <a:pt x="39837" y="79673"/>
                  </a:moveTo>
                  <a:lnTo>
                    <a:pt x="39837" y="79673"/>
                  </a:lnTo>
                  <a:cubicBezTo>
                    <a:pt x="54297" y="79673"/>
                    <a:pt x="67056" y="72301"/>
                    <a:pt x="74144" y="60109"/>
                  </a:cubicBezTo>
                  <a:cubicBezTo>
                    <a:pt x="81516" y="47350"/>
                    <a:pt x="81516" y="32039"/>
                    <a:pt x="74144" y="19564"/>
                  </a:cubicBezTo>
                  <a:cubicBezTo>
                    <a:pt x="67056" y="7372"/>
                    <a:pt x="54297" y="0"/>
                    <a:pt x="39837" y="0"/>
                  </a:cubicBezTo>
                  <a:lnTo>
                    <a:pt x="39837" y="0"/>
                  </a:lnTo>
                  <a:cubicBezTo>
                    <a:pt x="25376" y="0"/>
                    <a:pt x="12617" y="7372"/>
                    <a:pt x="5529" y="19564"/>
                  </a:cubicBezTo>
                  <a:cubicBezTo>
                    <a:pt x="-1843" y="32323"/>
                    <a:pt x="-1843" y="47634"/>
                    <a:pt x="5529" y="60109"/>
                  </a:cubicBezTo>
                  <a:cubicBezTo>
                    <a:pt x="12617" y="72301"/>
                    <a:pt x="25660" y="79673"/>
                    <a:pt x="39837" y="79673"/>
                  </a:cubicBez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grpSp>
      <p:sp>
        <p:nvSpPr>
          <p:cNvPr id="179" name="Google Shape;179;p25"/>
          <p:cNvSpPr/>
          <p:nvPr/>
        </p:nvSpPr>
        <p:spPr>
          <a:xfrm>
            <a:off x="8739599" y="1232214"/>
            <a:ext cx="228895" cy="222245"/>
          </a:xfrm>
          <a:custGeom>
            <a:rect b="b" l="l" r="r" t="t"/>
            <a:pathLst>
              <a:path extrusionOk="0" h="626042" w="644775">
                <a:moveTo>
                  <a:pt x="425301" y="280415"/>
                </a:moveTo>
                <a:lnTo>
                  <a:pt x="552891" y="280415"/>
                </a:lnTo>
                <a:cubicBezTo>
                  <a:pt x="593153" y="280415"/>
                  <a:pt x="626043" y="247525"/>
                  <a:pt x="626043" y="207263"/>
                </a:cubicBezTo>
                <a:lnTo>
                  <a:pt x="626043" y="79673"/>
                </a:lnTo>
                <a:cubicBezTo>
                  <a:pt x="626043" y="39411"/>
                  <a:pt x="593153" y="6521"/>
                  <a:pt x="552891" y="6521"/>
                </a:cubicBezTo>
                <a:lnTo>
                  <a:pt x="425301" y="6521"/>
                </a:lnTo>
                <a:cubicBezTo>
                  <a:pt x="385039" y="6521"/>
                  <a:pt x="352149" y="39411"/>
                  <a:pt x="352149" y="79673"/>
                </a:cubicBezTo>
                <a:lnTo>
                  <a:pt x="352149" y="207263"/>
                </a:lnTo>
                <a:cubicBezTo>
                  <a:pt x="352149" y="247525"/>
                  <a:pt x="385039" y="280415"/>
                  <a:pt x="425301" y="280415"/>
                </a:cubicBezTo>
                <a:close/>
                <a:moveTo>
                  <a:pt x="418779" y="79673"/>
                </a:moveTo>
                <a:cubicBezTo>
                  <a:pt x="418779" y="75987"/>
                  <a:pt x="421898" y="73152"/>
                  <a:pt x="425301" y="73152"/>
                </a:cubicBezTo>
                <a:lnTo>
                  <a:pt x="552891" y="73152"/>
                </a:lnTo>
                <a:cubicBezTo>
                  <a:pt x="556577" y="73152"/>
                  <a:pt x="559412" y="76271"/>
                  <a:pt x="559412" y="79673"/>
                </a:cubicBezTo>
                <a:lnTo>
                  <a:pt x="559412" y="207263"/>
                </a:lnTo>
                <a:cubicBezTo>
                  <a:pt x="559412" y="210949"/>
                  <a:pt x="556293" y="213784"/>
                  <a:pt x="552891" y="213784"/>
                </a:cubicBezTo>
                <a:lnTo>
                  <a:pt x="425301" y="213784"/>
                </a:lnTo>
                <a:cubicBezTo>
                  <a:pt x="421615" y="213784"/>
                  <a:pt x="418779" y="210666"/>
                  <a:pt x="418779" y="207263"/>
                </a:cubicBezTo>
                <a:lnTo>
                  <a:pt x="418779" y="79673"/>
                </a:lnTo>
                <a:close/>
                <a:moveTo>
                  <a:pt x="204711" y="352149"/>
                </a:moveTo>
                <a:lnTo>
                  <a:pt x="77121" y="352149"/>
                </a:lnTo>
                <a:cubicBezTo>
                  <a:pt x="36859" y="352149"/>
                  <a:pt x="3969" y="385039"/>
                  <a:pt x="3969" y="425301"/>
                </a:cubicBezTo>
                <a:lnTo>
                  <a:pt x="3969" y="552891"/>
                </a:lnTo>
                <a:cubicBezTo>
                  <a:pt x="3969" y="593153"/>
                  <a:pt x="36859" y="626043"/>
                  <a:pt x="77121" y="626043"/>
                </a:cubicBezTo>
                <a:lnTo>
                  <a:pt x="204711" y="626043"/>
                </a:lnTo>
                <a:cubicBezTo>
                  <a:pt x="244973" y="626043"/>
                  <a:pt x="277863" y="593153"/>
                  <a:pt x="277863" y="552891"/>
                </a:cubicBezTo>
                <a:lnTo>
                  <a:pt x="277863" y="425301"/>
                </a:lnTo>
                <a:cubicBezTo>
                  <a:pt x="277863" y="385039"/>
                  <a:pt x="244973" y="352149"/>
                  <a:pt x="204711" y="352149"/>
                </a:cubicBezTo>
                <a:close/>
                <a:moveTo>
                  <a:pt x="211516" y="552891"/>
                </a:moveTo>
                <a:cubicBezTo>
                  <a:pt x="211516" y="556577"/>
                  <a:pt x="208681" y="559412"/>
                  <a:pt x="204995" y="559412"/>
                </a:cubicBezTo>
                <a:lnTo>
                  <a:pt x="77405" y="559412"/>
                </a:lnTo>
                <a:cubicBezTo>
                  <a:pt x="73719" y="559412"/>
                  <a:pt x="70883" y="556577"/>
                  <a:pt x="70883" y="552891"/>
                </a:cubicBezTo>
                <a:lnTo>
                  <a:pt x="70883" y="425301"/>
                </a:lnTo>
                <a:cubicBezTo>
                  <a:pt x="70883" y="421615"/>
                  <a:pt x="74002" y="418779"/>
                  <a:pt x="77405" y="418779"/>
                </a:cubicBezTo>
                <a:lnTo>
                  <a:pt x="204995" y="418779"/>
                </a:lnTo>
                <a:cubicBezTo>
                  <a:pt x="208681" y="418779"/>
                  <a:pt x="211516" y="421898"/>
                  <a:pt x="211516" y="425301"/>
                </a:cubicBezTo>
                <a:lnTo>
                  <a:pt x="211516" y="552891"/>
                </a:lnTo>
                <a:close/>
                <a:moveTo>
                  <a:pt x="143468" y="0"/>
                </a:moveTo>
                <a:cubicBezTo>
                  <a:pt x="64362" y="0"/>
                  <a:pt x="0" y="64362"/>
                  <a:pt x="0" y="143468"/>
                </a:cubicBezTo>
                <a:cubicBezTo>
                  <a:pt x="0" y="222574"/>
                  <a:pt x="64362" y="286936"/>
                  <a:pt x="143468" y="286936"/>
                </a:cubicBezTo>
                <a:cubicBezTo>
                  <a:pt x="222574" y="286936"/>
                  <a:pt x="286936" y="222574"/>
                  <a:pt x="286936" y="143468"/>
                </a:cubicBezTo>
                <a:cubicBezTo>
                  <a:pt x="286936" y="64362"/>
                  <a:pt x="222574" y="0"/>
                  <a:pt x="143468" y="0"/>
                </a:cubicBezTo>
                <a:close/>
                <a:moveTo>
                  <a:pt x="143468" y="220589"/>
                </a:moveTo>
                <a:cubicBezTo>
                  <a:pt x="100938" y="220589"/>
                  <a:pt x="66347" y="185998"/>
                  <a:pt x="66347" y="143468"/>
                </a:cubicBezTo>
                <a:cubicBezTo>
                  <a:pt x="66347" y="100938"/>
                  <a:pt x="100938" y="66347"/>
                  <a:pt x="143468" y="66347"/>
                </a:cubicBezTo>
                <a:cubicBezTo>
                  <a:pt x="185998" y="66347"/>
                  <a:pt x="220589" y="100938"/>
                  <a:pt x="220589" y="143468"/>
                </a:cubicBezTo>
                <a:cubicBezTo>
                  <a:pt x="220589" y="185998"/>
                  <a:pt x="185998" y="220589"/>
                  <a:pt x="143468" y="220589"/>
                </a:cubicBezTo>
                <a:close/>
                <a:moveTo>
                  <a:pt x="634265" y="518583"/>
                </a:moveTo>
                <a:lnTo>
                  <a:pt x="544952" y="374548"/>
                </a:lnTo>
                <a:cubicBezTo>
                  <a:pt x="532477" y="354701"/>
                  <a:pt x="511211" y="342792"/>
                  <a:pt x="487678" y="342792"/>
                </a:cubicBezTo>
                <a:cubicBezTo>
                  <a:pt x="464145" y="342792"/>
                  <a:pt x="442880" y="354701"/>
                  <a:pt x="430404" y="374548"/>
                </a:cubicBezTo>
                <a:lnTo>
                  <a:pt x="341091" y="518583"/>
                </a:lnTo>
                <a:cubicBezTo>
                  <a:pt x="328048" y="539565"/>
                  <a:pt x="327481" y="565650"/>
                  <a:pt x="339390" y="587199"/>
                </a:cubicBezTo>
                <a:cubicBezTo>
                  <a:pt x="351298" y="608464"/>
                  <a:pt x="373697" y="621790"/>
                  <a:pt x="398365" y="621790"/>
                </a:cubicBezTo>
                <a:lnTo>
                  <a:pt x="577275" y="621790"/>
                </a:lnTo>
                <a:cubicBezTo>
                  <a:pt x="601659" y="621790"/>
                  <a:pt x="624341" y="608464"/>
                  <a:pt x="636250" y="587199"/>
                </a:cubicBezTo>
                <a:cubicBezTo>
                  <a:pt x="648158" y="565650"/>
                  <a:pt x="647591" y="539281"/>
                  <a:pt x="634548" y="518583"/>
                </a:cubicBezTo>
                <a:close/>
                <a:moveTo>
                  <a:pt x="577558" y="555443"/>
                </a:moveTo>
                <a:cubicBezTo>
                  <a:pt x="577558" y="555443"/>
                  <a:pt x="577558" y="555443"/>
                  <a:pt x="577275" y="555443"/>
                </a:cubicBezTo>
                <a:lnTo>
                  <a:pt x="398081" y="555443"/>
                </a:lnTo>
                <a:cubicBezTo>
                  <a:pt x="398081" y="555443"/>
                  <a:pt x="397798" y="553742"/>
                  <a:pt x="397798" y="553742"/>
                </a:cubicBezTo>
                <a:lnTo>
                  <a:pt x="487111" y="409706"/>
                </a:lnTo>
                <a:lnTo>
                  <a:pt x="488529" y="409706"/>
                </a:lnTo>
                <a:lnTo>
                  <a:pt x="577842" y="553742"/>
                </a:lnTo>
                <a:lnTo>
                  <a:pt x="577842" y="555443"/>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26"/>
          <p:cNvSpPr txBox="1"/>
          <p:nvPr>
            <p:ph idx="6" type="subTitle"/>
          </p:nvPr>
        </p:nvSpPr>
        <p:spPr>
          <a:xfrm>
            <a:off x="426850" y="352150"/>
            <a:ext cx="7331100" cy="3681600"/>
          </a:xfrm>
          <a:prstGeom prst="rect">
            <a:avLst/>
          </a:prstGeom>
        </p:spPr>
        <p:txBody>
          <a:bodyPr anchorCtr="0" anchor="b" bIns="91425" lIns="91425" spcFirstLastPara="1" rIns="91425" wrap="square" tIns="91425">
            <a:noAutofit/>
          </a:bodyPr>
          <a:lstStyle/>
          <a:p>
            <a:pPr indent="12700" lvl="0" marL="0" rtl="0" algn="just">
              <a:lnSpc>
                <a:spcPct val="115000"/>
              </a:lnSpc>
              <a:spcBef>
                <a:spcPts val="1200"/>
              </a:spcBef>
              <a:spcAft>
                <a:spcPts val="0"/>
              </a:spcAft>
              <a:buNone/>
            </a:pPr>
            <a:r>
              <a:rPr b="0" lang="en" sz="2100">
                <a:latin typeface="Arial"/>
                <a:ea typeface="Arial"/>
                <a:cs typeface="Arial"/>
                <a:sym typeface="Arial"/>
              </a:rPr>
              <a:t>The term </a:t>
            </a:r>
            <a:r>
              <a:rPr lang="en" sz="2100">
                <a:latin typeface="Arial"/>
                <a:ea typeface="Arial"/>
                <a:cs typeface="Arial"/>
                <a:sym typeface="Arial"/>
              </a:rPr>
              <a:t>fallacy</a:t>
            </a:r>
            <a:r>
              <a:rPr b="0" lang="en" sz="2100">
                <a:latin typeface="Arial"/>
                <a:ea typeface="Arial"/>
                <a:cs typeface="Arial"/>
                <a:sym typeface="Arial"/>
              </a:rPr>
              <a:t> is derived from the Latin word </a:t>
            </a:r>
            <a:r>
              <a:rPr lang="en" sz="2100">
                <a:latin typeface="Arial"/>
                <a:ea typeface="Arial"/>
                <a:cs typeface="Arial"/>
                <a:sym typeface="Arial"/>
              </a:rPr>
              <a:t>“fallo</a:t>
            </a:r>
            <a:r>
              <a:rPr b="0" lang="en" sz="2100">
                <a:latin typeface="Arial"/>
                <a:ea typeface="Arial"/>
                <a:cs typeface="Arial"/>
                <a:sym typeface="Arial"/>
              </a:rPr>
              <a:t>”. It means, etymologically, “I deceive”. Sometimes it is applied to ambiguous statements that are not actually parts of an argument. An intended fallacy is traditionally called “</a:t>
            </a:r>
            <a:r>
              <a:rPr lang="en" sz="2100">
                <a:latin typeface="Arial"/>
                <a:ea typeface="Arial"/>
                <a:cs typeface="Arial"/>
                <a:sym typeface="Arial"/>
              </a:rPr>
              <a:t>sophism</a:t>
            </a:r>
            <a:r>
              <a:rPr b="0" lang="en" sz="2100">
                <a:latin typeface="Arial"/>
                <a:ea typeface="Arial"/>
                <a:cs typeface="Arial"/>
                <a:sym typeface="Arial"/>
              </a:rPr>
              <a:t>”. It gets this name because it was a favorite device of the ancient </a:t>
            </a:r>
            <a:r>
              <a:rPr lang="en" sz="2100">
                <a:latin typeface="Arial"/>
                <a:ea typeface="Arial"/>
                <a:cs typeface="Arial"/>
                <a:sym typeface="Arial"/>
              </a:rPr>
              <a:t>Greek Sophists</a:t>
            </a:r>
            <a:r>
              <a:rPr b="0" lang="en" sz="2100">
                <a:latin typeface="Arial"/>
                <a:ea typeface="Arial"/>
                <a:cs typeface="Arial"/>
                <a:sym typeface="Arial"/>
              </a:rPr>
              <a:t>, a school of philosophers who claimed they had all the answers to the riddles of life. </a:t>
            </a:r>
            <a:endParaRPr b="0" sz="2100">
              <a:latin typeface="Arial"/>
              <a:ea typeface="Arial"/>
              <a:cs typeface="Arial"/>
              <a:sym typeface="Arial"/>
            </a:endParaRPr>
          </a:p>
          <a:p>
            <a:pPr indent="0" lvl="0" marL="0" rtl="0" algn="l">
              <a:spcBef>
                <a:spcPts val="0"/>
              </a:spcBef>
              <a:spcAft>
                <a:spcPts val="0"/>
              </a:spcAft>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sp>
        <p:nvSpPr>
          <p:cNvPr id="189" name="Google Shape;189;p27"/>
          <p:cNvSpPr txBox="1"/>
          <p:nvPr>
            <p:ph type="title"/>
          </p:nvPr>
        </p:nvSpPr>
        <p:spPr>
          <a:xfrm>
            <a:off x="234575" y="1429925"/>
            <a:ext cx="3736200" cy="2838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0" lang="en" sz="3000">
                <a:latin typeface="Arial"/>
                <a:ea typeface="Arial"/>
                <a:cs typeface="Arial"/>
                <a:sym typeface="Arial"/>
              </a:rPr>
              <a:t>There are many advantages in knowing fallacies.  </a:t>
            </a:r>
            <a:endParaRPr sz="3000"/>
          </a:p>
        </p:txBody>
      </p:sp>
      <p:pic>
        <p:nvPicPr>
          <p:cNvPr id="190" name="Google Shape;190;p27" title="digital-art-inmersive-exhibition (1).jpg"/>
          <p:cNvPicPr preferRelativeResize="0"/>
          <p:nvPr>
            <p:ph idx="2" type="pic"/>
          </p:nvPr>
        </p:nvPicPr>
        <p:blipFill rotWithShape="1">
          <a:blip r:embed="rId3">
            <a:alphaModFix/>
          </a:blip>
          <a:srcRect b="0" l="27804" r="8888" t="0"/>
          <a:stretch/>
        </p:blipFill>
        <p:spPr>
          <a:xfrm>
            <a:off x="4384250" y="228375"/>
            <a:ext cx="4531149" cy="4686604"/>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sp>
        <p:nvSpPr>
          <p:cNvPr id="195" name="Google Shape;195;p28"/>
          <p:cNvSpPr txBox="1"/>
          <p:nvPr>
            <p:ph type="ctrTitle"/>
          </p:nvPr>
        </p:nvSpPr>
        <p:spPr>
          <a:xfrm>
            <a:off x="228600" y="885700"/>
            <a:ext cx="7497300" cy="4044300"/>
          </a:xfrm>
          <a:prstGeom prst="rect">
            <a:avLst/>
          </a:prstGeom>
        </p:spPr>
        <p:txBody>
          <a:bodyPr anchorCtr="0" anchor="b" bIns="91425" lIns="91425" spcFirstLastPara="1" rIns="91425" wrap="square" tIns="91425">
            <a:noAutofit/>
          </a:bodyPr>
          <a:lstStyle/>
          <a:p>
            <a:pPr indent="0" lvl="0" marL="0" rtl="0" algn="l">
              <a:lnSpc>
                <a:spcPct val="100000"/>
              </a:lnSpc>
              <a:spcBef>
                <a:spcPts val="0"/>
              </a:spcBef>
              <a:spcAft>
                <a:spcPts val="0"/>
              </a:spcAft>
              <a:buNone/>
            </a:pPr>
            <a:r>
              <a:rPr b="0" lang="en" sz="2100">
                <a:latin typeface="Arial"/>
                <a:ea typeface="Arial"/>
                <a:cs typeface="Arial"/>
                <a:sym typeface="Arial"/>
              </a:rPr>
              <a:t>In the </a:t>
            </a:r>
            <a:r>
              <a:rPr lang="en" sz="2100">
                <a:latin typeface="Arial"/>
                <a:ea typeface="Arial"/>
                <a:cs typeface="Arial"/>
                <a:sym typeface="Arial"/>
              </a:rPr>
              <a:t>first place</a:t>
            </a:r>
            <a:r>
              <a:rPr b="0" lang="en" sz="2100">
                <a:latin typeface="Arial"/>
                <a:ea typeface="Arial"/>
                <a:cs typeface="Arial"/>
                <a:sym typeface="Arial"/>
              </a:rPr>
              <a:t>, the unique ability to call a fallacy by name</a:t>
            </a:r>
            <a:r>
              <a:rPr b="0" lang="en" sz="2100">
                <a:latin typeface="Arial"/>
                <a:ea typeface="Arial"/>
                <a:cs typeface="Arial"/>
                <a:sym typeface="Arial"/>
              </a:rPr>
              <a:t> </a:t>
            </a:r>
            <a:r>
              <a:rPr b="0" lang="en" sz="2100">
                <a:latin typeface="Arial"/>
                <a:ea typeface="Arial"/>
                <a:cs typeface="Arial"/>
                <a:sym typeface="Arial"/>
              </a:rPr>
              <a:t>will give a person a greater advantage over an opponent in debate and argumentation. </a:t>
            </a:r>
            <a:endParaRPr b="0" sz="2100">
              <a:latin typeface="Arial"/>
              <a:ea typeface="Arial"/>
              <a:cs typeface="Arial"/>
              <a:sym typeface="Arial"/>
            </a:endParaRPr>
          </a:p>
          <a:p>
            <a:pPr indent="0" lvl="0" marL="0" rtl="0" algn="l">
              <a:lnSpc>
                <a:spcPct val="100000"/>
              </a:lnSpc>
              <a:spcBef>
                <a:spcPts val="0"/>
              </a:spcBef>
              <a:spcAft>
                <a:spcPts val="0"/>
              </a:spcAft>
              <a:buNone/>
            </a:pPr>
            <a:r>
              <a:t/>
            </a:r>
            <a:endParaRPr b="0" sz="2100">
              <a:latin typeface="Arial"/>
              <a:ea typeface="Arial"/>
              <a:cs typeface="Arial"/>
              <a:sym typeface="Arial"/>
            </a:endParaRPr>
          </a:p>
          <a:p>
            <a:pPr indent="0" lvl="0" marL="0" rtl="0" algn="l">
              <a:lnSpc>
                <a:spcPct val="100000"/>
              </a:lnSpc>
              <a:spcBef>
                <a:spcPts val="0"/>
              </a:spcBef>
              <a:spcAft>
                <a:spcPts val="0"/>
              </a:spcAft>
              <a:buNone/>
            </a:pPr>
            <a:r>
              <a:t/>
            </a:r>
            <a:endParaRPr b="0" sz="2100">
              <a:latin typeface="Arial"/>
              <a:ea typeface="Arial"/>
              <a:cs typeface="Arial"/>
              <a:sym typeface="Arial"/>
            </a:endParaRPr>
          </a:p>
          <a:p>
            <a:pPr indent="0" lvl="0" marL="0" rtl="0" algn="l">
              <a:lnSpc>
                <a:spcPct val="100000"/>
              </a:lnSpc>
              <a:spcBef>
                <a:spcPts val="0"/>
              </a:spcBef>
              <a:spcAft>
                <a:spcPts val="0"/>
              </a:spcAft>
              <a:buNone/>
            </a:pPr>
            <a:r>
              <a:rPr b="0" lang="en" sz="2100">
                <a:latin typeface="Arial"/>
                <a:ea typeface="Arial"/>
                <a:cs typeface="Arial"/>
                <a:sym typeface="Arial"/>
              </a:rPr>
              <a:t>In the </a:t>
            </a:r>
            <a:r>
              <a:rPr lang="en" sz="2100">
                <a:latin typeface="Arial"/>
                <a:ea typeface="Arial"/>
                <a:cs typeface="Arial"/>
                <a:sym typeface="Arial"/>
              </a:rPr>
              <a:t>second place</a:t>
            </a:r>
            <a:r>
              <a:rPr b="0" lang="en" sz="2100">
                <a:latin typeface="Arial"/>
                <a:ea typeface="Arial"/>
                <a:cs typeface="Arial"/>
                <a:sym typeface="Arial"/>
              </a:rPr>
              <a:t>, the valid forms of inference can best be shown and explained by contrasting them with invalid ones. In a parallel vein, a </a:t>
            </a:r>
            <a:r>
              <a:rPr lang="en" sz="2100">
                <a:latin typeface="Arial"/>
                <a:ea typeface="Arial"/>
                <a:cs typeface="Arial"/>
                <a:sym typeface="Arial"/>
              </a:rPr>
              <a:t>physician </a:t>
            </a:r>
            <a:r>
              <a:rPr b="0" lang="en" sz="2100">
                <a:latin typeface="Arial"/>
                <a:ea typeface="Arial"/>
                <a:cs typeface="Arial"/>
                <a:sym typeface="Arial"/>
              </a:rPr>
              <a:t>must study diseases if he is to promote health; a </a:t>
            </a:r>
            <a:r>
              <a:rPr lang="en" sz="2100">
                <a:latin typeface="Arial"/>
                <a:ea typeface="Arial"/>
                <a:cs typeface="Arial"/>
                <a:sym typeface="Arial"/>
              </a:rPr>
              <a:t>lawyer</a:t>
            </a:r>
            <a:r>
              <a:rPr b="0" lang="en" sz="2100">
                <a:latin typeface="Arial"/>
                <a:ea typeface="Arial"/>
                <a:cs typeface="Arial"/>
                <a:sym typeface="Arial"/>
              </a:rPr>
              <a:t> must know the nature of crimes in order to help maintain order in society; so, too, a </a:t>
            </a:r>
            <a:r>
              <a:rPr lang="en" sz="2100">
                <a:latin typeface="Arial"/>
                <a:ea typeface="Arial"/>
                <a:cs typeface="Arial"/>
                <a:sym typeface="Arial"/>
              </a:rPr>
              <a:t>logician</a:t>
            </a:r>
            <a:r>
              <a:rPr b="0" lang="en" sz="2100">
                <a:latin typeface="Arial"/>
                <a:ea typeface="Arial"/>
                <a:cs typeface="Arial"/>
                <a:sym typeface="Arial"/>
              </a:rPr>
              <a:t> whose aim is to attain correct inferential thinking must also study the pathology of thought. </a:t>
            </a:r>
            <a:endParaRPr b="0" sz="2100">
              <a:latin typeface="Arial"/>
              <a:ea typeface="Arial"/>
              <a:cs typeface="Arial"/>
              <a:sym typeface="Arial"/>
            </a:endParaRPr>
          </a:p>
          <a:p>
            <a:pPr indent="0" lvl="0" marL="0" rtl="0" algn="l">
              <a:lnSpc>
                <a:spcPct val="100000"/>
              </a:lnSpc>
              <a:spcBef>
                <a:spcPts val="0"/>
              </a:spcBef>
              <a:spcAft>
                <a:spcPts val="0"/>
              </a:spcAft>
              <a:buNone/>
            </a:pPr>
            <a:r>
              <a:t/>
            </a:r>
            <a:endParaRPr b="0" sz="2100">
              <a:latin typeface="Arial"/>
              <a:ea typeface="Arial"/>
              <a:cs typeface="Arial"/>
              <a:sym typeface="Arial"/>
            </a:endParaRPr>
          </a:p>
          <a:p>
            <a:pPr indent="0" lvl="0" marL="0" rtl="0" algn="ctr">
              <a:lnSpc>
                <a:spcPct val="100000"/>
              </a:lnSpc>
              <a:spcBef>
                <a:spcPts val="0"/>
              </a:spcBef>
              <a:spcAft>
                <a:spcPts val="0"/>
              </a:spcAft>
              <a:buNone/>
            </a:pPr>
            <a:r>
              <a:t/>
            </a:r>
            <a:endParaRPr b="0" sz="1800">
              <a:latin typeface="Arial"/>
              <a:ea typeface="Arial"/>
              <a:cs typeface="Arial"/>
              <a:sym typeface="Arial"/>
            </a:endParaRPr>
          </a:p>
          <a:p>
            <a:pPr indent="0" lvl="0" marL="0" rtl="0" algn="l">
              <a:lnSpc>
                <a:spcPct val="100000"/>
              </a:lnSpc>
              <a:spcBef>
                <a:spcPts val="0"/>
              </a:spcBef>
              <a:spcAft>
                <a:spcPts val="0"/>
              </a:spcAft>
              <a:buNone/>
            </a:pPr>
            <a:r>
              <a:t/>
            </a:r>
            <a:endParaRPr sz="180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9" name="Shape 199"/>
        <p:cNvGrpSpPr/>
        <p:nvPr/>
      </p:nvGrpSpPr>
      <p:grpSpPr>
        <a:xfrm>
          <a:off x="0" y="0"/>
          <a:ext cx="0" cy="0"/>
          <a:chOff x="0" y="0"/>
          <a:chExt cx="0" cy="0"/>
        </a:xfrm>
      </p:grpSpPr>
      <p:sp>
        <p:nvSpPr>
          <p:cNvPr id="200" name="Google Shape;200;p29"/>
          <p:cNvSpPr txBox="1"/>
          <p:nvPr>
            <p:ph type="ctrTitle"/>
          </p:nvPr>
        </p:nvSpPr>
        <p:spPr>
          <a:xfrm>
            <a:off x="217925" y="373500"/>
            <a:ext cx="7497300" cy="3478800"/>
          </a:xfrm>
          <a:prstGeom prst="rect">
            <a:avLst/>
          </a:prstGeom>
        </p:spPr>
        <p:txBody>
          <a:bodyPr anchorCtr="0" anchor="b" bIns="91425" lIns="91425" spcFirstLastPara="1" rIns="91425" wrap="square" tIns="91425">
            <a:noAutofit/>
          </a:bodyPr>
          <a:lstStyle/>
          <a:p>
            <a:pPr indent="0" lvl="0" marL="0" rtl="0" algn="l">
              <a:lnSpc>
                <a:spcPct val="100000"/>
              </a:lnSpc>
              <a:spcBef>
                <a:spcPts val="0"/>
              </a:spcBef>
              <a:spcAft>
                <a:spcPts val="0"/>
              </a:spcAft>
              <a:buNone/>
            </a:pPr>
            <a:r>
              <a:rPr b="0" lang="en" sz="2100">
                <a:latin typeface="Arial"/>
                <a:ea typeface="Arial"/>
                <a:cs typeface="Arial"/>
                <a:sym typeface="Arial"/>
              </a:rPr>
              <a:t>In the </a:t>
            </a:r>
            <a:r>
              <a:rPr lang="en" sz="2100">
                <a:latin typeface="Arial"/>
                <a:ea typeface="Arial"/>
                <a:cs typeface="Arial"/>
                <a:sym typeface="Arial"/>
              </a:rPr>
              <a:t>third place</a:t>
            </a:r>
            <a:r>
              <a:rPr b="0" lang="en" sz="2100">
                <a:latin typeface="Arial"/>
                <a:ea typeface="Arial"/>
                <a:cs typeface="Arial"/>
                <a:sym typeface="Arial"/>
              </a:rPr>
              <a:t>, mastery in the recognition of fallacies will enable one to apply the principles of logic to everything one reads or hears. It also puts one on guard against the more common sources of deception. </a:t>
            </a:r>
            <a:endParaRPr b="0" sz="2100">
              <a:latin typeface="Arial"/>
              <a:ea typeface="Arial"/>
              <a:cs typeface="Arial"/>
              <a:sym typeface="Arial"/>
            </a:endParaRPr>
          </a:p>
          <a:p>
            <a:pPr indent="0" lvl="0" marL="0" rtl="0" algn="l">
              <a:lnSpc>
                <a:spcPct val="100000"/>
              </a:lnSpc>
              <a:spcBef>
                <a:spcPts val="0"/>
              </a:spcBef>
              <a:spcAft>
                <a:spcPts val="0"/>
              </a:spcAft>
              <a:buNone/>
            </a:pPr>
            <a:r>
              <a:t/>
            </a:r>
            <a:endParaRPr b="0" sz="2000">
              <a:latin typeface="Arial"/>
              <a:ea typeface="Arial"/>
              <a:cs typeface="Arial"/>
              <a:sym typeface="Arial"/>
            </a:endParaRPr>
          </a:p>
          <a:p>
            <a:pPr indent="0" lvl="0" marL="0" rtl="0" algn="l">
              <a:lnSpc>
                <a:spcPct val="100000"/>
              </a:lnSpc>
              <a:spcBef>
                <a:spcPts val="0"/>
              </a:spcBef>
              <a:spcAft>
                <a:spcPts val="0"/>
              </a:spcAft>
              <a:buNone/>
            </a:pPr>
            <a:r>
              <a:rPr b="0" lang="en" sz="2000">
                <a:latin typeface="Arial"/>
                <a:ea typeface="Arial"/>
                <a:cs typeface="Arial"/>
                <a:sym typeface="Arial"/>
              </a:rPr>
              <a:t>In the </a:t>
            </a:r>
            <a:r>
              <a:rPr lang="en" sz="2000">
                <a:latin typeface="Arial"/>
                <a:ea typeface="Arial"/>
                <a:cs typeface="Arial"/>
                <a:sym typeface="Arial"/>
              </a:rPr>
              <a:t>fourth place</a:t>
            </a:r>
            <a:r>
              <a:rPr b="0" lang="en" sz="2000">
                <a:latin typeface="Arial"/>
                <a:ea typeface="Arial"/>
                <a:cs typeface="Arial"/>
                <a:sym typeface="Arial"/>
              </a:rPr>
              <a:t>, the study of fallacies will provide the occasion for a review of much of the lessons concerning the rudiments of logic. </a:t>
            </a:r>
            <a:endParaRPr b="0" sz="2000">
              <a:latin typeface="Arial"/>
              <a:ea typeface="Arial"/>
              <a:cs typeface="Arial"/>
              <a:sym typeface="Arial"/>
            </a:endParaRPr>
          </a:p>
          <a:p>
            <a:pPr indent="0" lvl="0" marL="0" rtl="0" algn="ctr">
              <a:lnSpc>
                <a:spcPct val="100000"/>
              </a:lnSpc>
              <a:spcBef>
                <a:spcPts val="0"/>
              </a:spcBef>
              <a:spcAft>
                <a:spcPts val="0"/>
              </a:spcAft>
              <a:buNone/>
            </a:pPr>
            <a:r>
              <a:t/>
            </a:r>
            <a:endParaRPr b="0" sz="2000">
              <a:latin typeface="Arial"/>
              <a:ea typeface="Arial"/>
              <a:cs typeface="Arial"/>
              <a:sym typeface="Arial"/>
            </a:endParaRPr>
          </a:p>
          <a:p>
            <a:pPr indent="0" lvl="0" marL="0" rtl="0" algn="l">
              <a:lnSpc>
                <a:spcPct val="100000"/>
              </a:lnSpc>
              <a:spcBef>
                <a:spcPts val="0"/>
              </a:spcBef>
              <a:spcAft>
                <a:spcPts val="0"/>
              </a:spcAft>
              <a:buNone/>
            </a:pPr>
            <a:r>
              <a:t/>
            </a:r>
            <a:endParaRPr sz="180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4" name="Shape 204"/>
        <p:cNvGrpSpPr/>
        <p:nvPr/>
      </p:nvGrpSpPr>
      <p:grpSpPr>
        <a:xfrm>
          <a:off x="0" y="0"/>
          <a:ext cx="0" cy="0"/>
          <a:chOff x="0" y="0"/>
          <a:chExt cx="0" cy="0"/>
        </a:xfrm>
      </p:grpSpPr>
      <p:sp>
        <p:nvSpPr>
          <p:cNvPr id="205" name="Google Shape;205;p30"/>
          <p:cNvSpPr txBox="1"/>
          <p:nvPr>
            <p:ph type="ctrTitle"/>
          </p:nvPr>
        </p:nvSpPr>
        <p:spPr>
          <a:xfrm>
            <a:off x="217925" y="800325"/>
            <a:ext cx="7497300" cy="3543000"/>
          </a:xfrm>
          <a:prstGeom prst="rect">
            <a:avLst/>
          </a:prstGeom>
        </p:spPr>
        <p:txBody>
          <a:bodyPr anchorCtr="0" anchor="b" bIns="91425" lIns="91425" spcFirstLastPara="1" rIns="91425" wrap="square" tIns="91425">
            <a:noAutofit/>
          </a:bodyPr>
          <a:lstStyle/>
          <a:p>
            <a:pPr indent="12700" lvl="0" marL="0" rtl="0" algn="just">
              <a:lnSpc>
                <a:spcPct val="115000"/>
              </a:lnSpc>
              <a:spcBef>
                <a:spcPts val="1200"/>
              </a:spcBef>
              <a:spcAft>
                <a:spcPts val="0"/>
              </a:spcAft>
              <a:buNone/>
            </a:pPr>
            <a:r>
              <a:rPr lang="en" sz="2100">
                <a:latin typeface="Arial"/>
                <a:ea typeface="Arial"/>
                <a:cs typeface="Arial"/>
                <a:sym typeface="Arial"/>
              </a:rPr>
              <a:t>Lastly</a:t>
            </a:r>
            <a:r>
              <a:rPr b="0" lang="en" sz="2100">
                <a:latin typeface="Arial"/>
                <a:ea typeface="Arial"/>
                <a:cs typeface="Arial"/>
                <a:sym typeface="Arial"/>
              </a:rPr>
              <a:t>, fallacies serve as danger signals to warn us of injudicious reasoning. The labels for fallacies are to be regarded as </a:t>
            </a:r>
            <a:r>
              <a:rPr b="0" lang="en" sz="2100">
                <a:latin typeface="Arial"/>
                <a:ea typeface="Arial"/>
                <a:cs typeface="Arial"/>
                <a:sym typeface="Arial"/>
              </a:rPr>
              <a:t>danger</a:t>
            </a:r>
            <a:r>
              <a:rPr b="0" lang="en" sz="2100">
                <a:latin typeface="Arial"/>
                <a:ea typeface="Arial"/>
                <a:cs typeface="Arial"/>
                <a:sym typeface="Arial"/>
              </a:rPr>
              <a:t> signals so erected to keep us away from the quagmire of invalid reasoning. Familiarity with these errors in logic can assist us from being deceived by them.</a:t>
            </a:r>
            <a:endParaRPr b="0" sz="2100">
              <a:latin typeface="Arial"/>
              <a:ea typeface="Arial"/>
              <a:cs typeface="Arial"/>
              <a:sym typeface="Arial"/>
            </a:endParaRPr>
          </a:p>
          <a:p>
            <a:pPr indent="0" lvl="0" marL="0" rtl="0" algn="l">
              <a:lnSpc>
                <a:spcPct val="100000"/>
              </a:lnSpc>
              <a:spcBef>
                <a:spcPts val="1200"/>
              </a:spcBef>
              <a:spcAft>
                <a:spcPts val="0"/>
              </a:spcAft>
              <a:buNone/>
            </a:pPr>
            <a:r>
              <a:t/>
            </a:r>
            <a:endParaRPr b="0" sz="2100">
              <a:latin typeface="Arial"/>
              <a:ea typeface="Arial"/>
              <a:cs typeface="Arial"/>
              <a:sym typeface="Arial"/>
            </a:endParaRPr>
          </a:p>
          <a:p>
            <a:pPr indent="0" lvl="0" marL="0" rtl="0" algn="ctr">
              <a:lnSpc>
                <a:spcPct val="100000"/>
              </a:lnSpc>
              <a:spcBef>
                <a:spcPts val="0"/>
              </a:spcBef>
              <a:spcAft>
                <a:spcPts val="0"/>
              </a:spcAft>
              <a:buNone/>
            </a:pPr>
            <a:r>
              <a:t/>
            </a:r>
            <a:endParaRPr b="0" sz="2000">
              <a:latin typeface="Arial"/>
              <a:ea typeface="Arial"/>
              <a:cs typeface="Arial"/>
              <a:sym typeface="Arial"/>
            </a:endParaRPr>
          </a:p>
          <a:p>
            <a:pPr indent="0" lvl="0" marL="0" rtl="0" algn="l">
              <a:lnSpc>
                <a:spcPct val="100000"/>
              </a:lnSpc>
              <a:spcBef>
                <a:spcPts val="0"/>
              </a:spcBef>
              <a:spcAft>
                <a:spcPts val="0"/>
              </a:spcAft>
              <a:buNone/>
            </a:pPr>
            <a:r>
              <a:t/>
            </a:r>
            <a:endParaRPr sz="180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 name="Shape 209"/>
        <p:cNvGrpSpPr/>
        <p:nvPr/>
      </p:nvGrpSpPr>
      <p:grpSpPr>
        <a:xfrm>
          <a:off x="0" y="0"/>
          <a:ext cx="0" cy="0"/>
          <a:chOff x="0" y="0"/>
          <a:chExt cx="0" cy="0"/>
        </a:xfrm>
      </p:grpSpPr>
      <p:sp>
        <p:nvSpPr>
          <p:cNvPr id="210" name="Google Shape;210;p31"/>
          <p:cNvSpPr txBox="1"/>
          <p:nvPr>
            <p:ph type="title"/>
          </p:nvPr>
        </p:nvSpPr>
        <p:spPr>
          <a:xfrm>
            <a:off x="490875" y="554900"/>
            <a:ext cx="6968400" cy="43644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lang="en" sz="2100">
                <a:latin typeface="Arial"/>
                <a:ea typeface="Arial"/>
                <a:cs typeface="Arial"/>
                <a:sym typeface="Arial"/>
              </a:rPr>
              <a:t>Fallacies</a:t>
            </a:r>
            <a:r>
              <a:rPr b="0" lang="en" sz="2100">
                <a:latin typeface="Arial"/>
                <a:ea typeface="Arial"/>
                <a:cs typeface="Arial"/>
                <a:sym typeface="Arial"/>
              </a:rPr>
              <a:t> (from the Latin verb </a:t>
            </a:r>
            <a:r>
              <a:rPr b="0" lang="en" sz="2100" u="sng">
                <a:latin typeface="Arial"/>
                <a:ea typeface="Arial"/>
                <a:cs typeface="Arial"/>
                <a:sym typeface="Arial"/>
              </a:rPr>
              <a:t>fallere</a:t>
            </a:r>
            <a:r>
              <a:rPr b="0" lang="en" sz="2100">
                <a:latin typeface="Arial"/>
                <a:ea typeface="Arial"/>
                <a:cs typeface="Arial"/>
                <a:sym typeface="Arial"/>
              </a:rPr>
              <a:t> meaning </a:t>
            </a:r>
            <a:r>
              <a:rPr b="0" lang="en" sz="2100" u="sng">
                <a:latin typeface="Arial"/>
                <a:ea typeface="Arial"/>
                <a:cs typeface="Arial"/>
                <a:sym typeface="Arial"/>
              </a:rPr>
              <a:t>“to deceive”</a:t>
            </a:r>
            <a:r>
              <a:rPr b="0" lang="en" sz="2100">
                <a:latin typeface="Arial"/>
                <a:ea typeface="Arial"/>
                <a:cs typeface="Arial"/>
                <a:sym typeface="Arial"/>
              </a:rPr>
              <a:t>) are mistakes in arguments that affect their cogency.  </a:t>
            </a:r>
            <a:r>
              <a:rPr lang="en" sz="2100">
                <a:latin typeface="Arial"/>
                <a:ea typeface="Arial"/>
                <a:cs typeface="Arial"/>
                <a:sym typeface="Arial"/>
              </a:rPr>
              <a:t>Fallacious arguments</a:t>
            </a:r>
            <a:r>
              <a:rPr b="0" lang="en" sz="2100">
                <a:latin typeface="Arial"/>
                <a:ea typeface="Arial"/>
                <a:cs typeface="Arial"/>
                <a:sym typeface="Arial"/>
              </a:rPr>
              <a:t> are often deceptive because they superficially appear to be good arguments, but deception is not a necessary condition of a fallacy. Whenever we reason invalidly or irrelevantly, accept premises we should not, or fail to use available facts, we commit a fallacy.</a:t>
            </a:r>
            <a:endParaRPr b="0" sz="2100">
              <a:latin typeface="Arial"/>
              <a:ea typeface="Arial"/>
              <a:cs typeface="Arial"/>
              <a:sym typeface="Arial"/>
            </a:endParaRPr>
          </a:p>
          <a:p>
            <a:pPr indent="0" lvl="0" marL="0" rtl="0" algn="l">
              <a:spcBef>
                <a:spcPts val="1200"/>
              </a:spcBef>
              <a:spcAft>
                <a:spcPts val="0"/>
              </a:spcAft>
              <a:buNone/>
            </a:pPr>
            <a:r>
              <a:t/>
            </a:r>
            <a:endParaRPr sz="18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 name="Shape 214"/>
        <p:cNvGrpSpPr/>
        <p:nvPr/>
      </p:nvGrpSpPr>
      <p:grpSpPr>
        <a:xfrm>
          <a:off x="0" y="0"/>
          <a:ext cx="0" cy="0"/>
          <a:chOff x="0" y="0"/>
          <a:chExt cx="0" cy="0"/>
        </a:xfrm>
      </p:grpSpPr>
      <p:sp>
        <p:nvSpPr>
          <p:cNvPr id="215" name="Google Shape;215;p32"/>
          <p:cNvSpPr txBox="1"/>
          <p:nvPr>
            <p:ph type="title"/>
          </p:nvPr>
        </p:nvSpPr>
        <p:spPr>
          <a:xfrm>
            <a:off x="960400" y="885700"/>
            <a:ext cx="6808200" cy="3863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0" lang="en" sz="2100">
                <a:latin typeface="Arial"/>
                <a:ea typeface="Arial"/>
                <a:cs typeface="Arial"/>
                <a:sym typeface="Arial"/>
              </a:rPr>
              <a:t>Undetected propagandas, misleading reports and fraudulent presentations of facts may result from the deliberate use of fallacies. On the other hand, the unintended use and appreciation  of the same may unwittingly result erroneous decisions and assessments of possibilities.</a:t>
            </a:r>
            <a:endParaRPr b="0" sz="2100">
              <a:latin typeface="Arial"/>
              <a:ea typeface="Arial"/>
              <a:cs typeface="Arial"/>
              <a:sym typeface="Arial"/>
            </a:endParaRPr>
          </a:p>
          <a:p>
            <a:pPr indent="0" lvl="0" marL="0" rtl="0" algn="just">
              <a:lnSpc>
                <a:spcPct val="115000"/>
              </a:lnSpc>
              <a:spcBef>
                <a:spcPts val="1200"/>
              </a:spcBef>
              <a:spcAft>
                <a:spcPts val="0"/>
              </a:spcAft>
              <a:buNone/>
            </a:pPr>
            <a:r>
              <a:rPr b="0" lang="en" sz="2100">
                <a:latin typeface="Arial"/>
                <a:ea typeface="Arial"/>
                <a:cs typeface="Arial"/>
                <a:sym typeface="Arial"/>
              </a:rPr>
              <a:t> </a:t>
            </a:r>
            <a:endParaRPr b="0" sz="2100">
              <a:latin typeface="Arial"/>
              <a:ea typeface="Arial"/>
              <a:cs typeface="Arial"/>
              <a:sym typeface="Arial"/>
            </a:endParaRPr>
          </a:p>
          <a:p>
            <a:pPr indent="0" lvl="0" marL="0" rtl="0" algn="l">
              <a:spcBef>
                <a:spcPts val="0"/>
              </a:spcBef>
              <a:spcAft>
                <a:spcPts val="0"/>
              </a:spcAft>
              <a:buNone/>
            </a:pPr>
            <a:r>
              <a:t/>
            </a:r>
            <a:endParaRPr b="0" sz="2100">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p33"/>
          <p:cNvSpPr txBox="1"/>
          <p:nvPr>
            <p:ph type="title"/>
          </p:nvPr>
        </p:nvSpPr>
        <p:spPr>
          <a:xfrm>
            <a:off x="228600" y="228600"/>
            <a:ext cx="8686800" cy="5727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b="0" lang="en" sz="2400">
                <a:latin typeface="Arial"/>
                <a:ea typeface="Arial"/>
                <a:cs typeface="Arial"/>
                <a:sym typeface="Arial"/>
              </a:rPr>
              <a:t>We study </a:t>
            </a:r>
            <a:r>
              <a:rPr lang="en" sz="2400">
                <a:latin typeface="Arial"/>
                <a:ea typeface="Arial"/>
                <a:cs typeface="Arial"/>
                <a:sym typeface="Arial"/>
              </a:rPr>
              <a:t>six classes of fallacies</a:t>
            </a:r>
            <a:r>
              <a:rPr b="0" lang="en" sz="2400">
                <a:latin typeface="Arial"/>
                <a:ea typeface="Arial"/>
                <a:cs typeface="Arial"/>
                <a:sym typeface="Arial"/>
              </a:rPr>
              <a:t>:</a:t>
            </a:r>
            <a:endParaRPr b="0" sz="2400">
              <a:latin typeface="Arial"/>
              <a:ea typeface="Arial"/>
              <a:cs typeface="Arial"/>
              <a:sym typeface="Arial"/>
            </a:endParaRPr>
          </a:p>
          <a:p>
            <a:pPr indent="0" lvl="0" marL="0" rtl="0" algn="l">
              <a:spcBef>
                <a:spcPts val="1200"/>
              </a:spcBef>
              <a:spcAft>
                <a:spcPts val="0"/>
              </a:spcAft>
              <a:buNone/>
            </a:pPr>
            <a:r>
              <a:t/>
            </a:r>
            <a:endParaRPr/>
          </a:p>
        </p:txBody>
      </p:sp>
      <p:sp>
        <p:nvSpPr>
          <p:cNvPr id="221" name="Google Shape;221;p33"/>
          <p:cNvSpPr txBox="1"/>
          <p:nvPr/>
        </p:nvSpPr>
        <p:spPr>
          <a:xfrm>
            <a:off x="228600" y="3132150"/>
            <a:ext cx="2173200" cy="1083000"/>
          </a:xfrm>
          <a:prstGeom prst="rect">
            <a:avLst/>
          </a:prstGeom>
          <a:noFill/>
          <a:ln>
            <a:noFill/>
          </a:ln>
        </p:spPr>
        <p:txBody>
          <a:bodyPr anchorCtr="0" anchor="b" bIns="91425" lIns="91425" spcFirstLastPara="1" rIns="91425" wrap="square" tIns="91425">
            <a:noAutofit/>
          </a:bodyPr>
          <a:lstStyle/>
          <a:p>
            <a:pPr indent="0" lvl="0" marL="0" rtl="0" algn="l">
              <a:spcBef>
                <a:spcPts val="0"/>
              </a:spcBef>
              <a:spcAft>
                <a:spcPts val="0"/>
              </a:spcAft>
              <a:buNone/>
            </a:pPr>
            <a:r>
              <a:rPr b="1" lang="en" sz="2100">
                <a:solidFill>
                  <a:schemeClr val="dk1"/>
                </a:solidFill>
              </a:rPr>
              <a:t>Fallacies of relevance</a:t>
            </a:r>
            <a:endParaRPr b="1" sz="2100">
              <a:solidFill>
                <a:schemeClr val="dk1"/>
              </a:solidFill>
              <a:latin typeface="Syne"/>
              <a:ea typeface="Syne"/>
              <a:cs typeface="Syne"/>
              <a:sym typeface="Syne"/>
            </a:endParaRPr>
          </a:p>
        </p:txBody>
      </p:sp>
      <p:sp>
        <p:nvSpPr>
          <p:cNvPr id="222" name="Google Shape;222;p33"/>
          <p:cNvSpPr txBox="1"/>
          <p:nvPr/>
        </p:nvSpPr>
        <p:spPr>
          <a:xfrm>
            <a:off x="2731825" y="3132150"/>
            <a:ext cx="1963500" cy="1378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2100">
                <a:solidFill>
                  <a:schemeClr val="dk1"/>
                </a:solidFill>
              </a:rPr>
              <a:t>Circular reasoning</a:t>
            </a:r>
            <a:endParaRPr sz="2100">
              <a:solidFill>
                <a:schemeClr val="dk1"/>
              </a:solidFill>
              <a:latin typeface="Inter Light"/>
              <a:ea typeface="Inter Light"/>
              <a:cs typeface="Inter Light"/>
              <a:sym typeface="Inter Light"/>
            </a:endParaRPr>
          </a:p>
        </p:txBody>
      </p:sp>
      <p:sp>
        <p:nvSpPr>
          <p:cNvPr id="223" name="Google Shape;223;p33"/>
          <p:cNvSpPr txBox="1"/>
          <p:nvPr/>
        </p:nvSpPr>
        <p:spPr>
          <a:xfrm>
            <a:off x="5025350" y="3132150"/>
            <a:ext cx="2628900" cy="505500"/>
          </a:xfrm>
          <a:prstGeom prst="rect">
            <a:avLst/>
          </a:prstGeom>
          <a:noFill/>
          <a:ln>
            <a:noFill/>
          </a:ln>
        </p:spPr>
        <p:txBody>
          <a:bodyPr anchorCtr="0" anchor="b" bIns="91425" lIns="91425" spcFirstLastPara="1" rIns="91425" wrap="square" tIns="91425">
            <a:noAutofit/>
          </a:bodyPr>
          <a:lstStyle/>
          <a:p>
            <a:pPr indent="0" lvl="0" marL="0" rtl="0" algn="l">
              <a:spcBef>
                <a:spcPts val="0"/>
              </a:spcBef>
              <a:spcAft>
                <a:spcPts val="0"/>
              </a:spcAft>
              <a:buNone/>
            </a:pPr>
            <a:r>
              <a:rPr b="1" lang="en" sz="2100">
                <a:solidFill>
                  <a:schemeClr val="dk1"/>
                </a:solidFill>
              </a:rPr>
              <a:t>Semantic fallacies</a:t>
            </a:r>
            <a:endParaRPr b="1" sz="2100">
              <a:solidFill>
                <a:schemeClr val="dk1"/>
              </a:solidFill>
              <a:latin typeface="Syne"/>
              <a:ea typeface="Syne"/>
              <a:cs typeface="Syne"/>
              <a:sym typeface="Syne"/>
            </a:endParaRPr>
          </a:p>
        </p:txBody>
      </p:sp>
      <p:sp>
        <p:nvSpPr>
          <p:cNvPr id="224" name="Google Shape;224;p33"/>
          <p:cNvSpPr txBox="1"/>
          <p:nvPr/>
        </p:nvSpPr>
        <p:spPr>
          <a:xfrm>
            <a:off x="228600" y="2457638"/>
            <a:ext cx="987600" cy="406800"/>
          </a:xfrm>
          <a:prstGeom prst="rect">
            <a:avLst/>
          </a:prstGeom>
          <a:noFill/>
          <a:ln>
            <a:noFill/>
          </a:ln>
        </p:spPr>
        <p:txBody>
          <a:bodyPr anchorCtr="0" anchor="b" bIns="91425" lIns="91425" spcFirstLastPara="1" rIns="91425" wrap="square" tIns="91425">
            <a:noAutofit/>
          </a:bodyPr>
          <a:lstStyle/>
          <a:p>
            <a:pPr indent="0" lvl="0" marL="0" rtl="0" algn="l">
              <a:spcBef>
                <a:spcPts val="0"/>
              </a:spcBef>
              <a:spcAft>
                <a:spcPts val="0"/>
              </a:spcAft>
              <a:buNone/>
            </a:pPr>
            <a:r>
              <a:rPr b="1" lang="en" sz="3000">
                <a:solidFill>
                  <a:schemeClr val="dk1"/>
                </a:solidFill>
                <a:latin typeface="Raleway"/>
                <a:ea typeface="Raleway"/>
                <a:cs typeface="Raleway"/>
                <a:sym typeface="Raleway"/>
              </a:rPr>
              <a:t>01</a:t>
            </a:r>
            <a:endParaRPr b="1" sz="3000">
              <a:solidFill>
                <a:schemeClr val="dk1"/>
              </a:solidFill>
              <a:latin typeface="Raleway"/>
              <a:ea typeface="Raleway"/>
              <a:cs typeface="Raleway"/>
              <a:sym typeface="Raleway"/>
            </a:endParaRPr>
          </a:p>
        </p:txBody>
      </p:sp>
      <p:sp>
        <p:nvSpPr>
          <p:cNvPr id="225" name="Google Shape;225;p33"/>
          <p:cNvSpPr/>
          <p:nvPr/>
        </p:nvSpPr>
        <p:spPr>
          <a:xfrm>
            <a:off x="228600" y="1652525"/>
            <a:ext cx="1302900" cy="406800"/>
          </a:xfrm>
          <a:prstGeom prst="roundRect">
            <a:avLst>
              <a:gd fmla="val 0" name="adj"/>
            </a:avLst>
          </a:prstGeom>
          <a:gradFill>
            <a:gsLst>
              <a:gs pos="0">
                <a:schemeClr val="dk2"/>
              </a:gs>
              <a:gs pos="100000">
                <a:schemeClr val="lt2"/>
              </a:gs>
            </a:gsLst>
            <a:lin ang="10800025" scaled="0"/>
          </a:gra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dk1"/>
              </a:solidFill>
              <a:latin typeface="Inter"/>
              <a:ea typeface="Inter"/>
              <a:cs typeface="Inter"/>
              <a:sym typeface="Inter"/>
            </a:endParaRPr>
          </a:p>
        </p:txBody>
      </p:sp>
      <p:cxnSp>
        <p:nvCxnSpPr>
          <p:cNvPr id="226" name="Google Shape;226;p33"/>
          <p:cNvCxnSpPr>
            <a:stCxn id="225" idx="1"/>
          </p:cNvCxnSpPr>
          <p:nvPr/>
        </p:nvCxnSpPr>
        <p:spPr>
          <a:xfrm>
            <a:off x="228600" y="1855925"/>
            <a:ext cx="2628900" cy="0"/>
          </a:xfrm>
          <a:prstGeom prst="straightConnector1">
            <a:avLst/>
          </a:prstGeom>
          <a:noFill/>
          <a:ln cap="flat" cmpd="sng" w="9525">
            <a:solidFill>
              <a:schemeClr val="dk1"/>
            </a:solidFill>
            <a:prstDash val="solid"/>
            <a:round/>
            <a:headEnd len="med" w="med" type="oval"/>
            <a:tailEnd len="med" w="med" type="oval"/>
          </a:ln>
        </p:spPr>
      </p:cxnSp>
      <p:sp>
        <p:nvSpPr>
          <p:cNvPr id="227" name="Google Shape;227;p33"/>
          <p:cNvSpPr txBox="1"/>
          <p:nvPr/>
        </p:nvSpPr>
        <p:spPr>
          <a:xfrm>
            <a:off x="3257550" y="2457638"/>
            <a:ext cx="987600" cy="406800"/>
          </a:xfrm>
          <a:prstGeom prst="rect">
            <a:avLst/>
          </a:prstGeom>
          <a:noFill/>
          <a:ln>
            <a:noFill/>
          </a:ln>
        </p:spPr>
        <p:txBody>
          <a:bodyPr anchorCtr="0" anchor="b" bIns="91425" lIns="91425" spcFirstLastPara="1" rIns="91425" wrap="square" tIns="91425">
            <a:noAutofit/>
          </a:bodyPr>
          <a:lstStyle/>
          <a:p>
            <a:pPr indent="0" lvl="0" marL="0" rtl="0" algn="l">
              <a:spcBef>
                <a:spcPts val="0"/>
              </a:spcBef>
              <a:spcAft>
                <a:spcPts val="0"/>
              </a:spcAft>
              <a:buNone/>
            </a:pPr>
            <a:r>
              <a:rPr b="1" lang="en" sz="3000">
                <a:solidFill>
                  <a:schemeClr val="dk1"/>
                </a:solidFill>
                <a:latin typeface="Raleway"/>
                <a:ea typeface="Raleway"/>
                <a:cs typeface="Raleway"/>
                <a:sym typeface="Raleway"/>
              </a:rPr>
              <a:t>02</a:t>
            </a:r>
            <a:endParaRPr b="1" sz="3000">
              <a:solidFill>
                <a:schemeClr val="dk1"/>
              </a:solidFill>
              <a:latin typeface="Raleway"/>
              <a:ea typeface="Raleway"/>
              <a:cs typeface="Raleway"/>
              <a:sym typeface="Raleway"/>
            </a:endParaRPr>
          </a:p>
        </p:txBody>
      </p:sp>
      <p:sp>
        <p:nvSpPr>
          <p:cNvPr id="228" name="Google Shape;228;p33"/>
          <p:cNvSpPr txBox="1"/>
          <p:nvPr/>
        </p:nvSpPr>
        <p:spPr>
          <a:xfrm>
            <a:off x="6286500" y="2457638"/>
            <a:ext cx="987600" cy="406800"/>
          </a:xfrm>
          <a:prstGeom prst="rect">
            <a:avLst/>
          </a:prstGeom>
          <a:noFill/>
          <a:ln>
            <a:noFill/>
          </a:ln>
        </p:spPr>
        <p:txBody>
          <a:bodyPr anchorCtr="0" anchor="b" bIns="91425" lIns="91425" spcFirstLastPara="1" rIns="91425" wrap="square" tIns="91425">
            <a:noAutofit/>
          </a:bodyPr>
          <a:lstStyle/>
          <a:p>
            <a:pPr indent="0" lvl="0" marL="0" rtl="0" algn="l">
              <a:spcBef>
                <a:spcPts val="0"/>
              </a:spcBef>
              <a:spcAft>
                <a:spcPts val="0"/>
              </a:spcAft>
              <a:buNone/>
            </a:pPr>
            <a:r>
              <a:rPr b="1" lang="en" sz="3000">
                <a:solidFill>
                  <a:schemeClr val="dk1"/>
                </a:solidFill>
                <a:latin typeface="Raleway"/>
                <a:ea typeface="Raleway"/>
                <a:cs typeface="Raleway"/>
                <a:sym typeface="Raleway"/>
              </a:rPr>
              <a:t>03</a:t>
            </a:r>
            <a:endParaRPr b="1" sz="3000">
              <a:solidFill>
                <a:schemeClr val="dk1"/>
              </a:solidFill>
              <a:latin typeface="Raleway"/>
              <a:ea typeface="Raleway"/>
              <a:cs typeface="Raleway"/>
              <a:sym typeface="Raleway"/>
            </a:endParaRPr>
          </a:p>
        </p:txBody>
      </p:sp>
      <p:sp>
        <p:nvSpPr>
          <p:cNvPr id="229" name="Google Shape;229;p33"/>
          <p:cNvSpPr/>
          <p:nvPr/>
        </p:nvSpPr>
        <p:spPr>
          <a:xfrm>
            <a:off x="3257550" y="1652525"/>
            <a:ext cx="2173200" cy="406800"/>
          </a:xfrm>
          <a:prstGeom prst="roundRect">
            <a:avLst>
              <a:gd fmla="val 0" name="adj"/>
            </a:avLst>
          </a:prstGeom>
          <a:gradFill>
            <a:gsLst>
              <a:gs pos="0">
                <a:schemeClr val="dk2"/>
              </a:gs>
              <a:gs pos="100000">
                <a:schemeClr val="lt2"/>
              </a:gs>
            </a:gsLst>
            <a:lin ang="10800025" scaled="0"/>
          </a:gra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dk1"/>
              </a:solidFill>
              <a:latin typeface="Inter"/>
              <a:ea typeface="Inter"/>
              <a:cs typeface="Inter"/>
              <a:sym typeface="Inter"/>
            </a:endParaRPr>
          </a:p>
        </p:txBody>
      </p:sp>
      <p:cxnSp>
        <p:nvCxnSpPr>
          <p:cNvPr id="230" name="Google Shape;230;p33"/>
          <p:cNvCxnSpPr>
            <a:stCxn id="229" idx="1"/>
          </p:cNvCxnSpPr>
          <p:nvPr/>
        </p:nvCxnSpPr>
        <p:spPr>
          <a:xfrm>
            <a:off x="3257550" y="1855925"/>
            <a:ext cx="2628900" cy="0"/>
          </a:xfrm>
          <a:prstGeom prst="straightConnector1">
            <a:avLst/>
          </a:prstGeom>
          <a:noFill/>
          <a:ln cap="flat" cmpd="sng" w="9525">
            <a:solidFill>
              <a:schemeClr val="dk1"/>
            </a:solidFill>
            <a:prstDash val="solid"/>
            <a:round/>
            <a:headEnd len="med" w="med" type="oval"/>
            <a:tailEnd len="med" w="med" type="oval"/>
          </a:ln>
        </p:spPr>
      </p:cxnSp>
      <p:sp>
        <p:nvSpPr>
          <p:cNvPr id="231" name="Google Shape;231;p33"/>
          <p:cNvSpPr/>
          <p:nvPr/>
        </p:nvSpPr>
        <p:spPr>
          <a:xfrm>
            <a:off x="6286500" y="1652525"/>
            <a:ext cx="701700" cy="406800"/>
          </a:xfrm>
          <a:prstGeom prst="roundRect">
            <a:avLst>
              <a:gd fmla="val 0" name="adj"/>
            </a:avLst>
          </a:prstGeom>
          <a:gradFill>
            <a:gsLst>
              <a:gs pos="0">
                <a:schemeClr val="dk2"/>
              </a:gs>
              <a:gs pos="100000">
                <a:schemeClr val="lt2"/>
              </a:gs>
            </a:gsLst>
            <a:lin ang="10800025" scaled="0"/>
          </a:gra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dk1"/>
              </a:solidFill>
              <a:latin typeface="Inter"/>
              <a:ea typeface="Inter"/>
              <a:cs typeface="Inter"/>
              <a:sym typeface="Inter"/>
            </a:endParaRPr>
          </a:p>
        </p:txBody>
      </p:sp>
      <p:cxnSp>
        <p:nvCxnSpPr>
          <p:cNvPr id="232" name="Google Shape;232;p33"/>
          <p:cNvCxnSpPr>
            <a:stCxn id="231" idx="1"/>
          </p:cNvCxnSpPr>
          <p:nvPr/>
        </p:nvCxnSpPr>
        <p:spPr>
          <a:xfrm>
            <a:off x="6286500" y="1855925"/>
            <a:ext cx="2628900" cy="0"/>
          </a:xfrm>
          <a:prstGeom prst="straightConnector1">
            <a:avLst/>
          </a:prstGeom>
          <a:noFill/>
          <a:ln cap="flat" cmpd="sng" w="9525">
            <a:solidFill>
              <a:schemeClr val="dk1"/>
            </a:solidFill>
            <a:prstDash val="solid"/>
            <a:round/>
            <a:headEnd len="med" w="med" type="oval"/>
            <a:tailEnd len="med" w="med" type="oval"/>
          </a:ln>
        </p:spPr>
      </p:cxn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sp>
        <p:nvSpPr>
          <p:cNvPr id="237" name="Google Shape;237;p34"/>
          <p:cNvSpPr txBox="1"/>
          <p:nvPr>
            <p:ph type="title"/>
          </p:nvPr>
        </p:nvSpPr>
        <p:spPr>
          <a:xfrm>
            <a:off x="228600" y="228600"/>
            <a:ext cx="8686800" cy="5727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b="0" lang="en" sz="2400">
                <a:latin typeface="Arial"/>
                <a:ea typeface="Arial"/>
                <a:cs typeface="Arial"/>
                <a:sym typeface="Arial"/>
              </a:rPr>
              <a:t>We study </a:t>
            </a:r>
            <a:r>
              <a:rPr lang="en" sz="2400">
                <a:latin typeface="Arial"/>
                <a:ea typeface="Arial"/>
                <a:cs typeface="Arial"/>
                <a:sym typeface="Arial"/>
              </a:rPr>
              <a:t>six classes of fallacies</a:t>
            </a:r>
            <a:r>
              <a:rPr b="0" lang="en" sz="2400">
                <a:latin typeface="Arial"/>
                <a:ea typeface="Arial"/>
                <a:cs typeface="Arial"/>
                <a:sym typeface="Arial"/>
              </a:rPr>
              <a:t>:</a:t>
            </a:r>
            <a:endParaRPr b="0" sz="2400">
              <a:latin typeface="Arial"/>
              <a:ea typeface="Arial"/>
              <a:cs typeface="Arial"/>
              <a:sym typeface="Arial"/>
            </a:endParaRPr>
          </a:p>
          <a:p>
            <a:pPr indent="0" lvl="0" marL="0" rtl="0" algn="l">
              <a:spcBef>
                <a:spcPts val="1200"/>
              </a:spcBef>
              <a:spcAft>
                <a:spcPts val="0"/>
              </a:spcAft>
              <a:buNone/>
            </a:pPr>
            <a:r>
              <a:t/>
            </a:r>
            <a:endParaRPr/>
          </a:p>
        </p:txBody>
      </p:sp>
      <p:sp>
        <p:nvSpPr>
          <p:cNvPr id="238" name="Google Shape;238;p34"/>
          <p:cNvSpPr txBox="1"/>
          <p:nvPr/>
        </p:nvSpPr>
        <p:spPr>
          <a:xfrm>
            <a:off x="228600" y="3132150"/>
            <a:ext cx="2173200" cy="1083000"/>
          </a:xfrm>
          <a:prstGeom prst="rect">
            <a:avLst/>
          </a:prstGeom>
          <a:noFill/>
          <a:ln>
            <a:noFill/>
          </a:ln>
        </p:spPr>
        <p:txBody>
          <a:bodyPr anchorCtr="0" anchor="b" bIns="91425" lIns="91425" spcFirstLastPara="1" rIns="91425" wrap="square" tIns="91425">
            <a:noAutofit/>
          </a:bodyPr>
          <a:lstStyle/>
          <a:p>
            <a:pPr indent="0" lvl="0" marL="0" rtl="0" algn="l">
              <a:spcBef>
                <a:spcPts val="0"/>
              </a:spcBef>
              <a:spcAft>
                <a:spcPts val="0"/>
              </a:spcAft>
              <a:buNone/>
            </a:pPr>
            <a:r>
              <a:rPr b="1" lang="en" sz="2100">
                <a:solidFill>
                  <a:schemeClr val="dk1"/>
                </a:solidFill>
              </a:rPr>
              <a:t>Inductive fallacies</a:t>
            </a:r>
            <a:endParaRPr b="1" sz="2100">
              <a:solidFill>
                <a:schemeClr val="dk1"/>
              </a:solidFill>
              <a:latin typeface="Syne"/>
              <a:ea typeface="Syne"/>
              <a:cs typeface="Syne"/>
              <a:sym typeface="Syne"/>
            </a:endParaRPr>
          </a:p>
        </p:txBody>
      </p:sp>
      <p:sp>
        <p:nvSpPr>
          <p:cNvPr id="239" name="Google Shape;239;p34"/>
          <p:cNvSpPr txBox="1"/>
          <p:nvPr/>
        </p:nvSpPr>
        <p:spPr>
          <a:xfrm>
            <a:off x="2731825" y="3132150"/>
            <a:ext cx="1963500" cy="1378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2100">
                <a:solidFill>
                  <a:schemeClr val="dk1"/>
                </a:solidFill>
              </a:rPr>
              <a:t>Formal Fallacies</a:t>
            </a:r>
            <a:endParaRPr sz="2100">
              <a:solidFill>
                <a:schemeClr val="dk1"/>
              </a:solidFill>
              <a:latin typeface="Inter Light"/>
              <a:ea typeface="Inter Light"/>
              <a:cs typeface="Inter Light"/>
              <a:sym typeface="Inter Light"/>
            </a:endParaRPr>
          </a:p>
        </p:txBody>
      </p:sp>
      <p:sp>
        <p:nvSpPr>
          <p:cNvPr id="240" name="Google Shape;240;p34"/>
          <p:cNvSpPr txBox="1"/>
          <p:nvPr/>
        </p:nvSpPr>
        <p:spPr>
          <a:xfrm>
            <a:off x="5025350" y="3132150"/>
            <a:ext cx="2628900" cy="505500"/>
          </a:xfrm>
          <a:prstGeom prst="rect">
            <a:avLst/>
          </a:prstGeom>
          <a:noFill/>
          <a:ln>
            <a:noFill/>
          </a:ln>
        </p:spPr>
        <p:txBody>
          <a:bodyPr anchorCtr="0" anchor="b" bIns="91425" lIns="91425" spcFirstLastPara="1" rIns="91425" wrap="square" tIns="91425">
            <a:noAutofit/>
          </a:bodyPr>
          <a:lstStyle/>
          <a:p>
            <a:pPr indent="0" lvl="0" marL="0" rtl="0" algn="l">
              <a:spcBef>
                <a:spcPts val="0"/>
              </a:spcBef>
              <a:spcAft>
                <a:spcPts val="0"/>
              </a:spcAft>
              <a:buNone/>
            </a:pPr>
            <a:r>
              <a:rPr b="1" lang="en" sz="2100">
                <a:solidFill>
                  <a:schemeClr val="dk1"/>
                </a:solidFill>
              </a:rPr>
              <a:t>False premise Fallacies</a:t>
            </a:r>
            <a:endParaRPr b="1" sz="2100">
              <a:solidFill>
                <a:schemeClr val="dk1"/>
              </a:solidFill>
              <a:latin typeface="Syne"/>
              <a:ea typeface="Syne"/>
              <a:cs typeface="Syne"/>
              <a:sym typeface="Syne"/>
            </a:endParaRPr>
          </a:p>
        </p:txBody>
      </p:sp>
      <p:sp>
        <p:nvSpPr>
          <p:cNvPr id="241" name="Google Shape;241;p34"/>
          <p:cNvSpPr txBox="1"/>
          <p:nvPr/>
        </p:nvSpPr>
        <p:spPr>
          <a:xfrm>
            <a:off x="228600" y="2457638"/>
            <a:ext cx="987600" cy="406800"/>
          </a:xfrm>
          <a:prstGeom prst="rect">
            <a:avLst/>
          </a:prstGeom>
          <a:noFill/>
          <a:ln>
            <a:noFill/>
          </a:ln>
        </p:spPr>
        <p:txBody>
          <a:bodyPr anchorCtr="0" anchor="b" bIns="91425" lIns="91425" spcFirstLastPara="1" rIns="91425" wrap="square" tIns="91425">
            <a:noAutofit/>
          </a:bodyPr>
          <a:lstStyle/>
          <a:p>
            <a:pPr indent="0" lvl="0" marL="0" rtl="0" algn="l">
              <a:spcBef>
                <a:spcPts val="0"/>
              </a:spcBef>
              <a:spcAft>
                <a:spcPts val="0"/>
              </a:spcAft>
              <a:buNone/>
            </a:pPr>
            <a:r>
              <a:rPr b="1" lang="en" sz="3000">
                <a:solidFill>
                  <a:schemeClr val="dk1"/>
                </a:solidFill>
                <a:latin typeface="Raleway"/>
                <a:ea typeface="Raleway"/>
                <a:cs typeface="Raleway"/>
                <a:sym typeface="Raleway"/>
              </a:rPr>
              <a:t>04</a:t>
            </a:r>
            <a:endParaRPr b="1" sz="3000">
              <a:solidFill>
                <a:schemeClr val="dk1"/>
              </a:solidFill>
              <a:latin typeface="Raleway"/>
              <a:ea typeface="Raleway"/>
              <a:cs typeface="Raleway"/>
              <a:sym typeface="Raleway"/>
            </a:endParaRPr>
          </a:p>
        </p:txBody>
      </p:sp>
      <p:sp>
        <p:nvSpPr>
          <p:cNvPr id="242" name="Google Shape;242;p34"/>
          <p:cNvSpPr/>
          <p:nvPr/>
        </p:nvSpPr>
        <p:spPr>
          <a:xfrm>
            <a:off x="228600" y="1652525"/>
            <a:ext cx="1302900" cy="406800"/>
          </a:xfrm>
          <a:prstGeom prst="roundRect">
            <a:avLst>
              <a:gd fmla="val 0" name="adj"/>
            </a:avLst>
          </a:prstGeom>
          <a:gradFill>
            <a:gsLst>
              <a:gs pos="0">
                <a:schemeClr val="dk2"/>
              </a:gs>
              <a:gs pos="100000">
                <a:schemeClr val="lt2"/>
              </a:gs>
            </a:gsLst>
            <a:lin ang="10800025" scaled="0"/>
          </a:gra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dk1"/>
              </a:solidFill>
              <a:latin typeface="Inter"/>
              <a:ea typeface="Inter"/>
              <a:cs typeface="Inter"/>
              <a:sym typeface="Inter"/>
            </a:endParaRPr>
          </a:p>
        </p:txBody>
      </p:sp>
      <p:cxnSp>
        <p:nvCxnSpPr>
          <p:cNvPr id="243" name="Google Shape;243;p34"/>
          <p:cNvCxnSpPr>
            <a:stCxn id="242" idx="1"/>
          </p:cNvCxnSpPr>
          <p:nvPr/>
        </p:nvCxnSpPr>
        <p:spPr>
          <a:xfrm>
            <a:off x="228600" y="1855925"/>
            <a:ext cx="2628900" cy="0"/>
          </a:xfrm>
          <a:prstGeom prst="straightConnector1">
            <a:avLst/>
          </a:prstGeom>
          <a:noFill/>
          <a:ln cap="flat" cmpd="sng" w="9525">
            <a:solidFill>
              <a:schemeClr val="dk1"/>
            </a:solidFill>
            <a:prstDash val="solid"/>
            <a:round/>
            <a:headEnd len="med" w="med" type="oval"/>
            <a:tailEnd len="med" w="med" type="oval"/>
          </a:ln>
        </p:spPr>
      </p:cxnSp>
      <p:sp>
        <p:nvSpPr>
          <p:cNvPr id="244" name="Google Shape;244;p34"/>
          <p:cNvSpPr txBox="1"/>
          <p:nvPr/>
        </p:nvSpPr>
        <p:spPr>
          <a:xfrm>
            <a:off x="3257550" y="2457638"/>
            <a:ext cx="987600" cy="406800"/>
          </a:xfrm>
          <a:prstGeom prst="rect">
            <a:avLst/>
          </a:prstGeom>
          <a:noFill/>
          <a:ln>
            <a:noFill/>
          </a:ln>
        </p:spPr>
        <p:txBody>
          <a:bodyPr anchorCtr="0" anchor="b" bIns="91425" lIns="91425" spcFirstLastPara="1" rIns="91425" wrap="square" tIns="91425">
            <a:noAutofit/>
          </a:bodyPr>
          <a:lstStyle/>
          <a:p>
            <a:pPr indent="0" lvl="0" marL="0" rtl="0" algn="l">
              <a:spcBef>
                <a:spcPts val="0"/>
              </a:spcBef>
              <a:spcAft>
                <a:spcPts val="0"/>
              </a:spcAft>
              <a:buNone/>
            </a:pPr>
            <a:r>
              <a:rPr b="1" lang="en" sz="3000">
                <a:solidFill>
                  <a:schemeClr val="dk1"/>
                </a:solidFill>
                <a:latin typeface="Raleway"/>
                <a:ea typeface="Raleway"/>
                <a:cs typeface="Raleway"/>
                <a:sym typeface="Raleway"/>
              </a:rPr>
              <a:t>05</a:t>
            </a:r>
            <a:endParaRPr b="1" sz="3000">
              <a:solidFill>
                <a:schemeClr val="dk1"/>
              </a:solidFill>
              <a:latin typeface="Raleway"/>
              <a:ea typeface="Raleway"/>
              <a:cs typeface="Raleway"/>
              <a:sym typeface="Raleway"/>
            </a:endParaRPr>
          </a:p>
        </p:txBody>
      </p:sp>
      <p:sp>
        <p:nvSpPr>
          <p:cNvPr id="245" name="Google Shape;245;p34"/>
          <p:cNvSpPr txBox="1"/>
          <p:nvPr/>
        </p:nvSpPr>
        <p:spPr>
          <a:xfrm>
            <a:off x="6286500" y="2457638"/>
            <a:ext cx="987600" cy="406800"/>
          </a:xfrm>
          <a:prstGeom prst="rect">
            <a:avLst/>
          </a:prstGeom>
          <a:noFill/>
          <a:ln>
            <a:noFill/>
          </a:ln>
        </p:spPr>
        <p:txBody>
          <a:bodyPr anchorCtr="0" anchor="b" bIns="91425" lIns="91425" spcFirstLastPara="1" rIns="91425" wrap="square" tIns="91425">
            <a:noAutofit/>
          </a:bodyPr>
          <a:lstStyle/>
          <a:p>
            <a:pPr indent="0" lvl="0" marL="0" rtl="0" algn="l">
              <a:spcBef>
                <a:spcPts val="0"/>
              </a:spcBef>
              <a:spcAft>
                <a:spcPts val="0"/>
              </a:spcAft>
              <a:buNone/>
            </a:pPr>
            <a:r>
              <a:rPr b="1" lang="en" sz="3000">
                <a:solidFill>
                  <a:schemeClr val="dk1"/>
                </a:solidFill>
                <a:latin typeface="Raleway"/>
                <a:ea typeface="Raleway"/>
                <a:cs typeface="Raleway"/>
                <a:sym typeface="Raleway"/>
              </a:rPr>
              <a:t>06</a:t>
            </a:r>
            <a:endParaRPr b="1" sz="3000">
              <a:solidFill>
                <a:schemeClr val="dk1"/>
              </a:solidFill>
              <a:latin typeface="Raleway"/>
              <a:ea typeface="Raleway"/>
              <a:cs typeface="Raleway"/>
              <a:sym typeface="Raleway"/>
            </a:endParaRPr>
          </a:p>
        </p:txBody>
      </p:sp>
      <p:sp>
        <p:nvSpPr>
          <p:cNvPr id="246" name="Google Shape;246;p34"/>
          <p:cNvSpPr/>
          <p:nvPr/>
        </p:nvSpPr>
        <p:spPr>
          <a:xfrm>
            <a:off x="3257550" y="1652525"/>
            <a:ext cx="2173200" cy="406800"/>
          </a:xfrm>
          <a:prstGeom prst="roundRect">
            <a:avLst>
              <a:gd fmla="val 0" name="adj"/>
            </a:avLst>
          </a:prstGeom>
          <a:gradFill>
            <a:gsLst>
              <a:gs pos="0">
                <a:schemeClr val="dk2"/>
              </a:gs>
              <a:gs pos="100000">
                <a:schemeClr val="lt2"/>
              </a:gs>
            </a:gsLst>
            <a:lin ang="10800025" scaled="0"/>
          </a:gra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dk1"/>
              </a:solidFill>
              <a:latin typeface="Inter"/>
              <a:ea typeface="Inter"/>
              <a:cs typeface="Inter"/>
              <a:sym typeface="Inter"/>
            </a:endParaRPr>
          </a:p>
        </p:txBody>
      </p:sp>
      <p:cxnSp>
        <p:nvCxnSpPr>
          <p:cNvPr id="247" name="Google Shape;247;p34"/>
          <p:cNvCxnSpPr>
            <a:stCxn id="246" idx="1"/>
          </p:cNvCxnSpPr>
          <p:nvPr/>
        </p:nvCxnSpPr>
        <p:spPr>
          <a:xfrm>
            <a:off x="3257550" y="1855925"/>
            <a:ext cx="2628900" cy="0"/>
          </a:xfrm>
          <a:prstGeom prst="straightConnector1">
            <a:avLst/>
          </a:prstGeom>
          <a:noFill/>
          <a:ln cap="flat" cmpd="sng" w="9525">
            <a:solidFill>
              <a:schemeClr val="dk1"/>
            </a:solidFill>
            <a:prstDash val="solid"/>
            <a:round/>
            <a:headEnd len="med" w="med" type="oval"/>
            <a:tailEnd len="med" w="med" type="oval"/>
          </a:ln>
        </p:spPr>
      </p:cxnSp>
      <p:sp>
        <p:nvSpPr>
          <p:cNvPr id="248" name="Google Shape;248;p34"/>
          <p:cNvSpPr/>
          <p:nvPr/>
        </p:nvSpPr>
        <p:spPr>
          <a:xfrm>
            <a:off x="6286500" y="1652525"/>
            <a:ext cx="701700" cy="406800"/>
          </a:xfrm>
          <a:prstGeom prst="roundRect">
            <a:avLst>
              <a:gd fmla="val 0" name="adj"/>
            </a:avLst>
          </a:prstGeom>
          <a:gradFill>
            <a:gsLst>
              <a:gs pos="0">
                <a:schemeClr val="dk2"/>
              </a:gs>
              <a:gs pos="100000">
                <a:schemeClr val="lt2"/>
              </a:gs>
            </a:gsLst>
            <a:lin ang="10800025" scaled="0"/>
          </a:gra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dk1"/>
              </a:solidFill>
              <a:latin typeface="Inter"/>
              <a:ea typeface="Inter"/>
              <a:cs typeface="Inter"/>
              <a:sym typeface="Inter"/>
            </a:endParaRPr>
          </a:p>
        </p:txBody>
      </p:sp>
      <p:cxnSp>
        <p:nvCxnSpPr>
          <p:cNvPr id="249" name="Google Shape;249;p34"/>
          <p:cNvCxnSpPr>
            <a:stCxn id="248" idx="1"/>
          </p:cNvCxnSpPr>
          <p:nvPr/>
        </p:nvCxnSpPr>
        <p:spPr>
          <a:xfrm>
            <a:off x="6286500" y="1855925"/>
            <a:ext cx="2628900" cy="0"/>
          </a:xfrm>
          <a:prstGeom prst="straightConnector1">
            <a:avLst/>
          </a:prstGeom>
          <a:noFill/>
          <a:ln cap="flat" cmpd="sng" w="9525">
            <a:solidFill>
              <a:schemeClr val="dk1"/>
            </a:solidFill>
            <a:prstDash val="solid"/>
            <a:round/>
            <a:headEnd len="med" w="med" type="oval"/>
            <a:tailEnd len="med" w="med" type="oval"/>
          </a:ln>
        </p:spPr>
      </p:cxn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3" name="Shape 253"/>
        <p:cNvGrpSpPr/>
        <p:nvPr/>
      </p:nvGrpSpPr>
      <p:grpSpPr>
        <a:xfrm>
          <a:off x="0" y="0"/>
          <a:ext cx="0" cy="0"/>
          <a:chOff x="0" y="0"/>
          <a:chExt cx="0" cy="0"/>
        </a:xfrm>
      </p:grpSpPr>
      <p:sp>
        <p:nvSpPr>
          <p:cNvPr id="254" name="Google Shape;254;p35"/>
          <p:cNvSpPr txBox="1"/>
          <p:nvPr>
            <p:ph idx="2" type="subTitle"/>
          </p:nvPr>
        </p:nvSpPr>
        <p:spPr>
          <a:xfrm>
            <a:off x="228450" y="160075"/>
            <a:ext cx="7049400" cy="47274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2400">
                <a:latin typeface="Arial"/>
                <a:ea typeface="Arial"/>
                <a:cs typeface="Arial"/>
                <a:sym typeface="Arial"/>
              </a:rPr>
              <a:t>FALLACIES OF RELEVANCE</a:t>
            </a:r>
            <a:endParaRPr b="1" sz="2400">
              <a:latin typeface="Arial"/>
              <a:ea typeface="Arial"/>
              <a:cs typeface="Arial"/>
              <a:sym typeface="Arial"/>
            </a:endParaRPr>
          </a:p>
          <a:p>
            <a:pPr indent="0" lvl="0" marL="0" rtl="0" algn="l">
              <a:lnSpc>
                <a:spcPct val="100000"/>
              </a:lnSpc>
              <a:spcBef>
                <a:spcPts val="1200"/>
              </a:spcBef>
              <a:spcAft>
                <a:spcPts val="0"/>
              </a:spcAft>
              <a:buNone/>
            </a:pPr>
            <a:r>
              <a:rPr b="1" lang="en" sz="2100">
                <a:latin typeface="Arial"/>
                <a:ea typeface="Arial"/>
                <a:cs typeface="Arial"/>
                <a:sym typeface="Arial"/>
              </a:rPr>
              <a:t>Fallacies of relevance </a:t>
            </a:r>
            <a:r>
              <a:rPr lang="en" sz="2100">
                <a:latin typeface="Arial"/>
                <a:ea typeface="Arial"/>
                <a:cs typeface="Arial"/>
                <a:sym typeface="Arial"/>
              </a:rPr>
              <a:t>occur when the premises of an argument have no bearing upon its conclusion and are often called </a:t>
            </a:r>
            <a:r>
              <a:rPr b="1" lang="en" sz="2100">
                <a:latin typeface="Arial"/>
                <a:ea typeface="Arial"/>
                <a:cs typeface="Arial"/>
                <a:sym typeface="Arial"/>
              </a:rPr>
              <a:t>non sequiturs</a:t>
            </a:r>
            <a:r>
              <a:rPr lang="en" sz="2100">
                <a:latin typeface="Arial"/>
                <a:ea typeface="Arial"/>
                <a:cs typeface="Arial"/>
                <a:sym typeface="Arial"/>
              </a:rPr>
              <a:t> (meaning “</a:t>
            </a:r>
            <a:r>
              <a:rPr b="1" lang="en" sz="2100">
                <a:latin typeface="Arial"/>
                <a:ea typeface="Arial"/>
                <a:cs typeface="Arial"/>
                <a:sym typeface="Arial"/>
              </a:rPr>
              <a:t>it does not follow”</a:t>
            </a:r>
            <a:r>
              <a:rPr lang="en" sz="2100">
                <a:latin typeface="Arial"/>
                <a:ea typeface="Arial"/>
                <a:cs typeface="Arial"/>
                <a:sym typeface="Arial"/>
              </a:rPr>
              <a:t>). We distinguish a number of fallacies of relevance, but the generic form is the same in each case.</a:t>
            </a:r>
            <a:endParaRPr sz="2100">
              <a:latin typeface="Arial"/>
              <a:ea typeface="Arial"/>
              <a:cs typeface="Arial"/>
              <a:sym typeface="Arial"/>
            </a:endParaRPr>
          </a:p>
          <a:p>
            <a:pPr indent="0" lvl="0" marL="0" rtl="0" algn="l">
              <a:spcBef>
                <a:spcPts val="1200"/>
              </a:spcBef>
              <a:spcAft>
                <a:spcPts val="0"/>
              </a:spcAft>
              <a:buNone/>
            </a:pPr>
            <a:r>
              <a:rPr b="1" lang="en" sz="2100">
                <a:latin typeface="Arial"/>
                <a:ea typeface="Arial"/>
                <a:cs typeface="Arial"/>
                <a:sym typeface="Arial"/>
              </a:rPr>
              <a:t>Fallacies of relevance</a:t>
            </a:r>
            <a:r>
              <a:rPr lang="en" sz="2100">
                <a:latin typeface="Arial"/>
                <a:ea typeface="Arial"/>
                <a:cs typeface="Arial"/>
                <a:sym typeface="Arial"/>
              </a:rPr>
              <a:t> are the most numerous and the most frequently encountered. In these fallacies, the premises of the argument are simply not relevant to the conclusion. However, because they are made to appear to be relevant, they may deceive. </a:t>
            </a:r>
            <a:endParaRPr sz="2100"/>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sp>
        <p:nvSpPr>
          <p:cNvPr id="259" name="Google Shape;259;p36"/>
          <p:cNvSpPr txBox="1"/>
          <p:nvPr>
            <p:ph type="title"/>
          </p:nvPr>
        </p:nvSpPr>
        <p:spPr>
          <a:xfrm>
            <a:off x="277450" y="-949725"/>
            <a:ext cx="7352400" cy="5036700"/>
          </a:xfrm>
          <a:prstGeom prst="rect">
            <a:avLst/>
          </a:prstGeom>
        </p:spPr>
        <p:txBody>
          <a:bodyPr anchorCtr="0" anchor="ctr" bIns="91425" lIns="91425" spcFirstLastPara="1" rIns="91425" wrap="square" tIns="91425">
            <a:noAutofit/>
          </a:bodyPr>
          <a:lstStyle/>
          <a:p>
            <a:pPr indent="0" lvl="0" marL="0" rtl="0" algn="just">
              <a:lnSpc>
                <a:spcPct val="115000"/>
              </a:lnSpc>
              <a:spcBef>
                <a:spcPts val="1200"/>
              </a:spcBef>
              <a:spcAft>
                <a:spcPts val="0"/>
              </a:spcAft>
              <a:buNone/>
            </a:pPr>
            <a:r>
              <a:rPr lang="en" sz="1100">
                <a:latin typeface="Arial"/>
                <a:ea typeface="Arial"/>
                <a:cs typeface="Arial"/>
                <a:sym typeface="Arial"/>
              </a:rPr>
              <a:t>• </a:t>
            </a:r>
            <a:r>
              <a:rPr lang="en" sz="2100">
                <a:latin typeface="Arial"/>
                <a:ea typeface="Arial"/>
                <a:cs typeface="Arial"/>
                <a:sym typeface="Arial"/>
              </a:rPr>
              <a:t>R1: The appeal to the populace</a:t>
            </a:r>
            <a:endParaRPr sz="2100">
              <a:latin typeface="Arial"/>
              <a:ea typeface="Arial"/>
              <a:cs typeface="Arial"/>
              <a:sym typeface="Arial"/>
            </a:endParaRPr>
          </a:p>
          <a:p>
            <a:pPr indent="0" lvl="0" marL="0" rtl="0" algn="l">
              <a:spcBef>
                <a:spcPts val="0"/>
              </a:spcBef>
              <a:spcAft>
                <a:spcPts val="0"/>
              </a:spcAft>
              <a:buNone/>
            </a:pPr>
            <a:r>
              <a:rPr lang="en" sz="2100">
                <a:latin typeface="Arial"/>
                <a:ea typeface="Arial"/>
                <a:cs typeface="Arial"/>
                <a:sym typeface="Arial"/>
              </a:rPr>
              <a:t>Appeal to popularity (Argumentum Ad Populum) </a:t>
            </a:r>
            <a:r>
              <a:rPr b="0" lang="en" sz="2100">
                <a:latin typeface="Arial"/>
                <a:ea typeface="Arial"/>
                <a:cs typeface="Arial"/>
                <a:sym typeface="Arial"/>
              </a:rPr>
              <a:t>is an error committed with the adherence to the idea that what is popular is what is right. Experience tells us that validity of an argument or claim lies not with the number of people accepting it but rather for the intrinsic merit of the matter. </a:t>
            </a:r>
            <a:endParaRPr sz="2100"/>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 name="Shape 263"/>
        <p:cNvGrpSpPr/>
        <p:nvPr/>
      </p:nvGrpSpPr>
      <p:grpSpPr>
        <a:xfrm>
          <a:off x="0" y="0"/>
          <a:ext cx="0" cy="0"/>
          <a:chOff x="0" y="0"/>
          <a:chExt cx="0" cy="0"/>
        </a:xfrm>
      </p:grpSpPr>
      <p:sp>
        <p:nvSpPr>
          <p:cNvPr id="264" name="Google Shape;264;p37"/>
          <p:cNvSpPr txBox="1"/>
          <p:nvPr>
            <p:ph type="title"/>
          </p:nvPr>
        </p:nvSpPr>
        <p:spPr>
          <a:xfrm>
            <a:off x="277450" y="-949725"/>
            <a:ext cx="7352400" cy="5036700"/>
          </a:xfrm>
          <a:prstGeom prst="rect">
            <a:avLst/>
          </a:prstGeom>
        </p:spPr>
        <p:txBody>
          <a:bodyPr anchorCtr="0" anchor="ctr" bIns="91425" lIns="91425" spcFirstLastPara="1" rIns="91425" wrap="square" tIns="91425">
            <a:noAutofit/>
          </a:bodyPr>
          <a:lstStyle/>
          <a:p>
            <a:pPr indent="12700" lvl="0" marL="0" rtl="0" algn="just">
              <a:lnSpc>
                <a:spcPct val="115000"/>
              </a:lnSpc>
              <a:spcBef>
                <a:spcPts val="1200"/>
              </a:spcBef>
              <a:spcAft>
                <a:spcPts val="0"/>
              </a:spcAft>
              <a:buNone/>
            </a:pPr>
            <a:r>
              <a:rPr lang="en" sz="2100">
                <a:latin typeface="Arial"/>
                <a:ea typeface="Arial"/>
                <a:cs typeface="Arial"/>
                <a:sym typeface="Arial"/>
              </a:rPr>
              <a:t>Argumentum ad populum </a:t>
            </a:r>
            <a:r>
              <a:rPr b="0" lang="en" sz="2100">
                <a:latin typeface="Arial"/>
                <a:ea typeface="Arial"/>
                <a:cs typeface="Arial"/>
                <a:sym typeface="Arial"/>
              </a:rPr>
              <a:t>is committed when the disputant evades the real question and appeals to the passions or prejudices of his hearers.</a:t>
            </a:r>
            <a:endParaRPr b="0" sz="2100">
              <a:latin typeface="Arial"/>
              <a:ea typeface="Arial"/>
              <a:cs typeface="Arial"/>
              <a:sym typeface="Arial"/>
            </a:endParaRPr>
          </a:p>
          <a:p>
            <a:pPr indent="12700" lvl="0" marL="0" rtl="0" algn="just">
              <a:lnSpc>
                <a:spcPct val="115000"/>
              </a:lnSpc>
              <a:spcBef>
                <a:spcPts val="1200"/>
              </a:spcBef>
              <a:spcAft>
                <a:spcPts val="0"/>
              </a:spcAft>
              <a:buNone/>
            </a:pPr>
            <a:r>
              <a:t/>
            </a:r>
            <a:endParaRPr b="0" sz="2100">
              <a:latin typeface="Arial"/>
              <a:ea typeface="Arial"/>
              <a:cs typeface="Arial"/>
              <a:sym typeface="Arial"/>
            </a:endParaRPr>
          </a:p>
          <a:p>
            <a:pPr indent="0" lvl="0" marL="0" rtl="0" algn="l">
              <a:spcBef>
                <a:spcPts val="0"/>
              </a:spcBef>
              <a:spcAft>
                <a:spcPts val="0"/>
              </a:spcAft>
              <a:buNone/>
            </a:pPr>
            <a:r>
              <a:rPr lang="en" sz="2100">
                <a:latin typeface="Arial"/>
                <a:ea typeface="Arial"/>
                <a:cs typeface="Arial"/>
                <a:sym typeface="Arial"/>
              </a:rPr>
              <a:t>Ad populum fallacies </a:t>
            </a:r>
            <a:r>
              <a:rPr b="0" lang="en" sz="2100">
                <a:latin typeface="Arial"/>
                <a:ea typeface="Arial"/>
                <a:cs typeface="Arial"/>
                <a:sym typeface="Arial"/>
              </a:rPr>
              <a:t>(or </a:t>
            </a:r>
            <a:r>
              <a:rPr lang="en" sz="2100">
                <a:latin typeface="Arial"/>
                <a:ea typeface="Arial"/>
                <a:cs typeface="Arial"/>
                <a:sym typeface="Arial"/>
              </a:rPr>
              <a:t>appeals to the people</a:t>
            </a:r>
            <a:r>
              <a:rPr b="0" lang="en" sz="2100">
                <a:latin typeface="Arial"/>
                <a:ea typeface="Arial"/>
                <a:cs typeface="Arial"/>
                <a:sym typeface="Arial"/>
              </a:rPr>
              <a:t>) occur when we infer a conclusion merely on the grounds that most people accept it. </a:t>
            </a:r>
            <a:endParaRPr sz="2100">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sp>
        <p:nvSpPr>
          <p:cNvPr id="269" name="Google Shape;269;p38"/>
          <p:cNvSpPr txBox="1"/>
          <p:nvPr>
            <p:ph type="title"/>
          </p:nvPr>
        </p:nvSpPr>
        <p:spPr>
          <a:xfrm>
            <a:off x="277450" y="-949725"/>
            <a:ext cx="7352400" cy="5986500"/>
          </a:xfrm>
          <a:prstGeom prst="rect">
            <a:avLst/>
          </a:prstGeom>
        </p:spPr>
        <p:txBody>
          <a:bodyPr anchorCtr="0" anchor="ctr" bIns="91425" lIns="91425" spcFirstLastPara="1" rIns="91425" wrap="square" tIns="91425">
            <a:noAutofit/>
          </a:bodyPr>
          <a:lstStyle/>
          <a:p>
            <a:pPr indent="12700" lvl="0" marL="0" rtl="0" algn="just">
              <a:lnSpc>
                <a:spcPct val="115000"/>
              </a:lnSpc>
              <a:spcBef>
                <a:spcPts val="1200"/>
              </a:spcBef>
              <a:spcAft>
                <a:spcPts val="0"/>
              </a:spcAft>
              <a:buNone/>
            </a:pPr>
            <a:r>
              <a:rPr lang="en" sz="2100">
                <a:latin typeface="Arial"/>
                <a:ea typeface="Arial"/>
                <a:cs typeface="Arial"/>
                <a:sym typeface="Arial"/>
              </a:rPr>
              <a:t>The argument ad populum (“to the populace”)</a:t>
            </a:r>
            <a:r>
              <a:rPr b="0" lang="en" sz="2100">
                <a:latin typeface="Arial"/>
                <a:ea typeface="Arial"/>
                <a:cs typeface="Arial"/>
                <a:sym typeface="Arial"/>
              </a:rPr>
              <a:t> is the baldest of all fallacies, and yet it is one of the most common. It is the instrument on which every demagogue and propagandist relies when faced with the task of mobilizing public sentiment. It is a fallacy because, instead of evidence and rational argument, the speaker (or writer) relies on expressive language and other devices calculated to excite enthusiasm for or against some cause.</a:t>
            </a:r>
            <a:endParaRPr b="0" sz="2100">
              <a:latin typeface="Arial"/>
              <a:ea typeface="Arial"/>
              <a:cs typeface="Arial"/>
              <a:sym typeface="Arial"/>
            </a:endParaRPr>
          </a:p>
          <a:p>
            <a:pPr indent="0" lvl="0" marL="0" rtl="0" algn="l">
              <a:spcBef>
                <a:spcPts val="0"/>
              </a:spcBef>
              <a:spcAft>
                <a:spcPts val="0"/>
              </a:spcAft>
              <a:buNone/>
            </a:pPr>
            <a:r>
              <a:t/>
            </a:r>
            <a:endParaRPr sz="2100">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3" name="Shape 273"/>
        <p:cNvGrpSpPr/>
        <p:nvPr/>
      </p:nvGrpSpPr>
      <p:grpSpPr>
        <a:xfrm>
          <a:off x="0" y="0"/>
          <a:ext cx="0" cy="0"/>
          <a:chOff x="0" y="0"/>
          <a:chExt cx="0" cy="0"/>
        </a:xfrm>
      </p:grpSpPr>
      <p:sp>
        <p:nvSpPr>
          <p:cNvPr id="274" name="Google Shape;274;p39"/>
          <p:cNvSpPr txBox="1"/>
          <p:nvPr>
            <p:ph idx="1" type="subTitle"/>
          </p:nvPr>
        </p:nvSpPr>
        <p:spPr>
          <a:xfrm>
            <a:off x="228600" y="228600"/>
            <a:ext cx="7262700" cy="45840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1" lang="en" sz="2100">
                <a:latin typeface="Arial"/>
                <a:ea typeface="Arial"/>
                <a:cs typeface="Arial"/>
                <a:sym typeface="Arial"/>
              </a:rPr>
              <a:t>• R2: The appeal to emotion</a:t>
            </a:r>
            <a:endParaRPr b="1" sz="2100">
              <a:latin typeface="Arial"/>
              <a:ea typeface="Arial"/>
              <a:cs typeface="Arial"/>
              <a:sym typeface="Arial"/>
            </a:endParaRPr>
          </a:p>
          <a:p>
            <a:pPr indent="0" lvl="0" marL="0" rtl="0" algn="l">
              <a:spcBef>
                <a:spcPts val="0"/>
              </a:spcBef>
              <a:spcAft>
                <a:spcPts val="0"/>
              </a:spcAft>
              <a:buNone/>
            </a:pPr>
            <a:r>
              <a:rPr lang="en" sz="2100">
                <a:latin typeface="Arial"/>
                <a:ea typeface="Arial"/>
                <a:cs typeface="Arial"/>
                <a:sym typeface="Arial"/>
              </a:rPr>
              <a:t>There is an </a:t>
            </a:r>
            <a:r>
              <a:rPr b="1" lang="en" sz="2100">
                <a:latin typeface="Arial"/>
                <a:ea typeface="Arial"/>
                <a:cs typeface="Arial"/>
                <a:sym typeface="Arial"/>
              </a:rPr>
              <a:t>appeal to pity</a:t>
            </a:r>
            <a:r>
              <a:rPr lang="en" sz="2100">
                <a:latin typeface="Arial"/>
                <a:ea typeface="Arial"/>
                <a:cs typeface="Arial"/>
                <a:sym typeface="Arial"/>
              </a:rPr>
              <a:t> when an argument tries to sway opinion by way of the solicitation of grief or sympathy or such other similar strong feelings of compassion. </a:t>
            </a:r>
            <a:endParaRPr sz="2100">
              <a:latin typeface="Arial"/>
              <a:ea typeface="Arial"/>
              <a:cs typeface="Arial"/>
              <a:sym typeface="Arial"/>
            </a:endParaRPr>
          </a:p>
          <a:p>
            <a:pPr indent="0" lvl="0" marL="0" rtl="0" algn="l">
              <a:spcBef>
                <a:spcPts val="0"/>
              </a:spcBef>
              <a:spcAft>
                <a:spcPts val="0"/>
              </a:spcAft>
              <a:buNone/>
            </a:pPr>
            <a:r>
              <a:t/>
            </a:r>
            <a:endParaRPr sz="2100">
              <a:latin typeface="Arial"/>
              <a:ea typeface="Arial"/>
              <a:cs typeface="Arial"/>
              <a:sym typeface="Arial"/>
            </a:endParaRPr>
          </a:p>
          <a:p>
            <a:pPr indent="0" lvl="0" marL="0" rtl="0" algn="just">
              <a:lnSpc>
                <a:spcPct val="115000"/>
              </a:lnSpc>
              <a:spcBef>
                <a:spcPts val="1200"/>
              </a:spcBef>
              <a:spcAft>
                <a:spcPts val="0"/>
              </a:spcAft>
              <a:buNone/>
            </a:pPr>
            <a:r>
              <a:rPr b="1" lang="en" sz="2100">
                <a:latin typeface="Arial"/>
                <a:ea typeface="Arial"/>
                <a:cs typeface="Arial"/>
                <a:sym typeface="Arial"/>
              </a:rPr>
              <a:t>Ad misericordiam fallacies </a:t>
            </a:r>
            <a:r>
              <a:rPr lang="en" sz="2100">
                <a:latin typeface="Arial"/>
                <a:ea typeface="Arial"/>
                <a:cs typeface="Arial"/>
                <a:sym typeface="Arial"/>
              </a:rPr>
              <a:t>(or</a:t>
            </a:r>
            <a:r>
              <a:rPr b="1" lang="en" sz="2100">
                <a:latin typeface="Arial"/>
                <a:ea typeface="Arial"/>
                <a:cs typeface="Arial"/>
                <a:sym typeface="Arial"/>
              </a:rPr>
              <a:t> appeals to pity</a:t>
            </a:r>
            <a:r>
              <a:rPr lang="en" sz="2100">
                <a:latin typeface="Arial"/>
                <a:ea typeface="Arial"/>
                <a:cs typeface="Arial"/>
                <a:sym typeface="Arial"/>
              </a:rPr>
              <a:t>) asks us to excuse or forgive an action on the grounds of extenuating circumstances.  An </a:t>
            </a:r>
            <a:r>
              <a:rPr b="1" lang="en" sz="2100">
                <a:latin typeface="Arial"/>
                <a:ea typeface="Arial"/>
                <a:cs typeface="Arial"/>
                <a:sym typeface="Arial"/>
              </a:rPr>
              <a:t>appeal to pity</a:t>
            </a:r>
            <a:r>
              <a:rPr lang="en" sz="2100">
                <a:latin typeface="Arial"/>
                <a:ea typeface="Arial"/>
                <a:cs typeface="Arial"/>
                <a:sym typeface="Arial"/>
              </a:rPr>
              <a:t> may be either legitimate or fallacious, depending on whether or not the allegedly extenuating circumstances are relevant.</a:t>
            </a:r>
            <a:endParaRPr sz="2100">
              <a:latin typeface="Arial"/>
              <a:ea typeface="Arial"/>
              <a:cs typeface="Arial"/>
              <a:sym typeface="Arial"/>
            </a:endParaRPr>
          </a:p>
          <a:p>
            <a:pPr indent="0" lvl="0" marL="0" rtl="0" algn="l">
              <a:spcBef>
                <a:spcPts val="0"/>
              </a:spcBef>
              <a:spcAft>
                <a:spcPts val="0"/>
              </a:spcAft>
              <a:buNone/>
            </a:pPr>
            <a:r>
              <a:t/>
            </a:r>
            <a:endParaRPr sz="2100">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8" name="Shape 278"/>
        <p:cNvGrpSpPr/>
        <p:nvPr/>
      </p:nvGrpSpPr>
      <p:grpSpPr>
        <a:xfrm>
          <a:off x="0" y="0"/>
          <a:ext cx="0" cy="0"/>
          <a:chOff x="0" y="0"/>
          <a:chExt cx="0" cy="0"/>
        </a:xfrm>
      </p:grpSpPr>
      <p:sp>
        <p:nvSpPr>
          <p:cNvPr id="279" name="Google Shape;279;p40"/>
          <p:cNvSpPr txBox="1"/>
          <p:nvPr>
            <p:ph idx="1" type="subTitle"/>
          </p:nvPr>
        </p:nvSpPr>
        <p:spPr>
          <a:xfrm>
            <a:off x="228600" y="228600"/>
            <a:ext cx="7262700" cy="4584000"/>
          </a:xfrm>
          <a:prstGeom prst="rect">
            <a:avLst/>
          </a:prstGeom>
        </p:spPr>
        <p:txBody>
          <a:bodyPr anchorCtr="0" anchor="t" bIns="91425" lIns="91425" spcFirstLastPara="1" rIns="91425" wrap="square" tIns="91425">
            <a:noAutofit/>
          </a:bodyPr>
          <a:lstStyle/>
          <a:p>
            <a:pPr indent="12700" lvl="0" marL="0" rtl="0" algn="just">
              <a:lnSpc>
                <a:spcPct val="115000"/>
              </a:lnSpc>
              <a:spcBef>
                <a:spcPts val="1200"/>
              </a:spcBef>
              <a:spcAft>
                <a:spcPts val="0"/>
              </a:spcAft>
              <a:buNone/>
            </a:pPr>
            <a:r>
              <a:rPr lang="en" sz="2000">
                <a:latin typeface="Arial"/>
                <a:ea typeface="Arial"/>
                <a:cs typeface="Arial"/>
                <a:sym typeface="Arial"/>
              </a:rPr>
              <a:t>One variety of the appeal to emotion that appears with great frequency is the argument ad misericordiam. The Latin word </a:t>
            </a:r>
            <a:r>
              <a:rPr b="1" lang="en" sz="2000">
                <a:latin typeface="Arial"/>
                <a:ea typeface="Arial"/>
                <a:cs typeface="Arial"/>
                <a:sym typeface="Arial"/>
              </a:rPr>
              <a:t>misericordiam</a:t>
            </a:r>
            <a:r>
              <a:rPr lang="en" sz="2000">
                <a:latin typeface="Arial"/>
                <a:ea typeface="Arial"/>
                <a:cs typeface="Arial"/>
                <a:sym typeface="Arial"/>
              </a:rPr>
              <a:t> literally means </a:t>
            </a:r>
            <a:r>
              <a:rPr b="1" lang="en" sz="2000">
                <a:latin typeface="Arial"/>
                <a:ea typeface="Arial"/>
                <a:cs typeface="Arial"/>
                <a:sym typeface="Arial"/>
              </a:rPr>
              <a:t>“merciful heart”</a:t>
            </a:r>
            <a:r>
              <a:rPr lang="en" sz="2000">
                <a:latin typeface="Arial"/>
                <a:ea typeface="Arial"/>
                <a:cs typeface="Arial"/>
                <a:sym typeface="Arial"/>
              </a:rPr>
              <a:t>; this fallacy is the </a:t>
            </a:r>
            <a:r>
              <a:rPr b="1" lang="en" sz="2000">
                <a:latin typeface="Arial"/>
                <a:ea typeface="Arial"/>
                <a:cs typeface="Arial"/>
                <a:sym typeface="Arial"/>
              </a:rPr>
              <a:t>emotional appeal to pity.</a:t>
            </a:r>
            <a:endParaRPr b="1" sz="2000">
              <a:latin typeface="Arial"/>
              <a:ea typeface="Arial"/>
              <a:cs typeface="Arial"/>
              <a:sym typeface="Arial"/>
            </a:endParaRPr>
          </a:p>
          <a:p>
            <a:pPr indent="0" lvl="0" marL="0" rtl="0" algn="just">
              <a:lnSpc>
                <a:spcPct val="115000"/>
              </a:lnSpc>
              <a:spcBef>
                <a:spcPts val="1200"/>
              </a:spcBef>
              <a:spcAft>
                <a:spcPts val="0"/>
              </a:spcAft>
              <a:buNone/>
            </a:pPr>
            <a:r>
              <a:t/>
            </a:r>
            <a:endParaRPr b="1" sz="2000">
              <a:latin typeface="Arial"/>
              <a:ea typeface="Arial"/>
              <a:cs typeface="Arial"/>
              <a:sym typeface="Arial"/>
            </a:endParaRPr>
          </a:p>
          <a:p>
            <a:pPr indent="0" lvl="0" marL="0" rtl="0" algn="l">
              <a:spcBef>
                <a:spcPts val="0"/>
              </a:spcBef>
              <a:spcAft>
                <a:spcPts val="0"/>
              </a:spcAft>
              <a:buNone/>
            </a:pPr>
            <a:r>
              <a:rPr lang="en" sz="2000">
                <a:latin typeface="Arial"/>
                <a:ea typeface="Arial"/>
                <a:cs typeface="Arial"/>
                <a:sym typeface="Arial"/>
              </a:rPr>
              <a:t>Logicians give special names to other clusters of fallacious emotional appeals. Thus, one might also distinguish the </a:t>
            </a:r>
            <a:r>
              <a:rPr b="1" lang="en" sz="2000">
                <a:latin typeface="Arial"/>
                <a:ea typeface="Arial"/>
                <a:cs typeface="Arial"/>
                <a:sym typeface="Arial"/>
              </a:rPr>
              <a:t>appeal to envy (ad invidiam)</a:t>
            </a:r>
            <a:r>
              <a:rPr lang="en" sz="2000">
                <a:latin typeface="Arial"/>
                <a:ea typeface="Arial"/>
                <a:cs typeface="Arial"/>
                <a:sym typeface="Arial"/>
              </a:rPr>
              <a:t>, </a:t>
            </a:r>
            <a:r>
              <a:rPr b="1" lang="en" sz="2000">
                <a:latin typeface="Arial"/>
                <a:ea typeface="Arial"/>
                <a:cs typeface="Arial"/>
                <a:sym typeface="Arial"/>
              </a:rPr>
              <a:t>the appeal to fear (ad metum)</a:t>
            </a:r>
            <a:r>
              <a:rPr lang="en" sz="2000">
                <a:latin typeface="Arial"/>
                <a:ea typeface="Arial"/>
                <a:cs typeface="Arial"/>
                <a:sym typeface="Arial"/>
              </a:rPr>
              <a:t>, the </a:t>
            </a:r>
            <a:r>
              <a:rPr b="1" lang="en" sz="2000">
                <a:latin typeface="Arial"/>
                <a:ea typeface="Arial"/>
                <a:cs typeface="Arial"/>
                <a:sym typeface="Arial"/>
              </a:rPr>
              <a:t>appeal to hatred (ad odium)</a:t>
            </a:r>
            <a:r>
              <a:rPr lang="en" sz="2000">
                <a:latin typeface="Arial"/>
                <a:ea typeface="Arial"/>
                <a:cs typeface="Arial"/>
                <a:sym typeface="Arial"/>
              </a:rPr>
              <a:t>, and the </a:t>
            </a:r>
            <a:r>
              <a:rPr b="1" lang="en" sz="2000">
                <a:latin typeface="Arial"/>
                <a:ea typeface="Arial"/>
                <a:cs typeface="Arial"/>
                <a:sym typeface="Arial"/>
              </a:rPr>
              <a:t>appeal to pride (ad superbium)</a:t>
            </a:r>
            <a:r>
              <a:rPr lang="en" sz="2000">
                <a:latin typeface="Arial"/>
                <a:ea typeface="Arial"/>
                <a:cs typeface="Arial"/>
                <a:sym typeface="Arial"/>
              </a:rPr>
              <a:t>. In all of these, the underlying mistake is the argument’s reliance on feelings as premises.</a:t>
            </a:r>
            <a:endParaRPr sz="2000">
              <a:latin typeface="Arial"/>
              <a:ea typeface="Arial"/>
              <a:cs typeface="Arial"/>
              <a:sym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3" name="Shape 283"/>
        <p:cNvGrpSpPr/>
        <p:nvPr/>
      </p:nvGrpSpPr>
      <p:grpSpPr>
        <a:xfrm>
          <a:off x="0" y="0"/>
          <a:ext cx="0" cy="0"/>
          <a:chOff x="0" y="0"/>
          <a:chExt cx="0" cy="0"/>
        </a:xfrm>
      </p:grpSpPr>
      <p:sp>
        <p:nvSpPr>
          <p:cNvPr id="284" name="Google Shape;284;p41"/>
          <p:cNvSpPr txBox="1"/>
          <p:nvPr>
            <p:ph type="title"/>
          </p:nvPr>
        </p:nvSpPr>
        <p:spPr>
          <a:xfrm>
            <a:off x="192075" y="480200"/>
            <a:ext cx="7373700" cy="44496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lang="en" sz="2100">
                <a:latin typeface="Arial"/>
                <a:ea typeface="Arial"/>
                <a:cs typeface="Arial"/>
                <a:sym typeface="Arial"/>
              </a:rPr>
              <a:t>• R3: The red herring</a:t>
            </a:r>
            <a:endParaRPr sz="2100">
              <a:latin typeface="Arial"/>
              <a:ea typeface="Arial"/>
              <a:cs typeface="Arial"/>
              <a:sym typeface="Arial"/>
            </a:endParaRPr>
          </a:p>
          <a:p>
            <a:pPr indent="0" lvl="0" marL="0" rtl="0" algn="just">
              <a:lnSpc>
                <a:spcPct val="115000"/>
              </a:lnSpc>
              <a:spcBef>
                <a:spcPts val="1200"/>
              </a:spcBef>
              <a:spcAft>
                <a:spcPts val="0"/>
              </a:spcAft>
              <a:buNone/>
            </a:pPr>
            <a:r>
              <a:rPr lang="en" sz="2100">
                <a:latin typeface="Arial"/>
                <a:ea typeface="Arial"/>
                <a:cs typeface="Arial"/>
                <a:sym typeface="Arial"/>
              </a:rPr>
              <a:t>        	</a:t>
            </a:r>
            <a:r>
              <a:rPr b="0" lang="en" sz="2100">
                <a:latin typeface="Arial"/>
                <a:ea typeface="Arial"/>
                <a:cs typeface="Arial"/>
                <a:sym typeface="Arial"/>
              </a:rPr>
              <a:t>A </a:t>
            </a:r>
            <a:r>
              <a:rPr lang="en" sz="2100">
                <a:latin typeface="Arial"/>
                <a:ea typeface="Arial"/>
                <a:cs typeface="Arial"/>
                <a:sym typeface="Arial"/>
              </a:rPr>
              <a:t>Red herring </a:t>
            </a:r>
            <a:r>
              <a:rPr b="0" lang="en" sz="2100">
                <a:latin typeface="Arial"/>
                <a:ea typeface="Arial"/>
                <a:cs typeface="Arial"/>
                <a:sym typeface="Arial"/>
              </a:rPr>
              <a:t>is an  extraneous or tangential matter used to divert attention away from the issue posed by an argument.  Typically, a </a:t>
            </a:r>
            <a:r>
              <a:rPr lang="en" sz="2100">
                <a:latin typeface="Arial"/>
                <a:ea typeface="Arial"/>
                <a:cs typeface="Arial"/>
                <a:sym typeface="Arial"/>
              </a:rPr>
              <a:t>red herring</a:t>
            </a:r>
            <a:r>
              <a:rPr b="0" lang="en" sz="2100">
                <a:latin typeface="Arial"/>
                <a:ea typeface="Arial"/>
                <a:cs typeface="Arial"/>
                <a:sym typeface="Arial"/>
              </a:rPr>
              <a:t> is irrelevant and contributes nothing to an argument, although it may mislead its audience into thinking otherwise.</a:t>
            </a:r>
            <a:endParaRPr b="0" sz="2100">
              <a:latin typeface="Arial"/>
              <a:ea typeface="Arial"/>
              <a:cs typeface="Arial"/>
              <a:sym typeface="Arial"/>
            </a:endParaRPr>
          </a:p>
          <a:p>
            <a:pPr indent="0" lvl="0" marL="0" rtl="0" algn="l">
              <a:spcBef>
                <a:spcPts val="1200"/>
              </a:spcBef>
              <a:spcAft>
                <a:spcPts val="0"/>
              </a:spcAft>
              <a:buClr>
                <a:schemeClr val="dk1"/>
              </a:buClr>
              <a:buSzPts val="1100"/>
              <a:buFont typeface="Arial"/>
              <a:buNone/>
            </a:pPr>
            <a:r>
              <a:t/>
            </a:r>
            <a:endParaRPr sz="2400">
              <a:latin typeface="Lato"/>
              <a:ea typeface="Lato"/>
              <a:cs typeface="Lato"/>
              <a:sym typeface="Lato"/>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8" name="Shape 288"/>
        <p:cNvGrpSpPr/>
        <p:nvPr/>
      </p:nvGrpSpPr>
      <p:grpSpPr>
        <a:xfrm>
          <a:off x="0" y="0"/>
          <a:ext cx="0" cy="0"/>
          <a:chOff x="0" y="0"/>
          <a:chExt cx="0" cy="0"/>
        </a:xfrm>
      </p:grpSpPr>
      <p:sp>
        <p:nvSpPr>
          <p:cNvPr id="289" name="Google Shape;289;p42"/>
          <p:cNvSpPr txBox="1"/>
          <p:nvPr>
            <p:ph type="title"/>
          </p:nvPr>
        </p:nvSpPr>
        <p:spPr>
          <a:xfrm>
            <a:off x="192075" y="480200"/>
            <a:ext cx="7373700" cy="44496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t/>
            </a:r>
            <a:endParaRPr b="0" sz="2100">
              <a:latin typeface="Arial"/>
              <a:ea typeface="Arial"/>
              <a:cs typeface="Arial"/>
              <a:sym typeface="Arial"/>
            </a:endParaRPr>
          </a:p>
          <a:p>
            <a:pPr indent="0" lvl="0" marL="0" rtl="0" algn="just">
              <a:lnSpc>
                <a:spcPct val="115000"/>
              </a:lnSpc>
              <a:spcBef>
                <a:spcPts val="1200"/>
              </a:spcBef>
              <a:spcAft>
                <a:spcPts val="0"/>
              </a:spcAft>
              <a:buNone/>
            </a:pPr>
            <a:r>
              <a:rPr b="0" lang="en" sz="2100">
                <a:latin typeface="Arial"/>
                <a:ea typeface="Arial"/>
                <a:cs typeface="Arial"/>
                <a:sym typeface="Arial"/>
              </a:rPr>
              <a:t>The </a:t>
            </a:r>
            <a:r>
              <a:rPr lang="en" sz="2100">
                <a:latin typeface="Arial"/>
                <a:ea typeface="Arial"/>
                <a:cs typeface="Arial"/>
                <a:sym typeface="Arial"/>
              </a:rPr>
              <a:t>red herring</a:t>
            </a:r>
            <a:r>
              <a:rPr b="0" lang="en" sz="2100">
                <a:latin typeface="Arial"/>
                <a:ea typeface="Arial"/>
                <a:cs typeface="Arial"/>
                <a:sym typeface="Arial"/>
              </a:rPr>
              <a:t> is a fallacious argument whose effectiveness lies in distraction. Attention is deflected; readers or listeners are drawn to some aspect of the topic under discussion by which they are led away from the issue that had been the focus of the discussion. </a:t>
            </a:r>
            <a:endParaRPr sz="2100">
              <a:latin typeface="Arial"/>
              <a:ea typeface="Arial"/>
              <a:cs typeface="Arial"/>
              <a:sym typeface="Arial"/>
            </a:endParaRPr>
          </a:p>
          <a:p>
            <a:pPr indent="0" lvl="0" marL="0" rtl="0" algn="l">
              <a:spcBef>
                <a:spcPts val="1200"/>
              </a:spcBef>
              <a:spcAft>
                <a:spcPts val="0"/>
              </a:spcAft>
              <a:buClr>
                <a:schemeClr val="dk1"/>
              </a:buClr>
              <a:buSzPts val="1100"/>
              <a:buFont typeface="Arial"/>
              <a:buNone/>
            </a:pPr>
            <a:r>
              <a:t/>
            </a:r>
            <a:endParaRPr sz="2100">
              <a:latin typeface="Lato"/>
              <a:ea typeface="Lato"/>
              <a:cs typeface="Lato"/>
              <a:sym typeface="Lato"/>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3" name="Shape 293"/>
        <p:cNvGrpSpPr/>
        <p:nvPr/>
      </p:nvGrpSpPr>
      <p:grpSpPr>
        <a:xfrm>
          <a:off x="0" y="0"/>
          <a:ext cx="0" cy="0"/>
          <a:chOff x="0" y="0"/>
          <a:chExt cx="0" cy="0"/>
        </a:xfrm>
      </p:grpSpPr>
      <p:sp>
        <p:nvSpPr>
          <p:cNvPr id="294" name="Google Shape;294;p43"/>
          <p:cNvSpPr txBox="1"/>
          <p:nvPr>
            <p:ph type="ctrTitle"/>
          </p:nvPr>
        </p:nvSpPr>
        <p:spPr>
          <a:xfrm>
            <a:off x="228600" y="1173825"/>
            <a:ext cx="8686800" cy="3180000"/>
          </a:xfrm>
          <a:prstGeom prst="rect">
            <a:avLst/>
          </a:prstGeom>
        </p:spPr>
        <p:txBody>
          <a:bodyPr anchorCtr="0" anchor="b" bIns="91425" lIns="91425" spcFirstLastPara="1" rIns="91425" wrap="square" tIns="91425">
            <a:noAutofit/>
          </a:bodyPr>
          <a:lstStyle/>
          <a:p>
            <a:pPr indent="0" lvl="0" marL="0" rtl="0" algn="just">
              <a:lnSpc>
                <a:spcPct val="115000"/>
              </a:lnSpc>
              <a:spcBef>
                <a:spcPts val="1200"/>
              </a:spcBef>
              <a:spcAft>
                <a:spcPts val="0"/>
              </a:spcAft>
              <a:buNone/>
            </a:pPr>
            <a:r>
              <a:rPr lang="en" sz="2100">
                <a:latin typeface="Arial"/>
                <a:ea typeface="Arial"/>
                <a:cs typeface="Arial"/>
                <a:sym typeface="Arial"/>
              </a:rPr>
              <a:t>• R4: The straw man</a:t>
            </a:r>
            <a:endParaRPr sz="2100">
              <a:latin typeface="Arial"/>
              <a:ea typeface="Arial"/>
              <a:cs typeface="Arial"/>
              <a:sym typeface="Arial"/>
            </a:endParaRPr>
          </a:p>
          <a:p>
            <a:pPr indent="12700" lvl="0" marL="0" rtl="0" algn="just">
              <a:lnSpc>
                <a:spcPct val="115000"/>
              </a:lnSpc>
              <a:spcBef>
                <a:spcPts val="1200"/>
              </a:spcBef>
              <a:spcAft>
                <a:spcPts val="0"/>
              </a:spcAft>
              <a:buNone/>
            </a:pPr>
            <a:r>
              <a:rPr b="0" lang="en" sz="2100">
                <a:latin typeface="Arial"/>
                <a:ea typeface="Arial"/>
                <a:cs typeface="Arial"/>
                <a:sym typeface="Arial"/>
              </a:rPr>
              <a:t>It is very much easier to win a fight against a person made of straw than against one made of flesh and blood. If one argues against some view by presenting an opponent’s position as one that is easily torn apart, the argument is fallacious, of course. Such an argument commits the fallacy of the </a:t>
            </a:r>
            <a:r>
              <a:rPr lang="en" sz="2100">
                <a:latin typeface="Arial"/>
                <a:ea typeface="Arial"/>
                <a:cs typeface="Arial"/>
                <a:sym typeface="Arial"/>
              </a:rPr>
              <a:t>straw man.</a:t>
            </a:r>
            <a:endParaRPr b="0" sz="2100">
              <a:latin typeface="Arial"/>
              <a:ea typeface="Arial"/>
              <a:cs typeface="Arial"/>
              <a:sym typeface="Arial"/>
            </a:endParaRPr>
          </a:p>
          <a:p>
            <a:pPr indent="0" lvl="0" marL="0" rtl="0" algn="l">
              <a:lnSpc>
                <a:spcPct val="115000"/>
              </a:lnSpc>
              <a:spcBef>
                <a:spcPts val="1200"/>
              </a:spcBef>
              <a:spcAft>
                <a:spcPts val="0"/>
              </a:spcAft>
              <a:buNone/>
            </a:pPr>
            <a:r>
              <a:rPr b="0" lang="en" sz="2100">
                <a:latin typeface="Arial"/>
                <a:ea typeface="Arial"/>
                <a:cs typeface="Arial"/>
                <a:sym typeface="Arial"/>
              </a:rPr>
              <a:t>One may view this fallacy as a variety of the red herring, because it also introduces a distraction from the real dispute. </a:t>
            </a:r>
            <a:endParaRPr sz="2100">
              <a:latin typeface="Arial"/>
              <a:ea typeface="Arial"/>
              <a:cs typeface="Arial"/>
              <a:sym typeface="Arial"/>
            </a:endParaRPr>
          </a:p>
          <a:p>
            <a:pPr indent="0" lvl="0" marL="0" rtl="0" algn="l">
              <a:lnSpc>
                <a:spcPct val="100000"/>
              </a:lnSpc>
              <a:spcBef>
                <a:spcPts val="1200"/>
              </a:spcBef>
              <a:spcAft>
                <a:spcPts val="0"/>
              </a:spcAft>
              <a:buNone/>
            </a:pPr>
            <a:r>
              <a:t/>
            </a:r>
            <a:endParaRPr sz="1800">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8" name="Shape 298"/>
        <p:cNvGrpSpPr/>
        <p:nvPr/>
      </p:nvGrpSpPr>
      <p:grpSpPr>
        <a:xfrm>
          <a:off x="0" y="0"/>
          <a:ext cx="0" cy="0"/>
          <a:chOff x="0" y="0"/>
          <a:chExt cx="0" cy="0"/>
        </a:xfrm>
      </p:grpSpPr>
      <p:sp>
        <p:nvSpPr>
          <p:cNvPr id="299" name="Google Shape;299;p44"/>
          <p:cNvSpPr txBox="1"/>
          <p:nvPr>
            <p:ph idx="6" type="subTitle"/>
          </p:nvPr>
        </p:nvSpPr>
        <p:spPr>
          <a:xfrm>
            <a:off x="426850" y="1291200"/>
            <a:ext cx="7331100" cy="3788400"/>
          </a:xfrm>
          <a:prstGeom prst="rect">
            <a:avLst/>
          </a:prstGeom>
        </p:spPr>
        <p:txBody>
          <a:bodyPr anchorCtr="0" anchor="b" bIns="91425" lIns="91425" spcFirstLastPara="1" rIns="91425" wrap="square" tIns="91425">
            <a:noAutofit/>
          </a:bodyPr>
          <a:lstStyle/>
          <a:p>
            <a:pPr indent="0" lvl="0" marL="0" rtl="0" algn="just">
              <a:lnSpc>
                <a:spcPct val="115000"/>
              </a:lnSpc>
              <a:spcBef>
                <a:spcPts val="1200"/>
              </a:spcBef>
              <a:spcAft>
                <a:spcPts val="0"/>
              </a:spcAft>
              <a:buNone/>
            </a:pPr>
            <a:r>
              <a:rPr lang="en" sz="2100">
                <a:latin typeface="Arial"/>
                <a:ea typeface="Arial"/>
                <a:cs typeface="Arial"/>
                <a:sym typeface="Arial"/>
              </a:rPr>
              <a:t>• R5: The attack on the person</a:t>
            </a:r>
            <a:endParaRPr sz="2100">
              <a:latin typeface="Arial"/>
              <a:ea typeface="Arial"/>
              <a:cs typeface="Arial"/>
              <a:sym typeface="Arial"/>
            </a:endParaRPr>
          </a:p>
          <a:p>
            <a:pPr indent="0" lvl="0" marL="0" rtl="0" algn="just">
              <a:lnSpc>
                <a:spcPct val="115000"/>
              </a:lnSpc>
              <a:spcBef>
                <a:spcPts val="1200"/>
              </a:spcBef>
              <a:spcAft>
                <a:spcPts val="0"/>
              </a:spcAft>
              <a:buNone/>
            </a:pPr>
            <a:r>
              <a:rPr lang="en" sz="2100">
                <a:latin typeface="Arial"/>
                <a:ea typeface="Arial"/>
                <a:cs typeface="Arial"/>
                <a:sym typeface="Arial"/>
              </a:rPr>
              <a:t>        	Argumentum Ad Hominem or attacking the person </a:t>
            </a:r>
            <a:r>
              <a:rPr b="0" lang="en" sz="2100">
                <a:latin typeface="Arial"/>
                <a:ea typeface="Arial"/>
                <a:cs typeface="Arial"/>
                <a:sym typeface="Arial"/>
              </a:rPr>
              <a:t>is an argument that must be confronted by its very merit, and not of the person or the author of the same, Here, the arguer attacks his or her opponent and his defect, lowly stature, or character and the like, (which are irrelevant to the issue) instead of the latter’s very argument itself.</a:t>
            </a:r>
            <a:r>
              <a:rPr lang="en" sz="2100">
                <a:latin typeface="Arial"/>
                <a:ea typeface="Arial"/>
                <a:cs typeface="Arial"/>
                <a:sym typeface="Arial"/>
              </a:rPr>
              <a:t>      	</a:t>
            </a:r>
            <a:endParaRPr sz="2100">
              <a:latin typeface="Arial"/>
              <a:ea typeface="Arial"/>
              <a:cs typeface="Arial"/>
              <a:sym typeface="Arial"/>
            </a:endParaRPr>
          </a:p>
          <a:p>
            <a:pPr indent="0" lvl="0" marL="0" rtl="0" algn="just">
              <a:lnSpc>
                <a:spcPct val="115000"/>
              </a:lnSpc>
              <a:spcBef>
                <a:spcPts val="1200"/>
              </a:spcBef>
              <a:spcAft>
                <a:spcPts val="0"/>
              </a:spcAft>
              <a:buNone/>
            </a:pPr>
            <a:r>
              <a:rPr lang="en" sz="2100">
                <a:latin typeface="Arial"/>
                <a:ea typeface="Arial"/>
                <a:cs typeface="Arial"/>
                <a:sym typeface="Arial"/>
              </a:rPr>
              <a:t> </a:t>
            </a:r>
            <a:endParaRPr sz="2100">
              <a:latin typeface="Arial"/>
              <a:ea typeface="Arial"/>
              <a:cs typeface="Arial"/>
              <a:sym typeface="Arial"/>
            </a:endParaRPr>
          </a:p>
          <a:p>
            <a:pPr indent="12700" lvl="0" marL="0" rtl="0" algn="just">
              <a:lnSpc>
                <a:spcPct val="115000"/>
              </a:lnSpc>
              <a:spcBef>
                <a:spcPts val="1200"/>
              </a:spcBef>
              <a:spcAft>
                <a:spcPts val="0"/>
              </a:spcAft>
              <a:buNone/>
            </a:pPr>
            <a:r>
              <a:t/>
            </a:r>
            <a:endParaRPr b="0" sz="2100">
              <a:latin typeface="Arial"/>
              <a:ea typeface="Arial"/>
              <a:cs typeface="Arial"/>
              <a:sym typeface="Arial"/>
            </a:endParaRPr>
          </a:p>
          <a:p>
            <a:pPr indent="0" lvl="0" marL="0" rtl="0" algn="l">
              <a:spcBef>
                <a:spcPts val="0"/>
              </a:spcBef>
              <a:spcAft>
                <a:spcPts val="0"/>
              </a:spcAft>
              <a:buNone/>
            </a:pPr>
            <a:r>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3" name="Shape 303"/>
        <p:cNvGrpSpPr/>
        <p:nvPr/>
      </p:nvGrpSpPr>
      <p:grpSpPr>
        <a:xfrm>
          <a:off x="0" y="0"/>
          <a:ext cx="0" cy="0"/>
          <a:chOff x="0" y="0"/>
          <a:chExt cx="0" cy="0"/>
        </a:xfrm>
      </p:grpSpPr>
      <p:sp>
        <p:nvSpPr>
          <p:cNvPr id="304" name="Google Shape;304;p45"/>
          <p:cNvSpPr txBox="1"/>
          <p:nvPr>
            <p:ph idx="6" type="subTitle"/>
          </p:nvPr>
        </p:nvSpPr>
        <p:spPr>
          <a:xfrm>
            <a:off x="426850" y="1291200"/>
            <a:ext cx="7331100" cy="3788400"/>
          </a:xfrm>
          <a:prstGeom prst="rect">
            <a:avLst/>
          </a:prstGeom>
        </p:spPr>
        <p:txBody>
          <a:bodyPr anchorCtr="0" anchor="b" bIns="91425" lIns="91425" spcFirstLastPara="1" rIns="91425" wrap="square" tIns="91425">
            <a:noAutofit/>
          </a:bodyPr>
          <a:lstStyle/>
          <a:p>
            <a:pPr indent="0" lvl="0" marL="0" rtl="0" algn="just">
              <a:lnSpc>
                <a:spcPct val="115000"/>
              </a:lnSpc>
              <a:spcBef>
                <a:spcPts val="1200"/>
              </a:spcBef>
              <a:spcAft>
                <a:spcPts val="0"/>
              </a:spcAft>
              <a:buNone/>
            </a:pPr>
            <a:r>
              <a:rPr lang="en" sz="2100">
                <a:latin typeface="Arial"/>
                <a:ea typeface="Arial"/>
                <a:cs typeface="Arial"/>
                <a:sym typeface="Arial"/>
              </a:rPr>
              <a:t>  	</a:t>
            </a:r>
            <a:endParaRPr sz="2100">
              <a:latin typeface="Arial"/>
              <a:ea typeface="Arial"/>
              <a:cs typeface="Arial"/>
              <a:sym typeface="Arial"/>
            </a:endParaRPr>
          </a:p>
          <a:p>
            <a:pPr indent="0" lvl="0" marL="0" rtl="0" algn="just">
              <a:lnSpc>
                <a:spcPct val="115000"/>
              </a:lnSpc>
              <a:spcBef>
                <a:spcPts val="1200"/>
              </a:spcBef>
              <a:spcAft>
                <a:spcPts val="0"/>
              </a:spcAft>
              <a:buNone/>
            </a:pPr>
            <a:r>
              <a:rPr lang="en" sz="2100">
                <a:latin typeface="Arial"/>
                <a:ea typeface="Arial"/>
                <a:cs typeface="Arial"/>
                <a:sym typeface="Arial"/>
              </a:rPr>
              <a:t> </a:t>
            </a:r>
            <a:endParaRPr sz="2100">
              <a:latin typeface="Arial"/>
              <a:ea typeface="Arial"/>
              <a:cs typeface="Arial"/>
              <a:sym typeface="Arial"/>
            </a:endParaRPr>
          </a:p>
          <a:p>
            <a:pPr indent="12700" lvl="0" marL="0" rtl="0" algn="just">
              <a:lnSpc>
                <a:spcPct val="115000"/>
              </a:lnSpc>
              <a:spcBef>
                <a:spcPts val="1200"/>
              </a:spcBef>
              <a:spcAft>
                <a:spcPts val="0"/>
              </a:spcAft>
              <a:buNone/>
            </a:pPr>
            <a:r>
              <a:t/>
            </a:r>
            <a:endParaRPr b="0" sz="2100">
              <a:latin typeface="Arial"/>
              <a:ea typeface="Arial"/>
              <a:cs typeface="Arial"/>
              <a:sym typeface="Arial"/>
            </a:endParaRPr>
          </a:p>
          <a:p>
            <a:pPr indent="0" lvl="0" marL="0" rtl="0" algn="l">
              <a:spcBef>
                <a:spcPts val="0"/>
              </a:spcBef>
              <a:spcAft>
                <a:spcPts val="0"/>
              </a:spcAft>
              <a:buNone/>
            </a:pPr>
            <a:r>
              <a:t/>
            </a:r>
            <a:endParaRPr/>
          </a:p>
        </p:txBody>
      </p:sp>
      <p:sp>
        <p:nvSpPr>
          <p:cNvPr id="305" name="Google Shape;305;p45"/>
          <p:cNvSpPr txBox="1"/>
          <p:nvPr/>
        </p:nvSpPr>
        <p:spPr>
          <a:xfrm>
            <a:off x="533400" y="811000"/>
            <a:ext cx="7096500" cy="3547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2100">
                <a:solidFill>
                  <a:schemeClr val="dk1"/>
                </a:solidFill>
              </a:rPr>
              <a:t>Argumentum ad hominem</a:t>
            </a:r>
            <a:r>
              <a:rPr lang="en" sz="2100">
                <a:solidFill>
                  <a:schemeClr val="dk1"/>
                </a:solidFill>
              </a:rPr>
              <a:t> is committed when the debater befogs the issue, thus evading the arguments of his opponent, and instead directs his attack at the character, personality or belief of his adversary. </a:t>
            </a:r>
            <a:endParaRPr sz="2100">
              <a:solidFill>
                <a:schemeClr val="dk1"/>
              </a:solidFill>
            </a:endParaRPr>
          </a:p>
          <a:p>
            <a:pPr indent="0" lvl="0" marL="0" rtl="0" algn="l">
              <a:spcBef>
                <a:spcPts val="0"/>
              </a:spcBef>
              <a:spcAft>
                <a:spcPts val="0"/>
              </a:spcAft>
              <a:buNone/>
            </a:pPr>
            <a:r>
              <a:t/>
            </a:r>
            <a:endParaRPr sz="2100">
              <a:solidFill>
                <a:schemeClr val="dk1"/>
              </a:solidFill>
            </a:endParaRPr>
          </a:p>
          <a:p>
            <a:pPr indent="0" lvl="0" marL="0" rtl="0" algn="just">
              <a:lnSpc>
                <a:spcPct val="115000"/>
              </a:lnSpc>
              <a:spcBef>
                <a:spcPts val="1200"/>
              </a:spcBef>
              <a:spcAft>
                <a:spcPts val="0"/>
              </a:spcAft>
              <a:buNone/>
            </a:pPr>
            <a:r>
              <a:rPr b="1" lang="en" sz="2100">
                <a:solidFill>
                  <a:schemeClr val="dk1"/>
                </a:solidFill>
              </a:rPr>
              <a:t>Ad hominem arguments</a:t>
            </a:r>
            <a:r>
              <a:rPr lang="en" sz="2100">
                <a:solidFill>
                  <a:schemeClr val="dk1"/>
                </a:solidFill>
              </a:rPr>
              <a:t> try to discredit a claim by attacking its proponents instead of providing a reasoned examination of the claim.  </a:t>
            </a:r>
            <a:endParaRPr sz="2100">
              <a:solidFill>
                <a:schemeClr val="dk1"/>
              </a:solidFill>
            </a:endParaRPr>
          </a:p>
          <a:p>
            <a:pPr indent="0" lvl="0" marL="0" rtl="0" algn="l">
              <a:spcBef>
                <a:spcPts val="1200"/>
              </a:spcBef>
              <a:spcAft>
                <a:spcPts val="0"/>
              </a:spcAft>
              <a:buNone/>
            </a:pPr>
            <a:r>
              <a:t/>
            </a:r>
            <a:endParaRPr sz="2100">
              <a:solidFill>
                <a:schemeClr val="dk1"/>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9" name="Shape 309"/>
        <p:cNvGrpSpPr/>
        <p:nvPr/>
      </p:nvGrpSpPr>
      <p:grpSpPr>
        <a:xfrm>
          <a:off x="0" y="0"/>
          <a:ext cx="0" cy="0"/>
          <a:chOff x="0" y="0"/>
          <a:chExt cx="0" cy="0"/>
        </a:xfrm>
      </p:grpSpPr>
      <p:sp>
        <p:nvSpPr>
          <p:cNvPr id="310" name="Google Shape;310;p46"/>
          <p:cNvSpPr txBox="1"/>
          <p:nvPr>
            <p:ph type="title"/>
          </p:nvPr>
        </p:nvSpPr>
        <p:spPr>
          <a:xfrm>
            <a:off x="397250" y="540300"/>
            <a:ext cx="6576000" cy="30240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b="0" lang="en" sz="2000">
                <a:latin typeface="Arial"/>
                <a:ea typeface="Arial"/>
                <a:cs typeface="Arial"/>
                <a:sym typeface="Arial"/>
              </a:rPr>
              <a:t>The phrase </a:t>
            </a:r>
            <a:r>
              <a:rPr lang="en" sz="2000">
                <a:latin typeface="Arial"/>
                <a:ea typeface="Arial"/>
                <a:cs typeface="Arial"/>
                <a:sym typeface="Arial"/>
              </a:rPr>
              <a:t>ad hominem</a:t>
            </a:r>
            <a:r>
              <a:rPr b="0" lang="en" sz="2000">
                <a:latin typeface="Arial"/>
                <a:ea typeface="Arial"/>
                <a:cs typeface="Arial"/>
                <a:sym typeface="Arial"/>
              </a:rPr>
              <a:t> translates as “against the person.” An </a:t>
            </a:r>
            <a:r>
              <a:rPr lang="en" sz="2000">
                <a:latin typeface="Arial"/>
                <a:ea typeface="Arial"/>
                <a:cs typeface="Arial"/>
                <a:sym typeface="Arial"/>
              </a:rPr>
              <a:t>ad hominem argument</a:t>
            </a:r>
            <a:r>
              <a:rPr b="0" lang="en" sz="2000">
                <a:latin typeface="Arial"/>
                <a:ea typeface="Arial"/>
                <a:cs typeface="Arial"/>
                <a:sym typeface="Arial"/>
              </a:rPr>
              <a:t> is one in which the thrust is directed, not at a conclusion, but at some person who defends the conclusion in dispute. An important qualification is called for at this point. </a:t>
            </a:r>
            <a:r>
              <a:rPr lang="en" sz="2000">
                <a:latin typeface="Arial"/>
                <a:ea typeface="Arial"/>
                <a:cs typeface="Arial"/>
                <a:sym typeface="Arial"/>
              </a:rPr>
              <a:t>Ad hominem arguments</a:t>
            </a:r>
            <a:r>
              <a:rPr b="0" lang="en" sz="2000">
                <a:latin typeface="Arial"/>
                <a:ea typeface="Arial"/>
                <a:cs typeface="Arial"/>
                <a:sym typeface="Arial"/>
              </a:rPr>
              <a:t> are fallacious (and often unfair to the adversary) because an attack against some person is generally not relevant to the objective merits of the argument that person has put forward. </a:t>
            </a:r>
            <a:endParaRPr sz="2000"/>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4" name="Shape 314"/>
        <p:cNvGrpSpPr/>
        <p:nvPr/>
      </p:nvGrpSpPr>
      <p:grpSpPr>
        <a:xfrm>
          <a:off x="0" y="0"/>
          <a:ext cx="0" cy="0"/>
          <a:chOff x="0" y="0"/>
          <a:chExt cx="0" cy="0"/>
        </a:xfrm>
      </p:grpSpPr>
      <p:sp>
        <p:nvSpPr>
          <p:cNvPr id="315" name="Google Shape;315;p47"/>
          <p:cNvSpPr txBox="1"/>
          <p:nvPr>
            <p:ph idx="6" type="subTitle"/>
          </p:nvPr>
        </p:nvSpPr>
        <p:spPr>
          <a:xfrm>
            <a:off x="426850" y="85375"/>
            <a:ext cx="7331100" cy="4289700"/>
          </a:xfrm>
          <a:prstGeom prst="rect">
            <a:avLst/>
          </a:prstGeom>
        </p:spPr>
        <p:txBody>
          <a:bodyPr anchorCtr="0" anchor="b" bIns="91425" lIns="91425" spcFirstLastPara="1" rIns="91425" wrap="square" tIns="91425">
            <a:noAutofit/>
          </a:bodyPr>
          <a:lstStyle/>
          <a:p>
            <a:pPr indent="0" lvl="0" marL="0" rtl="0" algn="just">
              <a:lnSpc>
                <a:spcPct val="115000"/>
              </a:lnSpc>
              <a:spcBef>
                <a:spcPts val="1200"/>
              </a:spcBef>
              <a:spcAft>
                <a:spcPts val="0"/>
              </a:spcAft>
              <a:buNone/>
            </a:pPr>
            <a:r>
              <a:rPr b="0" lang="en" sz="2000">
                <a:latin typeface="Arial"/>
                <a:ea typeface="Arial"/>
                <a:cs typeface="Arial"/>
                <a:sym typeface="Arial"/>
              </a:rPr>
              <a:t>1.</a:t>
            </a:r>
            <a:r>
              <a:rPr b="0" lang="en" sz="2000">
                <a:latin typeface="Times New Roman"/>
                <a:ea typeface="Times New Roman"/>
                <a:cs typeface="Times New Roman"/>
                <a:sym typeface="Times New Roman"/>
              </a:rPr>
              <a:t>    </a:t>
            </a:r>
            <a:r>
              <a:rPr lang="en" sz="2000">
                <a:latin typeface="Arial"/>
                <a:ea typeface="Arial"/>
                <a:cs typeface="Arial"/>
                <a:sym typeface="Arial"/>
              </a:rPr>
              <a:t>Ad hominem abusive fallacies </a:t>
            </a:r>
            <a:r>
              <a:rPr b="0" lang="en" sz="2000">
                <a:latin typeface="Arial"/>
                <a:ea typeface="Arial"/>
                <a:cs typeface="Arial"/>
                <a:sym typeface="Arial"/>
              </a:rPr>
              <a:t>attack a person’s age, character, family, gender, ethnicity, social or economic status. Personality, appearance, dress, behavior or professional, political or religious affiliations, and suggest not accepting such a person’s views.</a:t>
            </a:r>
            <a:endParaRPr b="0" sz="2000">
              <a:latin typeface="Arial"/>
              <a:ea typeface="Arial"/>
              <a:cs typeface="Arial"/>
              <a:sym typeface="Arial"/>
            </a:endParaRPr>
          </a:p>
          <a:p>
            <a:pPr indent="12700" lvl="0" marL="0" rtl="0" algn="just">
              <a:lnSpc>
                <a:spcPct val="115000"/>
              </a:lnSpc>
              <a:spcBef>
                <a:spcPts val="1200"/>
              </a:spcBef>
              <a:spcAft>
                <a:spcPts val="0"/>
              </a:spcAft>
              <a:buNone/>
            </a:pPr>
            <a:r>
              <a:rPr lang="en" sz="2000">
                <a:latin typeface="Arial"/>
                <a:ea typeface="Arial"/>
                <a:cs typeface="Arial"/>
                <a:sym typeface="Arial"/>
              </a:rPr>
              <a:t>• Abusive</a:t>
            </a:r>
            <a:endParaRPr sz="2000">
              <a:latin typeface="Arial"/>
              <a:ea typeface="Arial"/>
              <a:cs typeface="Arial"/>
              <a:sym typeface="Arial"/>
            </a:endParaRPr>
          </a:p>
          <a:p>
            <a:pPr indent="12700" lvl="0" marL="0" rtl="0" algn="just">
              <a:lnSpc>
                <a:spcPct val="115000"/>
              </a:lnSpc>
              <a:spcBef>
                <a:spcPts val="1200"/>
              </a:spcBef>
              <a:spcAft>
                <a:spcPts val="0"/>
              </a:spcAft>
              <a:buNone/>
            </a:pPr>
            <a:r>
              <a:rPr b="0" lang="en" sz="2000">
                <a:latin typeface="Arial"/>
                <a:ea typeface="Arial"/>
                <a:cs typeface="Arial"/>
                <a:sym typeface="Arial"/>
              </a:rPr>
              <a:t>One is tempted, in heated argument, to disparage the character of one’s opponents, to deny their intelligence or reasonableness, to question their understanding, or their seriousness, or even their integrity. </a:t>
            </a:r>
            <a:endParaRPr b="0" sz="2000">
              <a:latin typeface="Arial"/>
              <a:ea typeface="Arial"/>
              <a:cs typeface="Arial"/>
              <a:sym typeface="Arial"/>
            </a:endParaRPr>
          </a:p>
          <a:p>
            <a:pPr indent="0" lvl="0" marL="0" rtl="0" algn="l">
              <a:spcBef>
                <a:spcPts val="0"/>
              </a:spcBef>
              <a:spcAft>
                <a:spcPts val="0"/>
              </a:spcAft>
              <a:buNone/>
            </a:pPr>
            <a:r>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9" name="Shape 319"/>
        <p:cNvGrpSpPr/>
        <p:nvPr/>
      </p:nvGrpSpPr>
      <p:grpSpPr>
        <a:xfrm>
          <a:off x="0" y="0"/>
          <a:ext cx="0" cy="0"/>
          <a:chOff x="0" y="0"/>
          <a:chExt cx="0" cy="0"/>
        </a:xfrm>
      </p:grpSpPr>
      <p:sp>
        <p:nvSpPr>
          <p:cNvPr id="320" name="Google Shape;320;p48"/>
          <p:cNvSpPr txBox="1"/>
          <p:nvPr>
            <p:ph idx="6" type="subTitle"/>
          </p:nvPr>
        </p:nvSpPr>
        <p:spPr>
          <a:xfrm>
            <a:off x="426850" y="2080875"/>
            <a:ext cx="8515500" cy="2294100"/>
          </a:xfrm>
          <a:prstGeom prst="rect">
            <a:avLst/>
          </a:prstGeom>
        </p:spPr>
        <p:txBody>
          <a:bodyPr anchorCtr="0" anchor="b" bIns="91425" lIns="91425" spcFirstLastPara="1" rIns="91425" wrap="square" tIns="91425">
            <a:noAutofit/>
          </a:bodyPr>
          <a:lstStyle/>
          <a:p>
            <a:pPr indent="0" lvl="0" marL="0" rtl="0" algn="just">
              <a:lnSpc>
                <a:spcPct val="115000"/>
              </a:lnSpc>
              <a:spcBef>
                <a:spcPts val="1200"/>
              </a:spcBef>
              <a:spcAft>
                <a:spcPts val="0"/>
              </a:spcAft>
              <a:buNone/>
            </a:pPr>
            <a:r>
              <a:rPr b="0" lang="en" sz="1900">
                <a:latin typeface="Arial"/>
                <a:ea typeface="Arial"/>
                <a:cs typeface="Arial"/>
                <a:sym typeface="Arial"/>
              </a:rPr>
              <a:t>2.</a:t>
            </a:r>
            <a:r>
              <a:rPr b="0" lang="en" sz="1900">
                <a:latin typeface="Times New Roman"/>
                <a:ea typeface="Times New Roman"/>
                <a:cs typeface="Times New Roman"/>
                <a:sym typeface="Times New Roman"/>
              </a:rPr>
              <a:t>    </a:t>
            </a:r>
            <a:r>
              <a:rPr lang="en" sz="1900">
                <a:latin typeface="Arial"/>
                <a:ea typeface="Arial"/>
                <a:cs typeface="Arial"/>
                <a:sym typeface="Arial"/>
              </a:rPr>
              <a:t>Circumstantial ad hominem fallacies</a:t>
            </a:r>
            <a:r>
              <a:rPr b="0" lang="en" sz="1900">
                <a:latin typeface="Arial"/>
                <a:ea typeface="Arial"/>
                <a:cs typeface="Arial"/>
                <a:sym typeface="Arial"/>
              </a:rPr>
              <a:t> (similar to vested interest fallacies) attempt refute a claim by arguing that its proponents endorse two or more conflicting propositions, and so we may disregard one or all of those judgments.</a:t>
            </a:r>
            <a:endParaRPr b="0" sz="1900">
              <a:latin typeface="Arial"/>
              <a:ea typeface="Arial"/>
              <a:cs typeface="Arial"/>
              <a:sym typeface="Arial"/>
            </a:endParaRPr>
          </a:p>
          <a:p>
            <a:pPr indent="12700" lvl="0" marL="0" rtl="0" algn="just">
              <a:lnSpc>
                <a:spcPct val="115000"/>
              </a:lnSpc>
              <a:spcBef>
                <a:spcPts val="1200"/>
              </a:spcBef>
              <a:spcAft>
                <a:spcPts val="0"/>
              </a:spcAft>
              <a:buNone/>
            </a:pPr>
            <a:r>
              <a:rPr lang="en" sz="1900">
                <a:latin typeface="Arial"/>
                <a:ea typeface="Arial"/>
                <a:cs typeface="Arial"/>
                <a:sym typeface="Arial"/>
              </a:rPr>
              <a:t>• Circumstantial</a:t>
            </a:r>
            <a:endParaRPr sz="1900">
              <a:latin typeface="Arial"/>
              <a:ea typeface="Arial"/>
              <a:cs typeface="Arial"/>
              <a:sym typeface="Arial"/>
            </a:endParaRPr>
          </a:p>
          <a:p>
            <a:pPr indent="12700" lvl="0" marL="0" rtl="0" algn="just">
              <a:lnSpc>
                <a:spcPct val="115000"/>
              </a:lnSpc>
              <a:spcBef>
                <a:spcPts val="1200"/>
              </a:spcBef>
              <a:spcAft>
                <a:spcPts val="0"/>
              </a:spcAft>
              <a:buNone/>
            </a:pPr>
            <a:r>
              <a:rPr b="0" lang="en" sz="1900">
                <a:latin typeface="Arial"/>
                <a:ea typeface="Arial"/>
                <a:cs typeface="Arial"/>
                <a:sym typeface="Arial"/>
              </a:rPr>
              <a:t>The circumstances of one who makes (or rejects) some claim have no more bearing on the truth of what is claimed than does his character. The mistake made in the circumstantial form of the ad hominem fallacy is to treat those personal circumstances as the premise of an opposing argument.</a:t>
            </a:r>
            <a:endParaRPr b="0" sz="1900">
              <a:latin typeface="Arial"/>
              <a:ea typeface="Arial"/>
              <a:cs typeface="Arial"/>
              <a:sym typeface="Arial"/>
            </a:endParaRPr>
          </a:p>
          <a:p>
            <a:pPr indent="12700" lvl="0" marL="0" rtl="0" algn="just">
              <a:lnSpc>
                <a:spcPct val="115000"/>
              </a:lnSpc>
              <a:spcBef>
                <a:spcPts val="1200"/>
              </a:spcBef>
              <a:spcAft>
                <a:spcPts val="0"/>
              </a:spcAft>
              <a:buNone/>
            </a:pPr>
            <a:r>
              <a:t/>
            </a:r>
            <a:endParaRPr b="0" sz="2000">
              <a:latin typeface="Arial"/>
              <a:ea typeface="Arial"/>
              <a:cs typeface="Arial"/>
              <a:sym typeface="Arial"/>
            </a:endParaRPr>
          </a:p>
          <a:p>
            <a:pPr indent="0" lvl="0" marL="0" rtl="0" algn="l">
              <a:spcBef>
                <a:spcPts val="0"/>
              </a:spcBef>
              <a:spcAft>
                <a:spcPts val="0"/>
              </a:spcAft>
              <a:buNone/>
            </a:pPr>
            <a:r>
              <a:t/>
            </a:r>
            <a:endParaRPr/>
          </a:p>
        </p:txBody>
      </p:sp>
      <p:cxnSp>
        <p:nvCxnSpPr>
          <p:cNvPr id="321" name="Google Shape;321;p48"/>
          <p:cNvCxnSpPr/>
          <p:nvPr/>
        </p:nvCxnSpPr>
        <p:spPr>
          <a:xfrm>
            <a:off x="266700" y="3773175"/>
            <a:ext cx="8610600" cy="0"/>
          </a:xfrm>
          <a:prstGeom prst="straightConnector1">
            <a:avLst/>
          </a:prstGeom>
          <a:noFill/>
          <a:ln cap="flat" cmpd="sng" w="9525">
            <a:solidFill>
              <a:schemeClr val="dk1"/>
            </a:solidFill>
            <a:prstDash val="solid"/>
            <a:round/>
            <a:headEnd len="med" w="med" type="none"/>
            <a:tailEnd len="med" w="med" type="none"/>
          </a:ln>
        </p:spPr>
      </p:cxn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5" name="Shape 325"/>
        <p:cNvGrpSpPr/>
        <p:nvPr/>
      </p:nvGrpSpPr>
      <p:grpSpPr>
        <a:xfrm>
          <a:off x="0" y="0"/>
          <a:ext cx="0" cy="0"/>
          <a:chOff x="0" y="0"/>
          <a:chExt cx="0" cy="0"/>
        </a:xfrm>
      </p:grpSpPr>
      <p:sp>
        <p:nvSpPr>
          <p:cNvPr id="326" name="Google Shape;326;p49"/>
          <p:cNvSpPr txBox="1"/>
          <p:nvPr>
            <p:ph idx="6" type="subTitle"/>
          </p:nvPr>
        </p:nvSpPr>
        <p:spPr>
          <a:xfrm>
            <a:off x="426850" y="2080875"/>
            <a:ext cx="8515500" cy="2294100"/>
          </a:xfrm>
          <a:prstGeom prst="rect">
            <a:avLst/>
          </a:prstGeom>
        </p:spPr>
        <p:txBody>
          <a:bodyPr anchorCtr="0" anchor="b" bIns="91425" lIns="91425" spcFirstLastPara="1" rIns="91425" wrap="square" tIns="91425">
            <a:noAutofit/>
          </a:bodyPr>
          <a:lstStyle/>
          <a:p>
            <a:pPr indent="0" lvl="0" marL="0" rtl="0" algn="just">
              <a:lnSpc>
                <a:spcPct val="115000"/>
              </a:lnSpc>
              <a:spcBef>
                <a:spcPts val="1200"/>
              </a:spcBef>
              <a:spcAft>
                <a:spcPts val="0"/>
              </a:spcAft>
              <a:buNone/>
            </a:pPr>
            <a:r>
              <a:rPr b="0" lang="en" sz="2100">
                <a:latin typeface="Arial"/>
                <a:ea typeface="Arial"/>
                <a:cs typeface="Arial"/>
                <a:sym typeface="Arial"/>
              </a:rPr>
              <a:t>3.</a:t>
            </a:r>
            <a:r>
              <a:rPr b="0" lang="en" sz="2100">
                <a:latin typeface="Times New Roman"/>
                <a:ea typeface="Times New Roman"/>
                <a:cs typeface="Times New Roman"/>
                <a:sym typeface="Times New Roman"/>
              </a:rPr>
              <a:t>    </a:t>
            </a:r>
            <a:r>
              <a:rPr lang="en" sz="2100">
                <a:latin typeface="Arial"/>
                <a:ea typeface="Arial"/>
                <a:cs typeface="Arial"/>
                <a:sym typeface="Arial"/>
              </a:rPr>
              <a:t>Vested interest fallacies </a:t>
            </a:r>
            <a:r>
              <a:rPr b="0" lang="en" sz="2100">
                <a:latin typeface="Arial"/>
                <a:ea typeface="Arial"/>
                <a:cs typeface="Arial"/>
                <a:sym typeface="Arial"/>
              </a:rPr>
              <a:t>attempt to refute a claim by arguing that its proponents are motivated by the desire to gain something; they suggest that if not for this vested interest, the arguer would hold a different view, and so we should discount their views.</a:t>
            </a:r>
            <a:endParaRPr b="0" sz="2100">
              <a:latin typeface="Arial"/>
              <a:ea typeface="Arial"/>
              <a:cs typeface="Arial"/>
              <a:sym typeface="Arial"/>
            </a:endParaRPr>
          </a:p>
          <a:p>
            <a:pPr indent="12700" lvl="0" marL="0" rtl="0" algn="just">
              <a:lnSpc>
                <a:spcPct val="115000"/>
              </a:lnSpc>
              <a:spcBef>
                <a:spcPts val="1200"/>
              </a:spcBef>
              <a:spcAft>
                <a:spcPts val="0"/>
              </a:spcAft>
              <a:buNone/>
            </a:pPr>
            <a:r>
              <a:t/>
            </a:r>
            <a:endParaRPr b="0" sz="2100">
              <a:latin typeface="Arial"/>
              <a:ea typeface="Arial"/>
              <a:cs typeface="Arial"/>
              <a:sym typeface="Arial"/>
            </a:endParaRPr>
          </a:p>
          <a:p>
            <a:pPr indent="12700" lvl="0" marL="0" rtl="0" algn="just">
              <a:lnSpc>
                <a:spcPct val="115000"/>
              </a:lnSpc>
              <a:spcBef>
                <a:spcPts val="1200"/>
              </a:spcBef>
              <a:spcAft>
                <a:spcPts val="0"/>
              </a:spcAft>
              <a:buNone/>
            </a:pPr>
            <a:r>
              <a:t/>
            </a:r>
            <a:endParaRPr b="0" sz="2000">
              <a:latin typeface="Arial"/>
              <a:ea typeface="Arial"/>
              <a:cs typeface="Arial"/>
              <a:sym typeface="Arial"/>
            </a:endParaRPr>
          </a:p>
          <a:p>
            <a:pPr indent="0" lvl="0" marL="0" rtl="0" algn="l">
              <a:spcBef>
                <a:spcPts val="0"/>
              </a:spcBef>
              <a:spcAft>
                <a:spcPts val="0"/>
              </a:spcAft>
              <a:buNone/>
            </a:pPr>
            <a:r>
              <a:t/>
            </a:r>
            <a:endParaRPr/>
          </a:p>
        </p:txBody>
      </p:sp>
      <p:cxnSp>
        <p:nvCxnSpPr>
          <p:cNvPr id="327" name="Google Shape;327;p49"/>
          <p:cNvCxnSpPr/>
          <p:nvPr/>
        </p:nvCxnSpPr>
        <p:spPr>
          <a:xfrm>
            <a:off x="266700" y="1303075"/>
            <a:ext cx="8610600" cy="0"/>
          </a:xfrm>
          <a:prstGeom prst="straightConnector1">
            <a:avLst/>
          </a:prstGeom>
          <a:noFill/>
          <a:ln cap="flat" cmpd="sng" w="9525">
            <a:solidFill>
              <a:schemeClr val="dk1"/>
            </a:solidFill>
            <a:prstDash val="solid"/>
            <a:round/>
            <a:headEnd len="med" w="med" type="none"/>
            <a:tailEnd len="med" w="med" type="none"/>
          </a:ln>
        </p:spPr>
      </p:cxnSp>
      <p:cxnSp>
        <p:nvCxnSpPr>
          <p:cNvPr id="328" name="Google Shape;328;p49"/>
          <p:cNvCxnSpPr/>
          <p:nvPr/>
        </p:nvCxnSpPr>
        <p:spPr>
          <a:xfrm>
            <a:off x="266700" y="3071525"/>
            <a:ext cx="8610600" cy="0"/>
          </a:xfrm>
          <a:prstGeom prst="straightConnector1">
            <a:avLst/>
          </a:prstGeom>
          <a:noFill/>
          <a:ln cap="flat" cmpd="sng" w="9525">
            <a:solidFill>
              <a:schemeClr val="dk1"/>
            </a:solidFill>
            <a:prstDash val="solid"/>
            <a:round/>
            <a:headEnd len="med" w="med" type="none"/>
            <a:tailEnd len="med" w="med" type="none"/>
          </a:ln>
        </p:spPr>
      </p:cxnSp>
      <p:cxnSp>
        <p:nvCxnSpPr>
          <p:cNvPr id="329" name="Google Shape;329;p49"/>
          <p:cNvCxnSpPr/>
          <p:nvPr/>
        </p:nvCxnSpPr>
        <p:spPr>
          <a:xfrm>
            <a:off x="266700" y="3773175"/>
            <a:ext cx="8610600" cy="0"/>
          </a:xfrm>
          <a:prstGeom prst="straightConnector1">
            <a:avLst/>
          </a:prstGeom>
          <a:noFill/>
          <a:ln cap="flat" cmpd="sng" w="9525">
            <a:solidFill>
              <a:schemeClr val="dk1"/>
            </a:solidFill>
            <a:prstDash val="solid"/>
            <a:round/>
            <a:headEnd len="med" w="med" type="none"/>
            <a:tailEnd len="med" w="med" type="none"/>
          </a:ln>
        </p:spPr>
      </p:cxn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3" name="Shape 333"/>
        <p:cNvGrpSpPr/>
        <p:nvPr/>
      </p:nvGrpSpPr>
      <p:grpSpPr>
        <a:xfrm>
          <a:off x="0" y="0"/>
          <a:ext cx="0" cy="0"/>
          <a:chOff x="0" y="0"/>
          <a:chExt cx="0" cy="0"/>
        </a:xfrm>
      </p:grpSpPr>
      <p:sp>
        <p:nvSpPr>
          <p:cNvPr id="334" name="Google Shape;334;p50"/>
          <p:cNvSpPr txBox="1"/>
          <p:nvPr>
            <p:ph idx="6" type="subTitle"/>
          </p:nvPr>
        </p:nvSpPr>
        <p:spPr>
          <a:xfrm>
            <a:off x="426850" y="2080875"/>
            <a:ext cx="7821900" cy="3062700"/>
          </a:xfrm>
          <a:prstGeom prst="rect">
            <a:avLst/>
          </a:prstGeom>
        </p:spPr>
        <p:txBody>
          <a:bodyPr anchorCtr="0" anchor="b" bIns="91425" lIns="91425" spcFirstLastPara="1" rIns="91425" wrap="square" tIns="91425">
            <a:noAutofit/>
          </a:bodyPr>
          <a:lstStyle/>
          <a:p>
            <a:pPr indent="0" lvl="0" marL="0" rtl="0" algn="just">
              <a:lnSpc>
                <a:spcPct val="115000"/>
              </a:lnSpc>
              <a:spcBef>
                <a:spcPts val="1200"/>
              </a:spcBef>
              <a:spcAft>
                <a:spcPts val="0"/>
              </a:spcAft>
              <a:buNone/>
            </a:pPr>
            <a:r>
              <a:rPr b="0" lang="en" sz="2100">
                <a:latin typeface="Arial"/>
                <a:ea typeface="Arial"/>
                <a:cs typeface="Arial"/>
                <a:sym typeface="Arial"/>
              </a:rPr>
              <a:t>4.</a:t>
            </a:r>
            <a:r>
              <a:rPr b="0" lang="en" sz="2100">
                <a:latin typeface="Times New Roman"/>
                <a:ea typeface="Times New Roman"/>
                <a:cs typeface="Times New Roman"/>
                <a:sym typeface="Times New Roman"/>
              </a:rPr>
              <a:t>    </a:t>
            </a:r>
            <a:r>
              <a:rPr lang="en" sz="2100">
                <a:latin typeface="Arial"/>
                <a:ea typeface="Arial"/>
                <a:cs typeface="Arial"/>
                <a:sym typeface="Arial"/>
              </a:rPr>
              <a:t>Tu quoque (“you too”) fallacies</a:t>
            </a:r>
            <a:r>
              <a:rPr b="0" lang="en" sz="2100">
                <a:latin typeface="Arial"/>
                <a:ea typeface="Arial"/>
                <a:cs typeface="Arial"/>
                <a:sym typeface="Arial"/>
              </a:rPr>
              <a:t> attempt to refute a claim by attacking its proponent on the grounds that he or she is a hypocrite, upholds a double standard of conduct, or is inconsistent in enforcing a principle, suggesting that the arguer is unqualified to make claim, and we should not accept the claim.  But there is an important distinction between a person’s words and actions.</a:t>
            </a:r>
            <a:endParaRPr b="0" sz="2100">
              <a:latin typeface="Arial"/>
              <a:ea typeface="Arial"/>
              <a:cs typeface="Arial"/>
              <a:sym typeface="Arial"/>
            </a:endParaRPr>
          </a:p>
          <a:p>
            <a:pPr indent="0" lvl="0" marL="0" rtl="0" algn="just">
              <a:lnSpc>
                <a:spcPct val="115000"/>
              </a:lnSpc>
              <a:spcBef>
                <a:spcPts val="1200"/>
              </a:spcBef>
              <a:spcAft>
                <a:spcPts val="0"/>
              </a:spcAft>
              <a:buNone/>
            </a:pPr>
            <a:r>
              <a:t/>
            </a:r>
            <a:endParaRPr b="0" sz="2100">
              <a:latin typeface="Arial"/>
              <a:ea typeface="Arial"/>
              <a:cs typeface="Arial"/>
              <a:sym typeface="Arial"/>
            </a:endParaRPr>
          </a:p>
          <a:p>
            <a:pPr indent="12700" lvl="0" marL="0" rtl="0" algn="just">
              <a:lnSpc>
                <a:spcPct val="115000"/>
              </a:lnSpc>
              <a:spcBef>
                <a:spcPts val="1200"/>
              </a:spcBef>
              <a:spcAft>
                <a:spcPts val="0"/>
              </a:spcAft>
              <a:buNone/>
            </a:pPr>
            <a:r>
              <a:t/>
            </a:r>
            <a:endParaRPr b="0" sz="2100">
              <a:latin typeface="Arial"/>
              <a:ea typeface="Arial"/>
              <a:cs typeface="Arial"/>
              <a:sym typeface="Arial"/>
            </a:endParaRPr>
          </a:p>
          <a:p>
            <a:pPr indent="12700" lvl="0" marL="0" rtl="0" algn="just">
              <a:lnSpc>
                <a:spcPct val="115000"/>
              </a:lnSpc>
              <a:spcBef>
                <a:spcPts val="1200"/>
              </a:spcBef>
              <a:spcAft>
                <a:spcPts val="0"/>
              </a:spcAft>
              <a:buNone/>
            </a:pPr>
            <a:r>
              <a:t/>
            </a:r>
            <a:endParaRPr b="0" sz="2000">
              <a:latin typeface="Arial"/>
              <a:ea typeface="Arial"/>
              <a:cs typeface="Arial"/>
              <a:sym typeface="Arial"/>
            </a:endParaRPr>
          </a:p>
          <a:p>
            <a:pPr indent="0" lvl="0" marL="0" rtl="0" algn="l">
              <a:spcBef>
                <a:spcPts val="0"/>
              </a:spcBef>
              <a:spcAft>
                <a:spcPts val="0"/>
              </a:spcAft>
              <a:buNone/>
            </a:pPr>
            <a:r>
              <a:t/>
            </a:r>
            <a:endParaRPr/>
          </a:p>
        </p:txBody>
      </p:sp>
      <p:cxnSp>
        <p:nvCxnSpPr>
          <p:cNvPr id="335" name="Google Shape;335;p50"/>
          <p:cNvCxnSpPr/>
          <p:nvPr/>
        </p:nvCxnSpPr>
        <p:spPr>
          <a:xfrm>
            <a:off x="266700" y="407014"/>
            <a:ext cx="8610600" cy="0"/>
          </a:xfrm>
          <a:prstGeom prst="straightConnector1">
            <a:avLst/>
          </a:prstGeom>
          <a:noFill/>
          <a:ln cap="flat" cmpd="sng" w="9525">
            <a:solidFill>
              <a:schemeClr val="dk1"/>
            </a:solidFill>
            <a:prstDash val="solid"/>
            <a:round/>
            <a:headEnd len="med" w="med" type="none"/>
            <a:tailEnd len="med" w="med" type="none"/>
          </a:ln>
        </p:spPr>
      </p:cxnSp>
      <p:cxnSp>
        <p:nvCxnSpPr>
          <p:cNvPr id="336" name="Google Shape;336;p50"/>
          <p:cNvCxnSpPr/>
          <p:nvPr/>
        </p:nvCxnSpPr>
        <p:spPr>
          <a:xfrm>
            <a:off x="266700" y="3773175"/>
            <a:ext cx="8610600" cy="0"/>
          </a:xfrm>
          <a:prstGeom prst="straightConnector1">
            <a:avLst/>
          </a:prstGeom>
          <a:noFill/>
          <a:ln cap="flat" cmpd="sng" w="9525">
            <a:solidFill>
              <a:schemeClr val="dk1"/>
            </a:solidFill>
            <a:prstDash val="solid"/>
            <a:round/>
            <a:headEnd len="med" w="med" type="none"/>
            <a:tailEnd len="med" w="med" type="none"/>
          </a:ln>
        </p:spPr>
      </p:cxn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0" name="Shape 340"/>
        <p:cNvGrpSpPr/>
        <p:nvPr/>
      </p:nvGrpSpPr>
      <p:grpSpPr>
        <a:xfrm>
          <a:off x="0" y="0"/>
          <a:ext cx="0" cy="0"/>
          <a:chOff x="0" y="0"/>
          <a:chExt cx="0" cy="0"/>
        </a:xfrm>
      </p:grpSpPr>
      <p:sp>
        <p:nvSpPr>
          <p:cNvPr id="341" name="Google Shape;341;p51"/>
          <p:cNvSpPr txBox="1"/>
          <p:nvPr>
            <p:ph idx="6" type="subTitle"/>
          </p:nvPr>
        </p:nvSpPr>
        <p:spPr>
          <a:xfrm>
            <a:off x="426850" y="2080875"/>
            <a:ext cx="7821900" cy="3062700"/>
          </a:xfrm>
          <a:prstGeom prst="rect">
            <a:avLst/>
          </a:prstGeom>
        </p:spPr>
        <p:txBody>
          <a:bodyPr anchorCtr="0" anchor="b" bIns="91425" lIns="91425" spcFirstLastPara="1" rIns="91425" wrap="square" tIns="91425">
            <a:noAutofit/>
          </a:bodyPr>
          <a:lstStyle/>
          <a:p>
            <a:pPr indent="0" lvl="0" marL="0" rtl="0" algn="just">
              <a:lnSpc>
                <a:spcPct val="115000"/>
              </a:lnSpc>
              <a:spcBef>
                <a:spcPts val="1200"/>
              </a:spcBef>
              <a:spcAft>
                <a:spcPts val="0"/>
              </a:spcAft>
              <a:buNone/>
            </a:pPr>
            <a:r>
              <a:rPr b="0" lang="en" sz="2100">
                <a:latin typeface="Arial"/>
                <a:ea typeface="Arial"/>
                <a:cs typeface="Arial"/>
                <a:sym typeface="Arial"/>
              </a:rPr>
              <a:t>5</a:t>
            </a:r>
            <a:r>
              <a:rPr b="0" lang="en" sz="2100">
                <a:latin typeface="Arial"/>
                <a:ea typeface="Arial"/>
                <a:cs typeface="Arial"/>
                <a:sym typeface="Arial"/>
              </a:rPr>
              <a:t>.</a:t>
            </a:r>
            <a:r>
              <a:rPr b="0" lang="en" sz="2100">
                <a:latin typeface="Times New Roman"/>
                <a:ea typeface="Times New Roman"/>
                <a:cs typeface="Times New Roman"/>
                <a:sym typeface="Times New Roman"/>
              </a:rPr>
              <a:t> </a:t>
            </a:r>
            <a:r>
              <a:rPr b="0" lang="en" sz="2200">
                <a:latin typeface="Times New Roman"/>
                <a:ea typeface="Times New Roman"/>
                <a:cs typeface="Times New Roman"/>
                <a:sym typeface="Times New Roman"/>
              </a:rPr>
              <a:t>   </a:t>
            </a:r>
            <a:r>
              <a:rPr b="0" lang="en" sz="2200">
                <a:latin typeface="Arial"/>
                <a:ea typeface="Arial"/>
                <a:cs typeface="Arial"/>
                <a:sym typeface="Arial"/>
              </a:rPr>
              <a:t>The </a:t>
            </a:r>
            <a:r>
              <a:rPr lang="en" sz="2200">
                <a:latin typeface="Arial"/>
                <a:ea typeface="Arial"/>
                <a:cs typeface="Arial"/>
                <a:sym typeface="Arial"/>
              </a:rPr>
              <a:t>fallacy of guilt by association</a:t>
            </a:r>
            <a:r>
              <a:rPr b="0" lang="en" sz="2200">
                <a:latin typeface="Arial"/>
                <a:ea typeface="Arial"/>
                <a:cs typeface="Arial"/>
                <a:sym typeface="Arial"/>
              </a:rPr>
              <a:t> (</a:t>
            </a:r>
            <a:r>
              <a:rPr lang="en" sz="2200">
                <a:latin typeface="Arial"/>
                <a:ea typeface="Arial"/>
                <a:cs typeface="Arial"/>
                <a:sym typeface="Arial"/>
              </a:rPr>
              <a:t>or poisoning the well</a:t>
            </a:r>
            <a:r>
              <a:rPr b="0" lang="en" sz="2200">
                <a:latin typeface="Arial"/>
                <a:ea typeface="Arial"/>
                <a:cs typeface="Arial"/>
                <a:sym typeface="Arial"/>
              </a:rPr>
              <a:t>) attempts to repudiate a claim by attacking not the claim’s proponent, but the reputation of those with whom they associate or agree.</a:t>
            </a:r>
            <a:endParaRPr b="0" sz="2200">
              <a:latin typeface="Arial"/>
              <a:ea typeface="Arial"/>
              <a:cs typeface="Arial"/>
              <a:sym typeface="Arial"/>
            </a:endParaRPr>
          </a:p>
          <a:p>
            <a:pPr indent="0" lvl="0" marL="0" rtl="0" algn="just">
              <a:lnSpc>
                <a:spcPct val="115000"/>
              </a:lnSpc>
              <a:spcBef>
                <a:spcPts val="1200"/>
              </a:spcBef>
              <a:spcAft>
                <a:spcPts val="0"/>
              </a:spcAft>
              <a:buNone/>
            </a:pPr>
            <a:r>
              <a:t/>
            </a:r>
            <a:endParaRPr sz="2100">
              <a:latin typeface="Arial"/>
              <a:ea typeface="Arial"/>
              <a:cs typeface="Arial"/>
              <a:sym typeface="Arial"/>
            </a:endParaRPr>
          </a:p>
          <a:p>
            <a:pPr indent="12700" lvl="0" marL="0" rtl="0" algn="just">
              <a:lnSpc>
                <a:spcPct val="115000"/>
              </a:lnSpc>
              <a:spcBef>
                <a:spcPts val="1200"/>
              </a:spcBef>
              <a:spcAft>
                <a:spcPts val="0"/>
              </a:spcAft>
              <a:buNone/>
            </a:pPr>
            <a:r>
              <a:t/>
            </a:r>
            <a:endParaRPr b="0" sz="2100">
              <a:latin typeface="Arial"/>
              <a:ea typeface="Arial"/>
              <a:cs typeface="Arial"/>
              <a:sym typeface="Arial"/>
            </a:endParaRPr>
          </a:p>
          <a:p>
            <a:pPr indent="12700" lvl="0" marL="0" rtl="0" algn="just">
              <a:lnSpc>
                <a:spcPct val="115000"/>
              </a:lnSpc>
              <a:spcBef>
                <a:spcPts val="1200"/>
              </a:spcBef>
              <a:spcAft>
                <a:spcPts val="0"/>
              </a:spcAft>
              <a:buNone/>
            </a:pPr>
            <a:r>
              <a:t/>
            </a:r>
            <a:endParaRPr b="0" sz="2000">
              <a:latin typeface="Arial"/>
              <a:ea typeface="Arial"/>
              <a:cs typeface="Arial"/>
              <a:sym typeface="Arial"/>
            </a:endParaRPr>
          </a:p>
          <a:p>
            <a:pPr indent="0" lvl="0" marL="0" rtl="0" algn="l">
              <a:spcBef>
                <a:spcPts val="0"/>
              </a:spcBef>
              <a:spcAft>
                <a:spcPts val="0"/>
              </a:spcAft>
              <a:buNone/>
            </a:pPr>
            <a:r>
              <a:t/>
            </a:r>
            <a:endParaRPr/>
          </a:p>
        </p:txBody>
      </p:sp>
      <p:cxnSp>
        <p:nvCxnSpPr>
          <p:cNvPr id="342" name="Google Shape;342;p51"/>
          <p:cNvCxnSpPr/>
          <p:nvPr/>
        </p:nvCxnSpPr>
        <p:spPr>
          <a:xfrm>
            <a:off x="266700" y="1379275"/>
            <a:ext cx="8610600" cy="0"/>
          </a:xfrm>
          <a:prstGeom prst="straightConnector1">
            <a:avLst/>
          </a:prstGeom>
          <a:noFill/>
          <a:ln cap="flat" cmpd="sng" w="9525">
            <a:solidFill>
              <a:schemeClr val="dk1"/>
            </a:solidFill>
            <a:prstDash val="solid"/>
            <a:round/>
            <a:headEnd len="med" w="med" type="none"/>
            <a:tailEnd len="med" w="med" type="none"/>
          </a:ln>
        </p:spPr>
      </p:cxnSp>
      <p:cxnSp>
        <p:nvCxnSpPr>
          <p:cNvPr id="343" name="Google Shape;343;p51"/>
          <p:cNvCxnSpPr/>
          <p:nvPr/>
        </p:nvCxnSpPr>
        <p:spPr>
          <a:xfrm>
            <a:off x="266700" y="3773175"/>
            <a:ext cx="8610600" cy="0"/>
          </a:xfrm>
          <a:prstGeom prst="straightConnector1">
            <a:avLst/>
          </a:prstGeom>
          <a:noFill/>
          <a:ln cap="flat" cmpd="sng" w="9525">
            <a:solidFill>
              <a:schemeClr val="dk1"/>
            </a:solidFill>
            <a:prstDash val="solid"/>
            <a:round/>
            <a:headEnd len="med" w="med" type="none"/>
            <a:tailEnd len="med" w="med" type="none"/>
          </a:ln>
        </p:spPr>
      </p:cxn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7" name="Shape 347"/>
        <p:cNvGrpSpPr/>
        <p:nvPr/>
      </p:nvGrpSpPr>
      <p:grpSpPr>
        <a:xfrm>
          <a:off x="0" y="0"/>
          <a:ext cx="0" cy="0"/>
          <a:chOff x="0" y="0"/>
          <a:chExt cx="0" cy="0"/>
        </a:xfrm>
      </p:grpSpPr>
      <p:sp>
        <p:nvSpPr>
          <p:cNvPr id="348" name="Google Shape;348;p52"/>
          <p:cNvSpPr txBox="1"/>
          <p:nvPr>
            <p:ph type="title"/>
          </p:nvPr>
        </p:nvSpPr>
        <p:spPr>
          <a:xfrm>
            <a:off x="277450" y="-949725"/>
            <a:ext cx="7352400" cy="5036700"/>
          </a:xfrm>
          <a:prstGeom prst="rect">
            <a:avLst/>
          </a:prstGeom>
        </p:spPr>
        <p:txBody>
          <a:bodyPr anchorCtr="0" anchor="ctr" bIns="91425" lIns="91425" spcFirstLastPara="1" rIns="91425" wrap="square" tIns="91425">
            <a:noAutofit/>
          </a:bodyPr>
          <a:lstStyle/>
          <a:p>
            <a:pPr indent="0" lvl="0" marL="0" rtl="0" algn="just">
              <a:lnSpc>
                <a:spcPct val="115000"/>
              </a:lnSpc>
              <a:spcBef>
                <a:spcPts val="1200"/>
              </a:spcBef>
              <a:spcAft>
                <a:spcPts val="0"/>
              </a:spcAft>
              <a:buNone/>
            </a:pPr>
            <a:r>
              <a:rPr lang="en" sz="2100">
                <a:latin typeface="Arial"/>
                <a:ea typeface="Arial"/>
                <a:cs typeface="Arial"/>
                <a:sym typeface="Arial"/>
              </a:rPr>
              <a:t>• R6: The appeal to force</a:t>
            </a:r>
            <a:endParaRPr sz="2100">
              <a:latin typeface="Arial"/>
              <a:ea typeface="Arial"/>
              <a:cs typeface="Arial"/>
              <a:sym typeface="Arial"/>
            </a:endParaRPr>
          </a:p>
          <a:p>
            <a:pPr indent="0" lvl="0" marL="0" rtl="0" algn="just">
              <a:lnSpc>
                <a:spcPct val="115000"/>
              </a:lnSpc>
              <a:spcBef>
                <a:spcPts val="1200"/>
              </a:spcBef>
              <a:spcAft>
                <a:spcPts val="0"/>
              </a:spcAft>
              <a:buNone/>
            </a:pPr>
            <a:r>
              <a:t/>
            </a:r>
            <a:endParaRPr sz="2100">
              <a:latin typeface="Arial"/>
              <a:ea typeface="Arial"/>
              <a:cs typeface="Arial"/>
              <a:sym typeface="Arial"/>
            </a:endParaRPr>
          </a:p>
          <a:p>
            <a:pPr indent="0" lvl="0" marL="0" rtl="0" algn="l">
              <a:spcBef>
                <a:spcPts val="0"/>
              </a:spcBef>
              <a:spcAft>
                <a:spcPts val="0"/>
              </a:spcAft>
              <a:buNone/>
            </a:pPr>
            <a:r>
              <a:rPr lang="en" sz="2100">
                <a:latin typeface="Arial"/>
                <a:ea typeface="Arial"/>
                <a:cs typeface="Arial"/>
                <a:sym typeface="Arial"/>
              </a:rPr>
              <a:t>Argumentum Ad Baculum </a:t>
            </a:r>
            <a:r>
              <a:rPr b="0" lang="en" sz="2100">
                <a:latin typeface="Arial"/>
                <a:ea typeface="Arial"/>
                <a:cs typeface="Arial"/>
                <a:sym typeface="Arial"/>
              </a:rPr>
              <a:t>is instead of providing convincing proof for the acceptability of an asserted argument, the threat of actual physical aggression or even psychological violence is employed to forcibly solicit agreement or conformity is here used. </a:t>
            </a:r>
            <a:endParaRPr sz="2100">
              <a:latin typeface="Arial"/>
              <a:ea typeface="Arial"/>
              <a:cs typeface="Arial"/>
              <a:sym typeface="Arial"/>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2" name="Shape 352"/>
        <p:cNvGrpSpPr/>
        <p:nvPr/>
      </p:nvGrpSpPr>
      <p:grpSpPr>
        <a:xfrm>
          <a:off x="0" y="0"/>
          <a:ext cx="0" cy="0"/>
          <a:chOff x="0" y="0"/>
          <a:chExt cx="0" cy="0"/>
        </a:xfrm>
      </p:grpSpPr>
      <p:sp>
        <p:nvSpPr>
          <p:cNvPr id="353" name="Google Shape;353;p53"/>
          <p:cNvSpPr txBox="1"/>
          <p:nvPr>
            <p:ph type="title"/>
          </p:nvPr>
        </p:nvSpPr>
        <p:spPr>
          <a:xfrm>
            <a:off x="416175" y="-949725"/>
            <a:ext cx="7832700" cy="5538300"/>
          </a:xfrm>
          <a:prstGeom prst="rect">
            <a:avLst/>
          </a:prstGeom>
        </p:spPr>
        <p:txBody>
          <a:bodyPr anchorCtr="0" anchor="ctr" bIns="91425" lIns="91425" spcFirstLastPara="1" rIns="91425" wrap="square" tIns="91425">
            <a:noAutofit/>
          </a:bodyPr>
          <a:lstStyle/>
          <a:p>
            <a:pPr indent="0" lvl="0" marL="0" rtl="0" algn="just">
              <a:lnSpc>
                <a:spcPct val="115000"/>
              </a:lnSpc>
              <a:spcBef>
                <a:spcPts val="1200"/>
              </a:spcBef>
              <a:spcAft>
                <a:spcPts val="0"/>
              </a:spcAft>
              <a:buNone/>
            </a:pPr>
            <a:r>
              <a:t/>
            </a:r>
            <a:endParaRPr sz="2100">
              <a:latin typeface="Arial"/>
              <a:ea typeface="Arial"/>
              <a:cs typeface="Arial"/>
              <a:sym typeface="Arial"/>
            </a:endParaRPr>
          </a:p>
          <a:p>
            <a:pPr indent="0" lvl="0" marL="0" rtl="0" algn="just">
              <a:lnSpc>
                <a:spcPct val="115000"/>
              </a:lnSpc>
              <a:spcBef>
                <a:spcPts val="1200"/>
              </a:spcBef>
              <a:spcAft>
                <a:spcPts val="0"/>
              </a:spcAft>
              <a:buNone/>
            </a:pPr>
            <a:r>
              <a:t/>
            </a:r>
            <a:endParaRPr sz="2100">
              <a:latin typeface="Arial"/>
              <a:ea typeface="Arial"/>
              <a:cs typeface="Arial"/>
              <a:sym typeface="Arial"/>
            </a:endParaRPr>
          </a:p>
          <a:p>
            <a:pPr indent="0" lvl="0" marL="0" rtl="0" algn="just">
              <a:lnSpc>
                <a:spcPct val="115000"/>
              </a:lnSpc>
              <a:spcBef>
                <a:spcPts val="1200"/>
              </a:spcBef>
              <a:spcAft>
                <a:spcPts val="0"/>
              </a:spcAft>
              <a:buNone/>
            </a:pPr>
            <a:r>
              <a:rPr lang="en" sz="2100">
                <a:latin typeface="Arial"/>
                <a:ea typeface="Arial"/>
                <a:cs typeface="Arial"/>
                <a:sym typeface="Arial"/>
              </a:rPr>
              <a:t>Ad baculum’s (</a:t>
            </a:r>
            <a:r>
              <a:rPr b="0" lang="en" sz="2100">
                <a:latin typeface="Arial"/>
                <a:ea typeface="Arial"/>
                <a:cs typeface="Arial"/>
                <a:sym typeface="Arial"/>
              </a:rPr>
              <a:t>also called</a:t>
            </a:r>
            <a:r>
              <a:rPr lang="en" sz="2100">
                <a:latin typeface="Arial"/>
                <a:ea typeface="Arial"/>
                <a:cs typeface="Arial"/>
                <a:sym typeface="Arial"/>
              </a:rPr>
              <a:t> appeals to force or appeals to the stick) </a:t>
            </a:r>
            <a:r>
              <a:rPr b="0" lang="en" sz="2100">
                <a:latin typeface="Arial"/>
                <a:ea typeface="Arial"/>
                <a:cs typeface="Arial"/>
                <a:sym typeface="Arial"/>
              </a:rPr>
              <a:t>fallaciously attempt to establish a conclusion by threat or intimidation.</a:t>
            </a:r>
            <a:endParaRPr b="0" sz="2100">
              <a:latin typeface="Arial"/>
              <a:ea typeface="Arial"/>
              <a:cs typeface="Arial"/>
              <a:sym typeface="Arial"/>
            </a:endParaRPr>
          </a:p>
          <a:p>
            <a:pPr indent="0" lvl="0" marL="0" rtl="0" algn="just">
              <a:lnSpc>
                <a:spcPct val="115000"/>
              </a:lnSpc>
              <a:spcBef>
                <a:spcPts val="1200"/>
              </a:spcBef>
              <a:spcAft>
                <a:spcPts val="0"/>
              </a:spcAft>
              <a:buNone/>
            </a:pPr>
            <a:r>
              <a:rPr b="0" lang="en" sz="2000">
                <a:latin typeface="Arial"/>
                <a:ea typeface="Arial"/>
                <a:cs typeface="Arial"/>
                <a:sym typeface="Arial"/>
              </a:rPr>
              <a:t>Traditionally, a category of fallacies of this kind has been identified as the </a:t>
            </a:r>
            <a:r>
              <a:rPr lang="en" sz="2000">
                <a:latin typeface="Arial"/>
                <a:ea typeface="Arial"/>
                <a:cs typeface="Arial"/>
                <a:sym typeface="Arial"/>
              </a:rPr>
              <a:t>appeal to force or the argument ad baculum (appeal ad baculum means literally “appeal to the stick”!)</a:t>
            </a:r>
            <a:r>
              <a:rPr b="0" lang="en" sz="2000">
                <a:latin typeface="Arial"/>
                <a:ea typeface="Arial"/>
                <a:cs typeface="Arial"/>
                <a:sym typeface="Arial"/>
              </a:rPr>
              <a:t>, and it surely is clear that however expedient force may prove to be, it cannot replace rational methods of argument. “Might makes right” is not a subtle principle, and we all reject it.</a:t>
            </a:r>
            <a:endParaRPr b="0" sz="2000">
              <a:latin typeface="Arial"/>
              <a:ea typeface="Arial"/>
              <a:cs typeface="Arial"/>
              <a:sym typeface="Arial"/>
            </a:endParaRPr>
          </a:p>
          <a:p>
            <a:pPr indent="0" lvl="0" marL="0" rtl="0" algn="just">
              <a:lnSpc>
                <a:spcPct val="115000"/>
              </a:lnSpc>
              <a:spcBef>
                <a:spcPts val="1200"/>
              </a:spcBef>
              <a:spcAft>
                <a:spcPts val="0"/>
              </a:spcAft>
              <a:buNone/>
            </a:pPr>
            <a:r>
              <a:t/>
            </a:r>
            <a:endParaRPr sz="2100">
              <a:latin typeface="Arial"/>
              <a:ea typeface="Arial"/>
              <a:cs typeface="Arial"/>
              <a:sym typeface="Arial"/>
            </a:endParaRPr>
          </a:p>
          <a:p>
            <a:pPr indent="0" lvl="0" marL="0" rtl="0" algn="l">
              <a:spcBef>
                <a:spcPts val="0"/>
              </a:spcBef>
              <a:spcAft>
                <a:spcPts val="0"/>
              </a:spcAft>
              <a:buNone/>
            </a:pPr>
            <a:r>
              <a:t/>
            </a:r>
            <a:endParaRPr sz="2100">
              <a:latin typeface="Arial"/>
              <a:ea typeface="Arial"/>
              <a:cs typeface="Arial"/>
              <a:sym typeface="Arial"/>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7" name="Shape 357"/>
        <p:cNvGrpSpPr/>
        <p:nvPr/>
      </p:nvGrpSpPr>
      <p:grpSpPr>
        <a:xfrm>
          <a:off x="0" y="0"/>
          <a:ext cx="0" cy="0"/>
          <a:chOff x="0" y="0"/>
          <a:chExt cx="0" cy="0"/>
        </a:xfrm>
      </p:grpSpPr>
      <p:sp>
        <p:nvSpPr>
          <p:cNvPr id="358" name="Google Shape;358;p54"/>
          <p:cNvSpPr txBox="1"/>
          <p:nvPr>
            <p:ph type="ctrTitle"/>
          </p:nvPr>
        </p:nvSpPr>
        <p:spPr>
          <a:xfrm>
            <a:off x="228600" y="181400"/>
            <a:ext cx="8686800" cy="4748700"/>
          </a:xfrm>
          <a:prstGeom prst="rect">
            <a:avLst/>
          </a:prstGeom>
        </p:spPr>
        <p:txBody>
          <a:bodyPr anchorCtr="0" anchor="b" bIns="91425" lIns="91425" spcFirstLastPara="1" rIns="91425" wrap="square" tIns="91425">
            <a:noAutofit/>
          </a:bodyPr>
          <a:lstStyle/>
          <a:p>
            <a:pPr indent="0" lvl="0" marL="0" rtl="0" algn="ctr">
              <a:lnSpc>
                <a:spcPct val="100000"/>
              </a:lnSpc>
              <a:spcBef>
                <a:spcPts val="0"/>
              </a:spcBef>
              <a:spcAft>
                <a:spcPts val="0"/>
              </a:spcAft>
              <a:buNone/>
            </a:pPr>
            <a:r>
              <a:t/>
            </a:r>
            <a:endParaRPr sz="1800">
              <a:latin typeface="Arial"/>
              <a:ea typeface="Arial"/>
              <a:cs typeface="Arial"/>
              <a:sym typeface="Arial"/>
            </a:endParaRPr>
          </a:p>
          <a:p>
            <a:pPr indent="0" lvl="0" marL="0" rtl="0" algn="ctr">
              <a:lnSpc>
                <a:spcPct val="100000"/>
              </a:lnSpc>
              <a:spcBef>
                <a:spcPts val="0"/>
              </a:spcBef>
              <a:spcAft>
                <a:spcPts val="0"/>
              </a:spcAft>
              <a:buNone/>
            </a:pPr>
            <a:r>
              <a:t/>
            </a:r>
            <a:endParaRPr sz="2100">
              <a:latin typeface="Arial"/>
              <a:ea typeface="Arial"/>
              <a:cs typeface="Arial"/>
              <a:sym typeface="Arial"/>
            </a:endParaRPr>
          </a:p>
          <a:p>
            <a:pPr indent="0" lvl="0" marL="0" rtl="0" algn="just">
              <a:lnSpc>
                <a:spcPct val="115000"/>
              </a:lnSpc>
              <a:spcBef>
                <a:spcPts val="1200"/>
              </a:spcBef>
              <a:spcAft>
                <a:spcPts val="0"/>
              </a:spcAft>
              <a:buNone/>
            </a:pPr>
            <a:r>
              <a:rPr lang="en" sz="2100">
                <a:latin typeface="Arial"/>
                <a:ea typeface="Arial"/>
                <a:cs typeface="Arial"/>
                <a:sym typeface="Arial"/>
              </a:rPr>
              <a:t>• R7: Missing the point (irrelevant conclusion)</a:t>
            </a:r>
            <a:endParaRPr sz="2100">
              <a:latin typeface="Arial"/>
              <a:ea typeface="Arial"/>
              <a:cs typeface="Arial"/>
              <a:sym typeface="Arial"/>
            </a:endParaRPr>
          </a:p>
          <a:p>
            <a:pPr indent="0" lvl="0" marL="0" rtl="0" algn="just">
              <a:lnSpc>
                <a:spcPct val="115000"/>
              </a:lnSpc>
              <a:spcBef>
                <a:spcPts val="1200"/>
              </a:spcBef>
              <a:spcAft>
                <a:spcPts val="0"/>
              </a:spcAft>
              <a:buNone/>
            </a:pPr>
            <a:r>
              <a:rPr lang="en" sz="2100">
                <a:latin typeface="Arial"/>
                <a:ea typeface="Arial"/>
                <a:cs typeface="Arial"/>
                <a:sym typeface="Arial"/>
              </a:rPr>
              <a:t>        	</a:t>
            </a:r>
            <a:r>
              <a:rPr b="0" lang="en" sz="2100">
                <a:latin typeface="Arial"/>
                <a:ea typeface="Arial"/>
                <a:cs typeface="Arial"/>
                <a:sym typeface="Arial"/>
              </a:rPr>
              <a:t>This fallacy is committed when the disputant brushes aside or ignores the real question at issue and attempts to prove something which has no bearing on the question under discussion. </a:t>
            </a:r>
            <a:endParaRPr b="0" sz="2100">
              <a:latin typeface="Arial"/>
              <a:ea typeface="Arial"/>
              <a:cs typeface="Arial"/>
              <a:sym typeface="Arial"/>
            </a:endParaRPr>
          </a:p>
          <a:p>
            <a:pPr indent="0" lvl="0" marL="0" rtl="0" algn="just">
              <a:lnSpc>
                <a:spcPct val="115000"/>
              </a:lnSpc>
              <a:spcBef>
                <a:spcPts val="1200"/>
              </a:spcBef>
              <a:spcAft>
                <a:spcPts val="0"/>
              </a:spcAft>
              <a:buNone/>
            </a:pPr>
            <a:r>
              <a:t/>
            </a:r>
            <a:endParaRPr b="0" sz="2100">
              <a:latin typeface="Arial"/>
              <a:ea typeface="Arial"/>
              <a:cs typeface="Arial"/>
              <a:sym typeface="Arial"/>
            </a:endParaRPr>
          </a:p>
          <a:p>
            <a:pPr indent="0" lvl="0" marL="0" rtl="0" algn="just">
              <a:lnSpc>
                <a:spcPct val="115000"/>
              </a:lnSpc>
              <a:spcBef>
                <a:spcPts val="1200"/>
              </a:spcBef>
              <a:spcAft>
                <a:spcPts val="0"/>
              </a:spcAft>
              <a:buNone/>
            </a:pPr>
            <a:r>
              <a:t/>
            </a:r>
            <a:endParaRPr b="0" sz="2100">
              <a:latin typeface="Arial"/>
              <a:ea typeface="Arial"/>
              <a:cs typeface="Arial"/>
              <a:sym typeface="Arial"/>
            </a:endParaRPr>
          </a:p>
          <a:p>
            <a:pPr indent="0" lvl="0" marL="0" rtl="0" algn="just">
              <a:lnSpc>
                <a:spcPct val="115000"/>
              </a:lnSpc>
              <a:spcBef>
                <a:spcPts val="1200"/>
              </a:spcBef>
              <a:spcAft>
                <a:spcPts val="0"/>
              </a:spcAft>
              <a:buNone/>
            </a:pPr>
            <a:r>
              <a:t/>
            </a:r>
            <a:endParaRPr b="0" sz="2100">
              <a:latin typeface="Arial"/>
              <a:ea typeface="Arial"/>
              <a:cs typeface="Arial"/>
              <a:sym typeface="Arial"/>
            </a:endParaRPr>
          </a:p>
          <a:p>
            <a:pPr indent="0" lvl="0" marL="0" rtl="0" algn="ctr">
              <a:lnSpc>
                <a:spcPct val="100000"/>
              </a:lnSpc>
              <a:spcBef>
                <a:spcPts val="0"/>
              </a:spcBef>
              <a:spcAft>
                <a:spcPts val="0"/>
              </a:spcAft>
              <a:buNone/>
            </a:pPr>
            <a:r>
              <a:t/>
            </a:r>
            <a:endParaRPr sz="2100">
              <a:latin typeface="Arial"/>
              <a:ea typeface="Arial"/>
              <a:cs typeface="Arial"/>
              <a:sym typeface="Arial"/>
            </a:endParaRPr>
          </a:p>
          <a:p>
            <a:pPr indent="0" lvl="0" marL="0" rtl="0" algn="l">
              <a:lnSpc>
                <a:spcPct val="100000"/>
              </a:lnSpc>
              <a:spcBef>
                <a:spcPts val="0"/>
              </a:spcBef>
              <a:spcAft>
                <a:spcPts val="0"/>
              </a:spcAft>
              <a:buNone/>
            </a:pPr>
            <a:r>
              <a:t/>
            </a:r>
            <a:endParaRPr sz="1800"/>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2" name="Shape 362"/>
        <p:cNvGrpSpPr/>
        <p:nvPr/>
      </p:nvGrpSpPr>
      <p:grpSpPr>
        <a:xfrm>
          <a:off x="0" y="0"/>
          <a:ext cx="0" cy="0"/>
          <a:chOff x="0" y="0"/>
          <a:chExt cx="0" cy="0"/>
        </a:xfrm>
      </p:grpSpPr>
      <p:sp>
        <p:nvSpPr>
          <p:cNvPr id="363" name="Google Shape;363;p55"/>
          <p:cNvSpPr txBox="1"/>
          <p:nvPr>
            <p:ph type="ctrTitle"/>
          </p:nvPr>
        </p:nvSpPr>
        <p:spPr>
          <a:xfrm>
            <a:off x="480200" y="736300"/>
            <a:ext cx="7736400" cy="4193700"/>
          </a:xfrm>
          <a:prstGeom prst="rect">
            <a:avLst/>
          </a:prstGeom>
        </p:spPr>
        <p:txBody>
          <a:bodyPr anchorCtr="0" anchor="b" bIns="91425" lIns="91425" spcFirstLastPara="1" rIns="91425" wrap="square" tIns="91425">
            <a:noAutofit/>
          </a:bodyPr>
          <a:lstStyle/>
          <a:p>
            <a:pPr indent="0" lvl="0" marL="0" rtl="0" algn="ctr">
              <a:lnSpc>
                <a:spcPct val="100000"/>
              </a:lnSpc>
              <a:spcBef>
                <a:spcPts val="0"/>
              </a:spcBef>
              <a:spcAft>
                <a:spcPts val="0"/>
              </a:spcAft>
              <a:buNone/>
            </a:pPr>
            <a:r>
              <a:t/>
            </a:r>
            <a:endParaRPr sz="1800">
              <a:latin typeface="Arial"/>
              <a:ea typeface="Arial"/>
              <a:cs typeface="Arial"/>
              <a:sym typeface="Arial"/>
            </a:endParaRPr>
          </a:p>
          <a:p>
            <a:pPr indent="0" lvl="0" marL="0" rtl="0" algn="ctr">
              <a:lnSpc>
                <a:spcPct val="100000"/>
              </a:lnSpc>
              <a:spcBef>
                <a:spcPts val="0"/>
              </a:spcBef>
              <a:spcAft>
                <a:spcPts val="0"/>
              </a:spcAft>
              <a:buNone/>
            </a:pPr>
            <a:r>
              <a:t/>
            </a:r>
            <a:endParaRPr sz="2100">
              <a:latin typeface="Arial"/>
              <a:ea typeface="Arial"/>
              <a:cs typeface="Arial"/>
              <a:sym typeface="Arial"/>
            </a:endParaRPr>
          </a:p>
          <a:p>
            <a:pPr indent="12700" lvl="0" marL="0" rtl="0" algn="just">
              <a:lnSpc>
                <a:spcPct val="115000"/>
              </a:lnSpc>
              <a:spcBef>
                <a:spcPts val="1200"/>
              </a:spcBef>
              <a:spcAft>
                <a:spcPts val="0"/>
              </a:spcAft>
              <a:buNone/>
            </a:pPr>
            <a:r>
              <a:t/>
            </a:r>
            <a:endParaRPr b="0" sz="1500">
              <a:latin typeface="Arial"/>
              <a:ea typeface="Arial"/>
              <a:cs typeface="Arial"/>
              <a:sym typeface="Arial"/>
            </a:endParaRPr>
          </a:p>
          <a:p>
            <a:pPr indent="12700" lvl="0" marL="0" rtl="0" algn="just">
              <a:lnSpc>
                <a:spcPct val="115000"/>
              </a:lnSpc>
              <a:spcBef>
                <a:spcPts val="1200"/>
              </a:spcBef>
              <a:spcAft>
                <a:spcPts val="0"/>
              </a:spcAft>
              <a:buNone/>
            </a:pPr>
            <a:r>
              <a:t/>
            </a:r>
            <a:endParaRPr b="0" sz="1500">
              <a:latin typeface="Arial"/>
              <a:ea typeface="Arial"/>
              <a:cs typeface="Arial"/>
              <a:sym typeface="Arial"/>
            </a:endParaRPr>
          </a:p>
          <a:p>
            <a:pPr indent="12700" lvl="0" marL="0" rtl="0" algn="just">
              <a:lnSpc>
                <a:spcPct val="115000"/>
              </a:lnSpc>
              <a:spcBef>
                <a:spcPts val="1200"/>
              </a:spcBef>
              <a:spcAft>
                <a:spcPts val="0"/>
              </a:spcAft>
              <a:buNone/>
            </a:pPr>
            <a:r>
              <a:t/>
            </a:r>
            <a:endParaRPr b="0" sz="1500">
              <a:latin typeface="Arial"/>
              <a:ea typeface="Arial"/>
              <a:cs typeface="Arial"/>
              <a:sym typeface="Arial"/>
            </a:endParaRPr>
          </a:p>
          <a:p>
            <a:pPr indent="12700" lvl="0" marL="0" rtl="0" algn="just">
              <a:lnSpc>
                <a:spcPct val="115000"/>
              </a:lnSpc>
              <a:spcBef>
                <a:spcPts val="1200"/>
              </a:spcBef>
              <a:spcAft>
                <a:spcPts val="0"/>
              </a:spcAft>
              <a:buNone/>
            </a:pPr>
            <a:r>
              <a:t/>
            </a:r>
            <a:endParaRPr b="0" sz="1500">
              <a:latin typeface="Arial"/>
              <a:ea typeface="Arial"/>
              <a:cs typeface="Arial"/>
              <a:sym typeface="Arial"/>
            </a:endParaRPr>
          </a:p>
          <a:p>
            <a:pPr indent="12700" lvl="0" marL="0" rtl="0" algn="just">
              <a:lnSpc>
                <a:spcPct val="115000"/>
              </a:lnSpc>
              <a:spcBef>
                <a:spcPts val="1200"/>
              </a:spcBef>
              <a:spcAft>
                <a:spcPts val="0"/>
              </a:spcAft>
              <a:buNone/>
            </a:pPr>
            <a:r>
              <a:t/>
            </a:r>
            <a:endParaRPr b="0" sz="1500">
              <a:latin typeface="Arial"/>
              <a:ea typeface="Arial"/>
              <a:cs typeface="Arial"/>
              <a:sym typeface="Arial"/>
            </a:endParaRPr>
          </a:p>
          <a:p>
            <a:pPr indent="12700" lvl="0" marL="0" rtl="0" algn="just">
              <a:lnSpc>
                <a:spcPct val="115000"/>
              </a:lnSpc>
              <a:spcBef>
                <a:spcPts val="1200"/>
              </a:spcBef>
              <a:spcAft>
                <a:spcPts val="0"/>
              </a:spcAft>
              <a:buNone/>
            </a:pPr>
            <a:r>
              <a:t/>
            </a:r>
            <a:endParaRPr b="0" sz="1500">
              <a:latin typeface="Arial"/>
              <a:ea typeface="Arial"/>
              <a:cs typeface="Arial"/>
              <a:sym typeface="Arial"/>
            </a:endParaRPr>
          </a:p>
          <a:p>
            <a:pPr indent="12700" lvl="0" marL="0" rtl="0" algn="just">
              <a:lnSpc>
                <a:spcPct val="115000"/>
              </a:lnSpc>
              <a:spcBef>
                <a:spcPts val="1200"/>
              </a:spcBef>
              <a:spcAft>
                <a:spcPts val="0"/>
              </a:spcAft>
              <a:buNone/>
            </a:pPr>
            <a:r>
              <a:t/>
            </a:r>
            <a:endParaRPr b="0" sz="2000">
              <a:latin typeface="Arial"/>
              <a:ea typeface="Arial"/>
              <a:cs typeface="Arial"/>
              <a:sym typeface="Arial"/>
            </a:endParaRPr>
          </a:p>
          <a:p>
            <a:pPr indent="12700" lvl="0" marL="0" rtl="0" algn="just">
              <a:lnSpc>
                <a:spcPct val="115000"/>
              </a:lnSpc>
              <a:spcBef>
                <a:spcPts val="1200"/>
              </a:spcBef>
              <a:spcAft>
                <a:spcPts val="0"/>
              </a:spcAft>
              <a:buNone/>
            </a:pPr>
            <a:r>
              <a:t/>
            </a:r>
            <a:endParaRPr b="0" sz="2000">
              <a:latin typeface="Arial"/>
              <a:ea typeface="Arial"/>
              <a:cs typeface="Arial"/>
              <a:sym typeface="Arial"/>
            </a:endParaRPr>
          </a:p>
          <a:p>
            <a:pPr indent="12700" lvl="0" marL="0" rtl="0" algn="just">
              <a:lnSpc>
                <a:spcPct val="115000"/>
              </a:lnSpc>
              <a:spcBef>
                <a:spcPts val="1200"/>
              </a:spcBef>
              <a:spcAft>
                <a:spcPts val="0"/>
              </a:spcAft>
              <a:buNone/>
            </a:pPr>
            <a:r>
              <a:t/>
            </a:r>
            <a:endParaRPr b="0" sz="2000">
              <a:latin typeface="Arial"/>
              <a:ea typeface="Arial"/>
              <a:cs typeface="Arial"/>
              <a:sym typeface="Arial"/>
            </a:endParaRPr>
          </a:p>
          <a:p>
            <a:pPr indent="12700" lvl="0" marL="0" rtl="0" algn="just">
              <a:lnSpc>
                <a:spcPct val="115000"/>
              </a:lnSpc>
              <a:spcBef>
                <a:spcPts val="1200"/>
              </a:spcBef>
              <a:spcAft>
                <a:spcPts val="0"/>
              </a:spcAft>
              <a:buNone/>
            </a:pPr>
            <a:r>
              <a:t/>
            </a:r>
            <a:endParaRPr b="0" sz="2000">
              <a:latin typeface="Arial"/>
              <a:ea typeface="Arial"/>
              <a:cs typeface="Arial"/>
              <a:sym typeface="Arial"/>
            </a:endParaRPr>
          </a:p>
          <a:p>
            <a:pPr indent="12700" lvl="0" marL="0" rtl="0" algn="just">
              <a:lnSpc>
                <a:spcPct val="115000"/>
              </a:lnSpc>
              <a:spcBef>
                <a:spcPts val="1200"/>
              </a:spcBef>
              <a:spcAft>
                <a:spcPts val="0"/>
              </a:spcAft>
              <a:buNone/>
            </a:pPr>
            <a:r>
              <a:rPr b="0" lang="en" sz="2000">
                <a:latin typeface="Arial"/>
                <a:ea typeface="Arial"/>
                <a:cs typeface="Arial"/>
                <a:sym typeface="Arial"/>
              </a:rPr>
              <a:t>Aristotle, the first to give a systematic classification of the informal fallacies, explains the fallacy we call </a:t>
            </a:r>
            <a:r>
              <a:rPr lang="en" sz="2000">
                <a:latin typeface="Arial"/>
                <a:ea typeface="Arial"/>
                <a:cs typeface="Arial"/>
                <a:sym typeface="Arial"/>
              </a:rPr>
              <a:t>missing the point, or ignoratio elenchi</a:t>
            </a:r>
            <a:r>
              <a:rPr b="0" lang="en" sz="2000">
                <a:latin typeface="Arial"/>
                <a:ea typeface="Arial"/>
                <a:cs typeface="Arial"/>
                <a:sym typeface="Arial"/>
              </a:rPr>
              <a:t>, as a mistake that is made in seeking to refute another’s argument. The </a:t>
            </a:r>
            <a:r>
              <a:rPr lang="en" sz="2000">
                <a:latin typeface="Arial"/>
                <a:ea typeface="Arial"/>
                <a:cs typeface="Arial"/>
                <a:sym typeface="Arial"/>
              </a:rPr>
              <a:t>Latin word elenchi</a:t>
            </a:r>
            <a:r>
              <a:rPr b="0" lang="en" sz="2000">
                <a:latin typeface="Arial"/>
                <a:ea typeface="Arial"/>
                <a:cs typeface="Arial"/>
                <a:sym typeface="Arial"/>
              </a:rPr>
              <a:t> is derived from a Greek word that means </a:t>
            </a:r>
            <a:r>
              <a:rPr lang="en" sz="2000">
                <a:latin typeface="Arial"/>
                <a:ea typeface="Arial"/>
                <a:cs typeface="Arial"/>
                <a:sym typeface="Arial"/>
              </a:rPr>
              <a:t>a “disproof,” or a “refutation</a:t>
            </a:r>
            <a:r>
              <a:rPr b="0" lang="en" sz="2000">
                <a:latin typeface="Arial"/>
                <a:ea typeface="Arial"/>
                <a:cs typeface="Arial"/>
                <a:sym typeface="Arial"/>
              </a:rPr>
              <a:t>.” An </a:t>
            </a:r>
            <a:r>
              <a:rPr lang="en" sz="2000">
                <a:latin typeface="Arial"/>
                <a:ea typeface="Arial"/>
                <a:cs typeface="Arial"/>
                <a:sym typeface="Arial"/>
              </a:rPr>
              <a:t>ignoratio elenchi</a:t>
            </a:r>
            <a:r>
              <a:rPr b="0" lang="en" sz="2000">
                <a:latin typeface="Arial"/>
                <a:ea typeface="Arial"/>
                <a:cs typeface="Arial"/>
                <a:sym typeface="Arial"/>
              </a:rPr>
              <a:t> is a mistaken refutation, one that goes haywire because the person presenting it does not fully understand the proposition in dispute. He refutes, or tries to refute, a claim other than that which was originally at issue. He misses the point.</a:t>
            </a:r>
            <a:endParaRPr b="0" sz="2000">
              <a:latin typeface="Arial"/>
              <a:ea typeface="Arial"/>
              <a:cs typeface="Arial"/>
              <a:sym typeface="Arial"/>
            </a:endParaRPr>
          </a:p>
          <a:p>
            <a:pPr indent="0" lvl="0" marL="0" rtl="0" algn="just">
              <a:lnSpc>
                <a:spcPct val="115000"/>
              </a:lnSpc>
              <a:spcBef>
                <a:spcPts val="1200"/>
              </a:spcBef>
              <a:spcAft>
                <a:spcPts val="0"/>
              </a:spcAft>
              <a:buNone/>
            </a:pPr>
            <a:r>
              <a:t/>
            </a:r>
            <a:endParaRPr b="0" sz="2100">
              <a:latin typeface="Arial"/>
              <a:ea typeface="Arial"/>
              <a:cs typeface="Arial"/>
              <a:sym typeface="Arial"/>
            </a:endParaRPr>
          </a:p>
          <a:p>
            <a:pPr indent="0" lvl="0" marL="0" rtl="0" algn="ctr">
              <a:lnSpc>
                <a:spcPct val="100000"/>
              </a:lnSpc>
              <a:spcBef>
                <a:spcPts val="0"/>
              </a:spcBef>
              <a:spcAft>
                <a:spcPts val="0"/>
              </a:spcAft>
              <a:buNone/>
            </a:pPr>
            <a:r>
              <a:t/>
            </a:r>
            <a:endParaRPr sz="2100">
              <a:latin typeface="Arial"/>
              <a:ea typeface="Arial"/>
              <a:cs typeface="Arial"/>
              <a:sym typeface="Arial"/>
            </a:endParaRPr>
          </a:p>
          <a:p>
            <a:pPr indent="0" lvl="0" marL="0" rtl="0" algn="l">
              <a:lnSpc>
                <a:spcPct val="100000"/>
              </a:lnSpc>
              <a:spcBef>
                <a:spcPts val="0"/>
              </a:spcBef>
              <a:spcAft>
                <a:spcPts val="0"/>
              </a:spcAft>
              <a:buNone/>
            </a:pPr>
            <a:r>
              <a:t/>
            </a:r>
            <a:endParaRPr sz="1800"/>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7" name="Shape 367"/>
        <p:cNvGrpSpPr/>
        <p:nvPr/>
      </p:nvGrpSpPr>
      <p:grpSpPr>
        <a:xfrm>
          <a:off x="0" y="0"/>
          <a:ext cx="0" cy="0"/>
          <a:chOff x="0" y="0"/>
          <a:chExt cx="0" cy="0"/>
        </a:xfrm>
      </p:grpSpPr>
      <p:sp>
        <p:nvSpPr>
          <p:cNvPr id="368" name="Google Shape;368;p56"/>
          <p:cNvSpPr txBox="1"/>
          <p:nvPr/>
        </p:nvSpPr>
        <p:spPr>
          <a:xfrm>
            <a:off x="160075" y="-138725"/>
            <a:ext cx="6893700" cy="3393300"/>
          </a:xfrm>
          <a:prstGeom prst="rect">
            <a:avLst/>
          </a:prstGeom>
          <a:noFill/>
          <a:ln>
            <a:noFill/>
          </a:ln>
        </p:spPr>
        <p:txBody>
          <a:bodyPr anchorCtr="0" anchor="b" bIns="91425" lIns="91425" spcFirstLastPara="1" rIns="91425" wrap="square" tIns="91425">
            <a:noAutofit/>
          </a:bodyPr>
          <a:lstStyle/>
          <a:p>
            <a:pPr indent="0" lvl="0" marL="0" rtl="0" algn="just">
              <a:lnSpc>
                <a:spcPct val="115000"/>
              </a:lnSpc>
              <a:spcBef>
                <a:spcPts val="1200"/>
              </a:spcBef>
              <a:spcAft>
                <a:spcPts val="0"/>
              </a:spcAft>
              <a:buNone/>
            </a:pPr>
            <a:r>
              <a:rPr b="1" lang="en" sz="2000">
                <a:solidFill>
                  <a:schemeClr val="dk1"/>
                </a:solidFill>
              </a:rPr>
              <a:t>Exercise 1</a:t>
            </a:r>
            <a:endParaRPr b="1" sz="2000">
              <a:solidFill>
                <a:schemeClr val="dk1"/>
              </a:solidFill>
            </a:endParaRPr>
          </a:p>
          <a:p>
            <a:pPr indent="0" lvl="0" marL="0" rtl="0" algn="just">
              <a:lnSpc>
                <a:spcPct val="115000"/>
              </a:lnSpc>
              <a:spcBef>
                <a:spcPts val="1200"/>
              </a:spcBef>
              <a:spcAft>
                <a:spcPts val="0"/>
              </a:spcAft>
              <a:buNone/>
            </a:pPr>
            <a:r>
              <a:rPr lang="en" sz="2000">
                <a:solidFill>
                  <a:schemeClr val="dk1"/>
                </a:solidFill>
              </a:rPr>
              <a:t>Identify and explain any fallacy in the following statements.</a:t>
            </a:r>
            <a:endParaRPr sz="2000">
              <a:solidFill>
                <a:schemeClr val="dk1"/>
              </a:solidFill>
            </a:endParaRPr>
          </a:p>
          <a:p>
            <a:pPr indent="0" lvl="0" marL="0" rtl="0" algn="ctr">
              <a:spcBef>
                <a:spcPts val="0"/>
              </a:spcBef>
              <a:spcAft>
                <a:spcPts val="0"/>
              </a:spcAft>
              <a:buNone/>
            </a:pPr>
            <a:r>
              <a:t/>
            </a:r>
            <a:endParaRPr sz="2400">
              <a:solidFill>
                <a:schemeClr val="dk1"/>
              </a:solidFill>
            </a:endParaRPr>
          </a:p>
          <a:p>
            <a:pPr indent="0" lvl="0" marL="0" rtl="0" algn="just">
              <a:lnSpc>
                <a:spcPct val="115000"/>
              </a:lnSpc>
              <a:spcBef>
                <a:spcPts val="1200"/>
              </a:spcBef>
              <a:spcAft>
                <a:spcPts val="0"/>
              </a:spcAft>
              <a:buNone/>
            </a:pPr>
            <a:r>
              <a:rPr b="1" lang="en" sz="2000">
                <a:solidFill>
                  <a:schemeClr val="dk1"/>
                </a:solidFill>
              </a:rPr>
              <a:t>Exercise  2</a:t>
            </a:r>
            <a:endParaRPr b="1" sz="2000">
              <a:solidFill>
                <a:schemeClr val="dk1"/>
              </a:solidFill>
            </a:endParaRPr>
          </a:p>
          <a:p>
            <a:pPr indent="0" lvl="0" marL="0" rtl="0" algn="just">
              <a:lnSpc>
                <a:spcPct val="115000"/>
              </a:lnSpc>
              <a:spcBef>
                <a:spcPts val="1200"/>
              </a:spcBef>
              <a:spcAft>
                <a:spcPts val="0"/>
              </a:spcAft>
              <a:buNone/>
            </a:pPr>
            <a:r>
              <a:rPr lang="en" sz="2000">
                <a:solidFill>
                  <a:schemeClr val="dk1"/>
                </a:solidFill>
              </a:rPr>
              <a:t>Identify and explain any fallacy in the following statements</a:t>
            </a:r>
            <a:endParaRPr sz="2000">
              <a:solidFill>
                <a:schemeClr val="dk1"/>
              </a:solidFill>
            </a:endParaRPr>
          </a:p>
          <a:p>
            <a:pPr indent="0" lvl="0" marL="0" rtl="0" algn="just">
              <a:lnSpc>
                <a:spcPct val="115000"/>
              </a:lnSpc>
              <a:spcBef>
                <a:spcPts val="1200"/>
              </a:spcBef>
              <a:spcAft>
                <a:spcPts val="0"/>
              </a:spcAft>
              <a:buNone/>
            </a:pPr>
            <a:r>
              <a:t/>
            </a:r>
            <a:endParaRPr sz="2000">
              <a:solidFill>
                <a:schemeClr val="dk1"/>
              </a:solidFill>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2" name="Shape 372"/>
        <p:cNvGrpSpPr/>
        <p:nvPr/>
      </p:nvGrpSpPr>
      <p:grpSpPr>
        <a:xfrm>
          <a:off x="0" y="0"/>
          <a:ext cx="0" cy="0"/>
          <a:chOff x="0" y="0"/>
          <a:chExt cx="0" cy="0"/>
        </a:xfrm>
      </p:grpSpPr>
      <p:sp>
        <p:nvSpPr>
          <p:cNvPr id="373" name="Google Shape;373;p57"/>
          <p:cNvSpPr txBox="1"/>
          <p:nvPr>
            <p:ph type="title"/>
          </p:nvPr>
        </p:nvSpPr>
        <p:spPr>
          <a:xfrm>
            <a:off x="74675" y="0"/>
            <a:ext cx="7566000" cy="3905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700">
                <a:latin typeface="Arial"/>
                <a:ea typeface="Arial"/>
                <a:cs typeface="Arial"/>
                <a:sym typeface="Arial"/>
              </a:rPr>
              <a:t>READINGS</a:t>
            </a:r>
            <a:r>
              <a:rPr b="0" lang="en" sz="2700">
                <a:latin typeface="Arial"/>
                <a:ea typeface="Arial"/>
                <a:cs typeface="Arial"/>
                <a:sym typeface="Arial"/>
              </a:rPr>
              <a:t>…….</a:t>
            </a:r>
            <a:endParaRPr b="0" sz="2700">
              <a:latin typeface="Arial"/>
              <a:ea typeface="Arial"/>
              <a:cs typeface="Arial"/>
              <a:sym typeface="Arial"/>
            </a:endParaRPr>
          </a:p>
          <a:p>
            <a:pPr indent="0" lvl="0" marL="0" rtl="0" algn="ctr">
              <a:spcBef>
                <a:spcPts val="0"/>
              </a:spcBef>
              <a:spcAft>
                <a:spcPts val="0"/>
              </a:spcAft>
              <a:buNone/>
            </a:pPr>
            <a:r>
              <a:t/>
            </a:r>
            <a:endParaRPr b="0" sz="1800">
              <a:latin typeface="Arial"/>
              <a:ea typeface="Arial"/>
              <a:cs typeface="Arial"/>
              <a:sym typeface="Arial"/>
            </a:endParaRPr>
          </a:p>
          <a:p>
            <a:pPr indent="0" lvl="0" marL="0" rtl="0" algn="l">
              <a:lnSpc>
                <a:spcPct val="115000"/>
              </a:lnSpc>
              <a:spcBef>
                <a:spcPts val="1200"/>
              </a:spcBef>
              <a:spcAft>
                <a:spcPts val="0"/>
              </a:spcAft>
              <a:buNone/>
            </a:pPr>
            <a:r>
              <a:rPr lang="en" sz="1800">
                <a:latin typeface="Arial"/>
                <a:ea typeface="Arial"/>
                <a:cs typeface="Arial"/>
                <a:sym typeface="Arial"/>
              </a:rPr>
              <a:t>Reading 1</a:t>
            </a:r>
            <a:r>
              <a:rPr b="0" lang="en" sz="1800">
                <a:latin typeface="Arial"/>
                <a:ea typeface="Arial"/>
                <a:cs typeface="Arial"/>
                <a:sym typeface="Arial"/>
              </a:rPr>
              <a:t> Copi, I., Cohen, C &amp; McMahon, K. (2014). Introduction to Logic Fourteenth Edition. London: Pearson Education Limited</a:t>
            </a:r>
            <a:endParaRPr b="0" sz="1800">
              <a:latin typeface="Arial"/>
              <a:ea typeface="Arial"/>
              <a:cs typeface="Arial"/>
              <a:sym typeface="Arial"/>
            </a:endParaRPr>
          </a:p>
          <a:p>
            <a:pPr indent="0" lvl="0" marL="0" rtl="0" algn="l">
              <a:lnSpc>
                <a:spcPct val="115000"/>
              </a:lnSpc>
              <a:spcBef>
                <a:spcPts val="1200"/>
              </a:spcBef>
              <a:spcAft>
                <a:spcPts val="0"/>
              </a:spcAft>
              <a:buNone/>
            </a:pPr>
            <a:r>
              <a:rPr lang="en" sz="1800">
                <a:latin typeface="Arial"/>
                <a:ea typeface="Arial"/>
                <a:cs typeface="Arial"/>
                <a:sym typeface="Arial"/>
              </a:rPr>
              <a:t>Reading 2</a:t>
            </a:r>
            <a:r>
              <a:rPr b="0" lang="en" sz="1800">
                <a:latin typeface="Arial"/>
                <a:ea typeface="Arial"/>
                <a:cs typeface="Arial"/>
                <a:sym typeface="Arial"/>
              </a:rPr>
              <a:t> Van Cleave, M. (2016). Introduction to Logic and Critical Thinking. Retrieved from https://open.umn.edu/opentextbooks/textbooks/introduction-to-logic-and- critical-thinking</a:t>
            </a:r>
            <a:endParaRPr b="0" sz="1800">
              <a:latin typeface="Arial"/>
              <a:ea typeface="Arial"/>
              <a:cs typeface="Arial"/>
              <a:sym typeface="Arial"/>
            </a:endParaRPr>
          </a:p>
          <a:p>
            <a:pPr indent="0" lvl="0" marL="0" rtl="0" algn="l">
              <a:lnSpc>
                <a:spcPct val="115000"/>
              </a:lnSpc>
              <a:spcBef>
                <a:spcPts val="1200"/>
              </a:spcBef>
              <a:spcAft>
                <a:spcPts val="0"/>
              </a:spcAft>
              <a:buNone/>
            </a:pPr>
            <a:r>
              <a:rPr lang="en" sz="1800">
                <a:latin typeface="Arial"/>
                <a:ea typeface="Arial"/>
                <a:cs typeface="Arial"/>
                <a:sym typeface="Arial"/>
              </a:rPr>
              <a:t>Reading 3</a:t>
            </a:r>
            <a:r>
              <a:rPr b="0" lang="en" sz="1800">
                <a:latin typeface="Arial"/>
                <a:ea typeface="Arial"/>
                <a:cs typeface="Arial"/>
                <a:sym typeface="Arial"/>
              </a:rPr>
              <a:t> Gensler, H. (2010).Introduction to Logic Second Edition. New York: Routledge</a:t>
            </a:r>
            <a:endParaRPr b="0" sz="1800">
              <a:latin typeface="Arial"/>
              <a:ea typeface="Arial"/>
              <a:cs typeface="Arial"/>
              <a:sym typeface="Arial"/>
            </a:endParaRPr>
          </a:p>
          <a:p>
            <a:pPr indent="0" lvl="0" marL="0" rtl="0" algn="l">
              <a:spcBef>
                <a:spcPts val="0"/>
              </a:spcBef>
              <a:spcAft>
                <a:spcPts val="0"/>
              </a:spcAft>
              <a:buNone/>
            </a:pPr>
            <a:r>
              <a:t/>
            </a:r>
            <a:endParaRPr b="0" sz="2700">
              <a:latin typeface="Arial"/>
              <a:ea typeface="Arial"/>
              <a:cs typeface="Arial"/>
              <a:sym typeface="Arial"/>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7" name="Shape 377"/>
        <p:cNvGrpSpPr/>
        <p:nvPr/>
      </p:nvGrpSpPr>
      <p:grpSpPr>
        <a:xfrm>
          <a:off x="0" y="0"/>
          <a:ext cx="0" cy="0"/>
          <a:chOff x="0" y="0"/>
          <a:chExt cx="0" cy="0"/>
        </a:xfrm>
      </p:grpSpPr>
      <p:sp>
        <p:nvSpPr>
          <p:cNvPr id="378" name="Google Shape;378;p58"/>
          <p:cNvSpPr txBox="1"/>
          <p:nvPr>
            <p:ph type="title"/>
          </p:nvPr>
        </p:nvSpPr>
        <p:spPr>
          <a:xfrm>
            <a:off x="228600" y="228600"/>
            <a:ext cx="8686800" cy="36771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0" lang="en" sz="2700">
                <a:latin typeface="Arial"/>
                <a:ea typeface="Arial"/>
                <a:cs typeface="Arial"/>
                <a:sym typeface="Arial"/>
              </a:rPr>
              <a:t>VIDEOS to WATCH…….</a:t>
            </a:r>
            <a:endParaRPr b="0" sz="2700">
              <a:latin typeface="Arial"/>
              <a:ea typeface="Arial"/>
              <a:cs typeface="Arial"/>
              <a:sym typeface="Arial"/>
            </a:endParaRPr>
          </a:p>
          <a:p>
            <a:pPr indent="0" lvl="0" marL="0" rtl="0" algn="ctr">
              <a:spcBef>
                <a:spcPts val="0"/>
              </a:spcBef>
              <a:spcAft>
                <a:spcPts val="0"/>
              </a:spcAft>
              <a:buNone/>
            </a:pPr>
            <a:r>
              <a:t/>
            </a:r>
            <a:endParaRPr b="0" sz="2700">
              <a:latin typeface="Arial"/>
              <a:ea typeface="Arial"/>
              <a:cs typeface="Arial"/>
              <a:sym typeface="Arial"/>
            </a:endParaRPr>
          </a:p>
          <a:p>
            <a:pPr indent="0" lvl="0" marL="0" rtl="0" algn="ctr">
              <a:spcBef>
                <a:spcPts val="0"/>
              </a:spcBef>
              <a:spcAft>
                <a:spcPts val="0"/>
              </a:spcAft>
              <a:buNone/>
            </a:pPr>
            <a:r>
              <a:t/>
            </a:r>
            <a:endParaRPr b="0" sz="2700">
              <a:latin typeface="Arial"/>
              <a:ea typeface="Arial"/>
              <a:cs typeface="Arial"/>
              <a:sym typeface="Arial"/>
            </a:endParaRPr>
          </a:p>
          <a:p>
            <a:pPr indent="0" lvl="0" marL="0" rtl="0" algn="l">
              <a:lnSpc>
                <a:spcPct val="115000"/>
              </a:lnSpc>
              <a:spcBef>
                <a:spcPts val="1200"/>
              </a:spcBef>
              <a:spcAft>
                <a:spcPts val="0"/>
              </a:spcAft>
              <a:buNone/>
            </a:pPr>
            <a:r>
              <a:rPr lang="en" sz="2000">
                <a:latin typeface="Arial"/>
                <a:ea typeface="Arial"/>
                <a:cs typeface="Arial"/>
                <a:sym typeface="Arial"/>
              </a:rPr>
              <a:t>Video 1</a:t>
            </a:r>
            <a:r>
              <a:rPr b="0" lang="en" sz="2000">
                <a:latin typeface="Arial"/>
                <a:ea typeface="Arial"/>
                <a:cs typeface="Arial"/>
                <a:sym typeface="Arial"/>
              </a:rPr>
              <a:t> Introduction to Fallacies in </a:t>
            </a:r>
            <a:r>
              <a:rPr b="0" lang="en" sz="2000" u="sng">
                <a:solidFill>
                  <a:schemeClr val="hlink"/>
                </a:solidFill>
                <a:latin typeface="Arial"/>
                <a:ea typeface="Arial"/>
                <a:cs typeface="Arial"/>
                <a:sym typeface="Arial"/>
                <a:hlinkClick r:id="rId3"/>
              </a:rPr>
              <a:t>https://www.youtube.com/watch?v=M39XcakMDqw</a:t>
            </a:r>
            <a:endParaRPr b="0" sz="2000">
              <a:latin typeface="Arial"/>
              <a:ea typeface="Arial"/>
              <a:cs typeface="Arial"/>
              <a:sym typeface="Arial"/>
            </a:endParaRPr>
          </a:p>
          <a:p>
            <a:pPr indent="0" lvl="0" marL="0" rtl="0" algn="l">
              <a:lnSpc>
                <a:spcPct val="115000"/>
              </a:lnSpc>
              <a:spcBef>
                <a:spcPts val="1200"/>
              </a:spcBef>
              <a:spcAft>
                <a:spcPts val="0"/>
              </a:spcAft>
              <a:buNone/>
            </a:pPr>
            <a:r>
              <a:t/>
            </a:r>
            <a:endParaRPr b="0" sz="2000">
              <a:latin typeface="Arial"/>
              <a:ea typeface="Arial"/>
              <a:cs typeface="Arial"/>
              <a:sym typeface="Arial"/>
            </a:endParaRPr>
          </a:p>
          <a:p>
            <a:pPr indent="0" lvl="0" marL="0" rtl="0" algn="l">
              <a:lnSpc>
                <a:spcPct val="115000"/>
              </a:lnSpc>
              <a:spcBef>
                <a:spcPts val="1200"/>
              </a:spcBef>
              <a:spcAft>
                <a:spcPts val="0"/>
              </a:spcAft>
              <a:buNone/>
            </a:pPr>
            <a:r>
              <a:rPr lang="en" sz="2000">
                <a:latin typeface="Arial"/>
                <a:ea typeface="Arial"/>
                <a:cs typeface="Arial"/>
                <a:sym typeface="Arial"/>
              </a:rPr>
              <a:t>Video 2</a:t>
            </a:r>
            <a:r>
              <a:rPr b="0" lang="en" sz="2000">
                <a:latin typeface="Arial"/>
                <a:ea typeface="Arial"/>
                <a:cs typeface="Arial"/>
                <a:sym typeface="Arial"/>
              </a:rPr>
              <a:t> Fallacy Detective in https://www.youtube.com/watch?v=Od2cpE7YMSQ</a:t>
            </a:r>
            <a:endParaRPr b="0" sz="2000">
              <a:latin typeface="Arial"/>
              <a:ea typeface="Arial"/>
              <a:cs typeface="Arial"/>
              <a:sym typeface="Arial"/>
            </a:endParaRPr>
          </a:p>
          <a:p>
            <a:pPr indent="0" lvl="0" marL="0" rtl="0" algn="l">
              <a:spcBef>
                <a:spcPts val="0"/>
              </a:spcBef>
              <a:spcAft>
                <a:spcPts val="0"/>
              </a:spcAft>
              <a:buNone/>
            </a:pPr>
            <a:r>
              <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2" name="Shape 382"/>
        <p:cNvGrpSpPr/>
        <p:nvPr/>
      </p:nvGrpSpPr>
      <p:grpSpPr>
        <a:xfrm>
          <a:off x="0" y="0"/>
          <a:ext cx="0" cy="0"/>
          <a:chOff x="0" y="0"/>
          <a:chExt cx="0" cy="0"/>
        </a:xfrm>
      </p:grpSpPr>
      <p:sp>
        <p:nvSpPr>
          <p:cNvPr id="383" name="Google Shape;383;p59"/>
          <p:cNvSpPr txBox="1"/>
          <p:nvPr>
            <p:ph type="ctrTitle"/>
          </p:nvPr>
        </p:nvSpPr>
        <p:spPr>
          <a:xfrm>
            <a:off x="228600" y="181400"/>
            <a:ext cx="8686800" cy="4748700"/>
          </a:xfrm>
          <a:prstGeom prst="rect">
            <a:avLst/>
          </a:prstGeom>
        </p:spPr>
        <p:txBody>
          <a:bodyPr anchorCtr="0" anchor="b" bIns="91425" lIns="91425" spcFirstLastPara="1" rIns="91425" wrap="square" tIns="91425">
            <a:noAutofit/>
          </a:bodyPr>
          <a:lstStyle/>
          <a:p>
            <a:pPr indent="0" lvl="0" marL="0" rtl="0" algn="ctr">
              <a:lnSpc>
                <a:spcPct val="100000"/>
              </a:lnSpc>
              <a:spcBef>
                <a:spcPts val="0"/>
              </a:spcBef>
              <a:spcAft>
                <a:spcPts val="0"/>
              </a:spcAft>
              <a:buNone/>
            </a:pPr>
            <a:r>
              <a:t/>
            </a:r>
            <a:endParaRPr sz="1800">
              <a:latin typeface="Arial"/>
              <a:ea typeface="Arial"/>
              <a:cs typeface="Arial"/>
              <a:sym typeface="Arial"/>
            </a:endParaRPr>
          </a:p>
          <a:p>
            <a:pPr indent="0" lvl="0" marL="0" rtl="0" algn="ctr">
              <a:lnSpc>
                <a:spcPct val="100000"/>
              </a:lnSpc>
              <a:spcBef>
                <a:spcPts val="0"/>
              </a:spcBef>
              <a:spcAft>
                <a:spcPts val="0"/>
              </a:spcAft>
              <a:buNone/>
            </a:pPr>
            <a:r>
              <a:t/>
            </a:r>
            <a:endParaRPr sz="1800">
              <a:latin typeface="Arial"/>
              <a:ea typeface="Arial"/>
              <a:cs typeface="Arial"/>
              <a:sym typeface="Arial"/>
            </a:endParaRPr>
          </a:p>
          <a:p>
            <a:pPr indent="0" lvl="0" marL="0" rtl="0" algn="ctr">
              <a:lnSpc>
                <a:spcPct val="100000"/>
              </a:lnSpc>
              <a:spcBef>
                <a:spcPts val="0"/>
              </a:spcBef>
              <a:spcAft>
                <a:spcPts val="0"/>
              </a:spcAft>
              <a:buNone/>
            </a:pPr>
            <a:r>
              <a:rPr lang="en" sz="2400">
                <a:latin typeface="Arial"/>
                <a:ea typeface="Arial"/>
                <a:cs typeface="Arial"/>
                <a:sym typeface="Arial"/>
              </a:rPr>
              <a:t>REFERENCES:</a:t>
            </a:r>
            <a:endParaRPr sz="2400">
              <a:latin typeface="Arial"/>
              <a:ea typeface="Arial"/>
              <a:cs typeface="Arial"/>
              <a:sym typeface="Arial"/>
            </a:endParaRPr>
          </a:p>
          <a:p>
            <a:pPr indent="0" lvl="0" marL="0" rtl="0" algn="ctr">
              <a:lnSpc>
                <a:spcPct val="100000"/>
              </a:lnSpc>
              <a:spcBef>
                <a:spcPts val="0"/>
              </a:spcBef>
              <a:spcAft>
                <a:spcPts val="0"/>
              </a:spcAft>
              <a:buNone/>
            </a:pPr>
            <a:r>
              <a:rPr lang="en" sz="1800">
                <a:latin typeface="Arial"/>
                <a:ea typeface="Arial"/>
                <a:cs typeface="Arial"/>
                <a:sym typeface="Arial"/>
              </a:rPr>
              <a:t>Introduction to Logic</a:t>
            </a:r>
            <a:endParaRPr sz="1800">
              <a:latin typeface="Arial"/>
              <a:ea typeface="Arial"/>
              <a:cs typeface="Arial"/>
              <a:sym typeface="Arial"/>
            </a:endParaRPr>
          </a:p>
          <a:p>
            <a:pPr indent="0" lvl="0" marL="0" rtl="0" algn="ctr">
              <a:lnSpc>
                <a:spcPct val="100000"/>
              </a:lnSpc>
              <a:spcBef>
                <a:spcPts val="0"/>
              </a:spcBef>
              <a:spcAft>
                <a:spcPts val="0"/>
              </a:spcAft>
              <a:buNone/>
            </a:pPr>
            <a:r>
              <a:rPr b="0" lang="en" sz="1800">
                <a:latin typeface="Arial"/>
                <a:ea typeface="Arial"/>
                <a:cs typeface="Arial"/>
                <a:sym typeface="Arial"/>
              </a:rPr>
              <a:t>Irving Copi</a:t>
            </a:r>
            <a:endParaRPr b="0" sz="1800">
              <a:latin typeface="Arial"/>
              <a:ea typeface="Arial"/>
              <a:cs typeface="Arial"/>
              <a:sym typeface="Arial"/>
            </a:endParaRPr>
          </a:p>
          <a:p>
            <a:pPr indent="0" lvl="0" marL="0" rtl="0" algn="ctr">
              <a:lnSpc>
                <a:spcPct val="100000"/>
              </a:lnSpc>
              <a:spcBef>
                <a:spcPts val="0"/>
              </a:spcBef>
              <a:spcAft>
                <a:spcPts val="0"/>
              </a:spcAft>
              <a:buNone/>
            </a:pPr>
            <a:r>
              <a:rPr b="0" lang="en" sz="1800">
                <a:latin typeface="Arial"/>
                <a:ea typeface="Arial"/>
                <a:cs typeface="Arial"/>
                <a:sym typeface="Arial"/>
              </a:rPr>
              <a:t>Carl Cohen</a:t>
            </a:r>
            <a:endParaRPr b="0" sz="1800">
              <a:latin typeface="Arial"/>
              <a:ea typeface="Arial"/>
              <a:cs typeface="Arial"/>
              <a:sym typeface="Arial"/>
            </a:endParaRPr>
          </a:p>
          <a:p>
            <a:pPr indent="0" lvl="0" marL="0" rtl="0" algn="ctr">
              <a:lnSpc>
                <a:spcPct val="100000"/>
              </a:lnSpc>
              <a:spcBef>
                <a:spcPts val="0"/>
              </a:spcBef>
              <a:spcAft>
                <a:spcPts val="0"/>
              </a:spcAft>
              <a:buNone/>
            </a:pPr>
            <a:r>
              <a:rPr b="0" lang="en" sz="1800">
                <a:latin typeface="Arial"/>
                <a:ea typeface="Arial"/>
                <a:cs typeface="Arial"/>
                <a:sym typeface="Arial"/>
              </a:rPr>
              <a:t>Kenneth McMahon </a:t>
            </a:r>
            <a:endParaRPr b="0" sz="1800">
              <a:latin typeface="Arial"/>
              <a:ea typeface="Arial"/>
              <a:cs typeface="Arial"/>
              <a:sym typeface="Arial"/>
            </a:endParaRPr>
          </a:p>
          <a:p>
            <a:pPr indent="0" lvl="0" marL="0" rtl="0" algn="ctr">
              <a:lnSpc>
                <a:spcPct val="100000"/>
              </a:lnSpc>
              <a:spcBef>
                <a:spcPts val="0"/>
              </a:spcBef>
              <a:spcAft>
                <a:spcPts val="0"/>
              </a:spcAft>
              <a:buNone/>
            </a:pPr>
            <a:r>
              <a:rPr b="0" lang="en" sz="1800">
                <a:latin typeface="Arial"/>
                <a:ea typeface="Arial"/>
                <a:cs typeface="Arial"/>
                <a:sym typeface="Arial"/>
              </a:rPr>
              <a:t>14th edition, Pearson Education Limited, 2014</a:t>
            </a:r>
            <a:endParaRPr b="0" sz="1800">
              <a:latin typeface="Arial"/>
              <a:ea typeface="Arial"/>
              <a:cs typeface="Arial"/>
              <a:sym typeface="Arial"/>
            </a:endParaRPr>
          </a:p>
          <a:p>
            <a:pPr indent="0" lvl="0" marL="0" rtl="0" algn="ctr">
              <a:lnSpc>
                <a:spcPct val="100000"/>
              </a:lnSpc>
              <a:spcBef>
                <a:spcPts val="0"/>
              </a:spcBef>
              <a:spcAft>
                <a:spcPts val="0"/>
              </a:spcAft>
              <a:buNone/>
            </a:pPr>
            <a:r>
              <a:t/>
            </a:r>
            <a:endParaRPr b="0" sz="1800">
              <a:latin typeface="Arial"/>
              <a:ea typeface="Arial"/>
              <a:cs typeface="Arial"/>
              <a:sym typeface="Arial"/>
            </a:endParaRPr>
          </a:p>
          <a:p>
            <a:pPr indent="0" lvl="0" marL="0" rtl="0" algn="ctr">
              <a:lnSpc>
                <a:spcPct val="100000"/>
              </a:lnSpc>
              <a:spcBef>
                <a:spcPts val="0"/>
              </a:spcBef>
              <a:spcAft>
                <a:spcPts val="0"/>
              </a:spcAft>
              <a:buNone/>
            </a:pPr>
            <a:r>
              <a:rPr lang="en" sz="1800">
                <a:latin typeface="Arial"/>
                <a:ea typeface="Arial"/>
                <a:cs typeface="Arial"/>
                <a:sym typeface="Arial"/>
              </a:rPr>
              <a:t>Logic for Filipinos 3</a:t>
            </a:r>
            <a:r>
              <a:rPr baseline="30000" lang="en" sz="1800">
                <a:latin typeface="Arial"/>
                <a:ea typeface="Arial"/>
                <a:cs typeface="Arial"/>
                <a:sym typeface="Arial"/>
              </a:rPr>
              <a:t>rd</a:t>
            </a:r>
            <a:r>
              <a:rPr lang="en" sz="1800">
                <a:latin typeface="Arial"/>
                <a:ea typeface="Arial"/>
                <a:cs typeface="Arial"/>
                <a:sym typeface="Arial"/>
              </a:rPr>
              <a:t> Edition </a:t>
            </a:r>
            <a:endParaRPr sz="1800">
              <a:latin typeface="Arial"/>
              <a:ea typeface="Arial"/>
              <a:cs typeface="Arial"/>
              <a:sym typeface="Arial"/>
            </a:endParaRPr>
          </a:p>
          <a:p>
            <a:pPr indent="0" lvl="0" marL="0" rtl="0" algn="ctr">
              <a:lnSpc>
                <a:spcPct val="100000"/>
              </a:lnSpc>
              <a:spcBef>
                <a:spcPts val="0"/>
              </a:spcBef>
              <a:spcAft>
                <a:spcPts val="0"/>
              </a:spcAft>
              <a:buNone/>
            </a:pPr>
            <a:r>
              <a:rPr b="0" lang="en" sz="1800">
                <a:latin typeface="Arial"/>
                <a:ea typeface="Arial"/>
                <a:cs typeface="Arial"/>
                <a:sym typeface="Arial"/>
              </a:rPr>
              <a:t>Prisciliano Bauzon, National Bookstore 2013</a:t>
            </a:r>
            <a:endParaRPr b="0" sz="1800">
              <a:latin typeface="Arial"/>
              <a:ea typeface="Arial"/>
              <a:cs typeface="Arial"/>
              <a:sym typeface="Arial"/>
            </a:endParaRPr>
          </a:p>
          <a:p>
            <a:pPr indent="0" lvl="0" marL="0" rtl="0" algn="ctr">
              <a:lnSpc>
                <a:spcPct val="100000"/>
              </a:lnSpc>
              <a:spcBef>
                <a:spcPts val="0"/>
              </a:spcBef>
              <a:spcAft>
                <a:spcPts val="0"/>
              </a:spcAft>
              <a:buNone/>
            </a:pPr>
            <a:r>
              <a:t/>
            </a:r>
            <a:endParaRPr b="0" sz="1800">
              <a:latin typeface="Arial"/>
              <a:ea typeface="Arial"/>
              <a:cs typeface="Arial"/>
              <a:sym typeface="Arial"/>
            </a:endParaRPr>
          </a:p>
          <a:p>
            <a:pPr indent="0" lvl="0" marL="0" rtl="0" algn="ctr">
              <a:lnSpc>
                <a:spcPct val="100000"/>
              </a:lnSpc>
              <a:spcBef>
                <a:spcPts val="0"/>
              </a:spcBef>
              <a:spcAft>
                <a:spcPts val="0"/>
              </a:spcAft>
              <a:buNone/>
            </a:pPr>
            <a:r>
              <a:rPr lang="en" sz="1800">
                <a:latin typeface="Arial"/>
                <a:ea typeface="Arial"/>
                <a:cs typeface="Arial"/>
                <a:sym typeface="Arial"/>
              </a:rPr>
              <a:t>Logic</a:t>
            </a:r>
            <a:endParaRPr sz="1800">
              <a:latin typeface="Arial"/>
              <a:ea typeface="Arial"/>
              <a:cs typeface="Arial"/>
              <a:sym typeface="Arial"/>
            </a:endParaRPr>
          </a:p>
          <a:p>
            <a:pPr indent="0" lvl="0" marL="0" rtl="0" algn="ctr">
              <a:lnSpc>
                <a:spcPct val="100000"/>
              </a:lnSpc>
              <a:spcBef>
                <a:spcPts val="0"/>
              </a:spcBef>
              <a:spcAft>
                <a:spcPts val="0"/>
              </a:spcAft>
              <a:buNone/>
            </a:pPr>
            <a:r>
              <a:rPr b="0" lang="en" sz="1800">
                <a:latin typeface="Arial"/>
                <a:ea typeface="Arial"/>
                <a:cs typeface="Arial"/>
                <a:sym typeface="Arial"/>
              </a:rPr>
              <a:t>Nolt, Rohatyn and Varzi McGraw Hill 2012</a:t>
            </a:r>
            <a:endParaRPr b="0" sz="1800">
              <a:latin typeface="Arial"/>
              <a:ea typeface="Arial"/>
              <a:cs typeface="Arial"/>
              <a:sym typeface="Arial"/>
            </a:endParaRPr>
          </a:p>
          <a:p>
            <a:pPr indent="0" lvl="0" marL="0" rtl="0" algn="ctr">
              <a:lnSpc>
                <a:spcPct val="100000"/>
              </a:lnSpc>
              <a:spcBef>
                <a:spcPts val="1200"/>
              </a:spcBef>
              <a:spcAft>
                <a:spcPts val="0"/>
              </a:spcAft>
              <a:buNone/>
            </a:pPr>
            <a:r>
              <a:rPr lang="en" sz="1800">
                <a:latin typeface="Arial"/>
                <a:ea typeface="Arial"/>
                <a:cs typeface="Arial"/>
                <a:sym typeface="Arial"/>
              </a:rPr>
              <a:t>Introduction To Logic</a:t>
            </a:r>
            <a:endParaRPr sz="1800">
              <a:latin typeface="Arial"/>
              <a:ea typeface="Arial"/>
              <a:cs typeface="Arial"/>
              <a:sym typeface="Arial"/>
            </a:endParaRPr>
          </a:p>
          <a:p>
            <a:pPr indent="0" lvl="0" marL="0" rtl="0" algn="ctr">
              <a:lnSpc>
                <a:spcPct val="100000"/>
              </a:lnSpc>
              <a:spcBef>
                <a:spcPts val="0"/>
              </a:spcBef>
              <a:spcAft>
                <a:spcPts val="0"/>
              </a:spcAft>
              <a:buNone/>
            </a:pPr>
            <a:r>
              <a:rPr b="0" lang="en" sz="1800">
                <a:latin typeface="Arial"/>
                <a:ea typeface="Arial"/>
                <a:cs typeface="Arial"/>
                <a:sym typeface="Arial"/>
              </a:rPr>
              <a:t>Harry Gensler </a:t>
            </a:r>
            <a:endParaRPr b="0" sz="1800">
              <a:latin typeface="Arial"/>
              <a:ea typeface="Arial"/>
              <a:cs typeface="Arial"/>
              <a:sym typeface="Arial"/>
            </a:endParaRPr>
          </a:p>
          <a:p>
            <a:pPr indent="0" lvl="0" marL="0" rtl="0" algn="ctr">
              <a:lnSpc>
                <a:spcPct val="100000"/>
              </a:lnSpc>
              <a:spcBef>
                <a:spcPts val="0"/>
              </a:spcBef>
              <a:spcAft>
                <a:spcPts val="0"/>
              </a:spcAft>
              <a:buNone/>
            </a:pPr>
            <a:r>
              <a:rPr b="0" lang="en" sz="1800">
                <a:latin typeface="Arial"/>
                <a:ea typeface="Arial"/>
                <a:cs typeface="Arial"/>
                <a:sym typeface="Arial"/>
              </a:rPr>
              <a:t>2nd Edition New York: Routledge, 2010</a:t>
            </a:r>
            <a:endParaRPr b="0" sz="1800">
              <a:latin typeface="Arial"/>
              <a:ea typeface="Arial"/>
              <a:cs typeface="Arial"/>
              <a:sym typeface="Arial"/>
            </a:endParaRPr>
          </a:p>
          <a:p>
            <a:pPr indent="0" lvl="0" marL="0" rtl="0" algn="l">
              <a:lnSpc>
                <a:spcPct val="100000"/>
              </a:lnSpc>
              <a:spcBef>
                <a:spcPts val="0"/>
              </a:spcBef>
              <a:spcAft>
                <a:spcPts val="0"/>
              </a:spcAft>
              <a:buNone/>
            </a:pPr>
            <a:r>
              <a:t/>
            </a:r>
            <a:endParaRPr sz="1800"/>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7" name="Shape 387"/>
        <p:cNvGrpSpPr/>
        <p:nvPr/>
      </p:nvGrpSpPr>
      <p:grpSpPr>
        <a:xfrm>
          <a:off x="0" y="0"/>
          <a:ext cx="0" cy="0"/>
          <a:chOff x="0" y="0"/>
          <a:chExt cx="0" cy="0"/>
        </a:xfrm>
      </p:grpSpPr>
      <p:sp>
        <p:nvSpPr>
          <p:cNvPr id="388" name="Google Shape;388;p60"/>
          <p:cNvSpPr txBox="1"/>
          <p:nvPr>
            <p:ph type="title"/>
          </p:nvPr>
        </p:nvSpPr>
        <p:spPr>
          <a:xfrm>
            <a:off x="224100" y="3683425"/>
            <a:ext cx="8691600" cy="12318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7000"/>
              <a:t>Thank you!</a:t>
            </a:r>
            <a:endParaRPr sz="7000"/>
          </a:p>
        </p:txBody>
      </p:sp>
      <p:sp>
        <p:nvSpPr>
          <p:cNvPr id="389" name="Google Shape;389;p60"/>
          <p:cNvSpPr txBox="1"/>
          <p:nvPr>
            <p:ph idx="1" type="subTitle"/>
          </p:nvPr>
        </p:nvSpPr>
        <p:spPr>
          <a:xfrm>
            <a:off x="838200" y="228600"/>
            <a:ext cx="4817400" cy="1231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2400"/>
              <a:t>Do you have any questions?</a:t>
            </a:r>
            <a:endParaRPr b="1" sz="2400"/>
          </a:p>
          <a:p>
            <a:pPr indent="0" lvl="0" marL="0" rtl="0" algn="l">
              <a:spcBef>
                <a:spcPts val="0"/>
              </a:spcBef>
              <a:spcAft>
                <a:spcPts val="0"/>
              </a:spcAft>
              <a:buNone/>
            </a:pPr>
            <a:r>
              <a:t/>
            </a:r>
            <a:endParaRPr b="1" sz="2400"/>
          </a:p>
          <a:p>
            <a:pPr indent="0" lvl="0" marL="0" rtl="0" algn="l">
              <a:spcBef>
                <a:spcPts val="0"/>
              </a:spcBef>
              <a:spcAft>
                <a:spcPts val="0"/>
              </a:spcAft>
              <a:buNone/>
            </a:pPr>
            <a:r>
              <a:rPr lang="en" sz="1500"/>
              <a:t>fidela.balajadia@ua.edu.ph</a:t>
            </a:r>
            <a:endParaRPr sz="1500"/>
          </a:p>
        </p:txBody>
      </p:sp>
      <p:sp>
        <p:nvSpPr>
          <p:cNvPr id="390" name="Google Shape;390;p60"/>
          <p:cNvSpPr txBox="1"/>
          <p:nvPr/>
        </p:nvSpPr>
        <p:spPr>
          <a:xfrm>
            <a:off x="916825" y="2550938"/>
            <a:ext cx="2658300" cy="260400"/>
          </a:xfrm>
          <a:prstGeom prst="rect">
            <a:avLst/>
          </a:prstGeom>
          <a:noFill/>
          <a:ln>
            <a:noFill/>
          </a:ln>
        </p:spPr>
        <p:txBody>
          <a:bodyPr anchorCtr="0" anchor="t" bIns="0" lIns="0" spcFirstLastPara="1" rIns="0" wrap="square" tIns="0">
            <a:noAutofit/>
          </a:bodyPr>
          <a:lstStyle/>
          <a:p>
            <a:pPr indent="0" lvl="0" marL="0" rtl="0" algn="l">
              <a:spcBef>
                <a:spcPts val="0"/>
              </a:spcBef>
              <a:spcAft>
                <a:spcPts val="0"/>
              </a:spcAft>
              <a:buNone/>
            </a:pPr>
            <a:r>
              <a:rPr lang="en" sz="1000">
                <a:solidFill>
                  <a:schemeClr val="dk1"/>
                </a:solidFill>
                <a:latin typeface="Inter Light"/>
                <a:ea typeface="Inter Light"/>
                <a:cs typeface="Inter Light"/>
                <a:sym typeface="Inter Light"/>
              </a:rPr>
              <a:t>Please keep this slide for attribution</a:t>
            </a:r>
            <a:endParaRPr sz="1000">
              <a:solidFill>
                <a:schemeClr val="dk1"/>
              </a:solidFill>
              <a:latin typeface="Inter Light"/>
              <a:ea typeface="Inter Light"/>
              <a:cs typeface="Inter Light"/>
              <a:sym typeface="Inter Light"/>
            </a:endParaRPr>
          </a:p>
        </p:txBody>
      </p:sp>
    </p:spTree>
  </p:cSld>
  <p:clrMapOvr>
    <a:masterClrMapping/>
  </p:clrMapOvr>
</p:sld>
</file>

<file path=ppt/theme/theme1.xml><?xml version="1.0" encoding="utf-8"?>
<a:theme xmlns:a="http://schemas.openxmlformats.org/drawingml/2006/main" xmlns:r="http://schemas.openxmlformats.org/officeDocument/2006/relationships" name="Group project strategies by Slidesgo">
  <a:themeElements>
    <a:clrScheme name="Simple Light">
      <a:dk1>
        <a:srgbClr val="FFFFFF"/>
      </a:dk1>
      <a:lt1>
        <a:srgbClr val="000015"/>
      </a:lt1>
      <a:dk2>
        <a:srgbClr val="320952"/>
      </a:dk2>
      <a:lt2>
        <a:srgbClr val="BB637E"/>
      </a:lt2>
      <a:accent1>
        <a:srgbClr val="FFFFFF"/>
      </a:accent1>
      <a:accent2>
        <a:srgbClr val="FFFFFF"/>
      </a:accent2>
      <a:accent3>
        <a:srgbClr val="FFFFFF"/>
      </a:accent3>
      <a:accent4>
        <a:srgbClr val="FFFFFF"/>
      </a:accent4>
      <a:accent5>
        <a:srgbClr val="FFFFFF"/>
      </a:accent5>
      <a:accent6>
        <a:srgbClr val="FFFFFF"/>
      </a:accent6>
      <a:hlink>
        <a:srgbClr val="FFFFFF"/>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