
<file path=[Content_Types].xml><?xml version="1.0" encoding="utf-8"?>
<Types xmlns="http://schemas.openxmlformats.org/package/2006/content-types">
  <Default ContentType="image/jpeg" Extension="jpg"/>
  <Default ContentType="application/xml" Extension="xml"/>
  <Default ContentType="application/vnd.openxmlformats-officedocument.obfuscatedFont" Extension="odttf"/>
  <Default ContentType="application/vnd.openxmlformats-package.relationships+xml" Extension="rels"/>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33.xml"/>
  <Override ContentType="application/vnd.openxmlformats-officedocument.presentationml.notesSlide+xml" PartName="/ppt/notesSlides/notesSlide41.xml"/>
  <Override ContentType="application/vnd.openxmlformats-officedocument.presentationml.notesSlide+xml" PartName="/ppt/notesSlides/notesSlide15.xml"/>
  <Override ContentType="application/vnd.openxmlformats-officedocument.presentationml.notesSlide+xml" PartName="/ppt/notesSlides/notesSlide24.xml"/>
  <Override ContentType="application/vnd.openxmlformats-officedocument.presentationml.notesSlide+xml" PartName="/ppt/notesSlides/notesSlide50.xml"/>
  <Override ContentType="application/vnd.openxmlformats-officedocument.presentationml.notesSlide+xml" PartName="/ppt/notesSlides/notesSlide17.xml"/>
  <Override ContentType="application/vnd.openxmlformats-officedocument.presentationml.notesSlide+xml" PartName="/ppt/notesSlides/notesSlide42.xml"/>
  <Override ContentType="application/vnd.openxmlformats-officedocument.presentationml.notesSlide+xml" PartName="/ppt/notesSlides/notesSlide16.xml"/>
  <Override ContentType="application/vnd.openxmlformats-officedocument.presentationml.notesSlide+xml" PartName="/ppt/notesSlides/notesSlide34.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43.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6.xml"/>
  <Override ContentType="application/vnd.openxmlformats-officedocument.presentationml.notesSlide+xml" PartName="/ppt/notesSlides/notesSlide39.xml"/>
  <Override ContentType="application/vnd.openxmlformats-officedocument.presentationml.notesSlide+xml" PartName="/ppt/notesSlides/notesSlide31.xml"/>
  <Override ContentType="application/vnd.openxmlformats-officedocument.presentationml.notesSlide+xml" PartName="/ppt/notesSlides/notesSlide44.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45.xml"/>
  <Override ContentType="application/vnd.openxmlformats-officedocument.presentationml.notesSlide+xml" PartName="/ppt/notesSlides/notesSlide46.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11.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47.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8.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48.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6.xml"/>
  <Override ContentType="application/vnd.openxmlformats-officedocument.presentationml.notesSlide+xml" PartName="/ppt/notesSlides/notesSlide49.xml"/>
  <Override ContentType="application/vnd.openxmlformats-officedocument.presentationml.notesSlide+xml" PartName="/ppt/notesSlides/notesSlide19.xml"/>
  <Override ContentType="application/vnd.openxmlformats-officedocument.presentationml.notesSlide+xml" PartName="/ppt/notesSlides/notesSlide40.xml"/>
  <Override ContentType="application/vnd.openxmlformats-officedocument.presentationml.notesSlide+xml" PartName="/ppt/notesSlides/notesSlide23.xml"/>
  <Override ContentType="application/vnd.openxmlformats-officedocument.presentationml.notesSlide+xml" PartName="/ppt/notesSlides/notesSlide10.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43.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5.xml"/>
  <Override ContentType="application/vnd.openxmlformats-officedocument.presentationml.slide+xml" PartName="/ppt/slides/slide17.xml"/>
  <Override ContentType="application/vnd.openxmlformats-officedocument.presentationml.slide+xml" PartName="/ppt/slides/slide42.xml"/>
  <Override ContentType="application/vnd.openxmlformats-officedocument.presentationml.slide+xml" PartName="/ppt/slides/slide25.xml"/>
  <Override ContentType="application/vnd.openxmlformats-officedocument.presentationml.slide+xml" PartName="/ppt/slides/slide50.xml"/>
  <Override ContentType="application/vnd.openxmlformats-officedocument.presentationml.slide+xml" PartName="/ppt/slides/slide34.xml"/>
  <Override ContentType="application/vnd.openxmlformats-officedocument.presentationml.slide+xml" PartName="/ppt/slides/slide33.xml"/>
  <Override ContentType="application/vnd.openxmlformats-officedocument.presentationml.slide+xml" PartName="/ppt/slides/slide16.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7.xml"/>
  <Override ContentType="application/vnd.openxmlformats-officedocument.presentationml.slide+xml" PartName="/ppt/slides/slide41.xml"/>
  <Override ContentType="application/vnd.openxmlformats-officedocument.presentationml.slide+xml" PartName="/ppt/slides/slide7.xml"/>
  <Override ContentType="application/vnd.openxmlformats-officedocument.presentationml.slide+xml" PartName="/ppt/slides/slide36.xml"/>
  <Override ContentType="application/vnd.openxmlformats-officedocument.presentationml.slide+xml" PartName="/ppt/slides/slide23.xml"/>
  <Override ContentType="application/vnd.openxmlformats-officedocument.presentationml.slide+xml" PartName="/ppt/slides/slide49.xml"/>
  <Override ContentType="application/vnd.openxmlformats-officedocument.presentationml.slide+xml" PartName="/ppt/slides/slide10.xml"/>
  <Override ContentType="application/vnd.openxmlformats-officedocument.presentationml.slide+xml" PartName="/ppt/slides/slide6.xml"/>
  <Override ContentType="application/vnd.openxmlformats-officedocument.presentationml.slide+xml" PartName="/ppt/slides/slide40.xml"/>
  <Override ContentType="application/vnd.openxmlformats-officedocument.presentationml.slide+xml" PartName="/ppt/slides/slide4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9.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12.xml"/>
  <Override ContentType="application/vnd.openxmlformats-officedocument.presentationml.slide+xml" PartName="/ppt/slides/slide47.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8.xml"/>
  <Override ContentType="application/vnd.openxmlformats-officedocument.presentationml.slide+xml" PartName="/ppt/slides/slide4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32.xml"/>
  <Override ContentType="application/vnd.openxmlformats-officedocument.presentationml.slide+xml" PartName="/ppt/slides/slide1.xml"/>
  <Override ContentType="application/vnd.openxmlformats-officedocument.presentationml.slide+xml" PartName="/ppt/slides/slide45.xml"/>
  <Override ContentType="application/vnd.openxmlformats-officedocument.presentationml.slide+xml" PartName="/ppt/slides/slide28.xml"/>
  <Override ContentType="application/vnd.openxmlformats-officedocument.presentationml.slide+xml" PartName="/ppt/slides/slide15.xml"/>
  <Override ContentType="application/vnd.openxmlformats-officedocument.presentationml.slide+xml" PartName="/ppt/slides/slide31.xml"/>
  <Override ContentType="application/vnd.openxmlformats-officedocument.presentationml.slide+xml" PartName="/ppt/slides/slide27.xml"/>
  <Override ContentType="application/vnd.openxmlformats-officedocument.presentationml.slide+xml" PartName="/ppt/slides/slide2.xml"/>
  <Override ContentType="application/vnd.openxmlformats-officedocument.presentationml.slide+xml" PartName="/ppt/slides/slide44.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48" r:id="rId5"/>
  </p:sldMasterIdLst>
  <p:notesMasterIdLst>
    <p:notesMasterId r:id="rId6"/>
  </p:notesMasterIdLst>
  <p:sldIdLst>
    <p:sldId id="256" r:id="rId7"/>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 id="273" r:id="rId24"/>
    <p:sldId id="274" r:id="rId25"/>
    <p:sldId id="275" r:id="rId26"/>
    <p:sldId id="276" r:id="rId27"/>
    <p:sldId id="277" r:id="rId28"/>
    <p:sldId id="278" r:id="rId29"/>
    <p:sldId id="279" r:id="rId30"/>
    <p:sldId id="280" r:id="rId31"/>
    <p:sldId id="281" r:id="rId32"/>
    <p:sldId id="282" r:id="rId33"/>
    <p:sldId id="283" r:id="rId34"/>
    <p:sldId id="284" r:id="rId35"/>
    <p:sldId id="285" r:id="rId36"/>
    <p:sldId id="286" r:id="rId37"/>
    <p:sldId id="287" r:id="rId38"/>
    <p:sldId id="288" r:id="rId39"/>
    <p:sldId id="289" r:id="rId40"/>
    <p:sldId id="290" r:id="rId41"/>
    <p:sldId id="291" r:id="rId42"/>
    <p:sldId id="292" r:id="rId43"/>
    <p:sldId id="293" r:id="rId44"/>
    <p:sldId id="294" r:id="rId45"/>
    <p:sldId id="295" r:id="rId46"/>
    <p:sldId id="296" r:id="rId47"/>
    <p:sldId id="297" r:id="rId48"/>
    <p:sldId id="298" r:id="rId49"/>
    <p:sldId id="299" r:id="rId50"/>
    <p:sldId id="300" r:id="rId51"/>
    <p:sldId id="301" r:id="rId52"/>
    <p:sldId id="302" r:id="rId53"/>
    <p:sldId id="303" r:id="rId54"/>
    <p:sldId id="304" r:id="rId55"/>
    <p:sldId id="305" r:id="rId56"/>
  </p:sldIdLst>
  <p:sldSz cy="6858000" cx="9144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A4A3A4"/>
          </p15:clr>
        </p15:guide>
        <p15:guide id="2" pos="2880">
          <p15:clr>
            <a:srgbClr val="A4A3A4"/>
          </p15:clr>
        </p15:guide>
      </p15:sldGuideLst>
    </p:ext>
    <p:ext uri="GoogleSlidesCustomDataVersion2">
      <go:slidesCustomData xmlns:go="http://customooxmlschemas.google.com/" r:id="rId57" roundtripDataSignature="AMtx7miQHCq6eaScAmiqsLiYp+D1gwMcuw=="/>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507DD9C5-7402-4C73-AF63-338260616491}">
  <a:tblStyle styleId="{507DD9C5-7402-4C73-AF63-338260616491}" styleName="Table_0">
    <a:wholeTbl>
      <a:tcTxStyle b="off" i="off">
        <a:font>
          <a:latin typeface="Calibri"/>
          <a:ea typeface="Calibri"/>
          <a:cs typeface="Calibri"/>
        </a:font>
        <a:schemeClr val="dk1"/>
      </a:tcTxStyle>
      <a:tcStyle>
        <a:tcBdr>
          <a:left>
            <a:ln cap="flat" cmpd="sng" w="12700">
              <a:solidFill>
                <a:schemeClr val="lt1"/>
              </a:solidFill>
              <a:prstDash val="solid"/>
              <a:round/>
              <a:headEnd len="sm" w="sm" type="none"/>
              <a:tailEnd len="sm" w="sm" type="none"/>
            </a:ln>
          </a:left>
          <a:right>
            <a:ln cap="flat" cmpd="sng" w="12700">
              <a:solidFill>
                <a:schemeClr val="lt1"/>
              </a:solidFill>
              <a:prstDash val="solid"/>
              <a:round/>
              <a:headEnd len="sm" w="sm" type="none"/>
              <a:tailEnd len="sm" w="sm" type="none"/>
            </a:ln>
          </a:right>
          <a:top>
            <a:ln cap="flat" cmpd="sng" w="12700">
              <a:solidFill>
                <a:schemeClr val="lt1"/>
              </a:solidFill>
              <a:prstDash val="solid"/>
              <a:round/>
              <a:headEnd len="sm" w="sm" type="none"/>
              <a:tailEnd len="sm" w="sm" type="none"/>
            </a:ln>
          </a:top>
          <a:bottom>
            <a:ln cap="flat" cmpd="sng" w="12700">
              <a:solidFill>
                <a:schemeClr val="lt1"/>
              </a:solidFill>
              <a:prstDash val="solid"/>
              <a:round/>
              <a:headEnd len="sm" w="sm" type="none"/>
              <a:tailEnd len="sm" w="sm" type="none"/>
            </a:ln>
          </a:bottom>
          <a:insideH>
            <a:ln cap="flat" cmpd="sng" w="12700">
              <a:solidFill>
                <a:schemeClr val="lt1"/>
              </a:solidFill>
              <a:prstDash val="solid"/>
              <a:round/>
              <a:headEnd len="sm" w="sm" type="none"/>
              <a:tailEnd len="sm" w="sm" type="none"/>
            </a:ln>
          </a:insideH>
          <a:insideV>
            <a:ln cap="flat" cmpd="sng" w="12700">
              <a:solidFill>
                <a:schemeClr val="lt1"/>
              </a:solidFill>
              <a:prstDash val="solid"/>
              <a:round/>
              <a:headEnd len="sm" w="sm" type="none"/>
              <a:tailEnd len="sm" w="sm" type="none"/>
            </a:ln>
          </a:insideV>
        </a:tcBdr>
        <a:fill>
          <a:solidFill>
            <a:srgbClr val="FAECE6"/>
          </a:solidFill>
        </a:fill>
      </a:tcStyle>
    </a:wholeTbl>
    <a:band1H>
      <a:tcTxStyle/>
      <a:tcStyle>
        <a:fill>
          <a:solidFill>
            <a:srgbClr val="F5D8CA"/>
          </a:solidFill>
        </a:fill>
      </a:tcStyle>
    </a:band1H>
    <a:band2H>
      <a:tcTxStyle/>
    </a:band2H>
    <a:band1V>
      <a:tcTxStyle/>
      <a:tcStyle>
        <a:fill>
          <a:solidFill>
            <a:srgbClr val="F5D8CA"/>
          </a:solidFill>
        </a:fill>
      </a:tcStyle>
    </a:band1V>
    <a:band2V>
      <a:tcTxStyle/>
    </a:band2V>
    <a:lastCol>
      <a:tcTxStyle b="on" i="off">
        <a:font>
          <a:latin typeface="Calibri"/>
          <a:ea typeface="Calibri"/>
          <a:cs typeface="Calibri"/>
        </a:font>
        <a:schemeClr val="lt1"/>
      </a:tcTxStyle>
      <a:tcStyle>
        <a:fill>
          <a:solidFill>
            <a:schemeClr val="accent1"/>
          </a:solidFill>
        </a:fill>
      </a:tcStyle>
    </a:lastCol>
    <a:firstCol>
      <a:tcTxStyle b="on" i="off">
        <a:font>
          <a:latin typeface="Calibri"/>
          <a:ea typeface="Calibri"/>
          <a:cs typeface="Calibri"/>
        </a:font>
        <a:schemeClr val="lt1"/>
      </a:tcTxStyle>
      <a:tcStyle>
        <a:fill>
          <a:solidFill>
            <a:schemeClr val="accent1"/>
          </a:solidFill>
        </a:fill>
      </a:tcStyle>
    </a:firstCol>
    <a:lastRow>
      <a:tcTxStyle b="on" i="off">
        <a:font>
          <a:latin typeface="Calibri"/>
          <a:ea typeface="Calibri"/>
          <a:cs typeface="Calibri"/>
        </a:font>
        <a:schemeClr val="lt1"/>
      </a:tcTxStyle>
      <a:tcStyle>
        <a:tcBdr>
          <a:top>
            <a:ln cap="flat" cmpd="sng" w="38100">
              <a:solidFill>
                <a:schemeClr val="lt1"/>
              </a:solidFill>
              <a:prstDash val="solid"/>
              <a:round/>
              <a:headEnd len="sm" w="sm" type="none"/>
              <a:tailEnd len="sm" w="sm" type="none"/>
            </a:ln>
          </a:top>
        </a:tcBdr>
        <a:fill>
          <a:solidFill>
            <a:schemeClr val="accent1"/>
          </a:solidFill>
        </a:fill>
      </a:tcStyle>
    </a:lastRow>
    <a:seCell>
      <a:tcTxStyle/>
    </a:seCell>
    <a:swCell>
      <a:tcTxStyle/>
    </a:swCell>
    <a:firstRow>
      <a:tcTxStyle b="on" i="off">
        <a:font>
          <a:latin typeface="Calibri"/>
          <a:ea typeface="Calibri"/>
          <a:cs typeface="Calibri"/>
        </a:font>
        <a:schemeClr val="lt1"/>
      </a:tcTxStyle>
      <a:tcStyle>
        <a:tcBdr>
          <a:bottom>
            <a:ln cap="flat" cmpd="sng" w="38100">
              <a:solidFill>
                <a:schemeClr val="lt1"/>
              </a:solidFill>
              <a:prstDash val="solid"/>
              <a:round/>
              <a:headEnd len="sm" w="sm" type="none"/>
              <a:tailEnd len="sm" w="sm" type="none"/>
            </a:ln>
          </a:bottom>
        </a:tcBdr>
        <a:fill>
          <a:solidFill>
            <a:schemeClr val="accent1"/>
          </a:solidFill>
        </a:fill>
      </a:tcStyle>
    </a:firstRow>
    <a:neCell>
      <a:tcTxStyle/>
    </a:neCell>
    <a:nwCell>
      <a:tcTxStyle/>
    </a:nwCell>
  </a:tblStyle>
</a:tblStyleLst>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2880"/>
      </p:guideLst>
    </p:cSldViewPr>
  </p:slideViewPr>
</p:viewPr>
</file>

<file path=ppt/_rels/presentation.xml.rels><?xml version="1.0" encoding="UTF-8" standalone="yes"?><Relationships xmlns="http://schemas.openxmlformats.org/package/2006/relationships"><Relationship Id="rId40" Type="http://schemas.openxmlformats.org/officeDocument/2006/relationships/slide" Target="slides/slide34.xml"/><Relationship Id="rId42" Type="http://schemas.openxmlformats.org/officeDocument/2006/relationships/slide" Target="slides/slide36.xml"/><Relationship Id="rId41" Type="http://schemas.openxmlformats.org/officeDocument/2006/relationships/slide" Target="slides/slide35.xml"/><Relationship Id="rId44" Type="http://schemas.openxmlformats.org/officeDocument/2006/relationships/slide" Target="slides/slide38.xml"/><Relationship Id="rId43" Type="http://schemas.openxmlformats.org/officeDocument/2006/relationships/slide" Target="slides/slide37.xml"/><Relationship Id="rId46" Type="http://schemas.openxmlformats.org/officeDocument/2006/relationships/slide" Target="slides/slide40.xml"/><Relationship Id="rId45" Type="http://schemas.openxmlformats.org/officeDocument/2006/relationships/slide" Target="slides/slide39.xml"/><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tableStyles" Target="tableStyles.xml"/><Relationship Id="rId9" Type="http://schemas.openxmlformats.org/officeDocument/2006/relationships/slide" Target="slides/slide3.xml"/><Relationship Id="rId48" Type="http://schemas.openxmlformats.org/officeDocument/2006/relationships/slide" Target="slides/slide42.xml"/><Relationship Id="rId47" Type="http://schemas.openxmlformats.org/officeDocument/2006/relationships/slide" Target="slides/slide41.xml"/><Relationship Id="rId49" Type="http://schemas.openxmlformats.org/officeDocument/2006/relationships/slide" Target="slides/slide43.xml"/><Relationship Id="rId5" Type="http://schemas.openxmlformats.org/officeDocument/2006/relationships/slideMaster" Target="slideMasters/slideMaster1.xml"/><Relationship Id="rId6" Type="http://schemas.openxmlformats.org/officeDocument/2006/relationships/notesMaster" Target="notesMasters/notesMaster1.xml"/><Relationship Id="rId7" Type="http://schemas.openxmlformats.org/officeDocument/2006/relationships/slide" Target="slides/slide1.xml"/><Relationship Id="rId8" Type="http://schemas.openxmlformats.org/officeDocument/2006/relationships/slide" Target="slides/slide2.xml"/><Relationship Id="rId31" Type="http://schemas.openxmlformats.org/officeDocument/2006/relationships/slide" Target="slides/slide25.xml"/><Relationship Id="rId30" Type="http://schemas.openxmlformats.org/officeDocument/2006/relationships/slide" Target="slides/slide24.xml"/><Relationship Id="rId33" Type="http://schemas.openxmlformats.org/officeDocument/2006/relationships/slide" Target="slides/slide27.xml"/><Relationship Id="rId32" Type="http://schemas.openxmlformats.org/officeDocument/2006/relationships/slide" Target="slides/slide26.xml"/><Relationship Id="rId35" Type="http://schemas.openxmlformats.org/officeDocument/2006/relationships/slide" Target="slides/slide29.xml"/><Relationship Id="rId34" Type="http://schemas.openxmlformats.org/officeDocument/2006/relationships/slide" Target="slides/slide28.xml"/><Relationship Id="rId37" Type="http://schemas.openxmlformats.org/officeDocument/2006/relationships/slide" Target="slides/slide31.xml"/><Relationship Id="rId36" Type="http://schemas.openxmlformats.org/officeDocument/2006/relationships/slide" Target="slides/slide30.xml"/><Relationship Id="rId39" Type="http://schemas.openxmlformats.org/officeDocument/2006/relationships/slide" Target="slides/slide33.xml"/><Relationship Id="rId38" Type="http://schemas.openxmlformats.org/officeDocument/2006/relationships/slide" Target="slides/slide32.xml"/><Relationship Id="rId20" Type="http://schemas.openxmlformats.org/officeDocument/2006/relationships/slide" Target="slides/slide14.xml"/><Relationship Id="rId22" Type="http://schemas.openxmlformats.org/officeDocument/2006/relationships/slide" Target="slides/slide16.xml"/><Relationship Id="rId21" Type="http://schemas.openxmlformats.org/officeDocument/2006/relationships/slide" Target="slides/slide15.xml"/><Relationship Id="rId24" Type="http://schemas.openxmlformats.org/officeDocument/2006/relationships/slide" Target="slides/slide18.xml"/><Relationship Id="rId23" Type="http://schemas.openxmlformats.org/officeDocument/2006/relationships/slide" Target="slides/slide17.xml"/><Relationship Id="rId26" Type="http://schemas.openxmlformats.org/officeDocument/2006/relationships/slide" Target="slides/slide20.xml"/><Relationship Id="rId25" Type="http://schemas.openxmlformats.org/officeDocument/2006/relationships/slide" Target="slides/slide19.xml"/><Relationship Id="rId28" Type="http://schemas.openxmlformats.org/officeDocument/2006/relationships/slide" Target="slides/slide22.xml"/><Relationship Id="rId27" Type="http://schemas.openxmlformats.org/officeDocument/2006/relationships/slide" Target="slides/slide21.xml"/><Relationship Id="rId29" Type="http://schemas.openxmlformats.org/officeDocument/2006/relationships/slide" Target="slides/slide23.xml"/><Relationship Id="rId51" Type="http://schemas.openxmlformats.org/officeDocument/2006/relationships/slide" Target="slides/slide45.xml"/><Relationship Id="rId50" Type="http://schemas.openxmlformats.org/officeDocument/2006/relationships/slide" Target="slides/slide44.xml"/><Relationship Id="rId53" Type="http://schemas.openxmlformats.org/officeDocument/2006/relationships/slide" Target="slides/slide47.xml"/><Relationship Id="rId52" Type="http://schemas.openxmlformats.org/officeDocument/2006/relationships/slide" Target="slides/slide46.xml"/><Relationship Id="rId11" Type="http://schemas.openxmlformats.org/officeDocument/2006/relationships/slide" Target="slides/slide5.xml"/><Relationship Id="rId55" Type="http://schemas.openxmlformats.org/officeDocument/2006/relationships/slide" Target="slides/slide49.xml"/><Relationship Id="rId10" Type="http://schemas.openxmlformats.org/officeDocument/2006/relationships/slide" Target="slides/slide4.xml"/><Relationship Id="rId54" Type="http://schemas.openxmlformats.org/officeDocument/2006/relationships/slide" Target="slides/slide48.xml"/><Relationship Id="rId13" Type="http://schemas.openxmlformats.org/officeDocument/2006/relationships/slide" Target="slides/slide7.xml"/><Relationship Id="rId57" Type="http://customschemas.google.com/relationships/presentationmetadata" Target="metadata"/><Relationship Id="rId12" Type="http://schemas.openxmlformats.org/officeDocument/2006/relationships/slide" Target="slides/slide6.xml"/><Relationship Id="rId56" Type="http://schemas.openxmlformats.org/officeDocument/2006/relationships/slide" Target="slides/slide50.xml"/><Relationship Id="rId15" Type="http://schemas.openxmlformats.org/officeDocument/2006/relationships/slide" Target="slides/slide9.xml"/><Relationship Id="rId14" Type="http://schemas.openxmlformats.org/officeDocument/2006/relationships/slide" Target="slides/slide8.xml"/><Relationship Id="rId17" Type="http://schemas.openxmlformats.org/officeDocument/2006/relationships/slide" Target="slides/slide11.xml"/><Relationship Id="rId16" Type="http://schemas.openxmlformats.org/officeDocument/2006/relationships/slide" Target="slides/slide10.xml"/><Relationship Id="rId19" Type="http://schemas.openxmlformats.org/officeDocument/2006/relationships/slide" Target="slides/slide13.xml"/><Relationship Id="rId18"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1pPr>
            <a:lvl2pPr indent="-298450" lvl="1" marL="914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2pPr>
            <a:lvl3pPr indent="-298450" lvl="2" marL="1371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3pPr>
            <a:lvl4pPr indent="-298450" lvl="3" marL="1828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4pPr>
            <a:lvl5pPr indent="-298450" lvl="4" marL="22860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5pPr>
            <a:lvl6pPr indent="-298450" lvl="5" marL="2743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6pPr>
            <a:lvl7pPr indent="-298450" lvl="6" marL="3200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7pPr>
            <a:lvl8pPr indent="-298450" lvl="7" marL="3657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8pPr>
            <a:lvl9pPr indent="-298450" lvl="8" marL="4114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7" name="Shape 97"/>
        <p:cNvGrpSpPr/>
        <p:nvPr/>
      </p:nvGrpSpPr>
      <p:grpSpPr>
        <a:xfrm>
          <a:off x="0" y="0"/>
          <a:ext cx="0" cy="0"/>
          <a:chOff x="0" y="0"/>
          <a:chExt cx="0" cy="0"/>
        </a:xfrm>
      </p:grpSpPr>
      <p:sp>
        <p:nvSpPr>
          <p:cNvPr id="98" name="Google Shape;98;p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99" name="Google Shape;99;p1: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6" name="Shape 106"/>
        <p:cNvGrpSpPr/>
        <p:nvPr/>
      </p:nvGrpSpPr>
      <p:grpSpPr>
        <a:xfrm>
          <a:off x="0" y="0"/>
          <a:ext cx="0" cy="0"/>
          <a:chOff x="0" y="0"/>
          <a:chExt cx="0" cy="0"/>
        </a:xfrm>
      </p:grpSpPr>
      <p:sp>
        <p:nvSpPr>
          <p:cNvPr id="107" name="Google Shape;107;p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08" name="Google Shape;108;p2: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5" name="Shape 115"/>
        <p:cNvGrpSpPr/>
        <p:nvPr/>
      </p:nvGrpSpPr>
      <p:grpSpPr>
        <a:xfrm>
          <a:off x="0" y="0"/>
          <a:ext cx="0" cy="0"/>
          <a:chOff x="0" y="0"/>
          <a:chExt cx="0" cy="0"/>
        </a:xfrm>
      </p:grpSpPr>
      <p:sp>
        <p:nvSpPr>
          <p:cNvPr id="116" name="Google Shape;116;p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17" name="Google Shape;117;p3: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1" name="Shape 121"/>
        <p:cNvGrpSpPr/>
        <p:nvPr/>
      </p:nvGrpSpPr>
      <p:grpSpPr>
        <a:xfrm>
          <a:off x="0" y="0"/>
          <a:ext cx="0" cy="0"/>
          <a:chOff x="0" y="0"/>
          <a:chExt cx="0" cy="0"/>
        </a:xfrm>
      </p:grpSpPr>
      <p:sp>
        <p:nvSpPr>
          <p:cNvPr id="122" name="Google Shape;122;p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23" name="Google Shape;123;p4: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6" name="Shape 126"/>
        <p:cNvGrpSpPr/>
        <p:nvPr/>
      </p:nvGrpSpPr>
      <p:grpSpPr>
        <a:xfrm>
          <a:off x="0" y="0"/>
          <a:ext cx="0" cy="0"/>
          <a:chOff x="0" y="0"/>
          <a:chExt cx="0" cy="0"/>
        </a:xfrm>
      </p:grpSpPr>
      <p:sp>
        <p:nvSpPr>
          <p:cNvPr id="127" name="Google Shape;127;p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28" name="Google Shape;128;p5: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1" name="Shape 131"/>
        <p:cNvGrpSpPr/>
        <p:nvPr/>
      </p:nvGrpSpPr>
      <p:grpSpPr>
        <a:xfrm>
          <a:off x="0" y="0"/>
          <a:ext cx="0" cy="0"/>
          <a:chOff x="0" y="0"/>
          <a:chExt cx="0" cy="0"/>
        </a:xfrm>
      </p:grpSpPr>
      <p:sp>
        <p:nvSpPr>
          <p:cNvPr id="132" name="Google Shape;132;p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33" name="Google Shape;133;p6: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6" name="Shape 136"/>
        <p:cNvGrpSpPr/>
        <p:nvPr/>
      </p:nvGrpSpPr>
      <p:grpSpPr>
        <a:xfrm>
          <a:off x="0" y="0"/>
          <a:ext cx="0" cy="0"/>
          <a:chOff x="0" y="0"/>
          <a:chExt cx="0" cy="0"/>
        </a:xfrm>
      </p:grpSpPr>
      <p:sp>
        <p:nvSpPr>
          <p:cNvPr id="137" name="Google Shape;137;p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38" name="Google Shape;138;p7: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1" name="Shape 141"/>
        <p:cNvGrpSpPr/>
        <p:nvPr/>
      </p:nvGrpSpPr>
      <p:grpSpPr>
        <a:xfrm>
          <a:off x="0" y="0"/>
          <a:ext cx="0" cy="0"/>
          <a:chOff x="0" y="0"/>
          <a:chExt cx="0" cy="0"/>
        </a:xfrm>
      </p:grpSpPr>
      <p:sp>
        <p:nvSpPr>
          <p:cNvPr id="142" name="Google Shape;142;p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43" name="Google Shape;143;p8: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6" name="Shape 146"/>
        <p:cNvGrpSpPr/>
        <p:nvPr/>
      </p:nvGrpSpPr>
      <p:grpSpPr>
        <a:xfrm>
          <a:off x="0" y="0"/>
          <a:ext cx="0" cy="0"/>
          <a:chOff x="0" y="0"/>
          <a:chExt cx="0" cy="0"/>
        </a:xfrm>
      </p:grpSpPr>
      <p:sp>
        <p:nvSpPr>
          <p:cNvPr id="147" name="Google Shape;147;p5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48" name="Google Shape;148;p50: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1" name="Shape 151"/>
        <p:cNvGrpSpPr/>
        <p:nvPr/>
      </p:nvGrpSpPr>
      <p:grpSpPr>
        <a:xfrm>
          <a:off x="0" y="0"/>
          <a:ext cx="0" cy="0"/>
          <a:chOff x="0" y="0"/>
          <a:chExt cx="0" cy="0"/>
        </a:xfrm>
      </p:grpSpPr>
      <p:sp>
        <p:nvSpPr>
          <p:cNvPr id="152" name="Google Shape;152;p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53" name="Google Shape;153;p9: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6" name="Shape 156"/>
        <p:cNvGrpSpPr/>
        <p:nvPr/>
      </p:nvGrpSpPr>
      <p:grpSpPr>
        <a:xfrm>
          <a:off x="0" y="0"/>
          <a:ext cx="0" cy="0"/>
          <a:chOff x="0" y="0"/>
          <a:chExt cx="0" cy="0"/>
        </a:xfrm>
      </p:grpSpPr>
      <p:sp>
        <p:nvSpPr>
          <p:cNvPr id="157" name="Google Shape;157;p1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58" name="Google Shape;158;p10: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1" name="Shape 161"/>
        <p:cNvGrpSpPr/>
        <p:nvPr/>
      </p:nvGrpSpPr>
      <p:grpSpPr>
        <a:xfrm>
          <a:off x="0" y="0"/>
          <a:ext cx="0" cy="0"/>
          <a:chOff x="0" y="0"/>
          <a:chExt cx="0" cy="0"/>
        </a:xfrm>
      </p:grpSpPr>
      <p:sp>
        <p:nvSpPr>
          <p:cNvPr id="162" name="Google Shape;162;p5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63" name="Google Shape;163;p51: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6" name="Shape 166"/>
        <p:cNvGrpSpPr/>
        <p:nvPr/>
      </p:nvGrpSpPr>
      <p:grpSpPr>
        <a:xfrm>
          <a:off x="0" y="0"/>
          <a:ext cx="0" cy="0"/>
          <a:chOff x="0" y="0"/>
          <a:chExt cx="0" cy="0"/>
        </a:xfrm>
      </p:grpSpPr>
      <p:sp>
        <p:nvSpPr>
          <p:cNvPr id="167" name="Google Shape;167;p1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68" name="Google Shape;168;p11: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1" name="Shape 171"/>
        <p:cNvGrpSpPr/>
        <p:nvPr/>
      </p:nvGrpSpPr>
      <p:grpSpPr>
        <a:xfrm>
          <a:off x="0" y="0"/>
          <a:ext cx="0" cy="0"/>
          <a:chOff x="0" y="0"/>
          <a:chExt cx="0" cy="0"/>
        </a:xfrm>
      </p:grpSpPr>
      <p:sp>
        <p:nvSpPr>
          <p:cNvPr id="172" name="Google Shape;172;p1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73" name="Google Shape;173;p12: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6" name="Shape 176"/>
        <p:cNvGrpSpPr/>
        <p:nvPr/>
      </p:nvGrpSpPr>
      <p:grpSpPr>
        <a:xfrm>
          <a:off x="0" y="0"/>
          <a:ext cx="0" cy="0"/>
          <a:chOff x="0" y="0"/>
          <a:chExt cx="0" cy="0"/>
        </a:xfrm>
      </p:grpSpPr>
      <p:sp>
        <p:nvSpPr>
          <p:cNvPr id="177" name="Google Shape;177;p5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78" name="Google Shape;178;p52: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1" name="Shape 181"/>
        <p:cNvGrpSpPr/>
        <p:nvPr/>
      </p:nvGrpSpPr>
      <p:grpSpPr>
        <a:xfrm>
          <a:off x="0" y="0"/>
          <a:ext cx="0" cy="0"/>
          <a:chOff x="0" y="0"/>
          <a:chExt cx="0" cy="0"/>
        </a:xfrm>
      </p:grpSpPr>
      <p:sp>
        <p:nvSpPr>
          <p:cNvPr id="182" name="Google Shape;182;p1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83" name="Google Shape;183;p13: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9" name="Shape 189"/>
        <p:cNvGrpSpPr/>
        <p:nvPr/>
      </p:nvGrpSpPr>
      <p:grpSpPr>
        <a:xfrm>
          <a:off x="0" y="0"/>
          <a:ext cx="0" cy="0"/>
          <a:chOff x="0" y="0"/>
          <a:chExt cx="0" cy="0"/>
        </a:xfrm>
      </p:grpSpPr>
      <p:sp>
        <p:nvSpPr>
          <p:cNvPr id="190" name="Google Shape;190;p1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91" name="Google Shape;191;p14: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4" name="Shape 194"/>
        <p:cNvGrpSpPr/>
        <p:nvPr/>
      </p:nvGrpSpPr>
      <p:grpSpPr>
        <a:xfrm>
          <a:off x="0" y="0"/>
          <a:ext cx="0" cy="0"/>
          <a:chOff x="0" y="0"/>
          <a:chExt cx="0" cy="0"/>
        </a:xfrm>
      </p:grpSpPr>
      <p:sp>
        <p:nvSpPr>
          <p:cNvPr id="195" name="Google Shape;195;p1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96" name="Google Shape;196;p15: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9" name="Shape 199"/>
        <p:cNvGrpSpPr/>
        <p:nvPr/>
      </p:nvGrpSpPr>
      <p:grpSpPr>
        <a:xfrm>
          <a:off x="0" y="0"/>
          <a:ext cx="0" cy="0"/>
          <a:chOff x="0" y="0"/>
          <a:chExt cx="0" cy="0"/>
        </a:xfrm>
      </p:grpSpPr>
      <p:sp>
        <p:nvSpPr>
          <p:cNvPr id="200" name="Google Shape;200;p1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201" name="Google Shape;201;p16: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4" name="Shape 204"/>
        <p:cNvGrpSpPr/>
        <p:nvPr/>
      </p:nvGrpSpPr>
      <p:grpSpPr>
        <a:xfrm>
          <a:off x="0" y="0"/>
          <a:ext cx="0" cy="0"/>
          <a:chOff x="0" y="0"/>
          <a:chExt cx="0" cy="0"/>
        </a:xfrm>
      </p:grpSpPr>
      <p:sp>
        <p:nvSpPr>
          <p:cNvPr id="205" name="Google Shape;205;p1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206" name="Google Shape;206;p17: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9" name="Shape 209"/>
        <p:cNvGrpSpPr/>
        <p:nvPr/>
      </p:nvGrpSpPr>
      <p:grpSpPr>
        <a:xfrm>
          <a:off x="0" y="0"/>
          <a:ext cx="0" cy="0"/>
          <a:chOff x="0" y="0"/>
          <a:chExt cx="0" cy="0"/>
        </a:xfrm>
      </p:grpSpPr>
      <p:sp>
        <p:nvSpPr>
          <p:cNvPr id="210" name="Google Shape;210;p1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211" name="Google Shape;211;p18: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4" name="Shape 214"/>
        <p:cNvGrpSpPr/>
        <p:nvPr/>
      </p:nvGrpSpPr>
      <p:grpSpPr>
        <a:xfrm>
          <a:off x="0" y="0"/>
          <a:ext cx="0" cy="0"/>
          <a:chOff x="0" y="0"/>
          <a:chExt cx="0" cy="0"/>
        </a:xfrm>
      </p:grpSpPr>
      <p:sp>
        <p:nvSpPr>
          <p:cNvPr id="215" name="Google Shape;215;p5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216" name="Google Shape;216;p53: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9" name="Shape 219"/>
        <p:cNvGrpSpPr/>
        <p:nvPr/>
      </p:nvGrpSpPr>
      <p:grpSpPr>
        <a:xfrm>
          <a:off x="0" y="0"/>
          <a:ext cx="0" cy="0"/>
          <a:chOff x="0" y="0"/>
          <a:chExt cx="0" cy="0"/>
        </a:xfrm>
      </p:grpSpPr>
      <p:sp>
        <p:nvSpPr>
          <p:cNvPr id="220" name="Google Shape;220;p1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221" name="Google Shape;221;p19: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4" name="Shape 224"/>
        <p:cNvGrpSpPr/>
        <p:nvPr/>
      </p:nvGrpSpPr>
      <p:grpSpPr>
        <a:xfrm>
          <a:off x="0" y="0"/>
          <a:ext cx="0" cy="0"/>
          <a:chOff x="0" y="0"/>
          <a:chExt cx="0" cy="0"/>
        </a:xfrm>
      </p:grpSpPr>
      <p:sp>
        <p:nvSpPr>
          <p:cNvPr id="225" name="Google Shape;225;p2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226" name="Google Shape;226;p20: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9" name="Shape 229"/>
        <p:cNvGrpSpPr/>
        <p:nvPr/>
      </p:nvGrpSpPr>
      <p:grpSpPr>
        <a:xfrm>
          <a:off x="0" y="0"/>
          <a:ext cx="0" cy="0"/>
          <a:chOff x="0" y="0"/>
          <a:chExt cx="0" cy="0"/>
        </a:xfrm>
      </p:grpSpPr>
      <p:sp>
        <p:nvSpPr>
          <p:cNvPr id="230" name="Google Shape;230;p2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231" name="Google Shape;231;p21: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4" name="Shape 234"/>
        <p:cNvGrpSpPr/>
        <p:nvPr/>
      </p:nvGrpSpPr>
      <p:grpSpPr>
        <a:xfrm>
          <a:off x="0" y="0"/>
          <a:ext cx="0" cy="0"/>
          <a:chOff x="0" y="0"/>
          <a:chExt cx="0" cy="0"/>
        </a:xfrm>
      </p:grpSpPr>
      <p:sp>
        <p:nvSpPr>
          <p:cNvPr id="235" name="Google Shape;235;p2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236" name="Google Shape;236;p22: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9" name="Shape 239"/>
        <p:cNvGrpSpPr/>
        <p:nvPr/>
      </p:nvGrpSpPr>
      <p:grpSpPr>
        <a:xfrm>
          <a:off x="0" y="0"/>
          <a:ext cx="0" cy="0"/>
          <a:chOff x="0" y="0"/>
          <a:chExt cx="0" cy="0"/>
        </a:xfrm>
      </p:grpSpPr>
      <p:sp>
        <p:nvSpPr>
          <p:cNvPr id="240" name="Google Shape;240;p5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241" name="Google Shape;241;p54: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4" name="Shape 244"/>
        <p:cNvGrpSpPr/>
        <p:nvPr/>
      </p:nvGrpSpPr>
      <p:grpSpPr>
        <a:xfrm>
          <a:off x="0" y="0"/>
          <a:ext cx="0" cy="0"/>
          <a:chOff x="0" y="0"/>
          <a:chExt cx="0" cy="0"/>
        </a:xfrm>
      </p:grpSpPr>
      <p:sp>
        <p:nvSpPr>
          <p:cNvPr id="245" name="Google Shape;245;p2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246" name="Google Shape;246;p23: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9" name="Shape 249"/>
        <p:cNvGrpSpPr/>
        <p:nvPr/>
      </p:nvGrpSpPr>
      <p:grpSpPr>
        <a:xfrm>
          <a:off x="0" y="0"/>
          <a:ext cx="0" cy="0"/>
          <a:chOff x="0" y="0"/>
          <a:chExt cx="0" cy="0"/>
        </a:xfrm>
      </p:grpSpPr>
      <p:sp>
        <p:nvSpPr>
          <p:cNvPr id="250" name="Google Shape;250;p5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251" name="Google Shape;251;p55: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4" name="Shape 254"/>
        <p:cNvGrpSpPr/>
        <p:nvPr/>
      </p:nvGrpSpPr>
      <p:grpSpPr>
        <a:xfrm>
          <a:off x="0" y="0"/>
          <a:ext cx="0" cy="0"/>
          <a:chOff x="0" y="0"/>
          <a:chExt cx="0" cy="0"/>
        </a:xfrm>
      </p:grpSpPr>
      <p:sp>
        <p:nvSpPr>
          <p:cNvPr id="255" name="Google Shape;255;p2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256" name="Google Shape;256;p24: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9" name="Shape 259"/>
        <p:cNvGrpSpPr/>
        <p:nvPr/>
      </p:nvGrpSpPr>
      <p:grpSpPr>
        <a:xfrm>
          <a:off x="0" y="0"/>
          <a:ext cx="0" cy="0"/>
          <a:chOff x="0" y="0"/>
          <a:chExt cx="0" cy="0"/>
        </a:xfrm>
      </p:grpSpPr>
      <p:sp>
        <p:nvSpPr>
          <p:cNvPr id="260" name="Google Shape;260;p2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261" name="Google Shape;261;p25: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4" name="Shape 264"/>
        <p:cNvGrpSpPr/>
        <p:nvPr/>
      </p:nvGrpSpPr>
      <p:grpSpPr>
        <a:xfrm>
          <a:off x="0" y="0"/>
          <a:ext cx="0" cy="0"/>
          <a:chOff x="0" y="0"/>
          <a:chExt cx="0" cy="0"/>
        </a:xfrm>
      </p:grpSpPr>
      <p:sp>
        <p:nvSpPr>
          <p:cNvPr id="265" name="Google Shape;265;p2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266" name="Google Shape;266;p26: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9" name="Shape 269"/>
        <p:cNvGrpSpPr/>
        <p:nvPr/>
      </p:nvGrpSpPr>
      <p:grpSpPr>
        <a:xfrm>
          <a:off x="0" y="0"/>
          <a:ext cx="0" cy="0"/>
          <a:chOff x="0" y="0"/>
          <a:chExt cx="0" cy="0"/>
        </a:xfrm>
      </p:grpSpPr>
      <p:sp>
        <p:nvSpPr>
          <p:cNvPr id="270" name="Google Shape;270;p2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271" name="Google Shape;271;p27: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4" name="Shape 274"/>
        <p:cNvGrpSpPr/>
        <p:nvPr/>
      </p:nvGrpSpPr>
      <p:grpSpPr>
        <a:xfrm>
          <a:off x="0" y="0"/>
          <a:ext cx="0" cy="0"/>
          <a:chOff x="0" y="0"/>
          <a:chExt cx="0" cy="0"/>
        </a:xfrm>
      </p:grpSpPr>
      <p:sp>
        <p:nvSpPr>
          <p:cNvPr id="275" name="Google Shape;275;p2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276" name="Google Shape;276;p28: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9" name="Shape 279"/>
        <p:cNvGrpSpPr/>
        <p:nvPr/>
      </p:nvGrpSpPr>
      <p:grpSpPr>
        <a:xfrm>
          <a:off x="0" y="0"/>
          <a:ext cx="0" cy="0"/>
          <a:chOff x="0" y="0"/>
          <a:chExt cx="0" cy="0"/>
        </a:xfrm>
      </p:grpSpPr>
      <p:sp>
        <p:nvSpPr>
          <p:cNvPr id="280" name="Google Shape;280;p2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281" name="Google Shape;281;p29: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6" name="Shape 286"/>
        <p:cNvGrpSpPr/>
        <p:nvPr/>
      </p:nvGrpSpPr>
      <p:grpSpPr>
        <a:xfrm>
          <a:off x="0" y="0"/>
          <a:ext cx="0" cy="0"/>
          <a:chOff x="0" y="0"/>
          <a:chExt cx="0" cy="0"/>
        </a:xfrm>
      </p:grpSpPr>
      <p:sp>
        <p:nvSpPr>
          <p:cNvPr id="287" name="Google Shape;287;p3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288" name="Google Shape;288;p30: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1" name="Shape 291"/>
        <p:cNvGrpSpPr/>
        <p:nvPr/>
      </p:nvGrpSpPr>
      <p:grpSpPr>
        <a:xfrm>
          <a:off x="0" y="0"/>
          <a:ext cx="0" cy="0"/>
          <a:chOff x="0" y="0"/>
          <a:chExt cx="0" cy="0"/>
        </a:xfrm>
      </p:grpSpPr>
      <p:sp>
        <p:nvSpPr>
          <p:cNvPr id="292" name="Google Shape;292;p5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293" name="Google Shape;293;p56: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6" name="Shape 296"/>
        <p:cNvGrpSpPr/>
        <p:nvPr/>
      </p:nvGrpSpPr>
      <p:grpSpPr>
        <a:xfrm>
          <a:off x="0" y="0"/>
          <a:ext cx="0" cy="0"/>
          <a:chOff x="0" y="0"/>
          <a:chExt cx="0" cy="0"/>
        </a:xfrm>
      </p:grpSpPr>
      <p:sp>
        <p:nvSpPr>
          <p:cNvPr id="297" name="Google Shape;297;p3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298" name="Google Shape;298;p32: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1" name="Shape 301"/>
        <p:cNvGrpSpPr/>
        <p:nvPr/>
      </p:nvGrpSpPr>
      <p:grpSpPr>
        <a:xfrm>
          <a:off x="0" y="0"/>
          <a:ext cx="0" cy="0"/>
          <a:chOff x="0" y="0"/>
          <a:chExt cx="0" cy="0"/>
        </a:xfrm>
      </p:grpSpPr>
      <p:sp>
        <p:nvSpPr>
          <p:cNvPr id="302" name="Google Shape;302;p3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303" name="Google Shape;303;p33: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4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6" name="Shape 306"/>
        <p:cNvGrpSpPr/>
        <p:nvPr/>
      </p:nvGrpSpPr>
      <p:grpSpPr>
        <a:xfrm>
          <a:off x="0" y="0"/>
          <a:ext cx="0" cy="0"/>
          <a:chOff x="0" y="0"/>
          <a:chExt cx="0" cy="0"/>
        </a:xfrm>
      </p:grpSpPr>
      <p:sp>
        <p:nvSpPr>
          <p:cNvPr id="307" name="Google Shape;307;p3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308" name="Google Shape;308;p34: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4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1" name="Shape 311"/>
        <p:cNvGrpSpPr/>
        <p:nvPr/>
      </p:nvGrpSpPr>
      <p:grpSpPr>
        <a:xfrm>
          <a:off x="0" y="0"/>
          <a:ext cx="0" cy="0"/>
          <a:chOff x="0" y="0"/>
          <a:chExt cx="0" cy="0"/>
        </a:xfrm>
      </p:grpSpPr>
      <p:sp>
        <p:nvSpPr>
          <p:cNvPr id="312" name="Google Shape;312;p5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313" name="Google Shape;313;p57: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4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6" name="Shape 316"/>
        <p:cNvGrpSpPr/>
        <p:nvPr/>
      </p:nvGrpSpPr>
      <p:grpSpPr>
        <a:xfrm>
          <a:off x="0" y="0"/>
          <a:ext cx="0" cy="0"/>
          <a:chOff x="0" y="0"/>
          <a:chExt cx="0" cy="0"/>
        </a:xfrm>
      </p:grpSpPr>
      <p:sp>
        <p:nvSpPr>
          <p:cNvPr id="317" name="Google Shape;317;p5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318" name="Google Shape;318;p58: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4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1" name="Shape 321"/>
        <p:cNvGrpSpPr/>
        <p:nvPr/>
      </p:nvGrpSpPr>
      <p:grpSpPr>
        <a:xfrm>
          <a:off x="0" y="0"/>
          <a:ext cx="0" cy="0"/>
          <a:chOff x="0" y="0"/>
          <a:chExt cx="0" cy="0"/>
        </a:xfrm>
      </p:grpSpPr>
      <p:sp>
        <p:nvSpPr>
          <p:cNvPr id="322" name="Google Shape;322;p5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323" name="Google Shape;323;p59: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4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6" name="Shape 326"/>
        <p:cNvGrpSpPr/>
        <p:nvPr/>
      </p:nvGrpSpPr>
      <p:grpSpPr>
        <a:xfrm>
          <a:off x="0" y="0"/>
          <a:ext cx="0" cy="0"/>
          <a:chOff x="0" y="0"/>
          <a:chExt cx="0" cy="0"/>
        </a:xfrm>
      </p:grpSpPr>
      <p:sp>
        <p:nvSpPr>
          <p:cNvPr id="327" name="Google Shape;327;p6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328" name="Google Shape;328;p60: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4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1" name="Shape 331"/>
        <p:cNvGrpSpPr/>
        <p:nvPr/>
      </p:nvGrpSpPr>
      <p:grpSpPr>
        <a:xfrm>
          <a:off x="0" y="0"/>
          <a:ext cx="0" cy="0"/>
          <a:chOff x="0" y="0"/>
          <a:chExt cx="0" cy="0"/>
        </a:xfrm>
      </p:grpSpPr>
      <p:sp>
        <p:nvSpPr>
          <p:cNvPr id="332" name="Google Shape;332;p6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333" name="Google Shape;333;p61: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4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6" name="Shape 336"/>
        <p:cNvGrpSpPr/>
        <p:nvPr/>
      </p:nvGrpSpPr>
      <p:grpSpPr>
        <a:xfrm>
          <a:off x="0" y="0"/>
          <a:ext cx="0" cy="0"/>
          <a:chOff x="0" y="0"/>
          <a:chExt cx="0" cy="0"/>
        </a:xfrm>
      </p:grpSpPr>
      <p:sp>
        <p:nvSpPr>
          <p:cNvPr id="337" name="Google Shape;337;p6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338" name="Google Shape;338;p62: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4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1" name="Shape 341"/>
        <p:cNvGrpSpPr/>
        <p:nvPr/>
      </p:nvGrpSpPr>
      <p:grpSpPr>
        <a:xfrm>
          <a:off x="0" y="0"/>
          <a:ext cx="0" cy="0"/>
          <a:chOff x="0" y="0"/>
          <a:chExt cx="0" cy="0"/>
        </a:xfrm>
      </p:grpSpPr>
      <p:sp>
        <p:nvSpPr>
          <p:cNvPr id="342" name="Google Shape;342;p6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343" name="Google Shape;343;p63: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4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6" name="Shape 346"/>
        <p:cNvGrpSpPr/>
        <p:nvPr/>
      </p:nvGrpSpPr>
      <p:grpSpPr>
        <a:xfrm>
          <a:off x="0" y="0"/>
          <a:ext cx="0" cy="0"/>
          <a:chOff x="0" y="0"/>
          <a:chExt cx="0" cy="0"/>
        </a:xfrm>
      </p:grpSpPr>
      <p:sp>
        <p:nvSpPr>
          <p:cNvPr id="347" name="Google Shape;347;p6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348" name="Google Shape;348;p64: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4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1" name="Shape 351"/>
        <p:cNvGrpSpPr/>
        <p:nvPr/>
      </p:nvGrpSpPr>
      <p:grpSpPr>
        <a:xfrm>
          <a:off x="0" y="0"/>
          <a:ext cx="0" cy="0"/>
          <a:chOff x="0" y="0"/>
          <a:chExt cx="0" cy="0"/>
        </a:xfrm>
      </p:grpSpPr>
      <p:sp>
        <p:nvSpPr>
          <p:cNvPr id="352" name="Google Shape;352;p6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353" name="Google Shape;353;p65: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5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6" name="Shape 356"/>
        <p:cNvGrpSpPr/>
        <p:nvPr/>
      </p:nvGrpSpPr>
      <p:grpSpPr>
        <a:xfrm>
          <a:off x="0" y="0"/>
          <a:ext cx="0" cy="0"/>
          <a:chOff x="0" y="0"/>
          <a:chExt cx="0" cy="0"/>
        </a:xfrm>
      </p:grpSpPr>
      <p:sp>
        <p:nvSpPr>
          <p:cNvPr id="357" name="Google Shape;357;p6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358" name="Google Shape;358;p66: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Титульный слайд" showMasterSp="0" type="title">
  <p:cSld name="TITLE">
    <p:spTree>
      <p:nvGrpSpPr>
        <p:cNvPr id="14" name="Shape 14"/>
        <p:cNvGrpSpPr/>
        <p:nvPr/>
      </p:nvGrpSpPr>
      <p:grpSpPr>
        <a:xfrm>
          <a:off x="0" y="0"/>
          <a:ext cx="0" cy="0"/>
          <a:chOff x="0" y="0"/>
          <a:chExt cx="0" cy="0"/>
        </a:xfrm>
      </p:grpSpPr>
      <p:sp>
        <p:nvSpPr>
          <p:cNvPr id="15" name="Google Shape;15;p68"/>
          <p:cNvSpPr/>
          <p:nvPr/>
        </p:nvSpPr>
        <p:spPr>
          <a:xfrm>
            <a:off x="2382" y="6400800"/>
            <a:ext cx="9141619" cy="4572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 name="Google Shape;16;p68"/>
          <p:cNvSpPr/>
          <p:nvPr/>
        </p:nvSpPr>
        <p:spPr>
          <a:xfrm>
            <a:off x="12" y="6334316"/>
            <a:ext cx="9141619" cy="64008"/>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 name="Google Shape;17;p68"/>
          <p:cNvSpPr txBox="1"/>
          <p:nvPr>
            <p:ph type="ctrTitle"/>
          </p:nvPr>
        </p:nvSpPr>
        <p:spPr>
          <a:xfrm>
            <a:off x="822960" y="758952"/>
            <a:ext cx="7543800" cy="3566160"/>
          </a:xfrm>
          <a:prstGeom prst="rect">
            <a:avLst/>
          </a:prstGeom>
          <a:noFill/>
          <a:ln>
            <a:noFill/>
          </a:ln>
        </p:spPr>
        <p:txBody>
          <a:bodyPr anchorCtr="0" anchor="b" bIns="45700" lIns="91425" spcFirstLastPara="1" rIns="91425" wrap="square" tIns="45700">
            <a:normAutofit/>
          </a:bodyPr>
          <a:lstStyle>
            <a:lvl1pPr lvl="0" algn="l">
              <a:lnSpc>
                <a:spcPct val="85000"/>
              </a:lnSpc>
              <a:spcBef>
                <a:spcPts val="0"/>
              </a:spcBef>
              <a:spcAft>
                <a:spcPts val="0"/>
              </a:spcAft>
              <a:buClr>
                <a:srgbClr val="262626"/>
              </a:buClr>
              <a:buSzPts val="8000"/>
              <a:buFont typeface="Calibri"/>
              <a:buNone/>
              <a:defRPr sz="8000">
                <a:solidFill>
                  <a:srgbClr val="262626"/>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8" name="Google Shape;18;p68"/>
          <p:cNvSpPr txBox="1"/>
          <p:nvPr>
            <p:ph idx="1" type="subTitle"/>
          </p:nvPr>
        </p:nvSpPr>
        <p:spPr>
          <a:xfrm>
            <a:off x="825038" y="4455621"/>
            <a:ext cx="7543800" cy="1143000"/>
          </a:xfrm>
          <a:prstGeom prst="rect">
            <a:avLst/>
          </a:prstGeom>
          <a:noFill/>
          <a:ln>
            <a:noFill/>
          </a:ln>
        </p:spPr>
        <p:txBody>
          <a:bodyPr anchorCtr="0" anchor="t" bIns="45700" lIns="91425" spcFirstLastPara="1" rIns="91425" wrap="square" tIns="45700">
            <a:normAutofit/>
          </a:bodyPr>
          <a:lstStyle>
            <a:lvl1pPr lvl="0" algn="l">
              <a:lnSpc>
                <a:spcPct val="90000"/>
              </a:lnSpc>
              <a:spcBef>
                <a:spcPts val="1200"/>
              </a:spcBef>
              <a:spcAft>
                <a:spcPts val="0"/>
              </a:spcAft>
              <a:buSzPts val="2400"/>
              <a:buNone/>
              <a:defRPr sz="2400" cap="none">
                <a:solidFill>
                  <a:schemeClr val="dk2"/>
                </a:solidFill>
                <a:latin typeface="Calibri"/>
                <a:ea typeface="Calibri"/>
                <a:cs typeface="Calibri"/>
                <a:sym typeface="Calibri"/>
              </a:defRPr>
            </a:lvl1pPr>
            <a:lvl2pPr lvl="1" algn="ctr">
              <a:lnSpc>
                <a:spcPct val="90000"/>
              </a:lnSpc>
              <a:spcBef>
                <a:spcPts val="200"/>
              </a:spcBef>
              <a:spcAft>
                <a:spcPts val="0"/>
              </a:spcAft>
              <a:buSzPts val="2400"/>
              <a:buNone/>
              <a:defRPr sz="2400"/>
            </a:lvl2pPr>
            <a:lvl3pPr lvl="2" algn="ctr">
              <a:lnSpc>
                <a:spcPct val="90000"/>
              </a:lnSpc>
              <a:spcBef>
                <a:spcPts val="400"/>
              </a:spcBef>
              <a:spcAft>
                <a:spcPts val="0"/>
              </a:spcAft>
              <a:buSzPts val="2400"/>
              <a:buNone/>
              <a:defRPr sz="2400"/>
            </a:lvl3pPr>
            <a:lvl4pPr lvl="3" algn="ctr">
              <a:lnSpc>
                <a:spcPct val="90000"/>
              </a:lnSpc>
              <a:spcBef>
                <a:spcPts val="400"/>
              </a:spcBef>
              <a:spcAft>
                <a:spcPts val="0"/>
              </a:spcAft>
              <a:buSzPts val="2000"/>
              <a:buNone/>
              <a:defRPr sz="2000"/>
            </a:lvl4pPr>
            <a:lvl5pPr lvl="4" algn="ctr">
              <a:lnSpc>
                <a:spcPct val="90000"/>
              </a:lnSpc>
              <a:spcBef>
                <a:spcPts val="400"/>
              </a:spcBef>
              <a:spcAft>
                <a:spcPts val="0"/>
              </a:spcAft>
              <a:buSzPts val="2000"/>
              <a:buNone/>
              <a:defRPr sz="2000"/>
            </a:lvl5pPr>
            <a:lvl6pPr lvl="5" algn="ctr">
              <a:lnSpc>
                <a:spcPct val="90000"/>
              </a:lnSpc>
              <a:spcBef>
                <a:spcPts val="400"/>
              </a:spcBef>
              <a:spcAft>
                <a:spcPts val="0"/>
              </a:spcAft>
              <a:buSzPts val="2000"/>
              <a:buNone/>
              <a:defRPr sz="2000"/>
            </a:lvl6pPr>
            <a:lvl7pPr lvl="6" algn="ctr">
              <a:lnSpc>
                <a:spcPct val="90000"/>
              </a:lnSpc>
              <a:spcBef>
                <a:spcPts val="400"/>
              </a:spcBef>
              <a:spcAft>
                <a:spcPts val="0"/>
              </a:spcAft>
              <a:buSzPts val="2000"/>
              <a:buNone/>
              <a:defRPr sz="2000"/>
            </a:lvl7pPr>
            <a:lvl8pPr lvl="7" algn="ctr">
              <a:lnSpc>
                <a:spcPct val="90000"/>
              </a:lnSpc>
              <a:spcBef>
                <a:spcPts val="400"/>
              </a:spcBef>
              <a:spcAft>
                <a:spcPts val="0"/>
              </a:spcAft>
              <a:buSzPts val="2000"/>
              <a:buNone/>
              <a:defRPr sz="2000"/>
            </a:lvl8pPr>
            <a:lvl9pPr lvl="8" algn="ctr">
              <a:lnSpc>
                <a:spcPct val="90000"/>
              </a:lnSpc>
              <a:spcBef>
                <a:spcPts val="400"/>
              </a:spcBef>
              <a:spcAft>
                <a:spcPts val="400"/>
              </a:spcAft>
              <a:buSzPts val="2000"/>
              <a:buNone/>
              <a:defRPr sz="2000"/>
            </a:lvl9pPr>
          </a:lstStyle>
          <a:p/>
        </p:txBody>
      </p:sp>
      <p:sp>
        <p:nvSpPr>
          <p:cNvPr id="19" name="Google Shape;19;p68"/>
          <p:cNvSpPr txBox="1"/>
          <p:nvPr>
            <p:ph idx="10" type="dt"/>
          </p:nvPr>
        </p:nvSpPr>
        <p:spPr>
          <a:xfrm>
            <a:off x="822961" y="6459786"/>
            <a:ext cx="1854203"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0" name="Google Shape;20;p68"/>
          <p:cNvSpPr txBox="1"/>
          <p:nvPr>
            <p:ph idx="11" type="ftr"/>
          </p:nvPr>
        </p:nvSpPr>
        <p:spPr>
          <a:xfrm>
            <a:off x="2764639" y="6459786"/>
            <a:ext cx="3617103"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1" name="Google Shape;21;p68"/>
          <p:cNvSpPr txBox="1"/>
          <p:nvPr>
            <p:ph idx="12" type="sldNum"/>
          </p:nvPr>
        </p:nvSpPr>
        <p:spPr>
          <a:xfrm>
            <a:off x="7425344" y="6459786"/>
            <a:ext cx="984019"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spcAft>
                <a:spcPts val="0"/>
              </a:spcAft>
              <a:buClr>
                <a:srgbClr val="FFFFFF"/>
              </a:buClr>
              <a:buSzPts val="1000"/>
              <a:buFont typeface="Calibri"/>
              <a:buNone/>
              <a:defRPr/>
            </a:lvl1pPr>
            <a:lvl2pPr indent="0" lvl="1" marL="0" algn="r">
              <a:spcBef>
                <a:spcPts val="0"/>
              </a:spcBef>
              <a:spcAft>
                <a:spcPts val="0"/>
              </a:spcAft>
              <a:buClr>
                <a:srgbClr val="FFFFFF"/>
              </a:buClr>
              <a:buSzPts val="1000"/>
              <a:buFont typeface="Calibri"/>
              <a:buNone/>
              <a:defRPr/>
            </a:lvl2pPr>
            <a:lvl3pPr indent="0" lvl="2" marL="0" algn="r">
              <a:spcBef>
                <a:spcPts val="0"/>
              </a:spcBef>
              <a:spcAft>
                <a:spcPts val="0"/>
              </a:spcAft>
              <a:buClr>
                <a:srgbClr val="FFFFFF"/>
              </a:buClr>
              <a:buSzPts val="1000"/>
              <a:buFont typeface="Calibri"/>
              <a:buNone/>
              <a:defRPr/>
            </a:lvl3pPr>
            <a:lvl4pPr indent="0" lvl="3" marL="0" algn="r">
              <a:spcBef>
                <a:spcPts val="0"/>
              </a:spcBef>
              <a:spcAft>
                <a:spcPts val="0"/>
              </a:spcAft>
              <a:buClr>
                <a:srgbClr val="FFFFFF"/>
              </a:buClr>
              <a:buSzPts val="1000"/>
              <a:buFont typeface="Calibri"/>
              <a:buNone/>
              <a:defRPr/>
            </a:lvl4pPr>
            <a:lvl5pPr indent="0" lvl="4" marL="0" algn="r">
              <a:spcBef>
                <a:spcPts val="0"/>
              </a:spcBef>
              <a:spcAft>
                <a:spcPts val="0"/>
              </a:spcAft>
              <a:buClr>
                <a:srgbClr val="FFFFFF"/>
              </a:buClr>
              <a:buSzPts val="1000"/>
              <a:buFont typeface="Calibri"/>
              <a:buNone/>
              <a:defRPr/>
            </a:lvl5pPr>
            <a:lvl6pPr indent="0" lvl="5" marL="0" algn="r">
              <a:spcBef>
                <a:spcPts val="0"/>
              </a:spcBef>
              <a:spcAft>
                <a:spcPts val="0"/>
              </a:spcAft>
              <a:buClr>
                <a:srgbClr val="FFFFFF"/>
              </a:buClr>
              <a:buSzPts val="1000"/>
              <a:buFont typeface="Calibri"/>
              <a:buNone/>
              <a:defRPr/>
            </a:lvl6pPr>
            <a:lvl7pPr indent="0" lvl="6" marL="0" algn="r">
              <a:spcBef>
                <a:spcPts val="0"/>
              </a:spcBef>
              <a:spcAft>
                <a:spcPts val="0"/>
              </a:spcAft>
              <a:buClr>
                <a:srgbClr val="FFFFFF"/>
              </a:buClr>
              <a:buSzPts val="1000"/>
              <a:buFont typeface="Calibri"/>
              <a:buNone/>
              <a:defRPr/>
            </a:lvl7pPr>
            <a:lvl8pPr indent="0" lvl="7" marL="0" algn="r">
              <a:spcBef>
                <a:spcPts val="0"/>
              </a:spcBef>
              <a:spcAft>
                <a:spcPts val="0"/>
              </a:spcAft>
              <a:buClr>
                <a:srgbClr val="FFFFFF"/>
              </a:buClr>
              <a:buSzPts val="1000"/>
              <a:buFont typeface="Calibri"/>
              <a:buNone/>
              <a:defRPr/>
            </a:lvl8pPr>
            <a:lvl9pPr indent="0" lvl="8" marL="0" algn="r">
              <a:spcBef>
                <a:spcPts val="0"/>
              </a:spcBef>
              <a:spcAft>
                <a:spcPts val="0"/>
              </a:spcAft>
              <a:buClr>
                <a:srgbClr val="FFFFFF"/>
              </a:buClr>
              <a:buSzPts val="1000"/>
              <a:buFont typeface="Calibri"/>
              <a:buNone/>
              <a:defRPr/>
            </a:lvl9pPr>
          </a:lstStyle>
          <a:p>
            <a:pPr indent="0" lvl="0" marL="0" rtl="0" algn="r">
              <a:spcBef>
                <a:spcPts val="0"/>
              </a:spcBef>
              <a:spcAft>
                <a:spcPts val="0"/>
              </a:spcAft>
              <a:buNone/>
            </a:pPr>
            <a:fld id="{00000000-1234-1234-1234-123412341234}" type="slidenum">
              <a:rPr/>
              <a:t>‹#›</a:t>
            </a:fld>
            <a:endParaRPr/>
          </a:p>
        </p:txBody>
      </p:sp>
      <p:cxnSp>
        <p:nvCxnSpPr>
          <p:cNvPr id="22" name="Google Shape;22;p68"/>
          <p:cNvCxnSpPr/>
          <p:nvPr/>
        </p:nvCxnSpPr>
        <p:spPr>
          <a:xfrm>
            <a:off x="905744" y="4343400"/>
            <a:ext cx="7406640" cy="0"/>
          </a:xfrm>
          <a:prstGeom prst="straightConnector1">
            <a:avLst/>
          </a:prstGeom>
          <a:noFill/>
          <a:ln cap="flat" cmpd="sng" w="9525">
            <a:solidFill>
              <a:srgbClr val="7F7F7F"/>
            </a:solidFill>
            <a:prstDash val="solid"/>
            <a:round/>
            <a:headEnd len="sm" w="sm" type="none"/>
            <a:tailEnd len="sm" w="sm" type="none"/>
          </a:ln>
        </p:spPr>
      </p:cxn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и объект" type="obj">
  <p:cSld name="OBJECT">
    <p:spTree>
      <p:nvGrpSpPr>
        <p:cNvPr id="23" name="Shape 23"/>
        <p:cNvGrpSpPr/>
        <p:nvPr/>
      </p:nvGrpSpPr>
      <p:grpSpPr>
        <a:xfrm>
          <a:off x="0" y="0"/>
          <a:ext cx="0" cy="0"/>
          <a:chOff x="0" y="0"/>
          <a:chExt cx="0" cy="0"/>
        </a:xfrm>
      </p:grpSpPr>
      <p:sp>
        <p:nvSpPr>
          <p:cNvPr id="24" name="Google Shape;24;p69"/>
          <p:cNvSpPr txBox="1"/>
          <p:nvPr>
            <p:ph type="title"/>
          </p:nvPr>
        </p:nvSpPr>
        <p:spPr>
          <a:xfrm>
            <a:off x="822960" y="286604"/>
            <a:ext cx="7543800" cy="1450757"/>
          </a:xfrm>
          <a:prstGeom prst="rect">
            <a:avLst/>
          </a:prstGeom>
          <a:noFill/>
          <a:ln>
            <a:noFill/>
          </a:ln>
        </p:spPr>
        <p:txBody>
          <a:bodyPr anchorCtr="0" anchor="b" bIns="45700" lIns="91425" spcFirstLastPara="1" rIns="91425" wrap="square" tIns="45700">
            <a:normAutofit/>
          </a:bodyPr>
          <a:lstStyle>
            <a:lvl1pPr lvl="0" algn="l">
              <a:lnSpc>
                <a:spcPct val="85000"/>
              </a:lnSpc>
              <a:spcBef>
                <a:spcPts val="0"/>
              </a:spcBef>
              <a:spcAft>
                <a:spcPts val="0"/>
              </a:spcAft>
              <a:buClr>
                <a:srgbClr val="3F3F3F"/>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5" name="Google Shape;25;p69"/>
          <p:cNvSpPr txBox="1"/>
          <p:nvPr>
            <p:ph idx="1" type="body"/>
          </p:nvPr>
        </p:nvSpPr>
        <p:spPr>
          <a:xfrm>
            <a:off x="822959" y="1845734"/>
            <a:ext cx="7543801" cy="4023360"/>
          </a:xfrm>
          <a:prstGeom prst="rect">
            <a:avLst/>
          </a:prstGeom>
          <a:noFill/>
          <a:ln>
            <a:noFill/>
          </a:ln>
        </p:spPr>
        <p:txBody>
          <a:bodyPr anchorCtr="0" anchor="t" bIns="45700" lIns="0" spcFirstLastPara="1" rIns="0" wrap="square" tIns="45700">
            <a:normAutofit/>
          </a:bodyPr>
          <a:lstStyle>
            <a:lvl1pPr indent="-342900" lvl="0" marL="457200" algn="l">
              <a:lnSpc>
                <a:spcPct val="90000"/>
              </a:lnSpc>
              <a:spcBef>
                <a:spcPts val="1200"/>
              </a:spcBef>
              <a:spcAft>
                <a:spcPts val="0"/>
              </a:spcAft>
              <a:buSzPts val="1800"/>
              <a:buChar char=" "/>
              <a:defRPr/>
            </a:lvl1pPr>
            <a:lvl2pPr indent="-342900" lvl="1" marL="914400" algn="l">
              <a:lnSpc>
                <a:spcPct val="90000"/>
              </a:lnSpc>
              <a:spcBef>
                <a:spcPts val="200"/>
              </a:spcBef>
              <a:spcAft>
                <a:spcPts val="0"/>
              </a:spcAft>
              <a:buSzPts val="1800"/>
              <a:buChar char="◦"/>
              <a:defRPr/>
            </a:lvl2pPr>
            <a:lvl3pPr indent="-342900" lvl="2" marL="1371600" algn="l">
              <a:lnSpc>
                <a:spcPct val="90000"/>
              </a:lnSpc>
              <a:spcBef>
                <a:spcPts val="400"/>
              </a:spcBef>
              <a:spcAft>
                <a:spcPts val="0"/>
              </a:spcAft>
              <a:buSzPts val="1800"/>
              <a:buChar char="◦"/>
              <a:defRPr/>
            </a:lvl3pPr>
            <a:lvl4pPr indent="-342900" lvl="3" marL="1828800" algn="l">
              <a:lnSpc>
                <a:spcPct val="90000"/>
              </a:lnSpc>
              <a:spcBef>
                <a:spcPts val="400"/>
              </a:spcBef>
              <a:spcAft>
                <a:spcPts val="0"/>
              </a:spcAft>
              <a:buSzPts val="1800"/>
              <a:buChar char="◦"/>
              <a:defRPr/>
            </a:lvl4pPr>
            <a:lvl5pPr indent="-342900" lvl="4" marL="2286000" algn="l">
              <a:lnSpc>
                <a:spcPct val="90000"/>
              </a:lnSpc>
              <a:spcBef>
                <a:spcPts val="400"/>
              </a:spcBef>
              <a:spcAft>
                <a:spcPts val="0"/>
              </a:spcAft>
              <a:buSzPts val="1800"/>
              <a:buChar char="◦"/>
              <a:defRPr/>
            </a:lvl5pPr>
            <a:lvl6pPr indent="-342900" lvl="5" marL="2743200" algn="l">
              <a:lnSpc>
                <a:spcPct val="90000"/>
              </a:lnSpc>
              <a:spcBef>
                <a:spcPts val="400"/>
              </a:spcBef>
              <a:spcAft>
                <a:spcPts val="0"/>
              </a:spcAft>
              <a:buSzPts val="1800"/>
              <a:buChar char="◦"/>
              <a:defRPr/>
            </a:lvl6pPr>
            <a:lvl7pPr indent="-342900" lvl="6" marL="3200400" algn="l">
              <a:lnSpc>
                <a:spcPct val="90000"/>
              </a:lnSpc>
              <a:spcBef>
                <a:spcPts val="400"/>
              </a:spcBef>
              <a:spcAft>
                <a:spcPts val="0"/>
              </a:spcAft>
              <a:buSzPts val="1800"/>
              <a:buChar char="◦"/>
              <a:defRPr/>
            </a:lvl7pPr>
            <a:lvl8pPr indent="-342900" lvl="7" marL="3657600" algn="l">
              <a:lnSpc>
                <a:spcPct val="90000"/>
              </a:lnSpc>
              <a:spcBef>
                <a:spcPts val="400"/>
              </a:spcBef>
              <a:spcAft>
                <a:spcPts val="0"/>
              </a:spcAft>
              <a:buSzPts val="1800"/>
              <a:buChar char="◦"/>
              <a:defRPr/>
            </a:lvl8pPr>
            <a:lvl9pPr indent="-342900" lvl="8" marL="4114800" algn="l">
              <a:lnSpc>
                <a:spcPct val="90000"/>
              </a:lnSpc>
              <a:spcBef>
                <a:spcPts val="400"/>
              </a:spcBef>
              <a:spcAft>
                <a:spcPts val="400"/>
              </a:spcAft>
              <a:buSzPts val="1800"/>
              <a:buChar char="◦"/>
              <a:defRPr/>
            </a:lvl9pPr>
          </a:lstStyle>
          <a:p/>
        </p:txBody>
      </p:sp>
      <p:sp>
        <p:nvSpPr>
          <p:cNvPr id="26" name="Google Shape;26;p69"/>
          <p:cNvSpPr txBox="1"/>
          <p:nvPr>
            <p:ph idx="10" type="dt"/>
          </p:nvPr>
        </p:nvSpPr>
        <p:spPr>
          <a:xfrm>
            <a:off x="822961" y="6459786"/>
            <a:ext cx="1854203"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7" name="Google Shape;27;p69"/>
          <p:cNvSpPr txBox="1"/>
          <p:nvPr>
            <p:ph idx="11" type="ftr"/>
          </p:nvPr>
        </p:nvSpPr>
        <p:spPr>
          <a:xfrm>
            <a:off x="2764639" y="6459786"/>
            <a:ext cx="3617103"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8" name="Google Shape;28;p69"/>
          <p:cNvSpPr txBox="1"/>
          <p:nvPr>
            <p:ph idx="12" type="sldNum"/>
          </p:nvPr>
        </p:nvSpPr>
        <p:spPr>
          <a:xfrm>
            <a:off x="7425344" y="6459786"/>
            <a:ext cx="984019"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spcAft>
                <a:spcPts val="0"/>
              </a:spcAft>
              <a:buClr>
                <a:srgbClr val="FFFFFF"/>
              </a:buClr>
              <a:buSzPts val="1000"/>
              <a:buFont typeface="Calibri"/>
              <a:buNone/>
              <a:defRPr/>
            </a:lvl1pPr>
            <a:lvl2pPr indent="0" lvl="1" marL="0" algn="r">
              <a:spcBef>
                <a:spcPts val="0"/>
              </a:spcBef>
              <a:spcAft>
                <a:spcPts val="0"/>
              </a:spcAft>
              <a:buClr>
                <a:srgbClr val="FFFFFF"/>
              </a:buClr>
              <a:buSzPts val="1000"/>
              <a:buFont typeface="Calibri"/>
              <a:buNone/>
              <a:defRPr/>
            </a:lvl2pPr>
            <a:lvl3pPr indent="0" lvl="2" marL="0" algn="r">
              <a:spcBef>
                <a:spcPts val="0"/>
              </a:spcBef>
              <a:spcAft>
                <a:spcPts val="0"/>
              </a:spcAft>
              <a:buClr>
                <a:srgbClr val="FFFFFF"/>
              </a:buClr>
              <a:buSzPts val="1000"/>
              <a:buFont typeface="Calibri"/>
              <a:buNone/>
              <a:defRPr/>
            </a:lvl3pPr>
            <a:lvl4pPr indent="0" lvl="3" marL="0" algn="r">
              <a:spcBef>
                <a:spcPts val="0"/>
              </a:spcBef>
              <a:spcAft>
                <a:spcPts val="0"/>
              </a:spcAft>
              <a:buClr>
                <a:srgbClr val="FFFFFF"/>
              </a:buClr>
              <a:buSzPts val="1000"/>
              <a:buFont typeface="Calibri"/>
              <a:buNone/>
              <a:defRPr/>
            </a:lvl4pPr>
            <a:lvl5pPr indent="0" lvl="4" marL="0" algn="r">
              <a:spcBef>
                <a:spcPts val="0"/>
              </a:spcBef>
              <a:spcAft>
                <a:spcPts val="0"/>
              </a:spcAft>
              <a:buClr>
                <a:srgbClr val="FFFFFF"/>
              </a:buClr>
              <a:buSzPts val="1000"/>
              <a:buFont typeface="Calibri"/>
              <a:buNone/>
              <a:defRPr/>
            </a:lvl5pPr>
            <a:lvl6pPr indent="0" lvl="5" marL="0" algn="r">
              <a:spcBef>
                <a:spcPts val="0"/>
              </a:spcBef>
              <a:spcAft>
                <a:spcPts val="0"/>
              </a:spcAft>
              <a:buClr>
                <a:srgbClr val="FFFFFF"/>
              </a:buClr>
              <a:buSzPts val="1000"/>
              <a:buFont typeface="Calibri"/>
              <a:buNone/>
              <a:defRPr/>
            </a:lvl6pPr>
            <a:lvl7pPr indent="0" lvl="6" marL="0" algn="r">
              <a:spcBef>
                <a:spcPts val="0"/>
              </a:spcBef>
              <a:spcAft>
                <a:spcPts val="0"/>
              </a:spcAft>
              <a:buClr>
                <a:srgbClr val="FFFFFF"/>
              </a:buClr>
              <a:buSzPts val="1000"/>
              <a:buFont typeface="Calibri"/>
              <a:buNone/>
              <a:defRPr/>
            </a:lvl7pPr>
            <a:lvl8pPr indent="0" lvl="7" marL="0" algn="r">
              <a:spcBef>
                <a:spcPts val="0"/>
              </a:spcBef>
              <a:spcAft>
                <a:spcPts val="0"/>
              </a:spcAft>
              <a:buClr>
                <a:srgbClr val="FFFFFF"/>
              </a:buClr>
              <a:buSzPts val="1000"/>
              <a:buFont typeface="Calibri"/>
              <a:buNone/>
              <a:defRPr/>
            </a:lvl8pPr>
            <a:lvl9pPr indent="0" lvl="8" marL="0" algn="r">
              <a:spcBef>
                <a:spcPts val="0"/>
              </a:spcBef>
              <a:spcAft>
                <a:spcPts val="0"/>
              </a:spcAft>
              <a:buClr>
                <a:srgbClr val="FFFFFF"/>
              </a:buClr>
              <a:buSzPts val="1000"/>
              <a:buFont typeface="Calibri"/>
              <a:buNone/>
              <a:defRPr/>
            </a:lvl9pPr>
          </a:lstStyle>
          <a:p>
            <a:pPr indent="0" lvl="0" marL="0" rtl="0" algn="r">
              <a:spcBef>
                <a:spcPts val="0"/>
              </a:spcBef>
              <a:spcAft>
                <a:spcPts val="0"/>
              </a:spcAft>
              <a:buNone/>
            </a:pPr>
            <a:fld id="{00000000-1234-1234-1234-123412341234}" type="slidenum">
              <a:rPr/>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раздела" showMasterSp="0" type="secHead">
  <p:cSld name="SECTION_HEADER">
    <p:bg>
      <p:bgPr>
        <a:solidFill>
          <a:schemeClr val="lt1"/>
        </a:solidFill>
      </p:bgPr>
    </p:bg>
    <p:spTree>
      <p:nvGrpSpPr>
        <p:cNvPr id="29" name="Shape 29"/>
        <p:cNvGrpSpPr/>
        <p:nvPr/>
      </p:nvGrpSpPr>
      <p:grpSpPr>
        <a:xfrm>
          <a:off x="0" y="0"/>
          <a:ext cx="0" cy="0"/>
          <a:chOff x="0" y="0"/>
          <a:chExt cx="0" cy="0"/>
        </a:xfrm>
      </p:grpSpPr>
      <p:sp>
        <p:nvSpPr>
          <p:cNvPr id="30" name="Google Shape;30;p70"/>
          <p:cNvSpPr/>
          <p:nvPr/>
        </p:nvSpPr>
        <p:spPr>
          <a:xfrm>
            <a:off x="2382" y="6400800"/>
            <a:ext cx="9141619" cy="4572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 name="Google Shape;31;p70"/>
          <p:cNvSpPr/>
          <p:nvPr/>
        </p:nvSpPr>
        <p:spPr>
          <a:xfrm>
            <a:off x="12" y="6334316"/>
            <a:ext cx="9141619" cy="64008"/>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 name="Google Shape;32;p70"/>
          <p:cNvSpPr txBox="1"/>
          <p:nvPr>
            <p:ph type="title"/>
          </p:nvPr>
        </p:nvSpPr>
        <p:spPr>
          <a:xfrm>
            <a:off x="822960" y="758952"/>
            <a:ext cx="7543800" cy="3566160"/>
          </a:xfrm>
          <a:prstGeom prst="rect">
            <a:avLst/>
          </a:prstGeom>
          <a:noFill/>
          <a:ln>
            <a:noFill/>
          </a:ln>
        </p:spPr>
        <p:txBody>
          <a:bodyPr anchorCtr="0" anchor="b" bIns="45700" lIns="91425" spcFirstLastPara="1" rIns="91425" wrap="square" tIns="45700">
            <a:normAutofit/>
          </a:bodyPr>
          <a:lstStyle>
            <a:lvl1pPr lvl="0" algn="l">
              <a:lnSpc>
                <a:spcPct val="85000"/>
              </a:lnSpc>
              <a:spcBef>
                <a:spcPts val="0"/>
              </a:spcBef>
              <a:spcAft>
                <a:spcPts val="0"/>
              </a:spcAft>
              <a:buClr>
                <a:srgbClr val="262626"/>
              </a:buClr>
              <a:buSzPts val="8000"/>
              <a:buFont typeface="Calibri"/>
              <a:buNone/>
              <a:defRPr b="0" sz="8000">
                <a:solidFill>
                  <a:srgbClr val="262626"/>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3" name="Google Shape;33;p70"/>
          <p:cNvSpPr txBox="1"/>
          <p:nvPr>
            <p:ph idx="1" type="body"/>
          </p:nvPr>
        </p:nvSpPr>
        <p:spPr>
          <a:xfrm>
            <a:off x="822960" y="4453128"/>
            <a:ext cx="7543800" cy="1143000"/>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200"/>
              </a:spcBef>
              <a:spcAft>
                <a:spcPts val="0"/>
              </a:spcAft>
              <a:buSzPts val="2400"/>
              <a:buNone/>
              <a:defRPr sz="2400" cap="none">
                <a:solidFill>
                  <a:schemeClr val="dk2"/>
                </a:solidFill>
                <a:latin typeface="Calibri"/>
                <a:ea typeface="Calibri"/>
                <a:cs typeface="Calibri"/>
                <a:sym typeface="Calibri"/>
              </a:defRPr>
            </a:lvl1pPr>
            <a:lvl2pPr indent="-228600" lvl="1" marL="914400" algn="l">
              <a:lnSpc>
                <a:spcPct val="90000"/>
              </a:lnSpc>
              <a:spcBef>
                <a:spcPts val="200"/>
              </a:spcBef>
              <a:spcAft>
                <a:spcPts val="0"/>
              </a:spcAft>
              <a:buSzPts val="1800"/>
              <a:buNone/>
              <a:defRPr sz="1800">
                <a:solidFill>
                  <a:srgbClr val="888888"/>
                </a:solidFill>
              </a:defRPr>
            </a:lvl2pPr>
            <a:lvl3pPr indent="-228600" lvl="2" marL="1371600" algn="l">
              <a:lnSpc>
                <a:spcPct val="90000"/>
              </a:lnSpc>
              <a:spcBef>
                <a:spcPts val="400"/>
              </a:spcBef>
              <a:spcAft>
                <a:spcPts val="0"/>
              </a:spcAft>
              <a:buSzPts val="1600"/>
              <a:buNone/>
              <a:defRPr sz="1600">
                <a:solidFill>
                  <a:srgbClr val="888888"/>
                </a:solidFill>
              </a:defRPr>
            </a:lvl3pPr>
            <a:lvl4pPr indent="-228600" lvl="3" marL="1828800" algn="l">
              <a:lnSpc>
                <a:spcPct val="90000"/>
              </a:lnSpc>
              <a:spcBef>
                <a:spcPts val="400"/>
              </a:spcBef>
              <a:spcAft>
                <a:spcPts val="0"/>
              </a:spcAft>
              <a:buSzPts val="1400"/>
              <a:buNone/>
              <a:defRPr sz="1400">
                <a:solidFill>
                  <a:srgbClr val="888888"/>
                </a:solidFill>
              </a:defRPr>
            </a:lvl4pPr>
            <a:lvl5pPr indent="-228600" lvl="4" marL="2286000" algn="l">
              <a:lnSpc>
                <a:spcPct val="90000"/>
              </a:lnSpc>
              <a:spcBef>
                <a:spcPts val="400"/>
              </a:spcBef>
              <a:spcAft>
                <a:spcPts val="0"/>
              </a:spcAft>
              <a:buSzPts val="1400"/>
              <a:buNone/>
              <a:defRPr sz="1400">
                <a:solidFill>
                  <a:srgbClr val="888888"/>
                </a:solidFill>
              </a:defRPr>
            </a:lvl5pPr>
            <a:lvl6pPr indent="-228600" lvl="5" marL="2743200" algn="l">
              <a:lnSpc>
                <a:spcPct val="90000"/>
              </a:lnSpc>
              <a:spcBef>
                <a:spcPts val="400"/>
              </a:spcBef>
              <a:spcAft>
                <a:spcPts val="0"/>
              </a:spcAft>
              <a:buSzPts val="1400"/>
              <a:buNone/>
              <a:defRPr sz="1400">
                <a:solidFill>
                  <a:srgbClr val="888888"/>
                </a:solidFill>
              </a:defRPr>
            </a:lvl6pPr>
            <a:lvl7pPr indent="-228600" lvl="6" marL="3200400" algn="l">
              <a:lnSpc>
                <a:spcPct val="90000"/>
              </a:lnSpc>
              <a:spcBef>
                <a:spcPts val="400"/>
              </a:spcBef>
              <a:spcAft>
                <a:spcPts val="0"/>
              </a:spcAft>
              <a:buSzPts val="1400"/>
              <a:buNone/>
              <a:defRPr sz="1400">
                <a:solidFill>
                  <a:srgbClr val="888888"/>
                </a:solidFill>
              </a:defRPr>
            </a:lvl7pPr>
            <a:lvl8pPr indent="-228600" lvl="7" marL="3657600" algn="l">
              <a:lnSpc>
                <a:spcPct val="90000"/>
              </a:lnSpc>
              <a:spcBef>
                <a:spcPts val="400"/>
              </a:spcBef>
              <a:spcAft>
                <a:spcPts val="0"/>
              </a:spcAft>
              <a:buSzPts val="1400"/>
              <a:buNone/>
              <a:defRPr sz="1400">
                <a:solidFill>
                  <a:srgbClr val="888888"/>
                </a:solidFill>
              </a:defRPr>
            </a:lvl8pPr>
            <a:lvl9pPr indent="-228600" lvl="8" marL="4114800" algn="l">
              <a:lnSpc>
                <a:spcPct val="90000"/>
              </a:lnSpc>
              <a:spcBef>
                <a:spcPts val="400"/>
              </a:spcBef>
              <a:spcAft>
                <a:spcPts val="400"/>
              </a:spcAft>
              <a:buSzPts val="1400"/>
              <a:buNone/>
              <a:defRPr sz="1400">
                <a:solidFill>
                  <a:srgbClr val="888888"/>
                </a:solidFill>
              </a:defRPr>
            </a:lvl9pPr>
          </a:lstStyle>
          <a:p/>
        </p:txBody>
      </p:sp>
      <p:sp>
        <p:nvSpPr>
          <p:cNvPr id="34" name="Google Shape;34;p70"/>
          <p:cNvSpPr txBox="1"/>
          <p:nvPr>
            <p:ph idx="10" type="dt"/>
          </p:nvPr>
        </p:nvSpPr>
        <p:spPr>
          <a:xfrm>
            <a:off x="822961" y="6459786"/>
            <a:ext cx="1854203"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5" name="Google Shape;35;p70"/>
          <p:cNvSpPr txBox="1"/>
          <p:nvPr>
            <p:ph idx="11" type="ftr"/>
          </p:nvPr>
        </p:nvSpPr>
        <p:spPr>
          <a:xfrm>
            <a:off x="2764639" y="6459786"/>
            <a:ext cx="3617103"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6" name="Google Shape;36;p70"/>
          <p:cNvSpPr txBox="1"/>
          <p:nvPr>
            <p:ph idx="12" type="sldNum"/>
          </p:nvPr>
        </p:nvSpPr>
        <p:spPr>
          <a:xfrm>
            <a:off x="7425344" y="6459786"/>
            <a:ext cx="984019"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spcAft>
                <a:spcPts val="0"/>
              </a:spcAft>
              <a:buClr>
                <a:srgbClr val="FFFFFF"/>
              </a:buClr>
              <a:buSzPts val="1000"/>
              <a:buFont typeface="Calibri"/>
              <a:buNone/>
              <a:defRPr/>
            </a:lvl1pPr>
            <a:lvl2pPr indent="0" lvl="1" marL="0" algn="r">
              <a:spcBef>
                <a:spcPts val="0"/>
              </a:spcBef>
              <a:spcAft>
                <a:spcPts val="0"/>
              </a:spcAft>
              <a:buClr>
                <a:srgbClr val="FFFFFF"/>
              </a:buClr>
              <a:buSzPts val="1000"/>
              <a:buFont typeface="Calibri"/>
              <a:buNone/>
              <a:defRPr/>
            </a:lvl2pPr>
            <a:lvl3pPr indent="0" lvl="2" marL="0" algn="r">
              <a:spcBef>
                <a:spcPts val="0"/>
              </a:spcBef>
              <a:spcAft>
                <a:spcPts val="0"/>
              </a:spcAft>
              <a:buClr>
                <a:srgbClr val="FFFFFF"/>
              </a:buClr>
              <a:buSzPts val="1000"/>
              <a:buFont typeface="Calibri"/>
              <a:buNone/>
              <a:defRPr/>
            </a:lvl3pPr>
            <a:lvl4pPr indent="0" lvl="3" marL="0" algn="r">
              <a:spcBef>
                <a:spcPts val="0"/>
              </a:spcBef>
              <a:spcAft>
                <a:spcPts val="0"/>
              </a:spcAft>
              <a:buClr>
                <a:srgbClr val="FFFFFF"/>
              </a:buClr>
              <a:buSzPts val="1000"/>
              <a:buFont typeface="Calibri"/>
              <a:buNone/>
              <a:defRPr/>
            </a:lvl4pPr>
            <a:lvl5pPr indent="0" lvl="4" marL="0" algn="r">
              <a:spcBef>
                <a:spcPts val="0"/>
              </a:spcBef>
              <a:spcAft>
                <a:spcPts val="0"/>
              </a:spcAft>
              <a:buClr>
                <a:srgbClr val="FFFFFF"/>
              </a:buClr>
              <a:buSzPts val="1000"/>
              <a:buFont typeface="Calibri"/>
              <a:buNone/>
              <a:defRPr/>
            </a:lvl5pPr>
            <a:lvl6pPr indent="0" lvl="5" marL="0" algn="r">
              <a:spcBef>
                <a:spcPts val="0"/>
              </a:spcBef>
              <a:spcAft>
                <a:spcPts val="0"/>
              </a:spcAft>
              <a:buClr>
                <a:srgbClr val="FFFFFF"/>
              </a:buClr>
              <a:buSzPts val="1000"/>
              <a:buFont typeface="Calibri"/>
              <a:buNone/>
              <a:defRPr/>
            </a:lvl6pPr>
            <a:lvl7pPr indent="0" lvl="6" marL="0" algn="r">
              <a:spcBef>
                <a:spcPts val="0"/>
              </a:spcBef>
              <a:spcAft>
                <a:spcPts val="0"/>
              </a:spcAft>
              <a:buClr>
                <a:srgbClr val="FFFFFF"/>
              </a:buClr>
              <a:buSzPts val="1000"/>
              <a:buFont typeface="Calibri"/>
              <a:buNone/>
              <a:defRPr/>
            </a:lvl7pPr>
            <a:lvl8pPr indent="0" lvl="7" marL="0" algn="r">
              <a:spcBef>
                <a:spcPts val="0"/>
              </a:spcBef>
              <a:spcAft>
                <a:spcPts val="0"/>
              </a:spcAft>
              <a:buClr>
                <a:srgbClr val="FFFFFF"/>
              </a:buClr>
              <a:buSzPts val="1000"/>
              <a:buFont typeface="Calibri"/>
              <a:buNone/>
              <a:defRPr/>
            </a:lvl8pPr>
            <a:lvl9pPr indent="0" lvl="8" marL="0" algn="r">
              <a:spcBef>
                <a:spcPts val="0"/>
              </a:spcBef>
              <a:spcAft>
                <a:spcPts val="0"/>
              </a:spcAft>
              <a:buClr>
                <a:srgbClr val="FFFFFF"/>
              </a:buClr>
              <a:buSzPts val="1000"/>
              <a:buFont typeface="Calibri"/>
              <a:buNone/>
              <a:defRPr/>
            </a:lvl9pPr>
          </a:lstStyle>
          <a:p>
            <a:pPr indent="0" lvl="0" marL="0" rtl="0" algn="r">
              <a:spcBef>
                <a:spcPts val="0"/>
              </a:spcBef>
              <a:spcAft>
                <a:spcPts val="0"/>
              </a:spcAft>
              <a:buNone/>
            </a:pPr>
            <a:fld id="{00000000-1234-1234-1234-123412341234}" type="slidenum">
              <a:rPr/>
              <a:t>‹#›</a:t>
            </a:fld>
            <a:endParaRPr/>
          </a:p>
        </p:txBody>
      </p:sp>
      <p:cxnSp>
        <p:nvCxnSpPr>
          <p:cNvPr id="37" name="Google Shape;37;p70"/>
          <p:cNvCxnSpPr/>
          <p:nvPr/>
        </p:nvCxnSpPr>
        <p:spPr>
          <a:xfrm>
            <a:off x="905744" y="4343400"/>
            <a:ext cx="7406640" cy="0"/>
          </a:xfrm>
          <a:prstGeom prst="straightConnector1">
            <a:avLst/>
          </a:prstGeom>
          <a:noFill/>
          <a:ln cap="flat" cmpd="sng" w="9525">
            <a:solidFill>
              <a:srgbClr val="7F7F7F"/>
            </a:solidFill>
            <a:prstDash val="solid"/>
            <a:round/>
            <a:headEnd len="sm" w="sm" type="none"/>
            <a:tailEnd len="sm" w="sm" type="none"/>
          </a:ln>
        </p:spPr>
      </p:cxn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Два объекта" type="twoObj">
  <p:cSld name="TWO_OBJECTS">
    <p:spTree>
      <p:nvGrpSpPr>
        <p:cNvPr id="38" name="Shape 38"/>
        <p:cNvGrpSpPr/>
        <p:nvPr/>
      </p:nvGrpSpPr>
      <p:grpSpPr>
        <a:xfrm>
          <a:off x="0" y="0"/>
          <a:ext cx="0" cy="0"/>
          <a:chOff x="0" y="0"/>
          <a:chExt cx="0" cy="0"/>
        </a:xfrm>
      </p:grpSpPr>
      <p:sp>
        <p:nvSpPr>
          <p:cNvPr id="39" name="Google Shape;39;p71"/>
          <p:cNvSpPr txBox="1"/>
          <p:nvPr>
            <p:ph type="title"/>
          </p:nvPr>
        </p:nvSpPr>
        <p:spPr>
          <a:xfrm>
            <a:off x="822960" y="286604"/>
            <a:ext cx="7543800" cy="1450757"/>
          </a:xfrm>
          <a:prstGeom prst="rect">
            <a:avLst/>
          </a:prstGeom>
          <a:noFill/>
          <a:ln>
            <a:noFill/>
          </a:ln>
        </p:spPr>
        <p:txBody>
          <a:bodyPr anchorCtr="0" anchor="b" bIns="45700" lIns="91425" spcFirstLastPara="1" rIns="91425" wrap="square" tIns="45700">
            <a:normAutofit/>
          </a:bodyPr>
          <a:lstStyle>
            <a:lvl1pPr lvl="0" algn="l">
              <a:lnSpc>
                <a:spcPct val="85000"/>
              </a:lnSpc>
              <a:spcBef>
                <a:spcPts val="0"/>
              </a:spcBef>
              <a:spcAft>
                <a:spcPts val="0"/>
              </a:spcAft>
              <a:buClr>
                <a:srgbClr val="3F3F3F"/>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0" name="Google Shape;40;p71"/>
          <p:cNvSpPr txBox="1"/>
          <p:nvPr>
            <p:ph idx="1" type="body"/>
          </p:nvPr>
        </p:nvSpPr>
        <p:spPr>
          <a:xfrm>
            <a:off x="822960" y="1845734"/>
            <a:ext cx="3703320" cy="4023360"/>
          </a:xfrm>
          <a:prstGeom prst="rect">
            <a:avLst/>
          </a:prstGeom>
          <a:noFill/>
          <a:ln>
            <a:noFill/>
          </a:ln>
        </p:spPr>
        <p:txBody>
          <a:bodyPr anchorCtr="0" anchor="t" bIns="45700" lIns="0" spcFirstLastPara="1" rIns="0" wrap="square" tIns="45700">
            <a:normAutofit/>
          </a:bodyPr>
          <a:lstStyle>
            <a:lvl1pPr indent="-342900" lvl="0" marL="457200" algn="l">
              <a:lnSpc>
                <a:spcPct val="90000"/>
              </a:lnSpc>
              <a:spcBef>
                <a:spcPts val="1200"/>
              </a:spcBef>
              <a:spcAft>
                <a:spcPts val="0"/>
              </a:spcAft>
              <a:buSzPts val="1800"/>
              <a:buChar char=" "/>
              <a:defRPr/>
            </a:lvl1pPr>
            <a:lvl2pPr indent="-342900" lvl="1" marL="914400" algn="l">
              <a:lnSpc>
                <a:spcPct val="90000"/>
              </a:lnSpc>
              <a:spcBef>
                <a:spcPts val="200"/>
              </a:spcBef>
              <a:spcAft>
                <a:spcPts val="0"/>
              </a:spcAft>
              <a:buSzPts val="1800"/>
              <a:buChar char="◦"/>
              <a:defRPr/>
            </a:lvl2pPr>
            <a:lvl3pPr indent="-342900" lvl="2" marL="1371600" algn="l">
              <a:lnSpc>
                <a:spcPct val="90000"/>
              </a:lnSpc>
              <a:spcBef>
                <a:spcPts val="400"/>
              </a:spcBef>
              <a:spcAft>
                <a:spcPts val="0"/>
              </a:spcAft>
              <a:buSzPts val="1800"/>
              <a:buChar char="◦"/>
              <a:defRPr/>
            </a:lvl3pPr>
            <a:lvl4pPr indent="-342900" lvl="3" marL="1828800" algn="l">
              <a:lnSpc>
                <a:spcPct val="90000"/>
              </a:lnSpc>
              <a:spcBef>
                <a:spcPts val="400"/>
              </a:spcBef>
              <a:spcAft>
                <a:spcPts val="0"/>
              </a:spcAft>
              <a:buSzPts val="1800"/>
              <a:buChar char="◦"/>
              <a:defRPr/>
            </a:lvl4pPr>
            <a:lvl5pPr indent="-342900" lvl="4" marL="2286000" algn="l">
              <a:lnSpc>
                <a:spcPct val="90000"/>
              </a:lnSpc>
              <a:spcBef>
                <a:spcPts val="400"/>
              </a:spcBef>
              <a:spcAft>
                <a:spcPts val="0"/>
              </a:spcAft>
              <a:buSzPts val="1800"/>
              <a:buChar char="◦"/>
              <a:defRPr/>
            </a:lvl5pPr>
            <a:lvl6pPr indent="-342900" lvl="5" marL="2743200" algn="l">
              <a:lnSpc>
                <a:spcPct val="90000"/>
              </a:lnSpc>
              <a:spcBef>
                <a:spcPts val="400"/>
              </a:spcBef>
              <a:spcAft>
                <a:spcPts val="0"/>
              </a:spcAft>
              <a:buSzPts val="1800"/>
              <a:buChar char="◦"/>
              <a:defRPr/>
            </a:lvl6pPr>
            <a:lvl7pPr indent="-342900" lvl="6" marL="3200400" algn="l">
              <a:lnSpc>
                <a:spcPct val="90000"/>
              </a:lnSpc>
              <a:spcBef>
                <a:spcPts val="400"/>
              </a:spcBef>
              <a:spcAft>
                <a:spcPts val="0"/>
              </a:spcAft>
              <a:buSzPts val="1800"/>
              <a:buChar char="◦"/>
              <a:defRPr/>
            </a:lvl7pPr>
            <a:lvl8pPr indent="-342900" lvl="7" marL="3657600" algn="l">
              <a:lnSpc>
                <a:spcPct val="90000"/>
              </a:lnSpc>
              <a:spcBef>
                <a:spcPts val="400"/>
              </a:spcBef>
              <a:spcAft>
                <a:spcPts val="0"/>
              </a:spcAft>
              <a:buSzPts val="1800"/>
              <a:buChar char="◦"/>
              <a:defRPr/>
            </a:lvl8pPr>
            <a:lvl9pPr indent="-342900" lvl="8" marL="4114800" algn="l">
              <a:lnSpc>
                <a:spcPct val="90000"/>
              </a:lnSpc>
              <a:spcBef>
                <a:spcPts val="400"/>
              </a:spcBef>
              <a:spcAft>
                <a:spcPts val="400"/>
              </a:spcAft>
              <a:buSzPts val="1800"/>
              <a:buChar char="◦"/>
              <a:defRPr/>
            </a:lvl9pPr>
          </a:lstStyle>
          <a:p/>
        </p:txBody>
      </p:sp>
      <p:sp>
        <p:nvSpPr>
          <p:cNvPr id="41" name="Google Shape;41;p71"/>
          <p:cNvSpPr txBox="1"/>
          <p:nvPr>
            <p:ph idx="2" type="body"/>
          </p:nvPr>
        </p:nvSpPr>
        <p:spPr>
          <a:xfrm>
            <a:off x="4663440" y="1845736"/>
            <a:ext cx="3703320" cy="4023359"/>
          </a:xfrm>
          <a:prstGeom prst="rect">
            <a:avLst/>
          </a:prstGeom>
          <a:noFill/>
          <a:ln>
            <a:noFill/>
          </a:ln>
        </p:spPr>
        <p:txBody>
          <a:bodyPr anchorCtr="0" anchor="t" bIns="45700" lIns="0" spcFirstLastPara="1" rIns="0" wrap="square" tIns="45700">
            <a:normAutofit/>
          </a:bodyPr>
          <a:lstStyle>
            <a:lvl1pPr indent="-342900" lvl="0" marL="457200" algn="l">
              <a:lnSpc>
                <a:spcPct val="90000"/>
              </a:lnSpc>
              <a:spcBef>
                <a:spcPts val="1200"/>
              </a:spcBef>
              <a:spcAft>
                <a:spcPts val="0"/>
              </a:spcAft>
              <a:buSzPts val="1800"/>
              <a:buChar char=" "/>
              <a:defRPr/>
            </a:lvl1pPr>
            <a:lvl2pPr indent="-342900" lvl="1" marL="914400" algn="l">
              <a:lnSpc>
                <a:spcPct val="90000"/>
              </a:lnSpc>
              <a:spcBef>
                <a:spcPts val="200"/>
              </a:spcBef>
              <a:spcAft>
                <a:spcPts val="0"/>
              </a:spcAft>
              <a:buSzPts val="1800"/>
              <a:buChar char="◦"/>
              <a:defRPr/>
            </a:lvl2pPr>
            <a:lvl3pPr indent="-342900" lvl="2" marL="1371600" algn="l">
              <a:lnSpc>
                <a:spcPct val="90000"/>
              </a:lnSpc>
              <a:spcBef>
                <a:spcPts val="400"/>
              </a:spcBef>
              <a:spcAft>
                <a:spcPts val="0"/>
              </a:spcAft>
              <a:buSzPts val="1800"/>
              <a:buChar char="◦"/>
              <a:defRPr/>
            </a:lvl3pPr>
            <a:lvl4pPr indent="-342900" lvl="3" marL="1828800" algn="l">
              <a:lnSpc>
                <a:spcPct val="90000"/>
              </a:lnSpc>
              <a:spcBef>
                <a:spcPts val="400"/>
              </a:spcBef>
              <a:spcAft>
                <a:spcPts val="0"/>
              </a:spcAft>
              <a:buSzPts val="1800"/>
              <a:buChar char="◦"/>
              <a:defRPr/>
            </a:lvl4pPr>
            <a:lvl5pPr indent="-342900" lvl="4" marL="2286000" algn="l">
              <a:lnSpc>
                <a:spcPct val="90000"/>
              </a:lnSpc>
              <a:spcBef>
                <a:spcPts val="400"/>
              </a:spcBef>
              <a:spcAft>
                <a:spcPts val="0"/>
              </a:spcAft>
              <a:buSzPts val="1800"/>
              <a:buChar char="◦"/>
              <a:defRPr/>
            </a:lvl5pPr>
            <a:lvl6pPr indent="-342900" lvl="5" marL="2743200" algn="l">
              <a:lnSpc>
                <a:spcPct val="90000"/>
              </a:lnSpc>
              <a:spcBef>
                <a:spcPts val="400"/>
              </a:spcBef>
              <a:spcAft>
                <a:spcPts val="0"/>
              </a:spcAft>
              <a:buSzPts val="1800"/>
              <a:buChar char="◦"/>
              <a:defRPr/>
            </a:lvl6pPr>
            <a:lvl7pPr indent="-342900" lvl="6" marL="3200400" algn="l">
              <a:lnSpc>
                <a:spcPct val="90000"/>
              </a:lnSpc>
              <a:spcBef>
                <a:spcPts val="400"/>
              </a:spcBef>
              <a:spcAft>
                <a:spcPts val="0"/>
              </a:spcAft>
              <a:buSzPts val="1800"/>
              <a:buChar char="◦"/>
              <a:defRPr/>
            </a:lvl7pPr>
            <a:lvl8pPr indent="-342900" lvl="7" marL="3657600" algn="l">
              <a:lnSpc>
                <a:spcPct val="90000"/>
              </a:lnSpc>
              <a:spcBef>
                <a:spcPts val="400"/>
              </a:spcBef>
              <a:spcAft>
                <a:spcPts val="0"/>
              </a:spcAft>
              <a:buSzPts val="1800"/>
              <a:buChar char="◦"/>
              <a:defRPr/>
            </a:lvl8pPr>
            <a:lvl9pPr indent="-342900" lvl="8" marL="4114800" algn="l">
              <a:lnSpc>
                <a:spcPct val="90000"/>
              </a:lnSpc>
              <a:spcBef>
                <a:spcPts val="400"/>
              </a:spcBef>
              <a:spcAft>
                <a:spcPts val="400"/>
              </a:spcAft>
              <a:buSzPts val="1800"/>
              <a:buChar char="◦"/>
              <a:defRPr/>
            </a:lvl9pPr>
          </a:lstStyle>
          <a:p/>
        </p:txBody>
      </p:sp>
      <p:sp>
        <p:nvSpPr>
          <p:cNvPr id="42" name="Google Shape;42;p71"/>
          <p:cNvSpPr txBox="1"/>
          <p:nvPr>
            <p:ph idx="10" type="dt"/>
          </p:nvPr>
        </p:nvSpPr>
        <p:spPr>
          <a:xfrm>
            <a:off x="822961" y="6459786"/>
            <a:ext cx="1854203"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3" name="Google Shape;43;p71"/>
          <p:cNvSpPr txBox="1"/>
          <p:nvPr>
            <p:ph idx="11" type="ftr"/>
          </p:nvPr>
        </p:nvSpPr>
        <p:spPr>
          <a:xfrm>
            <a:off x="2764639" y="6459786"/>
            <a:ext cx="3617103"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4" name="Google Shape;44;p71"/>
          <p:cNvSpPr txBox="1"/>
          <p:nvPr>
            <p:ph idx="12" type="sldNum"/>
          </p:nvPr>
        </p:nvSpPr>
        <p:spPr>
          <a:xfrm>
            <a:off x="7425344" y="6459786"/>
            <a:ext cx="984019"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spcAft>
                <a:spcPts val="0"/>
              </a:spcAft>
              <a:buClr>
                <a:srgbClr val="FFFFFF"/>
              </a:buClr>
              <a:buSzPts val="1000"/>
              <a:buFont typeface="Calibri"/>
              <a:buNone/>
              <a:defRPr/>
            </a:lvl1pPr>
            <a:lvl2pPr indent="0" lvl="1" marL="0" algn="r">
              <a:spcBef>
                <a:spcPts val="0"/>
              </a:spcBef>
              <a:spcAft>
                <a:spcPts val="0"/>
              </a:spcAft>
              <a:buClr>
                <a:srgbClr val="FFFFFF"/>
              </a:buClr>
              <a:buSzPts val="1000"/>
              <a:buFont typeface="Calibri"/>
              <a:buNone/>
              <a:defRPr/>
            </a:lvl2pPr>
            <a:lvl3pPr indent="0" lvl="2" marL="0" algn="r">
              <a:spcBef>
                <a:spcPts val="0"/>
              </a:spcBef>
              <a:spcAft>
                <a:spcPts val="0"/>
              </a:spcAft>
              <a:buClr>
                <a:srgbClr val="FFFFFF"/>
              </a:buClr>
              <a:buSzPts val="1000"/>
              <a:buFont typeface="Calibri"/>
              <a:buNone/>
              <a:defRPr/>
            </a:lvl3pPr>
            <a:lvl4pPr indent="0" lvl="3" marL="0" algn="r">
              <a:spcBef>
                <a:spcPts val="0"/>
              </a:spcBef>
              <a:spcAft>
                <a:spcPts val="0"/>
              </a:spcAft>
              <a:buClr>
                <a:srgbClr val="FFFFFF"/>
              </a:buClr>
              <a:buSzPts val="1000"/>
              <a:buFont typeface="Calibri"/>
              <a:buNone/>
              <a:defRPr/>
            </a:lvl4pPr>
            <a:lvl5pPr indent="0" lvl="4" marL="0" algn="r">
              <a:spcBef>
                <a:spcPts val="0"/>
              </a:spcBef>
              <a:spcAft>
                <a:spcPts val="0"/>
              </a:spcAft>
              <a:buClr>
                <a:srgbClr val="FFFFFF"/>
              </a:buClr>
              <a:buSzPts val="1000"/>
              <a:buFont typeface="Calibri"/>
              <a:buNone/>
              <a:defRPr/>
            </a:lvl5pPr>
            <a:lvl6pPr indent="0" lvl="5" marL="0" algn="r">
              <a:spcBef>
                <a:spcPts val="0"/>
              </a:spcBef>
              <a:spcAft>
                <a:spcPts val="0"/>
              </a:spcAft>
              <a:buClr>
                <a:srgbClr val="FFFFFF"/>
              </a:buClr>
              <a:buSzPts val="1000"/>
              <a:buFont typeface="Calibri"/>
              <a:buNone/>
              <a:defRPr/>
            </a:lvl6pPr>
            <a:lvl7pPr indent="0" lvl="6" marL="0" algn="r">
              <a:spcBef>
                <a:spcPts val="0"/>
              </a:spcBef>
              <a:spcAft>
                <a:spcPts val="0"/>
              </a:spcAft>
              <a:buClr>
                <a:srgbClr val="FFFFFF"/>
              </a:buClr>
              <a:buSzPts val="1000"/>
              <a:buFont typeface="Calibri"/>
              <a:buNone/>
              <a:defRPr/>
            </a:lvl7pPr>
            <a:lvl8pPr indent="0" lvl="7" marL="0" algn="r">
              <a:spcBef>
                <a:spcPts val="0"/>
              </a:spcBef>
              <a:spcAft>
                <a:spcPts val="0"/>
              </a:spcAft>
              <a:buClr>
                <a:srgbClr val="FFFFFF"/>
              </a:buClr>
              <a:buSzPts val="1000"/>
              <a:buFont typeface="Calibri"/>
              <a:buNone/>
              <a:defRPr/>
            </a:lvl8pPr>
            <a:lvl9pPr indent="0" lvl="8" marL="0" algn="r">
              <a:spcBef>
                <a:spcPts val="0"/>
              </a:spcBef>
              <a:spcAft>
                <a:spcPts val="0"/>
              </a:spcAft>
              <a:buClr>
                <a:srgbClr val="FFFFFF"/>
              </a:buClr>
              <a:buSzPts val="1000"/>
              <a:buFont typeface="Calibri"/>
              <a:buNone/>
              <a:defRPr/>
            </a:lvl9pPr>
          </a:lstStyle>
          <a:p>
            <a:pPr indent="0" lvl="0" marL="0" rtl="0" algn="r">
              <a:spcBef>
                <a:spcPts val="0"/>
              </a:spcBef>
              <a:spcAft>
                <a:spcPts val="0"/>
              </a:spcAft>
              <a:buNone/>
            </a:pPr>
            <a:fld id="{00000000-1234-1234-1234-123412341234}" type="slidenum">
              <a:rPr/>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Сравнение" type="twoTxTwoObj">
  <p:cSld name="TWO_OBJECTS_WITH_TEXT">
    <p:spTree>
      <p:nvGrpSpPr>
        <p:cNvPr id="45" name="Shape 45"/>
        <p:cNvGrpSpPr/>
        <p:nvPr/>
      </p:nvGrpSpPr>
      <p:grpSpPr>
        <a:xfrm>
          <a:off x="0" y="0"/>
          <a:ext cx="0" cy="0"/>
          <a:chOff x="0" y="0"/>
          <a:chExt cx="0" cy="0"/>
        </a:xfrm>
      </p:grpSpPr>
      <p:sp>
        <p:nvSpPr>
          <p:cNvPr id="46" name="Google Shape;46;p72"/>
          <p:cNvSpPr txBox="1"/>
          <p:nvPr>
            <p:ph type="title"/>
          </p:nvPr>
        </p:nvSpPr>
        <p:spPr>
          <a:xfrm>
            <a:off x="822960" y="286604"/>
            <a:ext cx="7543800" cy="1450757"/>
          </a:xfrm>
          <a:prstGeom prst="rect">
            <a:avLst/>
          </a:prstGeom>
          <a:noFill/>
          <a:ln>
            <a:noFill/>
          </a:ln>
        </p:spPr>
        <p:txBody>
          <a:bodyPr anchorCtr="0" anchor="b" bIns="45700" lIns="91425" spcFirstLastPara="1" rIns="91425" wrap="square" tIns="45700">
            <a:normAutofit/>
          </a:bodyPr>
          <a:lstStyle>
            <a:lvl1pPr lvl="0" algn="l">
              <a:lnSpc>
                <a:spcPct val="85000"/>
              </a:lnSpc>
              <a:spcBef>
                <a:spcPts val="0"/>
              </a:spcBef>
              <a:spcAft>
                <a:spcPts val="0"/>
              </a:spcAft>
              <a:buClr>
                <a:srgbClr val="3F3F3F"/>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7" name="Google Shape;47;p72"/>
          <p:cNvSpPr txBox="1"/>
          <p:nvPr>
            <p:ph idx="1" type="body"/>
          </p:nvPr>
        </p:nvSpPr>
        <p:spPr>
          <a:xfrm>
            <a:off x="822960" y="1846052"/>
            <a:ext cx="3703320" cy="736282"/>
          </a:xfrm>
          <a:prstGeom prst="rect">
            <a:avLst/>
          </a:prstGeom>
          <a:noFill/>
          <a:ln>
            <a:noFill/>
          </a:ln>
        </p:spPr>
        <p:txBody>
          <a:bodyPr anchorCtr="0" anchor="ctr" bIns="45700" lIns="91425" spcFirstLastPara="1" rIns="91425" wrap="square" tIns="45700">
            <a:normAutofit/>
          </a:bodyPr>
          <a:lstStyle>
            <a:lvl1pPr indent="-228600" lvl="0" marL="457200" algn="l">
              <a:lnSpc>
                <a:spcPct val="90000"/>
              </a:lnSpc>
              <a:spcBef>
                <a:spcPts val="1200"/>
              </a:spcBef>
              <a:spcAft>
                <a:spcPts val="0"/>
              </a:spcAft>
              <a:buSzPts val="2000"/>
              <a:buNone/>
              <a:defRPr b="0" sz="2000" cap="none">
                <a:solidFill>
                  <a:schemeClr val="dk2"/>
                </a:solidFill>
              </a:defRPr>
            </a:lvl1pPr>
            <a:lvl2pPr indent="-228600" lvl="1" marL="914400" algn="l">
              <a:lnSpc>
                <a:spcPct val="90000"/>
              </a:lnSpc>
              <a:spcBef>
                <a:spcPts val="200"/>
              </a:spcBef>
              <a:spcAft>
                <a:spcPts val="0"/>
              </a:spcAft>
              <a:buSzPts val="2000"/>
              <a:buNone/>
              <a:defRPr b="1" sz="2000"/>
            </a:lvl2pPr>
            <a:lvl3pPr indent="-228600" lvl="2" marL="1371600" algn="l">
              <a:lnSpc>
                <a:spcPct val="90000"/>
              </a:lnSpc>
              <a:spcBef>
                <a:spcPts val="400"/>
              </a:spcBef>
              <a:spcAft>
                <a:spcPts val="0"/>
              </a:spcAft>
              <a:buSzPts val="1800"/>
              <a:buNone/>
              <a:defRPr b="1" sz="1800"/>
            </a:lvl3pPr>
            <a:lvl4pPr indent="-228600" lvl="3" marL="1828800" algn="l">
              <a:lnSpc>
                <a:spcPct val="90000"/>
              </a:lnSpc>
              <a:spcBef>
                <a:spcPts val="400"/>
              </a:spcBef>
              <a:spcAft>
                <a:spcPts val="0"/>
              </a:spcAft>
              <a:buSzPts val="1600"/>
              <a:buNone/>
              <a:defRPr b="1" sz="1600"/>
            </a:lvl4pPr>
            <a:lvl5pPr indent="-228600" lvl="4" marL="2286000" algn="l">
              <a:lnSpc>
                <a:spcPct val="90000"/>
              </a:lnSpc>
              <a:spcBef>
                <a:spcPts val="400"/>
              </a:spcBef>
              <a:spcAft>
                <a:spcPts val="0"/>
              </a:spcAft>
              <a:buSzPts val="1600"/>
              <a:buNone/>
              <a:defRPr b="1" sz="1600"/>
            </a:lvl5pPr>
            <a:lvl6pPr indent="-228600" lvl="5" marL="2743200" algn="l">
              <a:lnSpc>
                <a:spcPct val="90000"/>
              </a:lnSpc>
              <a:spcBef>
                <a:spcPts val="400"/>
              </a:spcBef>
              <a:spcAft>
                <a:spcPts val="0"/>
              </a:spcAft>
              <a:buSzPts val="1600"/>
              <a:buNone/>
              <a:defRPr b="1" sz="1600"/>
            </a:lvl6pPr>
            <a:lvl7pPr indent="-228600" lvl="6" marL="3200400" algn="l">
              <a:lnSpc>
                <a:spcPct val="90000"/>
              </a:lnSpc>
              <a:spcBef>
                <a:spcPts val="400"/>
              </a:spcBef>
              <a:spcAft>
                <a:spcPts val="0"/>
              </a:spcAft>
              <a:buSzPts val="1600"/>
              <a:buNone/>
              <a:defRPr b="1" sz="1600"/>
            </a:lvl7pPr>
            <a:lvl8pPr indent="-228600" lvl="7" marL="3657600" algn="l">
              <a:lnSpc>
                <a:spcPct val="90000"/>
              </a:lnSpc>
              <a:spcBef>
                <a:spcPts val="400"/>
              </a:spcBef>
              <a:spcAft>
                <a:spcPts val="0"/>
              </a:spcAft>
              <a:buSzPts val="1600"/>
              <a:buNone/>
              <a:defRPr b="1" sz="1600"/>
            </a:lvl8pPr>
            <a:lvl9pPr indent="-228600" lvl="8" marL="4114800" algn="l">
              <a:lnSpc>
                <a:spcPct val="90000"/>
              </a:lnSpc>
              <a:spcBef>
                <a:spcPts val="400"/>
              </a:spcBef>
              <a:spcAft>
                <a:spcPts val="400"/>
              </a:spcAft>
              <a:buSzPts val="1600"/>
              <a:buNone/>
              <a:defRPr b="1" sz="1600"/>
            </a:lvl9pPr>
          </a:lstStyle>
          <a:p/>
        </p:txBody>
      </p:sp>
      <p:sp>
        <p:nvSpPr>
          <p:cNvPr id="48" name="Google Shape;48;p72"/>
          <p:cNvSpPr txBox="1"/>
          <p:nvPr>
            <p:ph idx="2" type="body"/>
          </p:nvPr>
        </p:nvSpPr>
        <p:spPr>
          <a:xfrm>
            <a:off x="822960" y="2582334"/>
            <a:ext cx="3703320" cy="3286760"/>
          </a:xfrm>
          <a:prstGeom prst="rect">
            <a:avLst/>
          </a:prstGeom>
          <a:noFill/>
          <a:ln>
            <a:noFill/>
          </a:ln>
        </p:spPr>
        <p:txBody>
          <a:bodyPr anchorCtr="0" anchor="t" bIns="45700" lIns="0" spcFirstLastPara="1" rIns="0" wrap="square" tIns="45700">
            <a:normAutofit/>
          </a:bodyPr>
          <a:lstStyle>
            <a:lvl1pPr indent="-342900" lvl="0" marL="457200" algn="l">
              <a:lnSpc>
                <a:spcPct val="90000"/>
              </a:lnSpc>
              <a:spcBef>
                <a:spcPts val="1200"/>
              </a:spcBef>
              <a:spcAft>
                <a:spcPts val="0"/>
              </a:spcAft>
              <a:buSzPts val="1800"/>
              <a:buChar char=" "/>
              <a:defRPr/>
            </a:lvl1pPr>
            <a:lvl2pPr indent="-342900" lvl="1" marL="914400" algn="l">
              <a:lnSpc>
                <a:spcPct val="90000"/>
              </a:lnSpc>
              <a:spcBef>
                <a:spcPts val="200"/>
              </a:spcBef>
              <a:spcAft>
                <a:spcPts val="0"/>
              </a:spcAft>
              <a:buSzPts val="1800"/>
              <a:buChar char="◦"/>
              <a:defRPr/>
            </a:lvl2pPr>
            <a:lvl3pPr indent="-342900" lvl="2" marL="1371600" algn="l">
              <a:lnSpc>
                <a:spcPct val="90000"/>
              </a:lnSpc>
              <a:spcBef>
                <a:spcPts val="400"/>
              </a:spcBef>
              <a:spcAft>
                <a:spcPts val="0"/>
              </a:spcAft>
              <a:buSzPts val="1800"/>
              <a:buChar char="◦"/>
              <a:defRPr/>
            </a:lvl3pPr>
            <a:lvl4pPr indent="-342900" lvl="3" marL="1828800" algn="l">
              <a:lnSpc>
                <a:spcPct val="90000"/>
              </a:lnSpc>
              <a:spcBef>
                <a:spcPts val="400"/>
              </a:spcBef>
              <a:spcAft>
                <a:spcPts val="0"/>
              </a:spcAft>
              <a:buSzPts val="1800"/>
              <a:buChar char="◦"/>
              <a:defRPr/>
            </a:lvl4pPr>
            <a:lvl5pPr indent="-342900" lvl="4" marL="2286000" algn="l">
              <a:lnSpc>
                <a:spcPct val="90000"/>
              </a:lnSpc>
              <a:spcBef>
                <a:spcPts val="400"/>
              </a:spcBef>
              <a:spcAft>
                <a:spcPts val="0"/>
              </a:spcAft>
              <a:buSzPts val="1800"/>
              <a:buChar char="◦"/>
              <a:defRPr/>
            </a:lvl5pPr>
            <a:lvl6pPr indent="-342900" lvl="5" marL="2743200" algn="l">
              <a:lnSpc>
                <a:spcPct val="90000"/>
              </a:lnSpc>
              <a:spcBef>
                <a:spcPts val="400"/>
              </a:spcBef>
              <a:spcAft>
                <a:spcPts val="0"/>
              </a:spcAft>
              <a:buSzPts val="1800"/>
              <a:buChar char="◦"/>
              <a:defRPr/>
            </a:lvl6pPr>
            <a:lvl7pPr indent="-342900" lvl="6" marL="3200400" algn="l">
              <a:lnSpc>
                <a:spcPct val="90000"/>
              </a:lnSpc>
              <a:spcBef>
                <a:spcPts val="400"/>
              </a:spcBef>
              <a:spcAft>
                <a:spcPts val="0"/>
              </a:spcAft>
              <a:buSzPts val="1800"/>
              <a:buChar char="◦"/>
              <a:defRPr/>
            </a:lvl7pPr>
            <a:lvl8pPr indent="-342900" lvl="7" marL="3657600" algn="l">
              <a:lnSpc>
                <a:spcPct val="90000"/>
              </a:lnSpc>
              <a:spcBef>
                <a:spcPts val="400"/>
              </a:spcBef>
              <a:spcAft>
                <a:spcPts val="0"/>
              </a:spcAft>
              <a:buSzPts val="1800"/>
              <a:buChar char="◦"/>
              <a:defRPr/>
            </a:lvl8pPr>
            <a:lvl9pPr indent="-342900" lvl="8" marL="4114800" algn="l">
              <a:lnSpc>
                <a:spcPct val="90000"/>
              </a:lnSpc>
              <a:spcBef>
                <a:spcPts val="400"/>
              </a:spcBef>
              <a:spcAft>
                <a:spcPts val="400"/>
              </a:spcAft>
              <a:buSzPts val="1800"/>
              <a:buChar char="◦"/>
              <a:defRPr/>
            </a:lvl9pPr>
          </a:lstStyle>
          <a:p/>
        </p:txBody>
      </p:sp>
      <p:sp>
        <p:nvSpPr>
          <p:cNvPr id="49" name="Google Shape;49;p72"/>
          <p:cNvSpPr txBox="1"/>
          <p:nvPr>
            <p:ph idx="3" type="body"/>
          </p:nvPr>
        </p:nvSpPr>
        <p:spPr>
          <a:xfrm>
            <a:off x="4663440" y="1846052"/>
            <a:ext cx="3703320" cy="736282"/>
          </a:xfrm>
          <a:prstGeom prst="rect">
            <a:avLst/>
          </a:prstGeom>
          <a:noFill/>
          <a:ln>
            <a:noFill/>
          </a:ln>
        </p:spPr>
        <p:txBody>
          <a:bodyPr anchorCtr="0" anchor="ctr" bIns="45700" lIns="91425" spcFirstLastPara="1" rIns="91425" wrap="square" tIns="45700">
            <a:normAutofit/>
          </a:bodyPr>
          <a:lstStyle>
            <a:lvl1pPr indent="-228600" lvl="0" marL="457200" algn="l">
              <a:lnSpc>
                <a:spcPct val="90000"/>
              </a:lnSpc>
              <a:spcBef>
                <a:spcPts val="1200"/>
              </a:spcBef>
              <a:spcAft>
                <a:spcPts val="0"/>
              </a:spcAft>
              <a:buSzPts val="2000"/>
              <a:buNone/>
              <a:defRPr b="0" sz="2000" cap="none">
                <a:solidFill>
                  <a:schemeClr val="dk2"/>
                </a:solidFill>
              </a:defRPr>
            </a:lvl1pPr>
            <a:lvl2pPr indent="-228600" lvl="1" marL="914400" algn="l">
              <a:lnSpc>
                <a:spcPct val="90000"/>
              </a:lnSpc>
              <a:spcBef>
                <a:spcPts val="200"/>
              </a:spcBef>
              <a:spcAft>
                <a:spcPts val="0"/>
              </a:spcAft>
              <a:buSzPts val="2000"/>
              <a:buNone/>
              <a:defRPr b="1" sz="2000"/>
            </a:lvl2pPr>
            <a:lvl3pPr indent="-228600" lvl="2" marL="1371600" algn="l">
              <a:lnSpc>
                <a:spcPct val="90000"/>
              </a:lnSpc>
              <a:spcBef>
                <a:spcPts val="400"/>
              </a:spcBef>
              <a:spcAft>
                <a:spcPts val="0"/>
              </a:spcAft>
              <a:buSzPts val="1800"/>
              <a:buNone/>
              <a:defRPr b="1" sz="1800"/>
            </a:lvl3pPr>
            <a:lvl4pPr indent="-228600" lvl="3" marL="1828800" algn="l">
              <a:lnSpc>
                <a:spcPct val="90000"/>
              </a:lnSpc>
              <a:spcBef>
                <a:spcPts val="400"/>
              </a:spcBef>
              <a:spcAft>
                <a:spcPts val="0"/>
              </a:spcAft>
              <a:buSzPts val="1600"/>
              <a:buNone/>
              <a:defRPr b="1" sz="1600"/>
            </a:lvl4pPr>
            <a:lvl5pPr indent="-228600" lvl="4" marL="2286000" algn="l">
              <a:lnSpc>
                <a:spcPct val="90000"/>
              </a:lnSpc>
              <a:spcBef>
                <a:spcPts val="400"/>
              </a:spcBef>
              <a:spcAft>
                <a:spcPts val="0"/>
              </a:spcAft>
              <a:buSzPts val="1600"/>
              <a:buNone/>
              <a:defRPr b="1" sz="1600"/>
            </a:lvl5pPr>
            <a:lvl6pPr indent="-228600" lvl="5" marL="2743200" algn="l">
              <a:lnSpc>
                <a:spcPct val="90000"/>
              </a:lnSpc>
              <a:spcBef>
                <a:spcPts val="400"/>
              </a:spcBef>
              <a:spcAft>
                <a:spcPts val="0"/>
              </a:spcAft>
              <a:buSzPts val="1600"/>
              <a:buNone/>
              <a:defRPr b="1" sz="1600"/>
            </a:lvl6pPr>
            <a:lvl7pPr indent="-228600" lvl="6" marL="3200400" algn="l">
              <a:lnSpc>
                <a:spcPct val="90000"/>
              </a:lnSpc>
              <a:spcBef>
                <a:spcPts val="400"/>
              </a:spcBef>
              <a:spcAft>
                <a:spcPts val="0"/>
              </a:spcAft>
              <a:buSzPts val="1600"/>
              <a:buNone/>
              <a:defRPr b="1" sz="1600"/>
            </a:lvl7pPr>
            <a:lvl8pPr indent="-228600" lvl="7" marL="3657600" algn="l">
              <a:lnSpc>
                <a:spcPct val="90000"/>
              </a:lnSpc>
              <a:spcBef>
                <a:spcPts val="400"/>
              </a:spcBef>
              <a:spcAft>
                <a:spcPts val="0"/>
              </a:spcAft>
              <a:buSzPts val="1600"/>
              <a:buNone/>
              <a:defRPr b="1" sz="1600"/>
            </a:lvl8pPr>
            <a:lvl9pPr indent="-228600" lvl="8" marL="4114800" algn="l">
              <a:lnSpc>
                <a:spcPct val="90000"/>
              </a:lnSpc>
              <a:spcBef>
                <a:spcPts val="400"/>
              </a:spcBef>
              <a:spcAft>
                <a:spcPts val="400"/>
              </a:spcAft>
              <a:buSzPts val="1600"/>
              <a:buNone/>
              <a:defRPr b="1" sz="1600"/>
            </a:lvl9pPr>
          </a:lstStyle>
          <a:p/>
        </p:txBody>
      </p:sp>
      <p:sp>
        <p:nvSpPr>
          <p:cNvPr id="50" name="Google Shape;50;p72"/>
          <p:cNvSpPr txBox="1"/>
          <p:nvPr>
            <p:ph idx="4" type="body"/>
          </p:nvPr>
        </p:nvSpPr>
        <p:spPr>
          <a:xfrm>
            <a:off x="4663440" y="2582334"/>
            <a:ext cx="3703320" cy="3286760"/>
          </a:xfrm>
          <a:prstGeom prst="rect">
            <a:avLst/>
          </a:prstGeom>
          <a:noFill/>
          <a:ln>
            <a:noFill/>
          </a:ln>
        </p:spPr>
        <p:txBody>
          <a:bodyPr anchorCtr="0" anchor="t" bIns="45700" lIns="0" spcFirstLastPara="1" rIns="0" wrap="square" tIns="45700">
            <a:normAutofit/>
          </a:bodyPr>
          <a:lstStyle>
            <a:lvl1pPr indent="-342900" lvl="0" marL="457200" algn="l">
              <a:lnSpc>
                <a:spcPct val="90000"/>
              </a:lnSpc>
              <a:spcBef>
                <a:spcPts val="1200"/>
              </a:spcBef>
              <a:spcAft>
                <a:spcPts val="0"/>
              </a:spcAft>
              <a:buSzPts val="1800"/>
              <a:buChar char=" "/>
              <a:defRPr/>
            </a:lvl1pPr>
            <a:lvl2pPr indent="-342900" lvl="1" marL="914400" algn="l">
              <a:lnSpc>
                <a:spcPct val="90000"/>
              </a:lnSpc>
              <a:spcBef>
                <a:spcPts val="200"/>
              </a:spcBef>
              <a:spcAft>
                <a:spcPts val="0"/>
              </a:spcAft>
              <a:buSzPts val="1800"/>
              <a:buChar char="◦"/>
              <a:defRPr/>
            </a:lvl2pPr>
            <a:lvl3pPr indent="-342900" lvl="2" marL="1371600" algn="l">
              <a:lnSpc>
                <a:spcPct val="90000"/>
              </a:lnSpc>
              <a:spcBef>
                <a:spcPts val="400"/>
              </a:spcBef>
              <a:spcAft>
                <a:spcPts val="0"/>
              </a:spcAft>
              <a:buSzPts val="1800"/>
              <a:buChar char="◦"/>
              <a:defRPr/>
            </a:lvl3pPr>
            <a:lvl4pPr indent="-342900" lvl="3" marL="1828800" algn="l">
              <a:lnSpc>
                <a:spcPct val="90000"/>
              </a:lnSpc>
              <a:spcBef>
                <a:spcPts val="400"/>
              </a:spcBef>
              <a:spcAft>
                <a:spcPts val="0"/>
              </a:spcAft>
              <a:buSzPts val="1800"/>
              <a:buChar char="◦"/>
              <a:defRPr/>
            </a:lvl4pPr>
            <a:lvl5pPr indent="-342900" lvl="4" marL="2286000" algn="l">
              <a:lnSpc>
                <a:spcPct val="90000"/>
              </a:lnSpc>
              <a:spcBef>
                <a:spcPts val="400"/>
              </a:spcBef>
              <a:spcAft>
                <a:spcPts val="0"/>
              </a:spcAft>
              <a:buSzPts val="1800"/>
              <a:buChar char="◦"/>
              <a:defRPr/>
            </a:lvl5pPr>
            <a:lvl6pPr indent="-342900" lvl="5" marL="2743200" algn="l">
              <a:lnSpc>
                <a:spcPct val="90000"/>
              </a:lnSpc>
              <a:spcBef>
                <a:spcPts val="400"/>
              </a:spcBef>
              <a:spcAft>
                <a:spcPts val="0"/>
              </a:spcAft>
              <a:buSzPts val="1800"/>
              <a:buChar char="◦"/>
              <a:defRPr/>
            </a:lvl6pPr>
            <a:lvl7pPr indent="-342900" lvl="6" marL="3200400" algn="l">
              <a:lnSpc>
                <a:spcPct val="90000"/>
              </a:lnSpc>
              <a:spcBef>
                <a:spcPts val="400"/>
              </a:spcBef>
              <a:spcAft>
                <a:spcPts val="0"/>
              </a:spcAft>
              <a:buSzPts val="1800"/>
              <a:buChar char="◦"/>
              <a:defRPr/>
            </a:lvl7pPr>
            <a:lvl8pPr indent="-342900" lvl="7" marL="3657600" algn="l">
              <a:lnSpc>
                <a:spcPct val="90000"/>
              </a:lnSpc>
              <a:spcBef>
                <a:spcPts val="400"/>
              </a:spcBef>
              <a:spcAft>
                <a:spcPts val="0"/>
              </a:spcAft>
              <a:buSzPts val="1800"/>
              <a:buChar char="◦"/>
              <a:defRPr/>
            </a:lvl8pPr>
            <a:lvl9pPr indent="-342900" lvl="8" marL="4114800" algn="l">
              <a:lnSpc>
                <a:spcPct val="90000"/>
              </a:lnSpc>
              <a:spcBef>
                <a:spcPts val="400"/>
              </a:spcBef>
              <a:spcAft>
                <a:spcPts val="400"/>
              </a:spcAft>
              <a:buSzPts val="1800"/>
              <a:buChar char="◦"/>
              <a:defRPr/>
            </a:lvl9pPr>
          </a:lstStyle>
          <a:p/>
        </p:txBody>
      </p:sp>
      <p:sp>
        <p:nvSpPr>
          <p:cNvPr id="51" name="Google Shape;51;p72"/>
          <p:cNvSpPr txBox="1"/>
          <p:nvPr>
            <p:ph idx="10" type="dt"/>
          </p:nvPr>
        </p:nvSpPr>
        <p:spPr>
          <a:xfrm>
            <a:off x="822961" y="6459786"/>
            <a:ext cx="1854203"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2" name="Google Shape;52;p72"/>
          <p:cNvSpPr txBox="1"/>
          <p:nvPr>
            <p:ph idx="11" type="ftr"/>
          </p:nvPr>
        </p:nvSpPr>
        <p:spPr>
          <a:xfrm>
            <a:off x="2764639" y="6459786"/>
            <a:ext cx="3617103"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3" name="Google Shape;53;p72"/>
          <p:cNvSpPr txBox="1"/>
          <p:nvPr>
            <p:ph idx="12" type="sldNum"/>
          </p:nvPr>
        </p:nvSpPr>
        <p:spPr>
          <a:xfrm>
            <a:off x="7425344" y="6459786"/>
            <a:ext cx="984019"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spcAft>
                <a:spcPts val="0"/>
              </a:spcAft>
              <a:buClr>
                <a:srgbClr val="FFFFFF"/>
              </a:buClr>
              <a:buSzPts val="1000"/>
              <a:buFont typeface="Calibri"/>
              <a:buNone/>
              <a:defRPr/>
            </a:lvl1pPr>
            <a:lvl2pPr indent="0" lvl="1" marL="0" algn="r">
              <a:spcBef>
                <a:spcPts val="0"/>
              </a:spcBef>
              <a:spcAft>
                <a:spcPts val="0"/>
              </a:spcAft>
              <a:buClr>
                <a:srgbClr val="FFFFFF"/>
              </a:buClr>
              <a:buSzPts val="1000"/>
              <a:buFont typeface="Calibri"/>
              <a:buNone/>
              <a:defRPr/>
            </a:lvl2pPr>
            <a:lvl3pPr indent="0" lvl="2" marL="0" algn="r">
              <a:spcBef>
                <a:spcPts val="0"/>
              </a:spcBef>
              <a:spcAft>
                <a:spcPts val="0"/>
              </a:spcAft>
              <a:buClr>
                <a:srgbClr val="FFFFFF"/>
              </a:buClr>
              <a:buSzPts val="1000"/>
              <a:buFont typeface="Calibri"/>
              <a:buNone/>
              <a:defRPr/>
            </a:lvl3pPr>
            <a:lvl4pPr indent="0" lvl="3" marL="0" algn="r">
              <a:spcBef>
                <a:spcPts val="0"/>
              </a:spcBef>
              <a:spcAft>
                <a:spcPts val="0"/>
              </a:spcAft>
              <a:buClr>
                <a:srgbClr val="FFFFFF"/>
              </a:buClr>
              <a:buSzPts val="1000"/>
              <a:buFont typeface="Calibri"/>
              <a:buNone/>
              <a:defRPr/>
            </a:lvl4pPr>
            <a:lvl5pPr indent="0" lvl="4" marL="0" algn="r">
              <a:spcBef>
                <a:spcPts val="0"/>
              </a:spcBef>
              <a:spcAft>
                <a:spcPts val="0"/>
              </a:spcAft>
              <a:buClr>
                <a:srgbClr val="FFFFFF"/>
              </a:buClr>
              <a:buSzPts val="1000"/>
              <a:buFont typeface="Calibri"/>
              <a:buNone/>
              <a:defRPr/>
            </a:lvl5pPr>
            <a:lvl6pPr indent="0" lvl="5" marL="0" algn="r">
              <a:spcBef>
                <a:spcPts val="0"/>
              </a:spcBef>
              <a:spcAft>
                <a:spcPts val="0"/>
              </a:spcAft>
              <a:buClr>
                <a:srgbClr val="FFFFFF"/>
              </a:buClr>
              <a:buSzPts val="1000"/>
              <a:buFont typeface="Calibri"/>
              <a:buNone/>
              <a:defRPr/>
            </a:lvl6pPr>
            <a:lvl7pPr indent="0" lvl="6" marL="0" algn="r">
              <a:spcBef>
                <a:spcPts val="0"/>
              </a:spcBef>
              <a:spcAft>
                <a:spcPts val="0"/>
              </a:spcAft>
              <a:buClr>
                <a:srgbClr val="FFFFFF"/>
              </a:buClr>
              <a:buSzPts val="1000"/>
              <a:buFont typeface="Calibri"/>
              <a:buNone/>
              <a:defRPr/>
            </a:lvl7pPr>
            <a:lvl8pPr indent="0" lvl="7" marL="0" algn="r">
              <a:spcBef>
                <a:spcPts val="0"/>
              </a:spcBef>
              <a:spcAft>
                <a:spcPts val="0"/>
              </a:spcAft>
              <a:buClr>
                <a:srgbClr val="FFFFFF"/>
              </a:buClr>
              <a:buSzPts val="1000"/>
              <a:buFont typeface="Calibri"/>
              <a:buNone/>
              <a:defRPr/>
            </a:lvl8pPr>
            <a:lvl9pPr indent="0" lvl="8" marL="0" algn="r">
              <a:spcBef>
                <a:spcPts val="0"/>
              </a:spcBef>
              <a:spcAft>
                <a:spcPts val="0"/>
              </a:spcAft>
              <a:buClr>
                <a:srgbClr val="FFFFFF"/>
              </a:buClr>
              <a:buSzPts val="1000"/>
              <a:buFont typeface="Calibri"/>
              <a:buNone/>
              <a:defRPr/>
            </a:lvl9pPr>
          </a:lstStyle>
          <a:p>
            <a:pPr indent="0" lvl="0" marL="0" rtl="0" algn="r">
              <a:spcBef>
                <a:spcPts val="0"/>
              </a:spcBef>
              <a:spcAft>
                <a:spcPts val="0"/>
              </a:spcAft>
              <a:buNone/>
            </a:pPr>
            <a:fld id="{00000000-1234-1234-1234-123412341234}" type="slidenum">
              <a:rPr/>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Только заголовок" type="titleOnly">
  <p:cSld name="TITLE_ONLY">
    <p:spTree>
      <p:nvGrpSpPr>
        <p:cNvPr id="54" name="Shape 54"/>
        <p:cNvGrpSpPr/>
        <p:nvPr/>
      </p:nvGrpSpPr>
      <p:grpSpPr>
        <a:xfrm>
          <a:off x="0" y="0"/>
          <a:ext cx="0" cy="0"/>
          <a:chOff x="0" y="0"/>
          <a:chExt cx="0" cy="0"/>
        </a:xfrm>
      </p:grpSpPr>
      <p:sp>
        <p:nvSpPr>
          <p:cNvPr id="55" name="Google Shape;55;p73"/>
          <p:cNvSpPr txBox="1"/>
          <p:nvPr>
            <p:ph type="title"/>
          </p:nvPr>
        </p:nvSpPr>
        <p:spPr>
          <a:xfrm>
            <a:off x="822960" y="286604"/>
            <a:ext cx="7543800" cy="1450757"/>
          </a:xfrm>
          <a:prstGeom prst="rect">
            <a:avLst/>
          </a:prstGeom>
          <a:noFill/>
          <a:ln>
            <a:noFill/>
          </a:ln>
        </p:spPr>
        <p:txBody>
          <a:bodyPr anchorCtr="0" anchor="b" bIns="45700" lIns="91425" spcFirstLastPara="1" rIns="91425" wrap="square" tIns="45700">
            <a:normAutofit/>
          </a:bodyPr>
          <a:lstStyle>
            <a:lvl1pPr lvl="0" algn="l">
              <a:lnSpc>
                <a:spcPct val="85000"/>
              </a:lnSpc>
              <a:spcBef>
                <a:spcPts val="0"/>
              </a:spcBef>
              <a:spcAft>
                <a:spcPts val="0"/>
              </a:spcAft>
              <a:buClr>
                <a:srgbClr val="3F3F3F"/>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6" name="Google Shape;56;p73"/>
          <p:cNvSpPr txBox="1"/>
          <p:nvPr>
            <p:ph idx="10" type="dt"/>
          </p:nvPr>
        </p:nvSpPr>
        <p:spPr>
          <a:xfrm>
            <a:off x="822961" y="6459786"/>
            <a:ext cx="1854203"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7" name="Google Shape;57;p73"/>
          <p:cNvSpPr txBox="1"/>
          <p:nvPr>
            <p:ph idx="11" type="ftr"/>
          </p:nvPr>
        </p:nvSpPr>
        <p:spPr>
          <a:xfrm>
            <a:off x="2764639" y="6459786"/>
            <a:ext cx="3617103"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8" name="Google Shape;58;p73"/>
          <p:cNvSpPr txBox="1"/>
          <p:nvPr>
            <p:ph idx="12" type="sldNum"/>
          </p:nvPr>
        </p:nvSpPr>
        <p:spPr>
          <a:xfrm>
            <a:off x="7425344" y="6459786"/>
            <a:ext cx="984019"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spcAft>
                <a:spcPts val="0"/>
              </a:spcAft>
              <a:buClr>
                <a:srgbClr val="FFFFFF"/>
              </a:buClr>
              <a:buSzPts val="1000"/>
              <a:buFont typeface="Calibri"/>
              <a:buNone/>
              <a:defRPr/>
            </a:lvl1pPr>
            <a:lvl2pPr indent="0" lvl="1" marL="0" algn="r">
              <a:spcBef>
                <a:spcPts val="0"/>
              </a:spcBef>
              <a:spcAft>
                <a:spcPts val="0"/>
              </a:spcAft>
              <a:buClr>
                <a:srgbClr val="FFFFFF"/>
              </a:buClr>
              <a:buSzPts val="1000"/>
              <a:buFont typeface="Calibri"/>
              <a:buNone/>
              <a:defRPr/>
            </a:lvl2pPr>
            <a:lvl3pPr indent="0" lvl="2" marL="0" algn="r">
              <a:spcBef>
                <a:spcPts val="0"/>
              </a:spcBef>
              <a:spcAft>
                <a:spcPts val="0"/>
              </a:spcAft>
              <a:buClr>
                <a:srgbClr val="FFFFFF"/>
              </a:buClr>
              <a:buSzPts val="1000"/>
              <a:buFont typeface="Calibri"/>
              <a:buNone/>
              <a:defRPr/>
            </a:lvl3pPr>
            <a:lvl4pPr indent="0" lvl="3" marL="0" algn="r">
              <a:spcBef>
                <a:spcPts val="0"/>
              </a:spcBef>
              <a:spcAft>
                <a:spcPts val="0"/>
              </a:spcAft>
              <a:buClr>
                <a:srgbClr val="FFFFFF"/>
              </a:buClr>
              <a:buSzPts val="1000"/>
              <a:buFont typeface="Calibri"/>
              <a:buNone/>
              <a:defRPr/>
            </a:lvl4pPr>
            <a:lvl5pPr indent="0" lvl="4" marL="0" algn="r">
              <a:spcBef>
                <a:spcPts val="0"/>
              </a:spcBef>
              <a:spcAft>
                <a:spcPts val="0"/>
              </a:spcAft>
              <a:buClr>
                <a:srgbClr val="FFFFFF"/>
              </a:buClr>
              <a:buSzPts val="1000"/>
              <a:buFont typeface="Calibri"/>
              <a:buNone/>
              <a:defRPr/>
            </a:lvl5pPr>
            <a:lvl6pPr indent="0" lvl="5" marL="0" algn="r">
              <a:spcBef>
                <a:spcPts val="0"/>
              </a:spcBef>
              <a:spcAft>
                <a:spcPts val="0"/>
              </a:spcAft>
              <a:buClr>
                <a:srgbClr val="FFFFFF"/>
              </a:buClr>
              <a:buSzPts val="1000"/>
              <a:buFont typeface="Calibri"/>
              <a:buNone/>
              <a:defRPr/>
            </a:lvl6pPr>
            <a:lvl7pPr indent="0" lvl="6" marL="0" algn="r">
              <a:spcBef>
                <a:spcPts val="0"/>
              </a:spcBef>
              <a:spcAft>
                <a:spcPts val="0"/>
              </a:spcAft>
              <a:buClr>
                <a:srgbClr val="FFFFFF"/>
              </a:buClr>
              <a:buSzPts val="1000"/>
              <a:buFont typeface="Calibri"/>
              <a:buNone/>
              <a:defRPr/>
            </a:lvl7pPr>
            <a:lvl8pPr indent="0" lvl="7" marL="0" algn="r">
              <a:spcBef>
                <a:spcPts val="0"/>
              </a:spcBef>
              <a:spcAft>
                <a:spcPts val="0"/>
              </a:spcAft>
              <a:buClr>
                <a:srgbClr val="FFFFFF"/>
              </a:buClr>
              <a:buSzPts val="1000"/>
              <a:buFont typeface="Calibri"/>
              <a:buNone/>
              <a:defRPr/>
            </a:lvl8pPr>
            <a:lvl9pPr indent="0" lvl="8" marL="0" algn="r">
              <a:spcBef>
                <a:spcPts val="0"/>
              </a:spcBef>
              <a:spcAft>
                <a:spcPts val="0"/>
              </a:spcAft>
              <a:buClr>
                <a:srgbClr val="FFFFFF"/>
              </a:buClr>
              <a:buSzPts val="1000"/>
              <a:buFont typeface="Calibri"/>
              <a:buNone/>
              <a:defRPr/>
            </a:lvl9pPr>
          </a:lstStyle>
          <a:p>
            <a:pPr indent="0" lvl="0" marL="0" rtl="0" algn="r">
              <a:spcBef>
                <a:spcPts val="0"/>
              </a:spcBef>
              <a:spcAft>
                <a:spcPts val="0"/>
              </a:spcAft>
              <a:buNone/>
            </a:pPr>
            <a:fld id="{00000000-1234-1234-1234-123412341234}" type="slidenum">
              <a:rPr/>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Пустой слайд" showMasterSp="0" type="blank">
  <p:cSld name="BLANK">
    <p:spTree>
      <p:nvGrpSpPr>
        <p:cNvPr id="59" name="Shape 59"/>
        <p:cNvGrpSpPr/>
        <p:nvPr/>
      </p:nvGrpSpPr>
      <p:grpSpPr>
        <a:xfrm>
          <a:off x="0" y="0"/>
          <a:ext cx="0" cy="0"/>
          <a:chOff x="0" y="0"/>
          <a:chExt cx="0" cy="0"/>
        </a:xfrm>
      </p:grpSpPr>
      <p:sp>
        <p:nvSpPr>
          <p:cNvPr id="60" name="Google Shape;60;p74"/>
          <p:cNvSpPr/>
          <p:nvPr/>
        </p:nvSpPr>
        <p:spPr>
          <a:xfrm>
            <a:off x="2382" y="6400800"/>
            <a:ext cx="9141619" cy="4572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1" name="Google Shape;61;p74"/>
          <p:cNvSpPr/>
          <p:nvPr/>
        </p:nvSpPr>
        <p:spPr>
          <a:xfrm>
            <a:off x="12" y="6334316"/>
            <a:ext cx="9141619" cy="64008"/>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 name="Google Shape;62;p74"/>
          <p:cNvSpPr txBox="1"/>
          <p:nvPr>
            <p:ph idx="10" type="dt"/>
          </p:nvPr>
        </p:nvSpPr>
        <p:spPr>
          <a:xfrm>
            <a:off x="822961" y="6459786"/>
            <a:ext cx="1854203"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3" name="Google Shape;63;p74"/>
          <p:cNvSpPr txBox="1"/>
          <p:nvPr>
            <p:ph idx="11" type="ftr"/>
          </p:nvPr>
        </p:nvSpPr>
        <p:spPr>
          <a:xfrm>
            <a:off x="2764639" y="6459786"/>
            <a:ext cx="3617103"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solidFill>
                  <a:srgbClr val="FFFFFF"/>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4" name="Google Shape;64;p74"/>
          <p:cNvSpPr txBox="1"/>
          <p:nvPr>
            <p:ph idx="12" type="sldNum"/>
          </p:nvPr>
        </p:nvSpPr>
        <p:spPr>
          <a:xfrm>
            <a:off x="7425344" y="6459786"/>
            <a:ext cx="984019"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spcAft>
                <a:spcPts val="0"/>
              </a:spcAft>
              <a:buClr>
                <a:srgbClr val="FFFFFF"/>
              </a:buClr>
              <a:buSzPts val="1000"/>
              <a:buFont typeface="Calibri"/>
              <a:buNone/>
              <a:defRPr/>
            </a:lvl1pPr>
            <a:lvl2pPr indent="0" lvl="1" marL="0" algn="r">
              <a:spcBef>
                <a:spcPts val="0"/>
              </a:spcBef>
              <a:spcAft>
                <a:spcPts val="0"/>
              </a:spcAft>
              <a:buClr>
                <a:srgbClr val="FFFFFF"/>
              </a:buClr>
              <a:buSzPts val="1000"/>
              <a:buFont typeface="Calibri"/>
              <a:buNone/>
              <a:defRPr/>
            </a:lvl2pPr>
            <a:lvl3pPr indent="0" lvl="2" marL="0" algn="r">
              <a:spcBef>
                <a:spcPts val="0"/>
              </a:spcBef>
              <a:spcAft>
                <a:spcPts val="0"/>
              </a:spcAft>
              <a:buClr>
                <a:srgbClr val="FFFFFF"/>
              </a:buClr>
              <a:buSzPts val="1000"/>
              <a:buFont typeface="Calibri"/>
              <a:buNone/>
              <a:defRPr/>
            </a:lvl3pPr>
            <a:lvl4pPr indent="0" lvl="3" marL="0" algn="r">
              <a:spcBef>
                <a:spcPts val="0"/>
              </a:spcBef>
              <a:spcAft>
                <a:spcPts val="0"/>
              </a:spcAft>
              <a:buClr>
                <a:srgbClr val="FFFFFF"/>
              </a:buClr>
              <a:buSzPts val="1000"/>
              <a:buFont typeface="Calibri"/>
              <a:buNone/>
              <a:defRPr/>
            </a:lvl4pPr>
            <a:lvl5pPr indent="0" lvl="4" marL="0" algn="r">
              <a:spcBef>
                <a:spcPts val="0"/>
              </a:spcBef>
              <a:spcAft>
                <a:spcPts val="0"/>
              </a:spcAft>
              <a:buClr>
                <a:srgbClr val="FFFFFF"/>
              </a:buClr>
              <a:buSzPts val="1000"/>
              <a:buFont typeface="Calibri"/>
              <a:buNone/>
              <a:defRPr/>
            </a:lvl5pPr>
            <a:lvl6pPr indent="0" lvl="5" marL="0" algn="r">
              <a:spcBef>
                <a:spcPts val="0"/>
              </a:spcBef>
              <a:spcAft>
                <a:spcPts val="0"/>
              </a:spcAft>
              <a:buClr>
                <a:srgbClr val="FFFFFF"/>
              </a:buClr>
              <a:buSzPts val="1000"/>
              <a:buFont typeface="Calibri"/>
              <a:buNone/>
              <a:defRPr/>
            </a:lvl6pPr>
            <a:lvl7pPr indent="0" lvl="6" marL="0" algn="r">
              <a:spcBef>
                <a:spcPts val="0"/>
              </a:spcBef>
              <a:spcAft>
                <a:spcPts val="0"/>
              </a:spcAft>
              <a:buClr>
                <a:srgbClr val="FFFFFF"/>
              </a:buClr>
              <a:buSzPts val="1000"/>
              <a:buFont typeface="Calibri"/>
              <a:buNone/>
              <a:defRPr/>
            </a:lvl7pPr>
            <a:lvl8pPr indent="0" lvl="7" marL="0" algn="r">
              <a:spcBef>
                <a:spcPts val="0"/>
              </a:spcBef>
              <a:spcAft>
                <a:spcPts val="0"/>
              </a:spcAft>
              <a:buClr>
                <a:srgbClr val="FFFFFF"/>
              </a:buClr>
              <a:buSzPts val="1000"/>
              <a:buFont typeface="Calibri"/>
              <a:buNone/>
              <a:defRPr/>
            </a:lvl8pPr>
            <a:lvl9pPr indent="0" lvl="8" marL="0" algn="r">
              <a:spcBef>
                <a:spcPts val="0"/>
              </a:spcBef>
              <a:spcAft>
                <a:spcPts val="0"/>
              </a:spcAft>
              <a:buClr>
                <a:srgbClr val="FFFFFF"/>
              </a:buClr>
              <a:buSzPts val="1000"/>
              <a:buFont typeface="Calibri"/>
              <a:buNone/>
              <a:defRPr/>
            </a:lvl9pPr>
          </a:lstStyle>
          <a:p>
            <a:pPr indent="0" lvl="0" marL="0" rtl="0" algn="r">
              <a:spcBef>
                <a:spcPts val="0"/>
              </a:spcBef>
              <a:spcAft>
                <a:spcPts val="0"/>
              </a:spcAft>
              <a:buNone/>
            </a:pPr>
            <a:fld id="{00000000-1234-1234-1234-123412341234}" type="slidenum">
              <a:rPr/>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Объект с подписью" showMasterSp="0" type="objTx">
  <p:cSld name="OBJECT_WITH_CAPTION_TEXT">
    <p:spTree>
      <p:nvGrpSpPr>
        <p:cNvPr id="65" name="Shape 65"/>
        <p:cNvGrpSpPr/>
        <p:nvPr/>
      </p:nvGrpSpPr>
      <p:grpSpPr>
        <a:xfrm>
          <a:off x="0" y="0"/>
          <a:ext cx="0" cy="0"/>
          <a:chOff x="0" y="0"/>
          <a:chExt cx="0" cy="0"/>
        </a:xfrm>
      </p:grpSpPr>
      <p:sp>
        <p:nvSpPr>
          <p:cNvPr id="66" name="Google Shape;66;p75"/>
          <p:cNvSpPr/>
          <p:nvPr/>
        </p:nvSpPr>
        <p:spPr>
          <a:xfrm>
            <a:off x="13" y="0"/>
            <a:ext cx="3038093" cy="68580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7" name="Google Shape;67;p75"/>
          <p:cNvSpPr/>
          <p:nvPr/>
        </p:nvSpPr>
        <p:spPr>
          <a:xfrm>
            <a:off x="3030053" y="0"/>
            <a:ext cx="48006" cy="6858000"/>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8" name="Google Shape;68;p75"/>
          <p:cNvSpPr txBox="1"/>
          <p:nvPr>
            <p:ph type="title"/>
          </p:nvPr>
        </p:nvSpPr>
        <p:spPr>
          <a:xfrm>
            <a:off x="342900" y="594359"/>
            <a:ext cx="2400300" cy="2286000"/>
          </a:xfrm>
          <a:prstGeom prst="rect">
            <a:avLst/>
          </a:prstGeom>
          <a:noFill/>
          <a:ln>
            <a:noFill/>
          </a:ln>
        </p:spPr>
        <p:txBody>
          <a:bodyPr anchorCtr="0" anchor="b" bIns="45700" lIns="91425" spcFirstLastPara="1" rIns="91425" wrap="square" tIns="45700">
            <a:normAutofit/>
          </a:bodyPr>
          <a:lstStyle>
            <a:lvl1pPr lvl="0" algn="l">
              <a:lnSpc>
                <a:spcPct val="85000"/>
              </a:lnSpc>
              <a:spcBef>
                <a:spcPts val="0"/>
              </a:spcBef>
              <a:spcAft>
                <a:spcPts val="0"/>
              </a:spcAft>
              <a:buClr>
                <a:srgbClr val="FFFFFF"/>
              </a:buClr>
              <a:buSzPts val="3600"/>
              <a:buFont typeface="Calibri"/>
              <a:buNone/>
              <a:defRPr b="0" sz="3600">
                <a:solidFill>
                  <a:srgbClr val="FFFFFF"/>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9" name="Google Shape;69;p75"/>
          <p:cNvSpPr txBox="1"/>
          <p:nvPr>
            <p:ph idx="1" type="body"/>
          </p:nvPr>
        </p:nvSpPr>
        <p:spPr>
          <a:xfrm>
            <a:off x="3460237" y="731520"/>
            <a:ext cx="5009393" cy="5257800"/>
          </a:xfrm>
          <a:prstGeom prst="rect">
            <a:avLst/>
          </a:prstGeom>
          <a:noFill/>
          <a:ln>
            <a:noFill/>
          </a:ln>
        </p:spPr>
        <p:txBody>
          <a:bodyPr anchorCtr="0" anchor="t" bIns="45700" lIns="0" spcFirstLastPara="1" rIns="0" wrap="square" tIns="45700">
            <a:normAutofit/>
          </a:bodyPr>
          <a:lstStyle>
            <a:lvl1pPr indent="-342900" lvl="0" marL="457200" algn="l">
              <a:lnSpc>
                <a:spcPct val="90000"/>
              </a:lnSpc>
              <a:spcBef>
                <a:spcPts val="1200"/>
              </a:spcBef>
              <a:spcAft>
                <a:spcPts val="0"/>
              </a:spcAft>
              <a:buSzPts val="1800"/>
              <a:buChar char=" "/>
              <a:defRPr/>
            </a:lvl1pPr>
            <a:lvl2pPr indent="-342900" lvl="1" marL="914400" algn="l">
              <a:lnSpc>
                <a:spcPct val="90000"/>
              </a:lnSpc>
              <a:spcBef>
                <a:spcPts val="200"/>
              </a:spcBef>
              <a:spcAft>
                <a:spcPts val="0"/>
              </a:spcAft>
              <a:buSzPts val="1800"/>
              <a:buChar char="◦"/>
              <a:defRPr/>
            </a:lvl2pPr>
            <a:lvl3pPr indent="-342900" lvl="2" marL="1371600" algn="l">
              <a:lnSpc>
                <a:spcPct val="90000"/>
              </a:lnSpc>
              <a:spcBef>
                <a:spcPts val="400"/>
              </a:spcBef>
              <a:spcAft>
                <a:spcPts val="0"/>
              </a:spcAft>
              <a:buSzPts val="1800"/>
              <a:buChar char="◦"/>
              <a:defRPr/>
            </a:lvl3pPr>
            <a:lvl4pPr indent="-342900" lvl="3" marL="1828800" algn="l">
              <a:lnSpc>
                <a:spcPct val="90000"/>
              </a:lnSpc>
              <a:spcBef>
                <a:spcPts val="400"/>
              </a:spcBef>
              <a:spcAft>
                <a:spcPts val="0"/>
              </a:spcAft>
              <a:buSzPts val="1800"/>
              <a:buChar char="◦"/>
              <a:defRPr/>
            </a:lvl4pPr>
            <a:lvl5pPr indent="-342900" lvl="4" marL="2286000" algn="l">
              <a:lnSpc>
                <a:spcPct val="90000"/>
              </a:lnSpc>
              <a:spcBef>
                <a:spcPts val="400"/>
              </a:spcBef>
              <a:spcAft>
                <a:spcPts val="0"/>
              </a:spcAft>
              <a:buSzPts val="1800"/>
              <a:buChar char="◦"/>
              <a:defRPr/>
            </a:lvl5pPr>
            <a:lvl6pPr indent="-342900" lvl="5" marL="2743200" algn="l">
              <a:lnSpc>
                <a:spcPct val="90000"/>
              </a:lnSpc>
              <a:spcBef>
                <a:spcPts val="400"/>
              </a:spcBef>
              <a:spcAft>
                <a:spcPts val="0"/>
              </a:spcAft>
              <a:buSzPts val="1800"/>
              <a:buChar char="◦"/>
              <a:defRPr/>
            </a:lvl6pPr>
            <a:lvl7pPr indent="-342900" lvl="6" marL="3200400" algn="l">
              <a:lnSpc>
                <a:spcPct val="90000"/>
              </a:lnSpc>
              <a:spcBef>
                <a:spcPts val="400"/>
              </a:spcBef>
              <a:spcAft>
                <a:spcPts val="0"/>
              </a:spcAft>
              <a:buSzPts val="1800"/>
              <a:buChar char="◦"/>
              <a:defRPr/>
            </a:lvl7pPr>
            <a:lvl8pPr indent="-342900" lvl="7" marL="3657600" algn="l">
              <a:lnSpc>
                <a:spcPct val="90000"/>
              </a:lnSpc>
              <a:spcBef>
                <a:spcPts val="400"/>
              </a:spcBef>
              <a:spcAft>
                <a:spcPts val="0"/>
              </a:spcAft>
              <a:buSzPts val="1800"/>
              <a:buChar char="◦"/>
              <a:defRPr/>
            </a:lvl8pPr>
            <a:lvl9pPr indent="-342900" lvl="8" marL="4114800" algn="l">
              <a:lnSpc>
                <a:spcPct val="90000"/>
              </a:lnSpc>
              <a:spcBef>
                <a:spcPts val="400"/>
              </a:spcBef>
              <a:spcAft>
                <a:spcPts val="400"/>
              </a:spcAft>
              <a:buSzPts val="1800"/>
              <a:buChar char="◦"/>
              <a:defRPr/>
            </a:lvl9pPr>
          </a:lstStyle>
          <a:p/>
        </p:txBody>
      </p:sp>
      <p:sp>
        <p:nvSpPr>
          <p:cNvPr id="70" name="Google Shape;70;p75"/>
          <p:cNvSpPr txBox="1"/>
          <p:nvPr>
            <p:ph idx="2" type="body"/>
          </p:nvPr>
        </p:nvSpPr>
        <p:spPr>
          <a:xfrm>
            <a:off x="342900" y="2926080"/>
            <a:ext cx="2400300" cy="3379124"/>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200"/>
              </a:spcBef>
              <a:spcAft>
                <a:spcPts val="0"/>
              </a:spcAft>
              <a:buSzPts val="1500"/>
              <a:buNone/>
              <a:defRPr sz="1500">
                <a:solidFill>
                  <a:srgbClr val="FFFFFF"/>
                </a:solidFill>
              </a:defRPr>
            </a:lvl1pPr>
            <a:lvl2pPr indent="-228600" lvl="1" marL="914400" algn="l">
              <a:lnSpc>
                <a:spcPct val="90000"/>
              </a:lnSpc>
              <a:spcBef>
                <a:spcPts val="200"/>
              </a:spcBef>
              <a:spcAft>
                <a:spcPts val="0"/>
              </a:spcAft>
              <a:buSzPts val="1200"/>
              <a:buNone/>
              <a:defRPr sz="1200"/>
            </a:lvl2pPr>
            <a:lvl3pPr indent="-228600" lvl="2" marL="1371600" algn="l">
              <a:lnSpc>
                <a:spcPct val="90000"/>
              </a:lnSpc>
              <a:spcBef>
                <a:spcPts val="400"/>
              </a:spcBef>
              <a:spcAft>
                <a:spcPts val="0"/>
              </a:spcAft>
              <a:buSzPts val="1000"/>
              <a:buNone/>
              <a:defRPr sz="1000"/>
            </a:lvl3pPr>
            <a:lvl4pPr indent="-228600" lvl="3" marL="1828800" algn="l">
              <a:lnSpc>
                <a:spcPct val="90000"/>
              </a:lnSpc>
              <a:spcBef>
                <a:spcPts val="400"/>
              </a:spcBef>
              <a:spcAft>
                <a:spcPts val="0"/>
              </a:spcAft>
              <a:buSzPts val="900"/>
              <a:buNone/>
              <a:defRPr sz="900"/>
            </a:lvl4pPr>
            <a:lvl5pPr indent="-228600" lvl="4" marL="2286000" algn="l">
              <a:lnSpc>
                <a:spcPct val="90000"/>
              </a:lnSpc>
              <a:spcBef>
                <a:spcPts val="400"/>
              </a:spcBef>
              <a:spcAft>
                <a:spcPts val="0"/>
              </a:spcAft>
              <a:buSzPts val="900"/>
              <a:buNone/>
              <a:defRPr sz="900"/>
            </a:lvl5pPr>
            <a:lvl6pPr indent="-228600" lvl="5" marL="2743200" algn="l">
              <a:lnSpc>
                <a:spcPct val="90000"/>
              </a:lnSpc>
              <a:spcBef>
                <a:spcPts val="400"/>
              </a:spcBef>
              <a:spcAft>
                <a:spcPts val="0"/>
              </a:spcAft>
              <a:buSzPts val="900"/>
              <a:buNone/>
              <a:defRPr sz="900"/>
            </a:lvl6pPr>
            <a:lvl7pPr indent="-228600" lvl="6" marL="3200400" algn="l">
              <a:lnSpc>
                <a:spcPct val="90000"/>
              </a:lnSpc>
              <a:spcBef>
                <a:spcPts val="400"/>
              </a:spcBef>
              <a:spcAft>
                <a:spcPts val="0"/>
              </a:spcAft>
              <a:buSzPts val="900"/>
              <a:buNone/>
              <a:defRPr sz="900"/>
            </a:lvl7pPr>
            <a:lvl8pPr indent="-228600" lvl="7" marL="3657600" algn="l">
              <a:lnSpc>
                <a:spcPct val="90000"/>
              </a:lnSpc>
              <a:spcBef>
                <a:spcPts val="400"/>
              </a:spcBef>
              <a:spcAft>
                <a:spcPts val="0"/>
              </a:spcAft>
              <a:buSzPts val="900"/>
              <a:buNone/>
              <a:defRPr sz="900"/>
            </a:lvl8pPr>
            <a:lvl9pPr indent="-228600" lvl="8" marL="4114800" algn="l">
              <a:lnSpc>
                <a:spcPct val="90000"/>
              </a:lnSpc>
              <a:spcBef>
                <a:spcPts val="400"/>
              </a:spcBef>
              <a:spcAft>
                <a:spcPts val="400"/>
              </a:spcAft>
              <a:buSzPts val="900"/>
              <a:buNone/>
              <a:defRPr sz="900"/>
            </a:lvl9pPr>
          </a:lstStyle>
          <a:p/>
        </p:txBody>
      </p:sp>
      <p:sp>
        <p:nvSpPr>
          <p:cNvPr id="71" name="Google Shape;71;p75"/>
          <p:cNvSpPr txBox="1"/>
          <p:nvPr>
            <p:ph idx="10" type="dt"/>
          </p:nvPr>
        </p:nvSpPr>
        <p:spPr>
          <a:xfrm>
            <a:off x="349134" y="6459786"/>
            <a:ext cx="1963883"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2" name="Google Shape;72;p75"/>
          <p:cNvSpPr txBox="1"/>
          <p:nvPr>
            <p:ph idx="11" type="ftr"/>
          </p:nvPr>
        </p:nvSpPr>
        <p:spPr>
          <a:xfrm>
            <a:off x="3600450" y="6459786"/>
            <a:ext cx="348615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solidFill>
                  <a:schemeClr val="dk2"/>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3" name="Google Shape;73;p75"/>
          <p:cNvSpPr txBox="1"/>
          <p:nvPr>
            <p:ph idx="12" type="sldNum"/>
          </p:nvPr>
        </p:nvSpPr>
        <p:spPr>
          <a:xfrm>
            <a:off x="7425344" y="6459786"/>
            <a:ext cx="984019" cy="365125"/>
          </a:xfrm>
          <a:prstGeom prst="rect">
            <a:avLst/>
          </a:prstGeom>
          <a:noFill/>
          <a:ln>
            <a:noFill/>
          </a:ln>
        </p:spPr>
        <p:txBody>
          <a:bodyPr anchorCtr="0" anchor="ctr" bIns="45700" lIns="91425" spcFirstLastPara="1" rIns="91425" wrap="square" tIns="45700">
            <a:noAutofit/>
          </a:bodyPr>
          <a:lstStyle>
            <a:lvl1pPr indent="0" lvl="0" marL="0" marR="0" algn="r">
              <a:spcBef>
                <a:spcPts val="0"/>
              </a:spcBef>
              <a:spcAft>
                <a:spcPts val="0"/>
              </a:spcAft>
              <a:buClr>
                <a:schemeClr val="dk2"/>
              </a:buClr>
              <a:buSzPts val="1050"/>
              <a:buFont typeface="Calibri"/>
              <a:buNone/>
              <a:defRPr sz="1050">
                <a:solidFill>
                  <a:schemeClr val="dk2"/>
                </a:solidFill>
                <a:latin typeface="Calibri"/>
                <a:ea typeface="Calibri"/>
                <a:cs typeface="Calibri"/>
                <a:sym typeface="Calibri"/>
              </a:defRPr>
            </a:lvl1pPr>
            <a:lvl2pPr indent="0" lvl="1" marL="0" marR="0" algn="r">
              <a:spcBef>
                <a:spcPts val="0"/>
              </a:spcBef>
              <a:spcAft>
                <a:spcPts val="0"/>
              </a:spcAft>
              <a:buClr>
                <a:schemeClr val="dk2"/>
              </a:buClr>
              <a:buSzPts val="1050"/>
              <a:buFont typeface="Calibri"/>
              <a:buNone/>
              <a:defRPr sz="1050">
                <a:solidFill>
                  <a:schemeClr val="dk2"/>
                </a:solidFill>
                <a:latin typeface="Calibri"/>
                <a:ea typeface="Calibri"/>
                <a:cs typeface="Calibri"/>
                <a:sym typeface="Calibri"/>
              </a:defRPr>
            </a:lvl2pPr>
            <a:lvl3pPr indent="0" lvl="2" marL="0" marR="0" algn="r">
              <a:spcBef>
                <a:spcPts val="0"/>
              </a:spcBef>
              <a:spcAft>
                <a:spcPts val="0"/>
              </a:spcAft>
              <a:buClr>
                <a:schemeClr val="dk2"/>
              </a:buClr>
              <a:buSzPts val="1050"/>
              <a:buFont typeface="Calibri"/>
              <a:buNone/>
              <a:defRPr sz="1050">
                <a:solidFill>
                  <a:schemeClr val="dk2"/>
                </a:solidFill>
                <a:latin typeface="Calibri"/>
                <a:ea typeface="Calibri"/>
                <a:cs typeface="Calibri"/>
                <a:sym typeface="Calibri"/>
              </a:defRPr>
            </a:lvl3pPr>
            <a:lvl4pPr indent="0" lvl="3" marL="0" marR="0" algn="r">
              <a:spcBef>
                <a:spcPts val="0"/>
              </a:spcBef>
              <a:spcAft>
                <a:spcPts val="0"/>
              </a:spcAft>
              <a:buClr>
                <a:schemeClr val="dk2"/>
              </a:buClr>
              <a:buSzPts val="1050"/>
              <a:buFont typeface="Calibri"/>
              <a:buNone/>
              <a:defRPr sz="1050">
                <a:solidFill>
                  <a:schemeClr val="dk2"/>
                </a:solidFill>
                <a:latin typeface="Calibri"/>
                <a:ea typeface="Calibri"/>
                <a:cs typeface="Calibri"/>
                <a:sym typeface="Calibri"/>
              </a:defRPr>
            </a:lvl4pPr>
            <a:lvl5pPr indent="0" lvl="4" marL="0" marR="0" algn="r">
              <a:spcBef>
                <a:spcPts val="0"/>
              </a:spcBef>
              <a:spcAft>
                <a:spcPts val="0"/>
              </a:spcAft>
              <a:buClr>
                <a:schemeClr val="dk2"/>
              </a:buClr>
              <a:buSzPts val="1050"/>
              <a:buFont typeface="Calibri"/>
              <a:buNone/>
              <a:defRPr sz="1050">
                <a:solidFill>
                  <a:schemeClr val="dk2"/>
                </a:solidFill>
                <a:latin typeface="Calibri"/>
                <a:ea typeface="Calibri"/>
                <a:cs typeface="Calibri"/>
                <a:sym typeface="Calibri"/>
              </a:defRPr>
            </a:lvl5pPr>
            <a:lvl6pPr indent="0" lvl="5" marL="0" marR="0" algn="r">
              <a:spcBef>
                <a:spcPts val="0"/>
              </a:spcBef>
              <a:spcAft>
                <a:spcPts val="0"/>
              </a:spcAft>
              <a:buClr>
                <a:schemeClr val="dk2"/>
              </a:buClr>
              <a:buSzPts val="1050"/>
              <a:buFont typeface="Calibri"/>
              <a:buNone/>
              <a:defRPr sz="1050">
                <a:solidFill>
                  <a:schemeClr val="dk2"/>
                </a:solidFill>
                <a:latin typeface="Calibri"/>
                <a:ea typeface="Calibri"/>
                <a:cs typeface="Calibri"/>
                <a:sym typeface="Calibri"/>
              </a:defRPr>
            </a:lvl6pPr>
            <a:lvl7pPr indent="0" lvl="6" marL="0" marR="0" algn="r">
              <a:spcBef>
                <a:spcPts val="0"/>
              </a:spcBef>
              <a:spcAft>
                <a:spcPts val="0"/>
              </a:spcAft>
              <a:buClr>
                <a:schemeClr val="dk2"/>
              </a:buClr>
              <a:buSzPts val="1050"/>
              <a:buFont typeface="Calibri"/>
              <a:buNone/>
              <a:defRPr sz="1050">
                <a:solidFill>
                  <a:schemeClr val="dk2"/>
                </a:solidFill>
                <a:latin typeface="Calibri"/>
                <a:ea typeface="Calibri"/>
                <a:cs typeface="Calibri"/>
                <a:sym typeface="Calibri"/>
              </a:defRPr>
            </a:lvl7pPr>
            <a:lvl8pPr indent="0" lvl="7" marL="0" marR="0" algn="r">
              <a:spcBef>
                <a:spcPts val="0"/>
              </a:spcBef>
              <a:spcAft>
                <a:spcPts val="0"/>
              </a:spcAft>
              <a:buClr>
                <a:schemeClr val="dk2"/>
              </a:buClr>
              <a:buSzPts val="1050"/>
              <a:buFont typeface="Calibri"/>
              <a:buNone/>
              <a:defRPr sz="1050">
                <a:solidFill>
                  <a:schemeClr val="dk2"/>
                </a:solidFill>
                <a:latin typeface="Calibri"/>
                <a:ea typeface="Calibri"/>
                <a:cs typeface="Calibri"/>
                <a:sym typeface="Calibri"/>
              </a:defRPr>
            </a:lvl8pPr>
            <a:lvl9pPr indent="0" lvl="8" marL="0" marR="0" algn="r">
              <a:spcBef>
                <a:spcPts val="0"/>
              </a:spcBef>
              <a:spcAft>
                <a:spcPts val="0"/>
              </a:spcAft>
              <a:buClr>
                <a:schemeClr val="dk2"/>
              </a:buClr>
              <a:buSzPts val="1050"/>
              <a:buFont typeface="Calibri"/>
              <a:buNone/>
              <a:defRPr sz="1050">
                <a:solidFill>
                  <a:schemeClr val="dk2"/>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Рисунок с подписью" showMasterSp="0" type="picTx">
  <p:cSld name="PICTURE_WITH_CAPTION_TEXT">
    <p:spTree>
      <p:nvGrpSpPr>
        <p:cNvPr id="74" name="Shape 74"/>
        <p:cNvGrpSpPr/>
        <p:nvPr/>
      </p:nvGrpSpPr>
      <p:grpSpPr>
        <a:xfrm>
          <a:off x="0" y="0"/>
          <a:ext cx="0" cy="0"/>
          <a:chOff x="0" y="0"/>
          <a:chExt cx="0" cy="0"/>
        </a:xfrm>
      </p:grpSpPr>
      <p:sp>
        <p:nvSpPr>
          <p:cNvPr id="75" name="Google Shape;75;p76"/>
          <p:cNvSpPr/>
          <p:nvPr/>
        </p:nvSpPr>
        <p:spPr>
          <a:xfrm>
            <a:off x="0" y="4953000"/>
            <a:ext cx="9141619" cy="19050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 name="Google Shape;76;p76"/>
          <p:cNvSpPr/>
          <p:nvPr/>
        </p:nvSpPr>
        <p:spPr>
          <a:xfrm>
            <a:off x="12" y="4915076"/>
            <a:ext cx="9141619" cy="64008"/>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7" name="Google Shape;77;p76"/>
          <p:cNvSpPr txBox="1"/>
          <p:nvPr>
            <p:ph type="title"/>
          </p:nvPr>
        </p:nvSpPr>
        <p:spPr>
          <a:xfrm>
            <a:off x="822960" y="5074920"/>
            <a:ext cx="7589520" cy="822960"/>
          </a:xfrm>
          <a:prstGeom prst="rect">
            <a:avLst/>
          </a:prstGeom>
          <a:noFill/>
          <a:ln>
            <a:noFill/>
          </a:ln>
        </p:spPr>
        <p:txBody>
          <a:bodyPr anchorCtr="0" anchor="b" bIns="0" lIns="91425" spcFirstLastPara="1" rIns="91425" wrap="square" tIns="0">
            <a:noAutofit/>
          </a:bodyPr>
          <a:lstStyle>
            <a:lvl1pPr lvl="0" algn="l">
              <a:lnSpc>
                <a:spcPct val="85000"/>
              </a:lnSpc>
              <a:spcBef>
                <a:spcPts val="0"/>
              </a:spcBef>
              <a:spcAft>
                <a:spcPts val="0"/>
              </a:spcAft>
              <a:buClr>
                <a:srgbClr val="FFFFFF"/>
              </a:buClr>
              <a:buSzPts val="3600"/>
              <a:buFont typeface="Calibri"/>
              <a:buNone/>
              <a:defRPr b="0" sz="3600">
                <a:solidFill>
                  <a:srgbClr val="FFFFFF"/>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pic>
        <p:nvPicPr>
          <p:cNvPr id="78" name="Google Shape;78;p76"/>
          <p:cNvPicPr preferRelativeResize="0"/>
          <p:nvPr>
            <p:ph idx="2" type="pic"/>
          </p:nvPr>
        </p:nvPicPr>
        <p:blipFill/>
        <p:spPr>
          <a:xfrm>
            <a:off x="12" y="0"/>
            <a:ext cx="9143989" cy="4915076"/>
          </a:xfrm>
          <a:prstGeom prst="rect">
            <a:avLst/>
          </a:prstGeom>
          <a:blipFill rotWithShape="1">
            <a:blip r:embed="rId2">
              <a:alphaModFix/>
            </a:blip>
            <a:stretch>
              <a:fillRect b="0" l="0" r="0" t="0"/>
            </a:stretch>
          </a:blipFill>
          <a:ln>
            <a:noFill/>
          </a:ln>
        </p:spPr>
      </p:pic>
      <p:sp>
        <p:nvSpPr>
          <p:cNvPr id="79" name="Google Shape;79;p76"/>
          <p:cNvSpPr txBox="1"/>
          <p:nvPr>
            <p:ph idx="1" type="body"/>
          </p:nvPr>
        </p:nvSpPr>
        <p:spPr>
          <a:xfrm>
            <a:off x="822959" y="5907024"/>
            <a:ext cx="7589520" cy="594360"/>
          </a:xfrm>
          <a:prstGeom prst="rect">
            <a:avLst/>
          </a:prstGeom>
          <a:noFill/>
          <a:ln>
            <a:noFill/>
          </a:ln>
        </p:spPr>
        <p:txBody>
          <a:bodyPr anchorCtr="0" anchor="t" bIns="0" lIns="91425" spcFirstLastPara="1" rIns="91425" wrap="square" tIns="0">
            <a:normAutofit/>
          </a:bodyPr>
          <a:lstStyle>
            <a:lvl1pPr indent="-228600" lvl="0" marL="457200" algn="l">
              <a:lnSpc>
                <a:spcPct val="90000"/>
              </a:lnSpc>
              <a:spcBef>
                <a:spcPts val="0"/>
              </a:spcBef>
              <a:spcAft>
                <a:spcPts val="0"/>
              </a:spcAft>
              <a:buSzPts val="1500"/>
              <a:buNone/>
              <a:defRPr sz="1500">
                <a:solidFill>
                  <a:srgbClr val="FFFFFF"/>
                </a:solidFill>
              </a:defRPr>
            </a:lvl1pPr>
            <a:lvl2pPr indent="-228600" lvl="1" marL="914400" algn="l">
              <a:lnSpc>
                <a:spcPct val="90000"/>
              </a:lnSpc>
              <a:spcBef>
                <a:spcPts val="600"/>
              </a:spcBef>
              <a:spcAft>
                <a:spcPts val="0"/>
              </a:spcAft>
              <a:buSzPts val="1200"/>
              <a:buNone/>
              <a:defRPr sz="1200"/>
            </a:lvl2pPr>
            <a:lvl3pPr indent="-228600" lvl="2" marL="1371600" algn="l">
              <a:lnSpc>
                <a:spcPct val="90000"/>
              </a:lnSpc>
              <a:spcBef>
                <a:spcPts val="400"/>
              </a:spcBef>
              <a:spcAft>
                <a:spcPts val="0"/>
              </a:spcAft>
              <a:buSzPts val="1000"/>
              <a:buNone/>
              <a:defRPr sz="1000"/>
            </a:lvl3pPr>
            <a:lvl4pPr indent="-228600" lvl="3" marL="1828800" algn="l">
              <a:lnSpc>
                <a:spcPct val="90000"/>
              </a:lnSpc>
              <a:spcBef>
                <a:spcPts val="400"/>
              </a:spcBef>
              <a:spcAft>
                <a:spcPts val="0"/>
              </a:spcAft>
              <a:buSzPts val="900"/>
              <a:buNone/>
              <a:defRPr sz="900"/>
            </a:lvl4pPr>
            <a:lvl5pPr indent="-228600" lvl="4" marL="2286000" algn="l">
              <a:lnSpc>
                <a:spcPct val="90000"/>
              </a:lnSpc>
              <a:spcBef>
                <a:spcPts val="400"/>
              </a:spcBef>
              <a:spcAft>
                <a:spcPts val="0"/>
              </a:spcAft>
              <a:buSzPts val="900"/>
              <a:buNone/>
              <a:defRPr sz="900"/>
            </a:lvl5pPr>
            <a:lvl6pPr indent="-228600" lvl="5" marL="2743200" algn="l">
              <a:lnSpc>
                <a:spcPct val="90000"/>
              </a:lnSpc>
              <a:spcBef>
                <a:spcPts val="400"/>
              </a:spcBef>
              <a:spcAft>
                <a:spcPts val="0"/>
              </a:spcAft>
              <a:buSzPts val="900"/>
              <a:buNone/>
              <a:defRPr sz="900"/>
            </a:lvl6pPr>
            <a:lvl7pPr indent="-228600" lvl="6" marL="3200400" algn="l">
              <a:lnSpc>
                <a:spcPct val="90000"/>
              </a:lnSpc>
              <a:spcBef>
                <a:spcPts val="400"/>
              </a:spcBef>
              <a:spcAft>
                <a:spcPts val="0"/>
              </a:spcAft>
              <a:buSzPts val="900"/>
              <a:buNone/>
              <a:defRPr sz="900"/>
            </a:lvl7pPr>
            <a:lvl8pPr indent="-228600" lvl="7" marL="3657600" algn="l">
              <a:lnSpc>
                <a:spcPct val="90000"/>
              </a:lnSpc>
              <a:spcBef>
                <a:spcPts val="400"/>
              </a:spcBef>
              <a:spcAft>
                <a:spcPts val="0"/>
              </a:spcAft>
              <a:buSzPts val="900"/>
              <a:buNone/>
              <a:defRPr sz="900"/>
            </a:lvl8pPr>
            <a:lvl9pPr indent="-228600" lvl="8" marL="4114800" algn="l">
              <a:lnSpc>
                <a:spcPct val="90000"/>
              </a:lnSpc>
              <a:spcBef>
                <a:spcPts val="400"/>
              </a:spcBef>
              <a:spcAft>
                <a:spcPts val="400"/>
              </a:spcAft>
              <a:buSzPts val="900"/>
              <a:buNone/>
              <a:defRPr sz="900"/>
            </a:lvl9pPr>
          </a:lstStyle>
          <a:p/>
        </p:txBody>
      </p:sp>
      <p:sp>
        <p:nvSpPr>
          <p:cNvPr id="80" name="Google Shape;80;p76"/>
          <p:cNvSpPr txBox="1"/>
          <p:nvPr>
            <p:ph idx="10" type="dt"/>
          </p:nvPr>
        </p:nvSpPr>
        <p:spPr>
          <a:xfrm>
            <a:off x="822961" y="6459786"/>
            <a:ext cx="1854203"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1" name="Google Shape;81;p76"/>
          <p:cNvSpPr txBox="1"/>
          <p:nvPr>
            <p:ph idx="11" type="ftr"/>
          </p:nvPr>
        </p:nvSpPr>
        <p:spPr>
          <a:xfrm>
            <a:off x="2764639" y="6459786"/>
            <a:ext cx="3617103"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2" name="Google Shape;82;p76"/>
          <p:cNvSpPr txBox="1"/>
          <p:nvPr>
            <p:ph idx="12" type="sldNum"/>
          </p:nvPr>
        </p:nvSpPr>
        <p:spPr>
          <a:xfrm>
            <a:off x="7425344" y="6459786"/>
            <a:ext cx="984019"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spcAft>
                <a:spcPts val="0"/>
              </a:spcAft>
              <a:buClr>
                <a:srgbClr val="FFFFFF"/>
              </a:buClr>
              <a:buSzPts val="1000"/>
              <a:buFont typeface="Calibri"/>
              <a:buNone/>
              <a:defRPr/>
            </a:lvl1pPr>
            <a:lvl2pPr indent="0" lvl="1" marL="0" algn="r">
              <a:spcBef>
                <a:spcPts val="0"/>
              </a:spcBef>
              <a:spcAft>
                <a:spcPts val="0"/>
              </a:spcAft>
              <a:buClr>
                <a:srgbClr val="FFFFFF"/>
              </a:buClr>
              <a:buSzPts val="1000"/>
              <a:buFont typeface="Calibri"/>
              <a:buNone/>
              <a:defRPr/>
            </a:lvl2pPr>
            <a:lvl3pPr indent="0" lvl="2" marL="0" algn="r">
              <a:spcBef>
                <a:spcPts val="0"/>
              </a:spcBef>
              <a:spcAft>
                <a:spcPts val="0"/>
              </a:spcAft>
              <a:buClr>
                <a:srgbClr val="FFFFFF"/>
              </a:buClr>
              <a:buSzPts val="1000"/>
              <a:buFont typeface="Calibri"/>
              <a:buNone/>
              <a:defRPr/>
            </a:lvl3pPr>
            <a:lvl4pPr indent="0" lvl="3" marL="0" algn="r">
              <a:spcBef>
                <a:spcPts val="0"/>
              </a:spcBef>
              <a:spcAft>
                <a:spcPts val="0"/>
              </a:spcAft>
              <a:buClr>
                <a:srgbClr val="FFFFFF"/>
              </a:buClr>
              <a:buSzPts val="1000"/>
              <a:buFont typeface="Calibri"/>
              <a:buNone/>
              <a:defRPr/>
            </a:lvl4pPr>
            <a:lvl5pPr indent="0" lvl="4" marL="0" algn="r">
              <a:spcBef>
                <a:spcPts val="0"/>
              </a:spcBef>
              <a:spcAft>
                <a:spcPts val="0"/>
              </a:spcAft>
              <a:buClr>
                <a:srgbClr val="FFFFFF"/>
              </a:buClr>
              <a:buSzPts val="1000"/>
              <a:buFont typeface="Calibri"/>
              <a:buNone/>
              <a:defRPr/>
            </a:lvl5pPr>
            <a:lvl6pPr indent="0" lvl="5" marL="0" algn="r">
              <a:spcBef>
                <a:spcPts val="0"/>
              </a:spcBef>
              <a:spcAft>
                <a:spcPts val="0"/>
              </a:spcAft>
              <a:buClr>
                <a:srgbClr val="FFFFFF"/>
              </a:buClr>
              <a:buSzPts val="1000"/>
              <a:buFont typeface="Calibri"/>
              <a:buNone/>
              <a:defRPr/>
            </a:lvl6pPr>
            <a:lvl7pPr indent="0" lvl="6" marL="0" algn="r">
              <a:spcBef>
                <a:spcPts val="0"/>
              </a:spcBef>
              <a:spcAft>
                <a:spcPts val="0"/>
              </a:spcAft>
              <a:buClr>
                <a:srgbClr val="FFFFFF"/>
              </a:buClr>
              <a:buSzPts val="1000"/>
              <a:buFont typeface="Calibri"/>
              <a:buNone/>
              <a:defRPr/>
            </a:lvl7pPr>
            <a:lvl8pPr indent="0" lvl="7" marL="0" algn="r">
              <a:spcBef>
                <a:spcPts val="0"/>
              </a:spcBef>
              <a:spcAft>
                <a:spcPts val="0"/>
              </a:spcAft>
              <a:buClr>
                <a:srgbClr val="FFFFFF"/>
              </a:buClr>
              <a:buSzPts val="1000"/>
              <a:buFont typeface="Calibri"/>
              <a:buNone/>
              <a:defRPr/>
            </a:lvl8pPr>
            <a:lvl9pPr indent="0" lvl="8" marL="0" algn="r">
              <a:spcBef>
                <a:spcPts val="0"/>
              </a:spcBef>
              <a:spcAft>
                <a:spcPts val="0"/>
              </a:spcAft>
              <a:buClr>
                <a:srgbClr val="FFFFFF"/>
              </a:buClr>
              <a:buSzPts val="1000"/>
              <a:buFont typeface="Calibri"/>
              <a:buNone/>
              <a:defRPr/>
            </a:lvl9pPr>
          </a:lstStyle>
          <a:p>
            <a:pPr indent="0" lvl="0" marL="0" rtl="0" algn="r">
              <a:spcBef>
                <a:spcPts val="0"/>
              </a:spcBef>
              <a:spcAft>
                <a:spcPts val="0"/>
              </a:spcAft>
              <a:buNone/>
            </a:pPr>
            <a:fld id="{00000000-1234-1234-1234-123412341234}" type="slidenum">
              <a:rPr/>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и вертикальный текст" type="vertTx">
  <p:cSld name="VERTICAL_TEXT">
    <p:spTree>
      <p:nvGrpSpPr>
        <p:cNvPr id="83" name="Shape 83"/>
        <p:cNvGrpSpPr/>
        <p:nvPr/>
      </p:nvGrpSpPr>
      <p:grpSpPr>
        <a:xfrm>
          <a:off x="0" y="0"/>
          <a:ext cx="0" cy="0"/>
          <a:chOff x="0" y="0"/>
          <a:chExt cx="0" cy="0"/>
        </a:xfrm>
      </p:grpSpPr>
      <p:sp>
        <p:nvSpPr>
          <p:cNvPr id="84" name="Google Shape;84;p77"/>
          <p:cNvSpPr txBox="1"/>
          <p:nvPr>
            <p:ph type="title"/>
          </p:nvPr>
        </p:nvSpPr>
        <p:spPr>
          <a:xfrm>
            <a:off x="822960" y="286604"/>
            <a:ext cx="7543800" cy="1450757"/>
          </a:xfrm>
          <a:prstGeom prst="rect">
            <a:avLst/>
          </a:prstGeom>
          <a:noFill/>
          <a:ln>
            <a:noFill/>
          </a:ln>
        </p:spPr>
        <p:txBody>
          <a:bodyPr anchorCtr="0" anchor="b" bIns="45700" lIns="91425" spcFirstLastPara="1" rIns="91425" wrap="square" tIns="45700">
            <a:normAutofit/>
          </a:bodyPr>
          <a:lstStyle>
            <a:lvl1pPr lvl="0" algn="l">
              <a:lnSpc>
                <a:spcPct val="85000"/>
              </a:lnSpc>
              <a:spcBef>
                <a:spcPts val="0"/>
              </a:spcBef>
              <a:spcAft>
                <a:spcPts val="0"/>
              </a:spcAft>
              <a:buClr>
                <a:srgbClr val="3F3F3F"/>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5" name="Google Shape;85;p77"/>
          <p:cNvSpPr txBox="1"/>
          <p:nvPr>
            <p:ph idx="1" type="body"/>
          </p:nvPr>
        </p:nvSpPr>
        <p:spPr>
          <a:xfrm rot="5400000">
            <a:off x="2583179" y="85514"/>
            <a:ext cx="4023360" cy="7543801"/>
          </a:xfrm>
          <a:prstGeom prst="rect">
            <a:avLst/>
          </a:prstGeom>
          <a:noFill/>
          <a:ln>
            <a:noFill/>
          </a:ln>
        </p:spPr>
        <p:txBody>
          <a:bodyPr anchorCtr="0" anchor="t" bIns="0" lIns="45700" spcFirstLastPara="1" rIns="45700" wrap="square" tIns="0">
            <a:normAutofit/>
          </a:bodyPr>
          <a:lstStyle>
            <a:lvl1pPr indent="-342900" lvl="0" marL="457200" algn="l">
              <a:lnSpc>
                <a:spcPct val="90000"/>
              </a:lnSpc>
              <a:spcBef>
                <a:spcPts val="1200"/>
              </a:spcBef>
              <a:spcAft>
                <a:spcPts val="0"/>
              </a:spcAft>
              <a:buSzPts val="1800"/>
              <a:buChar char=" "/>
              <a:defRPr/>
            </a:lvl1pPr>
            <a:lvl2pPr indent="-342900" lvl="1" marL="914400" algn="l">
              <a:lnSpc>
                <a:spcPct val="90000"/>
              </a:lnSpc>
              <a:spcBef>
                <a:spcPts val="200"/>
              </a:spcBef>
              <a:spcAft>
                <a:spcPts val="0"/>
              </a:spcAft>
              <a:buSzPts val="1800"/>
              <a:buChar char="◦"/>
              <a:defRPr/>
            </a:lvl2pPr>
            <a:lvl3pPr indent="-342900" lvl="2" marL="1371600" algn="l">
              <a:lnSpc>
                <a:spcPct val="90000"/>
              </a:lnSpc>
              <a:spcBef>
                <a:spcPts val="400"/>
              </a:spcBef>
              <a:spcAft>
                <a:spcPts val="0"/>
              </a:spcAft>
              <a:buSzPts val="1800"/>
              <a:buChar char="◦"/>
              <a:defRPr/>
            </a:lvl3pPr>
            <a:lvl4pPr indent="-342900" lvl="3" marL="1828800" algn="l">
              <a:lnSpc>
                <a:spcPct val="90000"/>
              </a:lnSpc>
              <a:spcBef>
                <a:spcPts val="400"/>
              </a:spcBef>
              <a:spcAft>
                <a:spcPts val="0"/>
              </a:spcAft>
              <a:buSzPts val="1800"/>
              <a:buChar char="◦"/>
              <a:defRPr/>
            </a:lvl4pPr>
            <a:lvl5pPr indent="-342900" lvl="4" marL="2286000" algn="l">
              <a:lnSpc>
                <a:spcPct val="90000"/>
              </a:lnSpc>
              <a:spcBef>
                <a:spcPts val="400"/>
              </a:spcBef>
              <a:spcAft>
                <a:spcPts val="0"/>
              </a:spcAft>
              <a:buSzPts val="1800"/>
              <a:buChar char="◦"/>
              <a:defRPr/>
            </a:lvl5pPr>
            <a:lvl6pPr indent="-342900" lvl="5" marL="2743200" algn="l">
              <a:lnSpc>
                <a:spcPct val="90000"/>
              </a:lnSpc>
              <a:spcBef>
                <a:spcPts val="400"/>
              </a:spcBef>
              <a:spcAft>
                <a:spcPts val="0"/>
              </a:spcAft>
              <a:buSzPts val="1800"/>
              <a:buChar char="◦"/>
              <a:defRPr/>
            </a:lvl6pPr>
            <a:lvl7pPr indent="-342900" lvl="6" marL="3200400" algn="l">
              <a:lnSpc>
                <a:spcPct val="90000"/>
              </a:lnSpc>
              <a:spcBef>
                <a:spcPts val="400"/>
              </a:spcBef>
              <a:spcAft>
                <a:spcPts val="0"/>
              </a:spcAft>
              <a:buSzPts val="1800"/>
              <a:buChar char="◦"/>
              <a:defRPr/>
            </a:lvl7pPr>
            <a:lvl8pPr indent="-342900" lvl="7" marL="3657600" algn="l">
              <a:lnSpc>
                <a:spcPct val="90000"/>
              </a:lnSpc>
              <a:spcBef>
                <a:spcPts val="400"/>
              </a:spcBef>
              <a:spcAft>
                <a:spcPts val="0"/>
              </a:spcAft>
              <a:buSzPts val="1800"/>
              <a:buChar char="◦"/>
              <a:defRPr/>
            </a:lvl8pPr>
            <a:lvl9pPr indent="-342900" lvl="8" marL="4114800" algn="l">
              <a:lnSpc>
                <a:spcPct val="90000"/>
              </a:lnSpc>
              <a:spcBef>
                <a:spcPts val="400"/>
              </a:spcBef>
              <a:spcAft>
                <a:spcPts val="400"/>
              </a:spcAft>
              <a:buSzPts val="1800"/>
              <a:buChar char="◦"/>
              <a:defRPr/>
            </a:lvl9pPr>
          </a:lstStyle>
          <a:p/>
        </p:txBody>
      </p:sp>
      <p:sp>
        <p:nvSpPr>
          <p:cNvPr id="86" name="Google Shape;86;p77"/>
          <p:cNvSpPr txBox="1"/>
          <p:nvPr>
            <p:ph idx="10" type="dt"/>
          </p:nvPr>
        </p:nvSpPr>
        <p:spPr>
          <a:xfrm>
            <a:off x="822961" y="6459786"/>
            <a:ext cx="1854203"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7" name="Google Shape;87;p77"/>
          <p:cNvSpPr txBox="1"/>
          <p:nvPr>
            <p:ph idx="11" type="ftr"/>
          </p:nvPr>
        </p:nvSpPr>
        <p:spPr>
          <a:xfrm>
            <a:off x="2764639" y="6459786"/>
            <a:ext cx="3617103"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8" name="Google Shape;88;p77"/>
          <p:cNvSpPr txBox="1"/>
          <p:nvPr>
            <p:ph idx="12" type="sldNum"/>
          </p:nvPr>
        </p:nvSpPr>
        <p:spPr>
          <a:xfrm>
            <a:off x="7425344" y="6459786"/>
            <a:ext cx="984019"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spcAft>
                <a:spcPts val="0"/>
              </a:spcAft>
              <a:buClr>
                <a:srgbClr val="FFFFFF"/>
              </a:buClr>
              <a:buSzPts val="1000"/>
              <a:buFont typeface="Calibri"/>
              <a:buNone/>
              <a:defRPr/>
            </a:lvl1pPr>
            <a:lvl2pPr indent="0" lvl="1" marL="0" algn="r">
              <a:spcBef>
                <a:spcPts val="0"/>
              </a:spcBef>
              <a:spcAft>
                <a:spcPts val="0"/>
              </a:spcAft>
              <a:buClr>
                <a:srgbClr val="FFFFFF"/>
              </a:buClr>
              <a:buSzPts val="1000"/>
              <a:buFont typeface="Calibri"/>
              <a:buNone/>
              <a:defRPr/>
            </a:lvl2pPr>
            <a:lvl3pPr indent="0" lvl="2" marL="0" algn="r">
              <a:spcBef>
                <a:spcPts val="0"/>
              </a:spcBef>
              <a:spcAft>
                <a:spcPts val="0"/>
              </a:spcAft>
              <a:buClr>
                <a:srgbClr val="FFFFFF"/>
              </a:buClr>
              <a:buSzPts val="1000"/>
              <a:buFont typeface="Calibri"/>
              <a:buNone/>
              <a:defRPr/>
            </a:lvl3pPr>
            <a:lvl4pPr indent="0" lvl="3" marL="0" algn="r">
              <a:spcBef>
                <a:spcPts val="0"/>
              </a:spcBef>
              <a:spcAft>
                <a:spcPts val="0"/>
              </a:spcAft>
              <a:buClr>
                <a:srgbClr val="FFFFFF"/>
              </a:buClr>
              <a:buSzPts val="1000"/>
              <a:buFont typeface="Calibri"/>
              <a:buNone/>
              <a:defRPr/>
            </a:lvl4pPr>
            <a:lvl5pPr indent="0" lvl="4" marL="0" algn="r">
              <a:spcBef>
                <a:spcPts val="0"/>
              </a:spcBef>
              <a:spcAft>
                <a:spcPts val="0"/>
              </a:spcAft>
              <a:buClr>
                <a:srgbClr val="FFFFFF"/>
              </a:buClr>
              <a:buSzPts val="1000"/>
              <a:buFont typeface="Calibri"/>
              <a:buNone/>
              <a:defRPr/>
            </a:lvl5pPr>
            <a:lvl6pPr indent="0" lvl="5" marL="0" algn="r">
              <a:spcBef>
                <a:spcPts val="0"/>
              </a:spcBef>
              <a:spcAft>
                <a:spcPts val="0"/>
              </a:spcAft>
              <a:buClr>
                <a:srgbClr val="FFFFFF"/>
              </a:buClr>
              <a:buSzPts val="1000"/>
              <a:buFont typeface="Calibri"/>
              <a:buNone/>
              <a:defRPr/>
            </a:lvl6pPr>
            <a:lvl7pPr indent="0" lvl="6" marL="0" algn="r">
              <a:spcBef>
                <a:spcPts val="0"/>
              </a:spcBef>
              <a:spcAft>
                <a:spcPts val="0"/>
              </a:spcAft>
              <a:buClr>
                <a:srgbClr val="FFFFFF"/>
              </a:buClr>
              <a:buSzPts val="1000"/>
              <a:buFont typeface="Calibri"/>
              <a:buNone/>
              <a:defRPr/>
            </a:lvl7pPr>
            <a:lvl8pPr indent="0" lvl="7" marL="0" algn="r">
              <a:spcBef>
                <a:spcPts val="0"/>
              </a:spcBef>
              <a:spcAft>
                <a:spcPts val="0"/>
              </a:spcAft>
              <a:buClr>
                <a:srgbClr val="FFFFFF"/>
              </a:buClr>
              <a:buSzPts val="1000"/>
              <a:buFont typeface="Calibri"/>
              <a:buNone/>
              <a:defRPr/>
            </a:lvl8pPr>
            <a:lvl9pPr indent="0" lvl="8" marL="0" algn="r">
              <a:spcBef>
                <a:spcPts val="0"/>
              </a:spcBef>
              <a:spcAft>
                <a:spcPts val="0"/>
              </a:spcAft>
              <a:buClr>
                <a:srgbClr val="FFFFFF"/>
              </a:buClr>
              <a:buSzPts val="1000"/>
              <a:buFont typeface="Calibri"/>
              <a:buNone/>
              <a:defRPr/>
            </a:lvl9pPr>
          </a:lstStyle>
          <a:p>
            <a:pPr indent="0" lvl="0" marL="0" rtl="0" algn="r">
              <a:spcBef>
                <a:spcPts val="0"/>
              </a:spcBef>
              <a:spcAft>
                <a:spcPts val="0"/>
              </a:spcAft>
              <a:buNone/>
            </a:pPr>
            <a:fld id="{00000000-1234-1234-1234-123412341234}" type="slidenum">
              <a:rPr/>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Вертикальный заголовок и текст" showMasterSp="0" type="vertTitleAndTx">
  <p:cSld name="VERTICAL_TITLE_AND_VERTICAL_TEXT">
    <p:spTree>
      <p:nvGrpSpPr>
        <p:cNvPr id="89" name="Shape 89"/>
        <p:cNvGrpSpPr/>
        <p:nvPr/>
      </p:nvGrpSpPr>
      <p:grpSpPr>
        <a:xfrm>
          <a:off x="0" y="0"/>
          <a:ext cx="0" cy="0"/>
          <a:chOff x="0" y="0"/>
          <a:chExt cx="0" cy="0"/>
        </a:xfrm>
      </p:grpSpPr>
      <p:sp>
        <p:nvSpPr>
          <p:cNvPr id="90" name="Google Shape;90;p78"/>
          <p:cNvSpPr/>
          <p:nvPr/>
        </p:nvSpPr>
        <p:spPr>
          <a:xfrm>
            <a:off x="2382" y="6400800"/>
            <a:ext cx="9141619" cy="4572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1" name="Google Shape;91;p78"/>
          <p:cNvSpPr/>
          <p:nvPr/>
        </p:nvSpPr>
        <p:spPr>
          <a:xfrm>
            <a:off x="12" y="6334316"/>
            <a:ext cx="9141619" cy="64008"/>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2" name="Google Shape;92;p78"/>
          <p:cNvSpPr txBox="1"/>
          <p:nvPr>
            <p:ph type="title"/>
          </p:nvPr>
        </p:nvSpPr>
        <p:spPr>
          <a:xfrm rot="5400000">
            <a:off x="4650802" y="2307652"/>
            <a:ext cx="5757421" cy="1971675"/>
          </a:xfrm>
          <a:prstGeom prst="rect">
            <a:avLst/>
          </a:prstGeom>
          <a:noFill/>
          <a:ln>
            <a:noFill/>
          </a:ln>
        </p:spPr>
        <p:txBody>
          <a:bodyPr anchorCtr="0" anchor="b" bIns="45700" lIns="91425" spcFirstLastPara="1" rIns="91425" wrap="square" tIns="45700">
            <a:normAutofit/>
          </a:bodyPr>
          <a:lstStyle>
            <a:lvl1pPr lvl="0" algn="l">
              <a:lnSpc>
                <a:spcPct val="85000"/>
              </a:lnSpc>
              <a:spcBef>
                <a:spcPts val="0"/>
              </a:spcBef>
              <a:spcAft>
                <a:spcPts val="0"/>
              </a:spcAft>
              <a:buClr>
                <a:srgbClr val="3F3F3F"/>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93" name="Google Shape;93;p78"/>
          <p:cNvSpPr txBox="1"/>
          <p:nvPr>
            <p:ph idx="1" type="body"/>
          </p:nvPr>
        </p:nvSpPr>
        <p:spPr>
          <a:xfrm rot="5400000">
            <a:off x="650303" y="393126"/>
            <a:ext cx="5757420" cy="5800725"/>
          </a:xfrm>
          <a:prstGeom prst="rect">
            <a:avLst/>
          </a:prstGeom>
          <a:noFill/>
          <a:ln>
            <a:noFill/>
          </a:ln>
        </p:spPr>
        <p:txBody>
          <a:bodyPr anchorCtr="0" anchor="t" bIns="0" lIns="45700" spcFirstLastPara="1" rIns="45700" wrap="square" tIns="0">
            <a:normAutofit/>
          </a:bodyPr>
          <a:lstStyle>
            <a:lvl1pPr indent="-342900" lvl="0" marL="457200" algn="l">
              <a:lnSpc>
                <a:spcPct val="90000"/>
              </a:lnSpc>
              <a:spcBef>
                <a:spcPts val="1200"/>
              </a:spcBef>
              <a:spcAft>
                <a:spcPts val="0"/>
              </a:spcAft>
              <a:buSzPts val="1800"/>
              <a:buChar char=" "/>
              <a:defRPr/>
            </a:lvl1pPr>
            <a:lvl2pPr indent="-342900" lvl="1" marL="914400" algn="l">
              <a:lnSpc>
                <a:spcPct val="90000"/>
              </a:lnSpc>
              <a:spcBef>
                <a:spcPts val="200"/>
              </a:spcBef>
              <a:spcAft>
                <a:spcPts val="0"/>
              </a:spcAft>
              <a:buSzPts val="1800"/>
              <a:buChar char="◦"/>
              <a:defRPr/>
            </a:lvl2pPr>
            <a:lvl3pPr indent="-342900" lvl="2" marL="1371600" algn="l">
              <a:lnSpc>
                <a:spcPct val="90000"/>
              </a:lnSpc>
              <a:spcBef>
                <a:spcPts val="400"/>
              </a:spcBef>
              <a:spcAft>
                <a:spcPts val="0"/>
              </a:spcAft>
              <a:buSzPts val="1800"/>
              <a:buChar char="◦"/>
              <a:defRPr/>
            </a:lvl3pPr>
            <a:lvl4pPr indent="-342900" lvl="3" marL="1828800" algn="l">
              <a:lnSpc>
                <a:spcPct val="90000"/>
              </a:lnSpc>
              <a:spcBef>
                <a:spcPts val="400"/>
              </a:spcBef>
              <a:spcAft>
                <a:spcPts val="0"/>
              </a:spcAft>
              <a:buSzPts val="1800"/>
              <a:buChar char="◦"/>
              <a:defRPr/>
            </a:lvl4pPr>
            <a:lvl5pPr indent="-342900" lvl="4" marL="2286000" algn="l">
              <a:lnSpc>
                <a:spcPct val="90000"/>
              </a:lnSpc>
              <a:spcBef>
                <a:spcPts val="400"/>
              </a:spcBef>
              <a:spcAft>
                <a:spcPts val="0"/>
              </a:spcAft>
              <a:buSzPts val="1800"/>
              <a:buChar char="◦"/>
              <a:defRPr/>
            </a:lvl5pPr>
            <a:lvl6pPr indent="-342900" lvl="5" marL="2743200" algn="l">
              <a:lnSpc>
                <a:spcPct val="90000"/>
              </a:lnSpc>
              <a:spcBef>
                <a:spcPts val="400"/>
              </a:spcBef>
              <a:spcAft>
                <a:spcPts val="0"/>
              </a:spcAft>
              <a:buSzPts val="1800"/>
              <a:buChar char="◦"/>
              <a:defRPr/>
            </a:lvl6pPr>
            <a:lvl7pPr indent="-342900" lvl="6" marL="3200400" algn="l">
              <a:lnSpc>
                <a:spcPct val="90000"/>
              </a:lnSpc>
              <a:spcBef>
                <a:spcPts val="400"/>
              </a:spcBef>
              <a:spcAft>
                <a:spcPts val="0"/>
              </a:spcAft>
              <a:buSzPts val="1800"/>
              <a:buChar char="◦"/>
              <a:defRPr/>
            </a:lvl7pPr>
            <a:lvl8pPr indent="-342900" lvl="7" marL="3657600" algn="l">
              <a:lnSpc>
                <a:spcPct val="90000"/>
              </a:lnSpc>
              <a:spcBef>
                <a:spcPts val="400"/>
              </a:spcBef>
              <a:spcAft>
                <a:spcPts val="0"/>
              </a:spcAft>
              <a:buSzPts val="1800"/>
              <a:buChar char="◦"/>
              <a:defRPr/>
            </a:lvl8pPr>
            <a:lvl9pPr indent="-342900" lvl="8" marL="4114800" algn="l">
              <a:lnSpc>
                <a:spcPct val="90000"/>
              </a:lnSpc>
              <a:spcBef>
                <a:spcPts val="400"/>
              </a:spcBef>
              <a:spcAft>
                <a:spcPts val="400"/>
              </a:spcAft>
              <a:buSzPts val="1800"/>
              <a:buChar char="◦"/>
              <a:defRPr/>
            </a:lvl9pPr>
          </a:lstStyle>
          <a:p/>
        </p:txBody>
      </p:sp>
      <p:sp>
        <p:nvSpPr>
          <p:cNvPr id="94" name="Google Shape;94;p78"/>
          <p:cNvSpPr txBox="1"/>
          <p:nvPr>
            <p:ph idx="10" type="dt"/>
          </p:nvPr>
        </p:nvSpPr>
        <p:spPr>
          <a:xfrm>
            <a:off x="822961" y="6459786"/>
            <a:ext cx="1854203"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5" name="Google Shape;95;p78"/>
          <p:cNvSpPr txBox="1"/>
          <p:nvPr>
            <p:ph idx="11" type="ftr"/>
          </p:nvPr>
        </p:nvSpPr>
        <p:spPr>
          <a:xfrm>
            <a:off x="2764639" y="6459786"/>
            <a:ext cx="3617103"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6" name="Google Shape;96;p78"/>
          <p:cNvSpPr txBox="1"/>
          <p:nvPr>
            <p:ph idx="12" type="sldNum"/>
          </p:nvPr>
        </p:nvSpPr>
        <p:spPr>
          <a:xfrm>
            <a:off x="7425344" y="6459786"/>
            <a:ext cx="984019"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spcAft>
                <a:spcPts val="0"/>
              </a:spcAft>
              <a:buClr>
                <a:srgbClr val="FFFFFF"/>
              </a:buClr>
              <a:buSzPts val="1000"/>
              <a:buFont typeface="Calibri"/>
              <a:buNone/>
              <a:defRPr/>
            </a:lvl1pPr>
            <a:lvl2pPr indent="0" lvl="1" marL="0" algn="r">
              <a:spcBef>
                <a:spcPts val="0"/>
              </a:spcBef>
              <a:spcAft>
                <a:spcPts val="0"/>
              </a:spcAft>
              <a:buClr>
                <a:srgbClr val="FFFFFF"/>
              </a:buClr>
              <a:buSzPts val="1000"/>
              <a:buFont typeface="Calibri"/>
              <a:buNone/>
              <a:defRPr/>
            </a:lvl2pPr>
            <a:lvl3pPr indent="0" lvl="2" marL="0" algn="r">
              <a:spcBef>
                <a:spcPts val="0"/>
              </a:spcBef>
              <a:spcAft>
                <a:spcPts val="0"/>
              </a:spcAft>
              <a:buClr>
                <a:srgbClr val="FFFFFF"/>
              </a:buClr>
              <a:buSzPts val="1000"/>
              <a:buFont typeface="Calibri"/>
              <a:buNone/>
              <a:defRPr/>
            </a:lvl3pPr>
            <a:lvl4pPr indent="0" lvl="3" marL="0" algn="r">
              <a:spcBef>
                <a:spcPts val="0"/>
              </a:spcBef>
              <a:spcAft>
                <a:spcPts val="0"/>
              </a:spcAft>
              <a:buClr>
                <a:srgbClr val="FFFFFF"/>
              </a:buClr>
              <a:buSzPts val="1000"/>
              <a:buFont typeface="Calibri"/>
              <a:buNone/>
              <a:defRPr/>
            </a:lvl4pPr>
            <a:lvl5pPr indent="0" lvl="4" marL="0" algn="r">
              <a:spcBef>
                <a:spcPts val="0"/>
              </a:spcBef>
              <a:spcAft>
                <a:spcPts val="0"/>
              </a:spcAft>
              <a:buClr>
                <a:srgbClr val="FFFFFF"/>
              </a:buClr>
              <a:buSzPts val="1000"/>
              <a:buFont typeface="Calibri"/>
              <a:buNone/>
              <a:defRPr/>
            </a:lvl5pPr>
            <a:lvl6pPr indent="0" lvl="5" marL="0" algn="r">
              <a:spcBef>
                <a:spcPts val="0"/>
              </a:spcBef>
              <a:spcAft>
                <a:spcPts val="0"/>
              </a:spcAft>
              <a:buClr>
                <a:srgbClr val="FFFFFF"/>
              </a:buClr>
              <a:buSzPts val="1000"/>
              <a:buFont typeface="Calibri"/>
              <a:buNone/>
              <a:defRPr/>
            </a:lvl6pPr>
            <a:lvl7pPr indent="0" lvl="6" marL="0" algn="r">
              <a:spcBef>
                <a:spcPts val="0"/>
              </a:spcBef>
              <a:spcAft>
                <a:spcPts val="0"/>
              </a:spcAft>
              <a:buClr>
                <a:srgbClr val="FFFFFF"/>
              </a:buClr>
              <a:buSzPts val="1000"/>
              <a:buFont typeface="Calibri"/>
              <a:buNone/>
              <a:defRPr/>
            </a:lvl7pPr>
            <a:lvl8pPr indent="0" lvl="7" marL="0" algn="r">
              <a:spcBef>
                <a:spcPts val="0"/>
              </a:spcBef>
              <a:spcAft>
                <a:spcPts val="0"/>
              </a:spcAft>
              <a:buClr>
                <a:srgbClr val="FFFFFF"/>
              </a:buClr>
              <a:buSzPts val="1000"/>
              <a:buFont typeface="Calibri"/>
              <a:buNone/>
              <a:defRPr/>
            </a:lvl8pPr>
            <a:lvl9pPr indent="0" lvl="8" marL="0" algn="r">
              <a:spcBef>
                <a:spcPts val="0"/>
              </a:spcBef>
              <a:spcAft>
                <a:spcPts val="0"/>
              </a:spcAft>
              <a:buClr>
                <a:srgbClr val="FFFFFF"/>
              </a:buClr>
              <a:buSzPts val="1000"/>
              <a:buFont typeface="Calibri"/>
              <a:buNone/>
              <a:defRPr/>
            </a:lvl9pPr>
          </a:lstStyle>
          <a:p>
            <a:pPr indent="0" lvl="0" marL="0" rtl="0" algn="r">
              <a:spcBef>
                <a:spcPts val="0"/>
              </a:spcBef>
              <a:spcAft>
                <a:spcPts val="0"/>
              </a:spcAft>
              <a:buNone/>
            </a:pPr>
            <a:fld id="{00000000-1234-1234-1234-123412341234}" type="slidenum">
              <a:rPr/>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 name="Shape 5"/>
        <p:cNvGrpSpPr/>
        <p:nvPr/>
      </p:nvGrpSpPr>
      <p:grpSpPr>
        <a:xfrm>
          <a:off x="0" y="0"/>
          <a:ext cx="0" cy="0"/>
          <a:chOff x="0" y="0"/>
          <a:chExt cx="0" cy="0"/>
        </a:xfrm>
      </p:grpSpPr>
      <p:sp>
        <p:nvSpPr>
          <p:cNvPr id="6" name="Google Shape;6;p67"/>
          <p:cNvSpPr/>
          <p:nvPr/>
        </p:nvSpPr>
        <p:spPr>
          <a:xfrm>
            <a:off x="0" y="6400800"/>
            <a:ext cx="9144001" cy="4572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 name="Google Shape;7;p67"/>
          <p:cNvSpPr/>
          <p:nvPr/>
        </p:nvSpPr>
        <p:spPr>
          <a:xfrm>
            <a:off x="0" y="6334315"/>
            <a:ext cx="9144001" cy="65999"/>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 name="Google Shape;8;p67"/>
          <p:cNvSpPr txBox="1"/>
          <p:nvPr>
            <p:ph type="title"/>
          </p:nvPr>
        </p:nvSpPr>
        <p:spPr>
          <a:xfrm>
            <a:off x="822960" y="286604"/>
            <a:ext cx="7543800" cy="1450757"/>
          </a:xfrm>
          <a:prstGeom prst="rect">
            <a:avLst/>
          </a:prstGeom>
          <a:noFill/>
          <a:ln>
            <a:noFill/>
          </a:ln>
        </p:spPr>
        <p:txBody>
          <a:bodyPr anchorCtr="0" anchor="b" bIns="45700" lIns="91425" spcFirstLastPara="1" rIns="91425" wrap="square" tIns="45700">
            <a:normAutofit/>
          </a:bodyPr>
          <a:lstStyle>
            <a:lvl1pPr lvl="0" marR="0" rtl="0" algn="l">
              <a:lnSpc>
                <a:spcPct val="85000"/>
              </a:lnSpc>
              <a:spcBef>
                <a:spcPts val="0"/>
              </a:spcBef>
              <a:spcAft>
                <a:spcPts val="0"/>
              </a:spcAft>
              <a:buClr>
                <a:srgbClr val="3F3F3F"/>
              </a:buClr>
              <a:buSzPts val="4800"/>
              <a:buFont typeface="Calibri"/>
              <a:buNone/>
              <a:defRPr b="0" i="0" sz="4800" u="none" cap="none" strike="noStrike">
                <a:solidFill>
                  <a:srgbClr val="3F3F3F"/>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9" name="Google Shape;9;p67"/>
          <p:cNvSpPr txBox="1"/>
          <p:nvPr>
            <p:ph idx="1" type="body"/>
          </p:nvPr>
        </p:nvSpPr>
        <p:spPr>
          <a:xfrm>
            <a:off x="822959" y="1845734"/>
            <a:ext cx="7543801" cy="4023360"/>
          </a:xfrm>
          <a:prstGeom prst="rect">
            <a:avLst/>
          </a:prstGeom>
          <a:noFill/>
          <a:ln>
            <a:noFill/>
          </a:ln>
        </p:spPr>
        <p:txBody>
          <a:bodyPr anchorCtr="0" anchor="t" bIns="45700" lIns="0" spcFirstLastPara="1" rIns="0" wrap="square" tIns="45700">
            <a:normAutofit/>
          </a:bodyPr>
          <a:lstStyle>
            <a:lvl1pPr indent="-355600" lvl="0" marL="457200" marR="0" rtl="0" algn="l">
              <a:lnSpc>
                <a:spcPct val="90000"/>
              </a:lnSpc>
              <a:spcBef>
                <a:spcPts val="1200"/>
              </a:spcBef>
              <a:spcAft>
                <a:spcPts val="0"/>
              </a:spcAft>
              <a:buClr>
                <a:schemeClr val="accent1"/>
              </a:buClr>
              <a:buSzPts val="2000"/>
              <a:buFont typeface="Calibri"/>
              <a:buChar char=" "/>
              <a:defRPr b="0" i="0" sz="2000" u="none" cap="none" strike="noStrike">
                <a:solidFill>
                  <a:srgbClr val="3F3F3F"/>
                </a:solidFill>
                <a:latin typeface="Calibri"/>
                <a:ea typeface="Calibri"/>
                <a:cs typeface="Calibri"/>
                <a:sym typeface="Calibri"/>
              </a:defRPr>
            </a:lvl1pPr>
            <a:lvl2pPr indent="-342900" lvl="1" marL="914400" marR="0" rtl="0" algn="l">
              <a:lnSpc>
                <a:spcPct val="90000"/>
              </a:lnSpc>
              <a:spcBef>
                <a:spcPts val="200"/>
              </a:spcBef>
              <a:spcAft>
                <a:spcPts val="0"/>
              </a:spcAft>
              <a:buClr>
                <a:schemeClr val="accent1"/>
              </a:buClr>
              <a:buSzPts val="1800"/>
              <a:buFont typeface="Calibri"/>
              <a:buChar char="◦"/>
              <a:defRPr b="0" i="0" sz="1800" u="none" cap="none" strike="noStrike">
                <a:solidFill>
                  <a:srgbClr val="3F3F3F"/>
                </a:solidFill>
                <a:latin typeface="Calibri"/>
                <a:ea typeface="Calibri"/>
                <a:cs typeface="Calibri"/>
                <a:sym typeface="Calibri"/>
              </a:defRPr>
            </a:lvl2pPr>
            <a:lvl3pPr indent="-317500" lvl="2" marL="1371600" marR="0" rtl="0" algn="l">
              <a:lnSpc>
                <a:spcPct val="90000"/>
              </a:lnSpc>
              <a:spcBef>
                <a:spcPts val="400"/>
              </a:spcBef>
              <a:spcAft>
                <a:spcPts val="0"/>
              </a:spcAft>
              <a:buClr>
                <a:schemeClr val="accent1"/>
              </a:buClr>
              <a:buSzPts val="1400"/>
              <a:buFont typeface="Calibri"/>
              <a:buChar char="◦"/>
              <a:defRPr b="0" i="0" sz="1400" u="none" cap="none" strike="noStrike">
                <a:solidFill>
                  <a:srgbClr val="3F3F3F"/>
                </a:solidFill>
                <a:latin typeface="Calibri"/>
                <a:ea typeface="Calibri"/>
                <a:cs typeface="Calibri"/>
                <a:sym typeface="Calibri"/>
              </a:defRPr>
            </a:lvl3pPr>
            <a:lvl4pPr indent="-317500" lvl="3" marL="1828800" marR="0" rtl="0" algn="l">
              <a:lnSpc>
                <a:spcPct val="90000"/>
              </a:lnSpc>
              <a:spcBef>
                <a:spcPts val="400"/>
              </a:spcBef>
              <a:spcAft>
                <a:spcPts val="0"/>
              </a:spcAft>
              <a:buClr>
                <a:schemeClr val="accent1"/>
              </a:buClr>
              <a:buSzPts val="1400"/>
              <a:buFont typeface="Calibri"/>
              <a:buChar char="◦"/>
              <a:defRPr b="0" i="0" sz="1400" u="none" cap="none" strike="noStrike">
                <a:solidFill>
                  <a:srgbClr val="3F3F3F"/>
                </a:solidFill>
                <a:latin typeface="Calibri"/>
                <a:ea typeface="Calibri"/>
                <a:cs typeface="Calibri"/>
                <a:sym typeface="Calibri"/>
              </a:defRPr>
            </a:lvl4pPr>
            <a:lvl5pPr indent="-317500" lvl="4" marL="2286000" marR="0" rtl="0" algn="l">
              <a:lnSpc>
                <a:spcPct val="90000"/>
              </a:lnSpc>
              <a:spcBef>
                <a:spcPts val="400"/>
              </a:spcBef>
              <a:spcAft>
                <a:spcPts val="0"/>
              </a:spcAft>
              <a:buClr>
                <a:schemeClr val="accent1"/>
              </a:buClr>
              <a:buSzPts val="1400"/>
              <a:buFont typeface="Calibri"/>
              <a:buChar char="◦"/>
              <a:defRPr b="0" i="0" sz="1400" u="none" cap="none" strike="noStrike">
                <a:solidFill>
                  <a:srgbClr val="3F3F3F"/>
                </a:solidFill>
                <a:latin typeface="Calibri"/>
                <a:ea typeface="Calibri"/>
                <a:cs typeface="Calibri"/>
                <a:sym typeface="Calibri"/>
              </a:defRPr>
            </a:lvl5pPr>
            <a:lvl6pPr indent="-317500" lvl="5" marL="2743200" marR="0" rtl="0" algn="l">
              <a:lnSpc>
                <a:spcPct val="90000"/>
              </a:lnSpc>
              <a:spcBef>
                <a:spcPts val="400"/>
              </a:spcBef>
              <a:spcAft>
                <a:spcPts val="0"/>
              </a:spcAft>
              <a:buClr>
                <a:schemeClr val="accent1"/>
              </a:buClr>
              <a:buSzPts val="1400"/>
              <a:buFont typeface="Calibri"/>
              <a:buChar char="◦"/>
              <a:defRPr b="0" i="0" sz="1400" u="none" cap="none" strike="noStrike">
                <a:solidFill>
                  <a:srgbClr val="3F3F3F"/>
                </a:solidFill>
                <a:latin typeface="Calibri"/>
                <a:ea typeface="Calibri"/>
                <a:cs typeface="Calibri"/>
                <a:sym typeface="Calibri"/>
              </a:defRPr>
            </a:lvl6pPr>
            <a:lvl7pPr indent="-317500" lvl="6" marL="3200400" marR="0" rtl="0" algn="l">
              <a:lnSpc>
                <a:spcPct val="90000"/>
              </a:lnSpc>
              <a:spcBef>
                <a:spcPts val="400"/>
              </a:spcBef>
              <a:spcAft>
                <a:spcPts val="0"/>
              </a:spcAft>
              <a:buClr>
                <a:schemeClr val="accent1"/>
              </a:buClr>
              <a:buSzPts val="1400"/>
              <a:buFont typeface="Calibri"/>
              <a:buChar char="◦"/>
              <a:defRPr b="0" i="0" sz="1400" u="none" cap="none" strike="noStrike">
                <a:solidFill>
                  <a:srgbClr val="3F3F3F"/>
                </a:solidFill>
                <a:latin typeface="Calibri"/>
                <a:ea typeface="Calibri"/>
                <a:cs typeface="Calibri"/>
                <a:sym typeface="Calibri"/>
              </a:defRPr>
            </a:lvl7pPr>
            <a:lvl8pPr indent="-317500" lvl="7" marL="3657600" marR="0" rtl="0" algn="l">
              <a:lnSpc>
                <a:spcPct val="90000"/>
              </a:lnSpc>
              <a:spcBef>
                <a:spcPts val="400"/>
              </a:spcBef>
              <a:spcAft>
                <a:spcPts val="0"/>
              </a:spcAft>
              <a:buClr>
                <a:schemeClr val="accent1"/>
              </a:buClr>
              <a:buSzPts val="1400"/>
              <a:buFont typeface="Calibri"/>
              <a:buChar char="◦"/>
              <a:defRPr b="0" i="0" sz="1400" u="none" cap="none" strike="noStrike">
                <a:solidFill>
                  <a:srgbClr val="3F3F3F"/>
                </a:solidFill>
                <a:latin typeface="Calibri"/>
                <a:ea typeface="Calibri"/>
                <a:cs typeface="Calibri"/>
                <a:sym typeface="Calibri"/>
              </a:defRPr>
            </a:lvl8pPr>
            <a:lvl9pPr indent="-317500" lvl="8" marL="4114800" marR="0" rtl="0" algn="l">
              <a:lnSpc>
                <a:spcPct val="90000"/>
              </a:lnSpc>
              <a:spcBef>
                <a:spcPts val="400"/>
              </a:spcBef>
              <a:spcAft>
                <a:spcPts val="400"/>
              </a:spcAft>
              <a:buClr>
                <a:schemeClr val="accent1"/>
              </a:buClr>
              <a:buSzPts val="1400"/>
              <a:buFont typeface="Calibri"/>
              <a:buChar char="◦"/>
              <a:defRPr b="0" i="0" sz="1400" u="none" cap="none" strike="noStrike">
                <a:solidFill>
                  <a:srgbClr val="3F3F3F"/>
                </a:solidFill>
                <a:latin typeface="Calibri"/>
                <a:ea typeface="Calibri"/>
                <a:cs typeface="Calibri"/>
                <a:sym typeface="Calibri"/>
              </a:defRPr>
            </a:lvl9pPr>
          </a:lstStyle>
          <a:p/>
        </p:txBody>
      </p:sp>
      <p:sp>
        <p:nvSpPr>
          <p:cNvPr id="10" name="Google Shape;10;p67"/>
          <p:cNvSpPr txBox="1"/>
          <p:nvPr>
            <p:ph idx="10" type="dt"/>
          </p:nvPr>
        </p:nvSpPr>
        <p:spPr>
          <a:xfrm>
            <a:off x="822961" y="6459786"/>
            <a:ext cx="1854203"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900" u="none" cap="none" strike="noStrike">
                <a:solidFill>
                  <a:srgbClr val="FFFFFF"/>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1" name="Google Shape;11;p67"/>
          <p:cNvSpPr txBox="1"/>
          <p:nvPr>
            <p:ph idx="11" type="ftr"/>
          </p:nvPr>
        </p:nvSpPr>
        <p:spPr>
          <a:xfrm>
            <a:off x="2764639" y="6459786"/>
            <a:ext cx="3617103"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900" u="none" cap="none" strike="noStrike">
                <a:solidFill>
                  <a:srgbClr val="FFFFFF"/>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2" name="Google Shape;12;p67"/>
          <p:cNvSpPr txBox="1"/>
          <p:nvPr>
            <p:ph idx="12" type="sldNum"/>
          </p:nvPr>
        </p:nvSpPr>
        <p:spPr>
          <a:xfrm>
            <a:off x="7425344" y="6459786"/>
            <a:ext cx="984019"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spcAft>
                <a:spcPts val="0"/>
              </a:spcAft>
              <a:buClr>
                <a:srgbClr val="FFFFFF"/>
              </a:buClr>
              <a:buSzPts val="1050"/>
              <a:buFont typeface="Calibri"/>
              <a:buNone/>
              <a:defRPr b="0" i="0" sz="1050" u="none" cap="none" strike="noStrike">
                <a:solidFill>
                  <a:srgbClr val="FFFFFF"/>
                </a:solidFill>
                <a:latin typeface="Calibri"/>
                <a:ea typeface="Calibri"/>
                <a:cs typeface="Calibri"/>
                <a:sym typeface="Calibri"/>
              </a:defRPr>
            </a:lvl1pPr>
            <a:lvl2pPr indent="0" lvl="1" marL="0" marR="0" rtl="0" algn="r">
              <a:spcBef>
                <a:spcPts val="0"/>
              </a:spcBef>
              <a:spcAft>
                <a:spcPts val="0"/>
              </a:spcAft>
              <a:buClr>
                <a:srgbClr val="FFFFFF"/>
              </a:buClr>
              <a:buSzPts val="1050"/>
              <a:buFont typeface="Calibri"/>
              <a:buNone/>
              <a:defRPr b="0" i="0" sz="1050" u="none" cap="none" strike="noStrike">
                <a:solidFill>
                  <a:srgbClr val="FFFFFF"/>
                </a:solidFill>
                <a:latin typeface="Calibri"/>
                <a:ea typeface="Calibri"/>
                <a:cs typeface="Calibri"/>
                <a:sym typeface="Calibri"/>
              </a:defRPr>
            </a:lvl2pPr>
            <a:lvl3pPr indent="0" lvl="2" marL="0" marR="0" rtl="0" algn="r">
              <a:spcBef>
                <a:spcPts val="0"/>
              </a:spcBef>
              <a:spcAft>
                <a:spcPts val="0"/>
              </a:spcAft>
              <a:buClr>
                <a:srgbClr val="FFFFFF"/>
              </a:buClr>
              <a:buSzPts val="1050"/>
              <a:buFont typeface="Calibri"/>
              <a:buNone/>
              <a:defRPr b="0" i="0" sz="1050" u="none" cap="none" strike="noStrike">
                <a:solidFill>
                  <a:srgbClr val="FFFFFF"/>
                </a:solidFill>
                <a:latin typeface="Calibri"/>
                <a:ea typeface="Calibri"/>
                <a:cs typeface="Calibri"/>
                <a:sym typeface="Calibri"/>
              </a:defRPr>
            </a:lvl3pPr>
            <a:lvl4pPr indent="0" lvl="3" marL="0" marR="0" rtl="0" algn="r">
              <a:spcBef>
                <a:spcPts val="0"/>
              </a:spcBef>
              <a:spcAft>
                <a:spcPts val="0"/>
              </a:spcAft>
              <a:buClr>
                <a:srgbClr val="FFFFFF"/>
              </a:buClr>
              <a:buSzPts val="1050"/>
              <a:buFont typeface="Calibri"/>
              <a:buNone/>
              <a:defRPr b="0" i="0" sz="1050" u="none" cap="none" strike="noStrike">
                <a:solidFill>
                  <a:srgbClr val="FFFFFF"/>
                </a:solidFill>
                <a:latin typeface="Calibri"/>
                <a:ea typeface="Calibri"/>
                <a:cs typeface="Calibri"/>
                <a:sym typeface="Calibri"/>
              </a:defRPr>
            </a:lvl4pPr>
            <a:lvl5pPr indent="0" lvl="4" marL="0" marR="0" rtl="0" algn="r">
              <a:spcBef>
                <a:spcPts val="0"/>
              </a:spcBef>
              <a:spcAft>
                <a:spcPts val="0"/>
              </a:spcAft>
              <a:buClr>
                <a:srgbClr val="FFFFFF"/>
              </a:buClr>
              <a:buSzPts val="1050"/>
              <a:buFont typeface="Calibri"/>
              <a:buNone/>
              <a:defRPr b="0" i="0" sz="1050" u="none" cap="none" strike="noStrike">
                <a:solidFill>
                  <a:srgbClr val="FFFFFF"/>
                </a:solidFill>
                <a:latin typeface="Calibri"/>
                <a:ea typeface="Calibri"/>
                <a:cs typeface="Calibri"/>
                <a:sym typeface="Calibri"/>
              </a:defRPr>
            </a:lvl5pPr>
            <a:lvl6pPr indent="0" lvl="5" marL="0" marR="0" rtl="0" algn="r">
              <a:spcBef>
                <a:spcPts val="0"/>
              </a:spcBef>
              <a:spcAft>
                <a:spcPts val="0"/>
              </a:spcAft>
              <a:buClr>
                <a:srgbClr val="FFFFFF"/>
              </a:buClr>
              <a:buSzPts val="1050"/>
              <a:buFont typeface="Calibri"/>
              <a:buNone/>
              <a:defRPr b="0" i="0" sz="1050" u="none" cap="none" strike="noStrike">
                <a:solidFill>
                  <a:srgbClr val="FFFFFF"/>
                </a:solidFill>
                <a:latin typeface="Calibri"/>
                <a:ea typeface="Calibri"/>
                <a:cs typeface="Calibri"/>
                <a:sym typeface="Calibri"/>
              </a:defRPr>
            </a:lvl6pPr>
            <a:lvl7pPr indent="0" lvl="6" marL="0" marR="0" rtl="0" algn="r">
              <a:spcBef>
                <a:spcPts val="0"/>
              </a:spcBef>
              <a:spcAft>
                <a:spcPts val="0"/>
              </a:spcAft>
              <a:buClr>
                <a:srgbClr val="FFFFFF"/>
              </a:buClr>
              <a:buSzPts val="1050"/>
              <a:buFont typeface="Calibri"/>
              <a:buNone/>
              <a:defRPr b="0" i="0" sz="1050" u="none" cap="none" strike="noStrike">
                <a:solidFill>
                  <a:srgbClr val="FFFFFF"/>
                </a:solidFill>
                <a:latin typeface="Calibri"/>
                <a:ea typeface="Calibri"/>
                <a:cs typeface="Calibri"/>
                <a:sym typeface="Calibri"/>
              </a:defRPr>
            </a:lvl7pPr>
            <a:lvl8pPr indent="0" lvl="7" marL="0" marR="0" rtl="0" algn="r">
              <a:spcBef>
                <a:spcPts val="0"/>
              </a:spcBef>
              <a:spcAft>
                <a:spcPts val="0"/>
              </a:spcAft>
              <a:buClr>
                <a:srgbClr val="FFFFFF"/>
              </a:buClr>
              <a:buSzPts val="1050"/>
              <a:buFont typeface="Calibri"/>
              <a:buNone/>
              <a:defRPr b="0" i="0" sz="1050" u="none" cap="none" strike="noStrike">
                <a:solidFill>
                  <a:srgbClr val="FFFFFF"/>
                </a:solidFill>
                <a:latin typeface="Calibri"/>
                <a:ea typeface="Calibri"/>
                <a:cs typeface="Calibri"/>
                <a:sym typeface="Calibri"/>
              </a:defRPr>
            </a:lvl8pPr>
            <a:lvl9pPr indent="0" lvl="8" marL="0" marR="0" rtl="0" algn="r">
              <a:spcBef>
                <a:spcPts val="0"/>
              </a:spcBef>
              <a:spcAft>
                <a:spcPts val="0"/>
              </a:spcAft>
              <a:buClr>
                <a:srgbClr val="FFFFFF"/>
              </a:buClr>
              <a:buSzPts val="1050"/>
              <a:buFont typeface="Calibri"/>
              <a:buNone/>
              <a:defRPr b="0" i="0" sz="1050" u="none" cap="none" strike="noStrike">
                <a:solidFill>
                  <a:srgbClr val="FFFFFF"/>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a:t>‹#›</a:t>
            </a:fld>
            <a:endParaRPr/>
          </a:p>
        </p:txBody>
      </p:sp>
      <p:cxnSp>
        <p:nvCxnSpPr>
          <p:cNvPr id="13" name="Google Shape;13;p67"/>
          <p:cNvCxnSpPr/>
          <p:nvPr/>
        </p:nvCxnSpPr>
        <p:spPr>
          <a:xfrm>
            <a:off x="895149" y="1737845"/>
            <a:ext cx="7475220" cy="0"/>
          </a:xfrm>
          <a:prstGeom prst="straightConnector1">
            <a:avLst/>
          </a:prstGeom>
          <a:noFill/>
          <a:ln cap="flat" cmpd="sng" w="9525">
            <a:solidFill>
              <a:srgbClr val="7F7F7F"/>
            </a:solidFill>
            <a:prstDash val="solid"/>
            <a:round/>
            <a:headEnd len="sm" w="sm" type="none"/>
            <a:tailEnd len="sm" w="sm" type="none"/>
          </a:ln>
        </p:spPr>
      </p:cxn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2.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 Id="rId3" Type="http://schemas.openxmlformats.org/officeDocument/2006/relationships/image" Target="../media/image3.jp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5.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6.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8.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9.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0.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1.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3.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4.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5.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6.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7.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8.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9.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0.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0" name="Shape 100"/>
        <p:cNvGrpSpPr/>
        <p:nvPr/>
      </p:nvGrpSpPr>
      <p:grpSpPr>
        <a:xfrm>
          <a:off x="0" y="0"/>
          <a:ext cx="0" cy="0"/>
          <a:chOff x="0" y="0"/>
          <a:chExt cx="0" cy="0"/>
        </a:xfrm>
      </p:grpSpPr>
      <p:sp>
        <p:nvSpPr>
          <p:cNvPr id="101" name="Google Shape;101;p1"/>
          <p:cNvSpPr txBox="1"/>
          <p:nvPr>
            <p:ph type="ctrTitle"/>
          </p:nvPr>
        </p:nvSpPr>
        <p:spPr>
          <a:xfrm>
            <a:off x="277897" y="114301"/>
            <a:ext cx="8784976" cy="1852942"/>
          </a:xfrm>
          <a:prstGeom prst="rect">
            <a:avLst/>
          </a:prstGeom>
          <a:noFill/>
          <a:ln>
            <a:noFill/>
          </a:ln>
        </p:spPr>
        <p:txBody>
          <a:bodyPr anchorCtr="0" anchor="t" bIns="45700" lIns="91425" spcFirstLastPara="1" rIns="91425" wrap="square" tIns="45700">
            <a:noAutofit/>
          </a:bodyPr>
          <a:lstStyle/>
          <a:p>
            <a:pPr indent="0" lvl="0" marL="0" rtl="0" algn="ctr">
              <a:lnSpc>
                <a:spcPct val="100000"/>
              </a:lnSpc>
              <a:spcBef>
                <a:spcPts val="0"/>
              </a:spcBef>
              <a:spcAft>
                <a:spcPts val="0"/>
              </a:spcAft>
              <a:buClr>
                <a:schemeClr val="dk1"/>
              </a:buClr>
              <a:buSzPts val="3200"/>
              <a:buFont typeface="Times New Roman"/>
              <a:buNone/>
            </a:pPr>
            <a:r>
              <a:rPr b="1" sz="2800" cap="none">
                <a:solidFill>
                  <a:schemeClr val="dk1"/>
                </a:solidFill>
                <a:latin typeface="Times New Roman"/>
                <a:ea typeface="Times New Roman"/>
                <a:cs typeface="Times New Roman"/>
                <a:sym typeface="Times New Roman"/>
              </a:rPr>
              <a:t>TAJIK STATE UNIVERSITY OF COMMERCE </a:t>
            </a:r>
            <a:br>
              <a:rPr b="1" sz="3200" cap="none">
                <a:solidFill>
                  <a:schemeClr val="dk1"/>
                </a:solidFill>
                <a:latin typeface="Times New Roman"/>
                <a:ea typeface="Times New Roman"/>
                <a:cs typeface="Times New Roman"/>
                <a:sym typeface="Times New Roman"/>
              </a:rPr>
            </a:br>
            <a:r>
              <a:rPr b="1" sz="3200" cap="none">
                <a:solidFill>
                  <a:schemeClr val="dk1"/>
                </a:solidFill>
                <a:latin typeface="Times New Roman"/>
                <a:ea typeface="Times New Roman"/>
                <a:cs typeface="Times New Roman"/>
                <a:sym typeface="Times New Roman"/>
              </a:rPr>
              <a:t> </a:t>
            </a:r>
            <a:br>
              <a:rPr b="1" sz="3200" cap="none">
                <a:solidFill>
                  <a:schemeClr val="dk1"/>
                </a:solidFill>
                <a:latin typeface="Times New Roman"/>
                <a:ea typeface="Times New Roman"/>
                <a:cs typeface="Times New Roman"/>
                <a:sym typeface="Times New Roman"/>
              </a:rPr>
            </a:br>
            <a:r>
              <a:rPr b="1" sz="3200" cap="none">
                <a:solidFill>
                  <a:schemeClr val="dk1"/>
                </a:solidFill>
                <a:latin typeface="Times New Roman"/>
                <a:ea typeface="Times New Roman"/>
                <a:cs typeface="Times New Roman"/>
                <a:sym typeface="Times New Roman"/>
              </a:rPr>
              <a:t>Course: </a:t>
            </a:r>
            <a:r>
              <a:rPr b="1" sz="2400">
                <a:solidFill>
                  <a:schemeClr val="dk1"/>
                </a:solidFill>
                <a:latin typeface="Times New Roman"/>
                <a:ea typeface="Times New Roman"/>
                <a:cs typeface="Times New Roman"/>
                <a:sym typeface="Times New Roman"/>
              </a:rPr>
              <a:t>Main directions for the development of human capital in the context of the digital economy in the Republic of Tajikistan</a:t>
            </a:r>
            <a:br>
              <a:rPr b="1" sz="2000" cap="none">
                <a:solidFill>
                  <a:schemeClr val="dk1"/>
                </a:solidFill>
                <a:latin typeface="Times New Roman"/>
                <a:ea typeface="Times New Roman"/>
                <a:cs typeface="Times New Roman"/>
                <a:sym typeface="Times New Roman"/>
              </a:rPr>
            </a:br>
            <a:endParaRPr b="1" sz="3200" cap="none">
              <a:solidFill>
                <a:schemeClr val="dk1"/>
              </a:solidFill>
              <a:latin typeface="Times New Roman"/>
              <a:ea typeface="Times New Roman"/>
              <a:cs typeface="Times New Roman"/>
              <a:sym typeface="Times New Roman"/>
            </a:endParaRPr>
          </a:p>
        </p:txBody>
      </p:sp>
      <p:sp>
        <p:nvSpPr>
          <p:cNvPr id="102" name="Google Shape;102;p1"/>
          <p:cNvSpPr/>
          <p:nvPr>
            <p:ph idx="1" type="subTitle"/>
          </p:nvPr>
        </p:nvSpPr>
        <p:spPr>
          <a:xfrm>
            <a:off x="3771900" y="2198077"/>
            <a:ext cx="5213837" cy="2549770"/>
          </a:xfrm>
          <a:prstGeom prst="roundRect">
            <a:avLst>
              <a:gd fmla="val 6141" name="adj"/>
            </a:avLst>
          </a:prstGeom>
          <a:gradFill>
            <a:gsLst>
              <a:gs pos="0">
                <a:srgbClr val="EEE6D9"/>
              </a:gs>
              <a:gs pos="72000">
                <a:srgbClr val="CBBD97"/>
              </a:gs>
              <a:gs pos="100000">
                <a:srgbClr val="C4B182"/>
              </a:gs>
            </a:gsLst>
            <a:lin ang="5400000" scaled="0"/>
          </a:gradFill>
          <a:ln cap="flat" cmpd="sng" w="10000">
            <a:solidFill>
              <a:schemeClr val="accent5"/>
            </a:solidFill>
            <a:prstDash val="solid"/>
            <a:round/>
            <a:headEnd len="sm" w="sm" type="none"/>
            <a:tailEnd len="sm" w="sm" type="none"/>
          </a:ln>
          <a:effectLst>
            <a:outerShdw blurRad="76200" rotWithShape="0" dir="5400000" dist="50800">
              <a:srgbClr val="4E3B30">
                <a:alpha val="60000"/>
              </a:srgbClr>
            </a:outerShdw>
          </a:effectLst>
        </p:spPr>
        <p:txBody>
          <a:bodyPr anchorCtr="0" anchor="ctr" bIns="45700" lIns="91425" spcFirstLastPara="1" rIns="91425" wrap="square" tIns="45700">
            <a:normAutofit/>
          </a:bodyPr>
          <a:lstStyle/>
          <a:p>
            <a:pPr indent="0" lvl="0" marL="0" marR="0" rtl="0" algn="ctr">
              <a:lnSpc>
                <a:spcPct val="90000"/>
              </a:lnSpc>
              <a:spcBef>
                <a:spcPts val="0"/>
              </a:spcBef>
              <a:spcAft>
                <a:spcPts val="0"/>
              </a:spcAft>
              <a:buSzPts val="1960"/>
              <a:buNone/>
            </a:pPr>
            <a:r>
              <a:t/>
            </a:r>
            <a:endParaRPr b="1" i="0" sz="600" u="none" cap="none" strike="noStrike">
              <a:solidFill>
                <a:srgbClr val="FF0000"/>
              </a:solidFill>
              <a:latin typeface="Times New Roman"/>
              <a:ea typeface="Times New Roman"/>
              <a:cs typeface="Times New Roman"/>
              <a:sym typeface="Times New Roman"/>
            </a:endParaRPr>
          </a:p>
          <a:p>
            <a:pPr indent="0" lvl="0" marL="0" marR="0" rtl="0" algn="ctr">
              <a:lnSpc>
                <a:spcPct val="90000"/>
              </a:lnSpc>
              <a:spcBef>
                <a:spcPts val="0"/>
              </a:spcBef>
              <a:spcAft>
                <a:spcPts val="0"/>
              </a:spcAft>
              <a:buSzPts val="1960"/>
              <a:buNone/>
            </a:pPr>
            <a:r>
              <a:rPr b="1" i="0" sz="2800" u="none" cap="none" strike="noStrike">
                <a:solidFill>
                  <a:srgbClr val="FF0000"/>
                </a:solidFill>
                <a:latin typeface="Times New Roman"/>
                <a:ea typeface="Times New Roman"/>
                <a:cs typeface="Times New Roman"/>
                <a:sym typeface="Times New Roman"/>
              </a:rPr>
              <a:t>Week: </a:t>
            </a:r>
            <a:r>
              <a:rPr b="1" sz="2800" cap="none">
                <a:solidFill>
                  <a:srgbClr val="FF0000"/>
                </a:solidFill>
                <a:latin typeface="Times New Roman"/>
                <a:ea typeface="Times New Roman"/>
                <a:cs typeface="Times New Roman"/>
                <a:sym typeface="Times New Roman"/>
              </a:rPr>
              <a:t>8</a:t>
            </a:r>
            <a:r>
              <a:rPr b="1" i="0" sz="2800" u="none" cap="none" strike="noStrike">
                <a:solidFill>
                  <a:srgbClr val="FF0000"/>
                </a:solidFill>
                <a:latin typeface="Times New Roman"/>
                <a:ea typeface="Times New Roman"/>
                <a:cs typeface="Times New Roman"/>
                <a:sym typeface="Times New Roman"/>
              </a:rPr>
              <a:t>.</a:t>
            </a:r>
            <a:endParaRPr/>
          </a:p>
          <a:p>
            <a:pPr indent="0" lvl="0" marL="0" marR="0" rtl="0" algn="ctr">
              <a:lnSpc>
                <a:spcPct val="90000"/>
              </a:lnSpc>
              <a:spcBef>
                <a:spcPts val="0"/>
              </a:spcBef>
              <a:spcAft>
                <a:spcPts val="0"/>
              </a:spcAft>
              <a:buSzPts val="1960"/>
              <a:buNone/>
            </a:pPr>
            <a:r>
              <a:t/>
            </a:r>
            <a:endParaRPr b="1" sz="100">
              <a:solidFill>
                <a:srgbClr val="FF0000"/>
              </a:solidFill>
              <a:latin typeface="Times New Roman"/>
              <a:ea typeface="Times New Roman"/>
              <a:cs typeface="Times New Roman"/>
              <a:sym typeface="Times New Roman"/>
            </a:endParaRPr>
          </a:p>
          <a:p>
            <a:pPr indent="0" lvl="0" marL="0" rtl="0" algn="ctr">
              <a:lnSpc>
                <a:spcPct val="90000"/>
              </a:lnSpc>
              <a:spcBef>
                <a:spcPts val="0"/>
              </a:spcBef>
              <a:spcAft>
                <a:spcPts val="0"/>
              </a:spcAft>
              <a:buSzPts val="1960"/>
              <a:buNone/>
            </a:pPr>
            <a:r>
              <a:rPr b="1">
                <a:solidFill>
                  <a:schemeClr val="dk1"/>
                </a:solidFill>
                <a:latin typeface="Times New Roman"/>
                <a:ea typeface="Times New Roman"/>
                <a:cs typeface="Times New Roman"/>
                <a:sym typeface="Times New Roman"/>
              </a:rPr>
              <a:t>ANALYSIS OF THE LABOR MARKET SITUATION IN THE REPUBLIC OF TAJIKISTAN UNDER THE CURRENT ECONOMIC CONDITIONS</a:t>
            </a:r>
            <a:endParaRPr b="1" i="0" sz="3600" u="none" cap="none" strike="noStrike">
              <a:solidFill>
                <a:schemeClr val="dk1"/>
              </a:solidFill>
              <a:latin typeface="Times New Roman"/>
              <a:ea typeface="Times New Roman"/>
              <a:cs typeface="Times New Roman"/>
              <a:sym typeface="Times New Roman"/>
            </a:endParaRPr>
          </a:p>
        </p:txBody>
      </p:sp>
      <p:sp>
        <p:nvSpPr>
          <p:cNvPr id="103" name="Google Shape;103;p1"/>
          <p:cNvSpPr/>
          <p:nvPr/>
        </p:nvSpPr>
        <p:spPr>
          <a:xfrm>
            <a:off x="2567353" y="5099264"/>
            <a:ext cx="4510455" cy="923289"/>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i="1" sz="1800" u="none" cap="none" strike="noStrike">
                <a:solidFill>
                  <a:schemeClr val="dk1"/>
                </a:solidFill>
                <a:latin typeface="Times New Roman"/>
                <a:ea typeface="Times New Roman"/>
                <a:cs typeface="Times New Roman"/>
                <a:sym typeface="Times New Roman"/>
              </a:rPr>
              <a:t>Lecturer of: </a:t>
            </a:r>
            <a:r>
              <a:rPr b="0" i="0" sz="1800" u="none" cap="none" strike="noStrike">
                <a:solidFill>
                  <a:schemeClr val="dk1"/>
                </a:solidFill>
                <a:latin typeface="Times New Roman"/>
                <a:ea typeface="Times New Roman"/>
                <a:cs typeface="Times New Roman"/>
                <a:sym typeface="Times New Roman"/>
              </a:rPr>
              <a:t>Analysis of the labor market situation in the Republic of Tajikistan under the current economic conditions</a:t>
            </a:r>
            <a:endParaRPr b="0" i="1" sz="1600" u="none" cap="none" strike="noStrike">
              <a:solidFill>
                <a:schemeClr val="dk1"/>
              </a:solidFill>
              <a:latin typeface="Times New Roman"/>
              <a:ea typeface="Times New Roman"/>
              <a:cs typeface="Times New Roman"/>
              <a:sym typeface="Times New Roman"/>
            </a:endParaRPr>
          </a:p>
        </p:txBody>
      </p:sp>
      <p:sp>
        <p:nvSpPr>
          <p:cNvPr id="104" name="Google Shape;104;p1"/>
          <p:cNvSpPr/>
          <p:nvPr/>
        </p:nvSpPr>
        <p:spPr>
          <a:xfrm>
            <a:off x="153992" y="5095005"/>
            <a:ext cx="2845105" cy="830956"/>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Clr>
                <a:srgbClr val="C00000"/>
              </a:buClr>
              <a:buSzPts val="2400"/>
              <a:buFont typeface="Times New Roman"/>
              <a:buNone/>
            </a:pPr>
            <a:r>
              <a:rPr b="1" i="0" sz="2400" u="none" cap="none" strike="noStrike">
                <a:solidFill>
                  <a:srgbClr val="C00000"/>
                </a:solidFill>
                <a:latin typeface="Times New Roman"/>
                <a:ea typeface="Times New Roman"/>
                <a:cs typeface="Times New Roman"/>
                <a:sym typeface="Times New Roman"/>
              </a:rPr>
              <a:t>Rustamzoda Fitrat Muzafar</a:t>
            </a:r>
            <a:endParaRPr b="1" i="0" sz="2400" u="none" cap="none" strike="noStrike">
              <a:solidFill>
                <a:srgbClr val="C00000"/>
              </a:solidFill>
              <a:latin typeface="Times New Roman"/>
              <a:ea typeface="Times New Roman"/>
              <a:cs typeface="Times New Roman"/>
              <a:sym typeface="Times New Roman"/>
            </a:endParaRPr>
          </a:p>
        </p:txBody>
      </p:sp>
      <p:pic>
        <p:nvPicPr>
          <p:cNvPr descr="Picture background" id="105" name="Google Shape;105;p1"/>
          <p:cNvPicPr preferRelativeResize="0"/>
          <p:nvPr/>
        </p:nvPicPr>
        <p:blipFill rotWithShape="1">
          <a:blip r:embed="rId3">
            <a:alphaModFix/>
          </a:blip>
          <a:srcRect b="0" l="0" r="0" t="0"/>
          <a:stretch/>
        </p:blipFill>
        <p:spPr>
          <a:xfrm>
            <a:off x="490137" y="2198076"/>
            <a:ext cx="3171900" cy="2804596"/>
          </a:xfrm>
          <a:prstGeom prst="ellipse">
            <a:avLst/>
          </a:prstGeom>
          <a:noFill/>
          <a:ln cap="rnd" cmpd="sng" w="63500">
            <a:solidFill>
              <a:srgbClr val="333333"/>
            </a:solidFill>
            <a:prstDash val="solid"/>
            <a:round/>
            <a:headEnd len="sm" w="sm" type="none"/>
            <a:tailEnd len="sm" w="sm" type="none"/>
          </a:ln>
          <a:effectLst>
            <a:outerShdw blurRad="381000" sx="-80000" rotWithShape="0" dir="5400000" dist="292100" sy="-18000">
              <a:srgbClr val="000000">
                <a:alpha val="21568"/>
              </a:srgbClr>
            </a:outerShdw>
          </a:effectLst>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9" name="Shape 109"/>
        <p:cNvGrpSpPr/>
        <p:nvPr/>
      </p:nvGrpSpPr>
      <p:grpSpPr>
        <a:xfrm>
          <a:off x="0" y="0"/>
          <a:ext cx="0" cy="0"/>
          <a:chOff x="0" y="0"/>
          <a:chExt cx="0" cy="0"/>
        </a:xfrm>
      </p:grpSpPr>
      <p:sp>
        <p:nvSpPr>
          <p:cNvPr id="110" name="Google Shape;110;p2"/>
          <p:cNvSpPr/>
          <p:nvPr/>
        </p:nvSpPr>
        <p:spPr>
          <a:xfrm>
            <a:off x="4544378" y="2013439"/>
            <a:ext cx="4392488" cy="2804746"/>
          </a:xfrm>
          <a:prstGeom prst="roundRect">
            <a:avLst>
              <a:gd fmla="val 6141" name="adj"/>
            </a:avLst>
          </a:prstGeom>
          <a:solidFill>
            <a:srgbClr val="F2F2F2"/>
          </a:solidFill>
          <a:ln cap="flat" cmpd="sng" w="10000">
            <a:solidFill>
              <a:schemeClr val="accent5"/>
            </a:solidFill>
            <a:prstDash val="solid"/>
            <a:round/>
            <a:headEnd len="sm" w="sm" type="none"/>
            <a:tailEnd len="sm" w="sm" type="none"/>
          </a:ln>
          <a:effectLst>
            <a:outerShdw blurRad="76200" rotWithShape="0" dir="5400000" dist="50800">
              <a:srgbClr val="4E3B30">
                <a:alpha val="60000"/>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accent1"/>
              </a:buClr>
              <a:buSzPts val="2100"/>
              <a:buFont typeface="Noto Sans Symbols"/>
              <a:buNone/>
            </a:pPr>
            <a:r>
              <a:t/>
            </a:r>
            <a:endParaRPr b="1" i="0" sz="3000" u="none" cap="none" strike="noStrike">
              <a:solidFill>
                <a:srgbClr val="FF0000"/>
              </a:solidFill>
              <a:latin typeface="Times New Roman"/>
              <a:ea typeface="Times New Roman"/>
              <a:cs typeface="Times New Roman"/>
              <a:sym typeface="Times New Roman"/>
            </a:endParaRPr>
          </a:p>
          <a:p>
            <a:pPr indent="0" lvl="0" marL="0" marR="0" rtl="0" algn="ctr">
              <a:lnSpc>
                <a:spcPct val="100000"/>
              </a:lnSpc>
              <a:spcBef>
                <a:spcPts val="0"/>
              </a:spcBef>
              <a:spcAft>
                <a:spcPts val="0"/>
              </a:spcAft>
              <a:buClr>
                <a:schemeClr val="accent1"/>
              </a:buClr>
              <a:buSzPts val="2100"/>
              <a:buFont typeface="Noto Sans Symbols"/>
              <a:buNone/>
            </a:pPr>
            <a:r>
              <a:t/>
            </a:r>
            <a:endParaRPr b="1" i="0" sz="100" u="none" cap="none" strike="noStrike">
              <a:solidFill>
                <a:srgbClr val="FF0000"/>
              </a:solidFill>
              <a:latin typeface="Times New Roman"/>
              <a:ea typeface="Times New Roman"/>
              <a:cs typeface="Times New Roman"/>
              <a:sym typeface="Times New Roman"/>
            </a:endParaRPr>
          </a:p>
          <a:p>
            <a:pPr indent="0" lvl="0" marL="0" marR="0" rtl="0" algn="ctr">
              <a:lnSpc>
                <a:spcPct val="100000"/>
              </a:lnSpc>
              <a:spcBef>
                <a:spcPts val="0"/>
              </a:spcBef>
              <a:spcAft>
                <a:spcPts val="0"/>
              </a:spcAft>
              <a:buClr>
                <a:schemeClr val="accent1"/>
              </a:buClr>
              <a:buSzPts val="2100"/>
              <a:buFont typeface="Noto Sans Symbols"/>
              <a:buNone/>
            </a:pPr>
            <a:r>
              <a:rPr b="1" i="0" sz="3000" u="none" cap="none" strike="noStrike">
                <a:solidFill>
                  <a:srgbClr val="FF0000"/>
                </a:solidFill>
                <a:latin typeface="Times New Roman"/>
                <a:ea typeface="Times New Roman"/>
                <a:cs typeface="Times New Roman"/>
                <a:sym typeface="Times New Roman"/>
              </a:rPr>
              <a:t>Мавзӯъи: 8</a:t>
            </a:r>
            <a:endParaRPr/>
          </a:p>
          <a:p>
            <a:pPr indent="0" lvl="0" marL="0" marR="0" rtl="0" algn="ctr">
              <a:lnSpc>
                <a:spcPct val="100000"/>
              </a:lnSpc>
              <a:spcBef>
                <a:spcPts val="0"/>
              </a:spcBef>
              <a:spcAft>
                <a:spcPts val="0"/>
              </a:spcAft>
              <a:buClr>
                <a:schemeClr val="accent1"/>
              </a:buClr>
              <a:buSzPts val="2100"/>
              <a:buFont typeface="Noto Sans Symbols"/>
              <a:buNone/>
            </a:pPr>
            <a:r>
              <a:t/>
            </a:r>
            <a:endParaRPr b="1" i="0" sz="1000" u="none" cap="none" strike="noStrike">
              <a:solidFill>
                <a:srgbClr val="FF0000"/>
              </a:solidFill>
              <a:latin typeface="Times New Roman"/>
              <a:ea typeface="Times New Roman"/>
              <a:cs typeface="Times New Roman"/>
              <a:sym typeface="Times New Roman"/>
            </a:endParaRPr>
          </a:p>
          <a:p>
            <a:pPr indent="0" lvl="0" marL="0" marR="0" rtl="0" algn="ctr">
              <a:lnSpc>
                <a:spcPct val="100000"/>
              </a:lnSpc>
              <a:spcBef>
                <a:spcPts val="0"/>
              </a:spcBef>
              <a:spcAft>
                <a:spcPts val="0"/>
              </a:spcAft>
              <a:buClr>
                <a:schemeClr val="accent1"/>
              </a:buClr>
              <a:buSzPts val="2100"/>
              <a:buFont typeface="Noto Sans Symbols"/>
              <a:buNone/>
            </a:pPr>
            <a:r>
              <a:rPr b="1" i="0" sz="3000" u="none" cap="none" strike="noStrike">
                <a:solidFill>
                  <a:schemeClr val="dk1"/>
                </a:solidFill>
                <a:latin typeface="Times New Roman"/>
                <a:ea typeface="Times New Roman"/>
                <a:cs typeface="Times New Roman"/>
                <a:sym typeface="Times New Roman"/>
              </a:rPr>
              <a:t>Таҳлили ҳолати бозори меҳнат дар шароити имрӯзаи иқтисодиёт</a:t>
            </a:r>
            <a:endParaRPr/>
          </a:p>
          <a:p>
            <a:pPr indent="0" lvl="0" marL="0" marR="0" rtl="0" algn="ctr">
              <a:lnSpc>
                <a:spcPct val="150000"/>
              </a:lnSpc>
              <a:spcBef>
                <a:spcPts val="0"/>
              </a:spcBef>
              <a:spcAft>
                <a:spcPts val="0"/>
              </a:spcAft>
              <a:buNone/>
            </a:pPr>
            <a:r>
              <a:rPr b="1" i="0" sz="3200" u="none" cap="none" strike="noStrike">
                <a:solidFill>
                  <a:srgbClr val="FF0000"/>
                </a:solidFill>
                <a:latin typeface="Times New Roman"/>
                <a:ea typeface="Times New Roman"/>
                <a:cs typeface="Times New Roman"/>
                <a:sym typeface="Times New Roman"/>
              </a:rPr>
              <a:t>	</a:t>
            </a:r>
            <a:endParaRPr b="0" i="0" sz="2400" u="none" cap="none" strike="noStrike">
              <a:solidFill>
                <a:schemeClr val="dk1"/>
              </a:solidFill>
              <a:latin typeface="Times New Roman"/>
              <a:ea typeface="Times New Roman"/>
              <a:cs typeface="Times New Roman"/>
              <a:sym typeface="Times New Roman"/>
            </a:endParaRPr>
          </a:p>
          <a:p>
            <a:pPr indent="0" lvl="0" marL="0" marR="0" rtl="0" algn="ctr">
              <a:lnSpc>
                <a:spcPct val="100000"/>
              </a:lnSpc>
              <a:spcBef>
                <a:spcPts val="0"/>
              </a:spcBef>
              <a:spcAft>
                <a:spcPts val="0"/>
              </a:spcAft>
              <a:buClr>
                <a:schemeClr val="accent1"/>
              </a:buClr>
              <a:buSzPts val="1960"/>
              <a:buFont typeface="Noto Sans Symbols"/>
              <a:buNone/>
            </a:pPr>
            <a:r>
              <a:t/>
            </a:r>
            <a:endParaRPr b="1" i="0" sz="2800" u="none" cap="none" strike="noStrike">
              <a:solidFill>
                <a:srgbClr val="FF0000"/>
              </a:solidFill>
              <a:latin typeface="Times New Roman"/>
              <a:ea typeface="Times New Roman"/>
              <a:cs typeface="Times New Roman"/>
              <a:sym typeface="Times New Roman"/>
            </a:endParaRPr>
          </a:p>
        </p:txBody>
      </p:sp>
      <p:sp>
        <p:nvSpPr>
          <p:cNvPr id="111" name="Google Shape;111;p2"/>
          <p:cNvSpPr/>
          <p:nvPr/>
        </p:nvSpPr>
        <p:spPr>
          <a:xfrm>
            <a:off x="683568" y="5661248"/>
            <a:ext cx="3528392" cy="369291"/>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Clr>
                <a:schemeClr val="dk1"/>
              </a:buClr>
              <a:buSzPts val="1800"/>
              <a:buFont typeface="Times New Roman"/>
              <a:buNone/>
            </a:pPr>
            <a:r>
              <a:rPr b="1" i="1" sz="1800" u="none" cap="none" strike="noStrike">
                <a:solidFill>
                  <a:schemeClr val="dk1"/>
                </a:solidFill>
                <a:latin typeface="Times New Roman"/>
                <a:ea typeface="Times New Roman"/>
                <a:cs typeface="Times New Roman"/>
                <a:sym typeface="Times New Roman"/>
              </a:rPr>
              <a:t>Рустамзода Фитрат Музафар </a:t>
            </a:r>
            <a:endParaRPr b="1" i="1" sz="1800" u="none" cap="none" strike="noStrike">
              <a:solidFill>
                <a:schemeClr val="dk1"/>
              </a:solidFill>
              <a:latin typeface="Times New Roman"/>
              <a:ea typeface="Times New Roman"/>
              <a:cs typeface="Times New Roman"/>
              <a:sym typeface="Times New Roman"/>
            </a:endParaRPr>
          </a:p>
        </p:txBody>
      </p:sp>
      <p:pic>
        <p:nvPicPr>
          <p:cNvPr descr="Picture background" id="112" name="Google Shape;112;p2"/>
          <p:cNvPicPr preferRelativeResize="0"/>
          <p:nvPr/>
        </p:nvPicPr>
        <p:blipFill rotWithShape="1">
          <a:blip r:embed="rId3">
            <a:alphaModFix/>
          </a:blip>
          <a:srcRect b="0" l="0" r="0" t="0"/>
          <a:stretch/>
        </p:blipFill>
        <p:spPr>
          <a:xfrm>
            <a:off x="310708" y="2013439"/>
            <a:ext cx="4138200" cy="2910253"/>
          </a:xfrm>
          <a:prstGeom prst="roundRect">
            <a:avLst>
              <a:gd fmla="val 8594" name="adj"/>
            </a:avLst>
          </a:prstGeom>
          <a:solidFill>
            <a:srgbClr val="ECECEC"/>
          </a:solidFill>
          <a:ln>
            <a:noFill/>
          </a:ln>
          <a:effectLst>
            <a:reflection blurRad="0" dir="5400000" dist="5000" endA="0" endPos="28000" kx="0" rotWithShape="0" algn="bl" stA="38000" stPos="0" sy="-100000" ky="0"/>
          </a:effectLst>
        </p:spPr>
      </p:pic>
      <p:sp>
        <p:nvSpPr>
          <p:cNvPr id="113" name="Google Shape;113;p2"/>
          <p:cNvSpPr txBox="1"/>
          <p:nvPr>
            <p:ph type="ctrTitle"/>
          </p:nvPr>
        </p:nvSpPr>
        <p:spPr>
          <a:xfrm>
            <a:off x="1017676" y="193281"/>
            <a:ext cx="7543800" cy="507522"/>
          </a:xfrm>
          <a:prstGeom prst="rect">
            <a:avLst/>
          </a:prstGeom>
          <a:noFill/>
          <a:ln>
            <a:noFill/>
          </a:ln>
        </p:spPr>
        <p:txBody>
          <a:bodyPr anchorCtr="0" anchor="b" bIns="45700" lIns="91425" spcFirstLastPara="1" rIns="91425" wrap="square" tIns="45700">
            <a:normAutofit/>
          </a:bodyPr>
          <a:lstStyle/>
          <a:p>
            <a:pPr indent="0" lvl="0" marL="0" rtl="0" algn="l">
              <a:lnSpc>
                <a:spcPct val="85000"/>
              </a:lnSpc>
              <a:spcBef>
                <a:spcPts val="0"/>
              </a:spcBef>
              <a:spcAft>
                <a:spcPts val="0"/>
              </a:spcAft>
              <a:buClr>
                <a:srgbClr val="262626"/>
              </a:buClr>
              <a:buSzPts val="3200"/>
              <a:buFont typeface="Times New Roman"/>
              <a:buNone/>
            </a:pPr>
            <a:r>
              <a:rPr sz="3200">
                <a:latin typeface="Times New Roman"/>
                <a:ea typeface="Times New Roman"/>
                <a:cs typeface="Times New Roman"/>
                <a:sym typeface="Times New Roman"/>
              </a:rPr>
              <a:t>Донишгоҳи давлатии тиҷорати Тоҷикистон</a:t>
            </a:r>
            <a:endParaRPr sz="3200">
              <a:latin typeface="Times New Roman"/>
              <a:ea typeface="Times New Roman"/>
              <a:cs typeface="Times New Roman"/>
              <a:sym typeface="Times New Roman"/>
            </a:endParaRPr>
          </a:p>
        </p:txBody>
      </p:sp>
      <p:sp>
        <p:nvSpPr>
          <p:cNvPr id="114" name="Google Shape;114;p2"/>
          <p:cNvSpPr txBox="1"/>
          <p:nvPr/>
        </p:nvSpPr>
        <p:spPr>
          <a:xfrm>
            <a:off x="1017676" y="1101769"/>
            <a:ext cx="7543800" cy="660172"/>
          </a:xfrm>
          <a:prstGeom prst="rect">
            <a:avLst/>
          </a:prstGeom>
          <a:noFill/>
          <a:ln>
            <a:noFill/>
          </a:ln>
        </p:spPr>
        <p:txBody>
          <a:bodyPr anchorCtr="0" anchor="b" bIns="45700" lIns="91425" spcFirstLastPara="1" rIns="91425" wrap="square" tIns="45700">
            <a:normAutofit fontScale="25000" lnSpcReduction="20000"/>
          </a:bodyPr>
          <a:lstStyle/>
          <a:p>
            <a:pPr indent="0" lvl="0" marL="0" marR="0" rtl="0" algn="ctr">
              <a:lnSpc>
                <a:spcPct val="170000"/>
              </a:lnSpc>
              <a:spcBef>
                <a:spcPts val="0"/>
              </a:spcBef>
              <a:spcAft>
                <a:spcPts val="0"/>
              </a:spcAft>
              <a:buClr>
                <a:srgbClr val="262626"/>
              </a:buClr>
              <a:buSzPct val="100000"/>
              <a:buFont typeface="Times New Roman"/>
              <a:buNone/>
            </a:pPr>
            <a:r>
              <a:rPr b="1" i="0" sz="8000" u="none" cap="none" strike="noStrike">
                <a:solidFill>
                  <a:srgbClr val="262626"/>
                </a:solidFill>
                <a:latin typeface="Times New Roman"/>
                <a:ea typeface="Times New Roman"/>
                <a:cs typeface="Times New Roman"/>
                <a:sym typeface="Times New Roman"/>
              </a:rPr>
              <a:t>Номи курс: Самтҳои асосии рушди сармояи инсонӣ дар шароити иқтисоди рақамӣ дар Ҷумҳурии Тоҷикистон</a:t>
            </a:r>
            <a:endParaRPr b="1" i="0" sz="3200" u="none" cap="none" strike="noStrike">
              <a:solidFill>
                <a:srgbClr val="262626"/>
              </a:solidFill>
              <a:latin typeface="Times New Roman"/>
              <a:ea typeface="Times New Roman"/>
              <a:cs typeface="Times New Roman"/>
              <a:sym typeface="Times New Roman"/>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8" name="Shape 118"/>
        <p:cNvGrpSpPr/>
        <p:nvPr/>
      </p:nvGrpSpPr>
      <p:grpSpPr>
        <a:xfrm>
          <a:off x="0" y="0"/>
          <a:ext cx="0" cy="0"/>
          <a:chOff x="0" y="0"/>
          <a:chExt cx="0" cy="0"/>
        </a:xfrm>
      </p:grpSpPr>
      <p:sp>
        <p:nvSpPr>
          <p:cNvPr id="119" name="Google Shape;119;p3"/>
          <p:cNvSpPr txBox="1"/>
          <p:nvPr>
            <p:ph type="ctrTitle"/>
          </p:nvPr>
        </p:nvSpPr>
        <p:spPr>
          <a:xfrm>
            <a:off x="251520" y="413238"/>
            <a:ext cx="8640960" cy="495482"/>
          </a:xfrm>
          <a:prstGeom prst="rect">
            <a:avLst/>
          </a:prstGeom>
          <a:noFill/>
          <a:ln>
            <a:noFill/>
          </a:ln>
        </p:spPr>
        <p:txBody>
          <a:bodyPr anchorCtr="0" anchor="t" bIns="45700" lIns="91425" spcFirstLastPara="1" rIns="91425" wrap="square" tIns="45700">
            <a:normAutofit fontScale="90000"/>
          </a:bodyPr>
          <a:lstStyle/>
          <a:p>
            <a:pPr indent="0" lvl="0" marL="0" rtl="0" algn="ctr">
              <a:lnSpc>
                <a:spcPct val="85000"/>
              </a:lnSpc>
              <a:spcBef>
                <a:spcPts val="0"/>
              </a:spcBef>
              <a:spcAft>
                <a:spcPts val="0"/>
              </a:spcAft>
              <a:buClr>
                <a:schemeClr val="dk2"/>
              </a:buClr>
              <a:buSzPct val="100000"/>
              <a:buFont typeface="Times New Roman"/>
              <a:buNone/>
            </a:pPr>
            <a:r>
              <a:rPr b="1" sz="3100">
                <a:latin typeface="Times New Roman"/>
                <a:ea typeface="Times New Roman"/>
                <a:cs typeface="Times New Roman"/>
                <a:sym typeface="Times New Roman"/>
              </a:rPr>
              <a:t>НАҚШАИ ЛЕКСИЯ</a:t>
            </a:r>
            <a:br>
              <a:rPr/>
            </a:br>
            <a:endParaRPr>
              <a:latin typeface="Times"/>
              <a:ea typeface="Times"/>
              <a:cs typeface="Times"/>
              <a:sym typeface="Times"/>
            </a:endParaRPr>
          </a:p>
        </p:txBody>
      </p:sp>
      <p:sp>
        <p:nvSpPr>
          <p:cNvPr id="120" name="Google Shape;120;p3"/>
          <p:cNvSpPr/>
          <p:nvPr/>
        </p:nvSpPr>
        <p:spPr>
          <a:xfrm>
            <a:off x="431540" y="908719"/>
            <a:ext cx="8280920" cy="5070049"/>
          </a:xfrm>
          <a:prstGeom prst="rect">
            <a:avLst/>
          </a:prstGeom>
          <a:solidFill>
            <a:srgbClr val="F2F2F2"/>
          </a:solidFill>
          <a:ln cap="flat" cmpd="sng" w="25400">
            <a:solidFill>
              <a:srgbClr val="AF7621"/>
            </a:solidFill>
            <a:prstDash val="solid"/>
            <a:round/>
            <a:headEnd len="sm" w="sm" type="none"/>
            <a:tailEnd len="sm" w="sm" type="none"/>
          </a:ln>
        </p:spPr>
        <p:txBody>
          <a:bodyPr anchorCtr="0" anchor="ctr" bIns="45700" lIns="91425" spcFirstLastPara="1" rIns="91425" wrap="square" tIns="45700">
            <a:noAutofit/>
          </a:bodyPr>
          <a:lstStyle/>
          <a:p>
            <a:pPr indent="-457200" lvl="0" marL="457200" marR="0" rtl="0" algn="ctr">
              <a:lnSpc>
                <a:spcPct val="150000"/>
              </a:lnSpc>
              <a:spcBef>
                <a:spcPts val="0"/>
              </a:spcBef>
              <a:spcAft>
                <a:spcPts val="0"/>
              </a:spcAft>
              <a:buClr>
                <a:srgbClr val="FF0000"/>
              </a:buClr>
              <a:buSzPts val="2400"/>
              <a:buFont typeface="Times New Roman"/>
              <a:buAutoNum type="arabicPeriod"/>
            </a:pPr>
            <a:r>
              <a:rPr b="1" i="0" sz="2400" u="none" cap="none" strike="noStrike">
                <a:solidFill>
                  <a:srgbClr val="FF0000"/>
                </a:solidFill>
                <a:latin typeface="Times New Roman"/>
                <a:ea typeface="Times New Roman"/>
                <a:cs typeface="Times New Roman"/>
                <a:sym typeface="Times New Roman"/>
              </a:rPr>
              <a:t>Муқаддима</a:t>
            </a:r>
            <a:endParaRPr/>
          </a:p>
          <a:p>
            <a:pPr indent="0" lvl="0" marL="0" marR="0" rtl="0" algn="just">
              <a:lnSpc>
                <a:spcPct val="150000"/>
              </a:lnSpc>
              <a:spcBef>
                <a:spcPts val="0"/>
              </a:spcBef>
              <a:spcAft>
                <a:spcPts val="0"/>
              </a:spcAft>
              <a:buNone/>
            </a:pPr>
            <a:r>
              <a:rPr b="0" i="0" sz="2400" u="none" cap="none" strike="noStrike">
                <a:solidFill>
                  <a:schemeClr val="dk1"/>
                </a:solidFill>
                <a:latin typeface="Times New Roman"/>
                <a:ea typeface="Times New Roman"/>
                <a:cs typeface="Times New Roman"/>
                <a:sym typeface="Times New Roman"/>
              </a:rPr>
              <a:t>8.1. Моҳияти ва мафҳуми бозори меҳнат дар шароити муосири иқтисодиёт</a:t>
            </a:r>
            <a:endParaRPr b="0" i="0" sz="2400" u="none" cap="none" strike="noStrike">
              <a:solidFill>
                <a:schemeClr val="dk1"/>
              </a:solidFill>
              <a:latin typeface="Times New Roman"/>
              <a:ea typeface="Times New Roman"/>
              <a:cs typeface="Times New Roman"/>
              <a:sym typeface="Times New Roman"/>
            </a:endParaRPr>
          </a:p>
          <a:p>
            <a:pPr indent="0" lvl="0" marL="0" marR="0" rtl="0" algn="just">
              <a:lnSpc>
                <a:spcPct val="150000"/>
              </a:lnSpc>
              <a:spcBef>
                <a:spcPts val="0"/>
              </a:spcBef>
              <a:spcAft>
                <a:spcPts val="0"/>
              </a:spcAft>
              <a:buNone/>
            </a:pPr>
            <a:r>
              <a:rPr b="0" i="0" sz="2400" u="none" cap="none" strike="noStrike">
                <a:solidFill>
                  <a:schemeClr val="dk1"/>
                </a:solidFill>
                <a:latin typeface="Times New Roman"/>
                <a:ea typeface="Times New Roman"/>
                <a:cs typeface="Times New Roman"/>
                <a:sym typeface="Times New Roman"/>
              </a:rPr>
              <a:t>8.2. Омилҳои асосии таъсиррасон ба рушди бозори меҳнат дар Ҷумҳурии Тоҷикистон </a:t>
            </a:r>
            <a:endParaRPr b="0" i="0" sz="2400" u="none" cap="none" strike="noStrike">
              <a:solidFill>
                <a:schemeClr val="dk1"/>
              </a:solidFill>
              <a:latin typeface="Times New Roman"/>
              <a:ea typeface="Times New Roman"/>
              <a:cs typeface="Times New Roman"/>
              <a:sym typeface="Times New Roman"/>
            </a:endParaRPr>
          </a:p>
          <a:p>
            <a:pPr indent="0" lvl="0" marL="0" marR="0" rtl="0" algn="just">
              <a:lnSpc>
                <a:spcPct val="150000"/>
              </a:lnSpc>
              <a:spcBef>
                <a:spcPts val="0"/>
              </a:spcBef>
              <a:spcAft>
                <a:spcPts val="0"/>
              </a:spcAft>
              <a:buNone/>
            </a:pPr>
            <a:r>
              <a:rPr b="0" i="0" sz="2400" u="none" cap="none" strike="noStrike">
                <a:solidFill>
                  <a:schemeClr val="dk1"/>
                </a:solidFill>
                <a:latin typeface="Times New Roman"/>
                <a:ea typeface="Times New Roman"/>
                <a:cs typeface="Times New Roman"/>
                <a:sym typeface="Times New Roman"/>
              </a:rPr>
              <a:t>8.3. Тамоюл ва хусусиятҳои асосии бозори меҳнати Ҷумҳурии Тоҷикистон дар шароити имрӯзаи иқтисодиёт</a:t>
            </a:r>
            <a:endParaRPr b="0" i="0" sz="2400" u="none" cap="none" strike="noStrike">
              <a:solidFill>
                <a:schemeClr val="dk1"/>
              </a:solidFill>
              <a:latin typeface="Times New Roman"/>
              <a:ea typeface="Times New Roman"/>
              <a:cs typeface="Times New Roman"/>
              <a:sym typeface="Times New Roman"/>
            </a:endParaRPr>
          </a:p>
          <a:p>
            <a:pPr indent="0" lvl="0" marL="0" marR="0" rtl="0" algn="ctr">
              <a:lnSpc>
                <a:spcPct val="150000"/>
              </a:lnSpc>
              <a:spcBef>
                <a:spcPts val="0"/>
              </a:spcBef>
              <a:spcAft>
                <a:spcPts val="0"/>
              </a:spcAft>
              <a:buNone/>
            </a:pPr>
            <a:r>
              <a:rPr b="1" i="0" sz="2400" u="none" cap="none" strike="noStrike">
                <a:solidFill>
                  <a:srgbClr val="FF0000"/>
                </a:solidFill>
                <a:latin typeface="Times New Roman"/>
                <a:ea typeface="Times New Roman"/>
                <a:cs typeface="Times New Roman"/>
                <a:sym typeface="Times New Roman"/>
              </a:rPr>
              <a:t>2. Хулоса</a:t>
            </a:r>
            <a:endParaRPr b="0" i="0" sz="2400" u="none" cap="none" strike="noStrike">
              <a:solidFill>
                <a:srgbClr val="FF0000"/>
              </a:solidFill>
              <a:latin typeface="Times New Roman"/>
              <a:ea typeface="Times New Roman"/>
              <a:cs typeface="Times New Roman"/>
              <a:sym typeface="Times New Roman"/>
            </a:endParaRPr>
          </a:p>
          <a:p>
            <a:pPr indent="0" lvl="0" marL="0" marR="0" rtl="0" algn="l">
              <a:lnSpc>
                <a:spcPct val="150000"/>
              </a:lnSpc>
              <a:spcBef>
                <a:spcPts val="0"/>
              </a:spcBef>
              <a:spcAft>
                <a:spcPts val="0"/>
              </a:spcAft>
              <a:buNone/>
            </a:pPr>
            <a:r>
              <a:rPr b="0" i="0" sz="2400" u="none" cap="none" strike="noStrike">
                <a:solidFill>
                  <a:schemeClr val="dk1"/>
                </a:solidFill>
                <a:latin typeface="Times New Roman"/>
                <a:ea typeface="Times New Roman"/>
                <a:cs typeface="Times New Roman"/>
                <a:sym typeface="Times New Roman"/>
              </a:rPr>
              <a:t>Ҷамъбасти мавзуъ. </a:t>
            </a:r>
            <a:endParaRPr b="0" i="0" sz="1800" u="none" cap="none" strike="noStrike">
              <a:solidFill>
                <a:schemeClr val="dk1"/>
              </a:solidFill>
              <a:latin typeface="Calibri"/>
              <a:ea typeface="Calibri"/>
              <a:cs typeface="Calibri"/>
              <a:sym typeface="Calibri"/>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4" name="Shape 124"/>
        <p:cNvGrpSpPr/>
        <p:nvPr/>
      </p:nvGrpSpPr>
      <p:grpSpPr>
        <a:xfrm>
          <a:off x="0" y="0"/>
          <a:ext cx="0" cy="0"/>
          <a:chOff x="0" y="0"/>
          <a:chExt cx="0" cy="0"/>
        </a:xfrm>
      </p:grpSpPr>
      <p:sp>
        <p:nvSpPr>
          <p:cNvPr id="125" name="Google Shape;125;p4"/>
          <p:cNvSpPr txBox="1"/>
          <p:nvPr>
            <p:ph idx="1" type="body"/>
          </p:nvPr>
        </p:nvSpPr>
        <p:spPr>
          <a:xfrm>
            <a:off x="323528" y="332656"/>
            <a:ext cx="8568952" cy="6336704"/>
          </a:xfrm>
          <a:prstGeom prst="rect">
            <a:avLst/>
          </a:prstGeom>
          <a:noFill/>
          <a:ln>
            <a:noFill/>
          </a:ln>
        </p:spPr>
        <p:txBody>
          <a:bodyPr anchorCtr="0" anchor="t" bIns="45700" lIns="91425" spcFirstLastPara="1" rIns="91425" wrap="square" tIns="45700">
            <a:normAutofit/>
          </a:bodyPr>
          <a:lstStyle/>
          <a:p>
            <a:pPr indent="342900" lvl="0" marL="0" rtl="0" algn="ctr">
              <a:lnSpc>
                <a:spcPct val="90000"/>
              </a:lnSpc>
              <a:spcBef>
                <a:spcPts val="0"/>
              </a:spcBef>
              <a:spcAft>
                <a:spcPts val="0"/>
              </a:spcAft>
              <a:buSzPts val="2240"/>
              <a:buNone/>
            </a:pPr>
            <a:r>
              <a:t/>
            </a:r>
            <a:endParaRPr b="1">
              <a:latin typeface="Times New Roman"/>
              <a:ea typeface="Times New Roman"/>
              <a:cs typeface="Times New Roman"/>
              <a:sym typeface="Times New Roman"/>
            </a:endParaRPr>
          </a:p>
          <a:p>
            <a:pPr indent="342900" lvl="0" marL="0" rtl="0" algn="ctr">
              <a:lnSpc>
                <a:spcPct val="90000"/>
              </a:lnSpc>
              <a:spcBef>
                <a:spcPts val="0"/>
              </a:spcBef>
              <a:spcAft>
                <a:spcPts val="0"/>
              </a:spcAft>
              <a:buSzPts val="2240"/>
              <a:buNone/>
            </a:pPr>
            <a:r>
              <a:t/>
            </a:r>
            <a:endParaRPr b="1" sz="2400">
              <a:latin typeface="Times New Roman"/>
              <a:ea typeface="Times New Roman"/>
              <a:cs typeface="Times New Roman"/>
              <a:sym typeface="Times New Roman"/>
            </a:endParaRPr>
          </a:p>
          <a:p>
            <a:pPr indent="342900" lvl="0" marL="0" rtl="0" algn="ctr">
              <a:lnSpc>
                <a:spcPct val="90000"/>
              </a:lnSpc>
              <a:spcBef>
                <a:spcPts val="0"/>
              </a:spcBef>
              <a:spcAft>
                <a:spcPts val="0"/>
              </a:spcAft>
              <a:buSzPts val="2240"/>
              <a:buNone/>
            </a:pPr>
            <a:r>
              <a:rPr b="1" sz="2400">
                <a:solidFill>
                  <a:srgbClr val="FF0000"/>
                </a:solidFill>
                <a:latin typeface="Times New Roman"/>
                <a:ea typeface="Times New Roman"/>
                <a:cs typeface="Times New Roman"/>
                <a:sym typeface="Times New Roman"/>
              </a:rPr>
              <a:t>Мақсади лексия:</a:t>
            </a:r>
            <a:endParaRPr/>
          </a:p>
          <a:p>
            <a:pPr indent="342900" lvl="0" marL="0" rtl="0" algn="just">
              <a:lnSpc>
                <a:spcPct val="90000"/>
              </a:lnSpc>
              <a:spcBef>
                <a:spcPts val="0"/>
              </a:spcBef>
              <a:spcAft>
                <a:spcPts val="0"/>
              </a:spcAft>
              <a:buSzPts val="2240"/>
              <a:buNone/>
            </a:pPr>
            <a:r>
              <a:t/>
            </a:r>
            <a:endParaRPr/>
          </a:p>
          <a:p>
            <a:pPr indent="-323000" lvl="0" marL="450000" rtl="0" algn="just">
              <a:lnSpc>
                <a:spcPct val="150000"/>
              </a:lnSpc>
              <a:spcBef>
                <a:spcPts val="0"/>
              </a:spcBef>
              <a:spcAft>
                <a:spcPts val="0"/>
              </a:spcAft>
              <a:buSzPts val="2000"/>
              <a:buNone/>
            </a:pPr>
            <a:r>
              <a:t/>
            </a:r>
            <a:endParaRPr>
              <a:solidFill>
                <a:schemeClr val="dk1"/>
              </a:solidFill>
              <a:latin typeface="Times New Roman"/>
              <a:ea typeface="Times New Roman"/>
              <a:cs typeface="Times New Roman"/>
              <a:sym typeface="Times New Roman"/>
            </a:endParaRPr>
          </a:p>
          <a:p>
            <a:pPr indent="-450000" lvl="0" marL="450000" rtl="0" algn="just">
              <a:lnSpc>
                <a:spcPct val="150000"/>
              </a:lnSpc>
              <a:spcBef>
                <a:spcPts val="0"/>
              </a:spcBef>
              <a:spcAft>
                <a:spcPts val="0"/>
              </a:spcAft>
              <a:buSzPts val="2000"/>
              <a:buChar char=" "/>
            </a:pPr>
            <a:r>
              <a:rPr>
                <a:solidFill>
                  <a:schemeClr val="dk1"/>
                </a:solidFill>
                <a:latin typeface="Times New Roman"/>
                <a:ea typeface="Times New Roman"/>
                <a:cs typeface="Times New Roman"/>
                <a:sym typeface="Times New Roman"/>
              </a:rPr>
              <a:t>Бозори меҳнат, омилҳо ва принсипҳои асосии бозори меҳнат, рушди сармояи инсонӣ ва рушди бозор, бозор хусусиятҳои асосии он, нақши сармояи инсонӣ дар иқтисодиёт, сармояи инсонӣ ва омилҳои таъсиргузор дар шароити муосир, таҳлили ҳолати воқеии бозор дар иқтисодиёти имрӯза.</a:t>
            </a:r>
            <a:endParaRPr>
              <a:solidFill>
                <a:schemeClr val="dk1"/>
              </a:solidFill>
              <a:latin typeface="Times New Roman"/>
              <a:ea typeface="Times New Roman"/>
              <a:cs typeface="Times New Roman"/>
              <a:sym typeface="Times New Roman"/>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9" name="Shape 129"/>
        <p:cNvGrpSpPr/>
        <p:nvPr/>
      </p:nvGrpSpPr>
      <p:grpSpPr>
        <a:xfrm>
          <a:off x="0" y="0"/>
          <a:ext cx="0" cy="0"/>
          <a:chOff x="0" y="0"/>
          <a:chExt cx="0" cy="0"/>
        </a:xfrm>
      </p:grpSpPr>
      <p:sp>
        <p:nvSpPr>
          <p:cNvPr id="130" name="Google Shape;130;p5"/>
          <p:cNvSpPr txBox="1"/>
          <p:nvPr>
            <p:ph idx="1" type="body"/>
          </p:nvPr>
        </p:nvSpPr>
        <p:spPr>
          <a:xfrm>
            <a:off x="169051" y="219808"/>
            <a:ext cx="8884220" cy="5908430"/>
          </a:xfrm>
          <a:prstGeom prst="rect">
            <a:avLst/>
          </a:prstGeom>
          <a:noFill/>
          <a:ln>
            <a:noFill/>
          </a:ln>
        </p:spPr>
        <p:txBody>
          <a:bodyPr anchorCtr="0" anchor="t" bIns="45700" lIns="91425" spcFirstLastPara="1" rIns="91425" wrap="square" tIns="45700">
            <a:normAutofit/>
          </a:bodyPr>
          <a:lstStyle/>
          <a:p>
            <a:pPr indent="-85090" lvl="0" marL="91440" rtl="0" algn="ctr">
              <a:lnSpc>
                <a:spcPct val="90000"/>
              </a:lnSpc>
              <a:spcBef>
                <a:spcPts val="1200"/>
              </a:spcBef>
              <a:spcAft>
                <a:spcPts val="0"/>
              </a:spcAft>
              <a:buSzPts val="100"/>
              <a:buNone/>
            </a:pPr>
            <a:r>
              <a:t/>
            </a:r>
            <a:endParaRPr b="1" sz="100">
              <a:latin typeface="Times New Roman"/>
              <a:ea typeface="Times New Roman"/>
              <a:cs typeface="Times New Roman"/>
              <a:sym typeface="Times New Roman"/>
            </a:endParaRPr>
          </a:p>
          <a:p>
            <a:pPr indent="-152400" lvl="0" marL="91440" rtl="0" algn="ctr">
              <a:lnSpc>
                <a:spcPct val="100000"/>
              </a:lnSpc>
              <a:spcBef>
                <a:spcPts val="1400"/>
              </a:spcBef>
              <a:spcAft>
                <a:spcPts val="0"/>
              </a:spcAft>
              <a:buSzPts val="2400"/>
              <a:buChar char=" "/>
            </a:pPr>
            <a:r>
              <a:rPr b="1" sz="2400">
                <a:solidFill>
                  <a:srgbClr val="FF0000"/>
                </a:solidFill>
                <a:latin typeface="Times New Roman"/>
                <a:ea typeface="Times New Roman"/>
                <a:cs typeface="Times New Roman"/>
                <a:sym typeface="Times New Roman"/>
              </a:rPr>
              <a:t> Моҳияти ва мафҳуми бозори меҳнат дар шароити муосири иқтисодиёт</a:t>
            </a:r>
            <a:endParaRPr/>
          </a:p>
          <a:p>
            <a:pPr indent="-21589" lvl="0" marL="91440" rtl="0" algn="ctr">
              <a:lnSpc>
                <a:spcPct val="90000"/>
              </a:lnSpc>
              <a:spcBef>
                <a:spcPts val="1400"/>
              </a:spcBef>
              <a:spcAft>
                <a:spcPts val="0"/>
              </a:spcAft>
              <a:buSzPts val="1100"/>
              <a:buNone/>
            </a:pPr>
            <a:r>
              <a:t/>
            </a:r>
            <a:endParaRPr sz="1100">
              <a:solidFill>
                <a:srgbClr val="FF0000"/>
              </a:solidFill>
              <a:latin typeface="Times New Roman"/>
              <a:ea typeface="Times New Roman"/>
              <a:cs typeface="Times New Roman"/>
              <a:sym typeface="Times New Roman"/>
            </a:endParaRPr>
          </a:p>
          <a:p>
            <a:pPr indent="-450000" lvl="0" marL="450000" rtl="0" algn="just">
              <a:lnSpc>
                <a:spcPct val="150000"/>
              </a:lnSpc>
              <a:spcBef>
                <a:spcPts val="200"/>
              </a:spcBef>
              <a:spcAft>
                <a:spcPts val="0"/>
              </a:spcAft>
              <a:buSzPts val="2000"/>
              <a:buChar char=" "/>
            </a:pPr>
            <a:r>
              <a:t/>
            </a:r>
            <a:endParaRPr>
              <a:solidFill>
                <a:schemeClr val="dk1"/>
              </a:solidFill>
              <a:latin typeface="Times New Roman"/>
              <a:ea typeface="Times New Roman"/>
              <a:cs typeface="Times New Roman"/>
              <a:sym typeface="Times New Roman"/>
            </a:endParaRPr>
          </a:p>
          <a:p>
            <a:pPr indent="-450000" lvl="0" marL="450000" rtl="0" algn="just">
              <a:lnSpc>
                <a:spcPct val="150000"/>
              </a:lnSpc>
              <a:spcBef>
                <a:spcPts val="200"/>
              </a:spcBef>
              <a:spcAft>
                <a:spcPts val="0"/>
              </a:spcAft>
              <a:buSzPts val="2000"/>
              <a:buChar char=" "/>
            </a:pPr>
            <a:r>
              <a:rPr>
                <a:solidFill>
                  <a:schemeClr val="dk1"/>
                </a:solidFill>
                <a:latin typeface="Times New Roman"/>
                <a:ea typeface="Times New Roman"/>
                <a:cs typeface="Times New Roman"/>
                <a:sym typeface="Times New Roman"/>
              </a:rPr>
              <a:t>Дар ҳолати гузариш ба иқтисодиёт ва намуди сифатан нави муносибатҳои иҷтимоию иқтисодӣ яке аз масъалаи мубрам дар истифоданамоии самаранок омилиҳои истеҳсолӣ гардидааст. Дар шароити муосир яке аз омилҳои асосӣ, ки ба сифат ва рушди иқтисодӣ таъсир мерасонад, омили меҳнат ҳисобида мешавад.</a:t>
            </a:r>
            <a:endParaRPr sz="2400">
              <a:solidFill>
                <a:schemeClr val="dk1"/>
              </a:solidFill>
              <a:latin typeface="Times New Roman"/>
              <a:ea typeface="Times New Roman"/>
              <a:cs typeface="Times New Roman"/>
              <a:sym typeface="Times New Roman"/>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4" name="Shape 134"/>
        <p:cNvGrpSpPr/>
        <p:nvPr/>
      </p:nvGrpSpPr>
      <p:grpSpPr>
        <a:xfrm>
          <a:off x="0" y="0"/>
          <a:ext cx="0" cy="0"/>
          <a:chOff x="0" y="0"/>
          <a:chExt cx="0" cy="0"/>
        </a:xfrm>
      </p:grpSpPr>
      <p:sp>
        <p:nvSpPr>
          <p:cNvPr id="135" name="Google Shape;135;p6"/>
          <p:cNvSpPr txBox="1"/>
          <p:nvPr>
            <p:ph idx="1" type="body"/>
          </p:nvPr>
        </p:nvSpPr>
        <p:spPr>
          <a:xfrm>
            <a:off x="107504" y="167054"/>
            <a:ext cx="8884220" cy="6128238"/>
          </a:xfrm>
          <a:prstGeom prst="rect">
            <a:avLst/>
          </a:prstGeom>
          <a:noFill/>
          <a:ln>
            <a:noFill/>
          </a:ln>
        </p:spPr>
        <p:txBody>
          <a:bodyPr anchorCtr="0" anchor="t" bIns="45700" lIns="91425" spcFirstLastPara="1" rIns="91425" wrap="square" tIns="45700">
            <a:normAutofit/>
          </a:bodyPr>
          <a:lstStyle/>
          <a:p>
            <a:pPr indent="-85090" lvl="0" marL="91440" rtl="0" algn="ctr">
              <a:lnSpc>
                <a:spcPct val="90000"/>
              </a:lnSpc>
              <a:spcBef>
                <a:spcPts val="1200"/>
              </a:spcBef>
              <a:spcAft>
                <a:spcPts val="0"/>
              </a:spcAft>
              <a:buSzPts val="100"/>
              <a:buNone/>
            </a:pPr>
            <a:r>
              <a:t/>
            </a:r>
            <a:endParaRPr b="1" sz="100">
              <a:solidFill>
                <a:srgbClr val="FF0000"/>
              </a:solidFill>
              <a:latin typeface="Times New Roman"/>
              <a:ea typeface="Times New Roman"/>
              <a:cs typeface="Times New Roman"/>
              <a:sym typeface="Times New Roman"/>
            </a:endParaRPr>
          </a:p>
          <a:p>
            <a:pPr indent="-152400" lvl="0" marL="91440" rtl="0" algn="ctr">
              <a:lnSpc>
                <a:spcPct val="100000"/>
              </a:lnSpc>
              <a:spcBef>
                <a:spcPts val="1400"/>
              </a:spcBef>
              <a:spcAft>
                <a:spcPts val="0"/>
              </a:spcAft>
              <a:buSzPts val="2400"/>
              <a:buChar char=" "/>
            </a:pPr>
            <a:r>
              <a:rPr b="1" sz="2400">
                <a:solidFill>
                  <a:srgbClr val="FF0000"/>
                </a:solidFill>
                <a:latin typeface="Times New Roman"/>
                <a:ea typeface="Times New Roman"/>
                <a:cs typeface="Times New Roman"/>
                <a:sym typeface="Times New Roman"/>
              </a:rPr>
              <a:t>Моҳияти ва мафҳуми бозори меҳнат дар шароити муосири иқтисодиёт</a:t>
            </a:r>
            <a:endParaRPr/>
          </a:p>
          <a:p>
            <a:pPr indent="-152400" lvl="0" marL="91440" rtl="0" algn="ctr">
              <a:lnSpc>
                <a:spcPct val="90000"/>
              </a:lnSpc>
              <a:spcBef>
                <a:spcPts val="1400"/>
              </a:spcBef>
              <a:spcAft>
                <a:spcPts val="0"/>
              </a:spcAft>
              <a:buSzPts val="2400"/>
              <a:buChar char=" "/>
            </a:pPr>
            <a:r>
              <a:rPr sz="2400">
                <a:latin typeface="Times New Roman"/>
                <a:ea typeface="Times New Roman"/>
                <a:cs typeface="Times New Roman"/>
                <a:sym typeface="Times New Roman"/>
              </a:rPr>
              <a:t>	</a:t>
            </a:r>
            <a:endParaRPr/>
          </a:p>
          <a:p>
            <a:pPr indent="-443650" lvl="0" marL="450000" rtl="0" algn="just">
              <a:lnSpc>
                <a:spcPct val="150000"/>
              </a:lnSpc>
              <a:spcBef>
                <a:spcPts val="200"/>
              </a:spcBef>
              <a:spcAft>
                <a:spcPts val="0"/>
              </a:spcAft>
              <a:buSzPts val="100"/>
              <a:buNone/>
            </a:pPr>
            <a:r>
              <a:t/>
            </a:r>
            <a:endParaRPr sz="100">
              <a:latin typeface="Times New Roman"/>
              <a:ea typeface="Times New Roman"/>
              <a:cs typeface="Times New Roman"/>
              <a:sym typeface="Times New Roman"/>
            </a:endParaRPr>
          </a:p>
          <a:p>
            <a:pPr indent="-450000" lvl="0" marL="450000" rtl="0" algn="just">
              <a:lnSpc>
                <a:spcPct val="150000"/>
              </a:lnSpc>
              <a:spcBef>
                <a:spcPts val="0"/>
              </a:spcBef>
              <a:spcAft>
                <a:spcPts val="0"/>
              </a:spcAft>
              <a:buSzPts val="2000"/>
              <a:buChar char=" "/>
            </a:pPr>
            <a:r>
              <a:rPr>
                <a:solidFill>
                  <a:schemeClr val="dk1"/>
                </a:solidFill>
                <a:latin typeface="Times New Roman"/>
                <a:ea typeface="Times New Roman"/>
                <a:cs typeface="Times New Roman"/>
                <a:sym typeface="Times New Roman"/>
              </a:rPr>
              <a:t>Ҷиҳатҳои асосии фарқунандаи ин омил дар он зоҳир меёбад, ки аз як тараф меҳнат ҳамчун таҷассумгарӣ харҷӣ нерӯи захираҳои инсонӣ дар раванди истеҳсол намудани молу хизматрасонӣ ширкат менамояд ва аз лиҳози дигар худ истеъмолгари онҳо ҳисобида мешавад.</a:t>
            </a:r>
            <a:endParaRPr sz="1500">
              <a:solidFill>
                <a:schemeClr val="dk1"/>
              </a:solidFill>
              <a:latin typeface="Times New Roman"/>
              <a:ea typeface="Times New Roman"/>
              <a:cs typeface="Times New Roman"/>
              <a:sym typeface="Times New Roman"/>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9" name="Shape 139"/>
        <p:cNvGrpSpPr/>
        <p:nvPr/>
      </p:nvGrpSpPr>
      <p:grpSpPr>
        <a:xfrm>
          <a:off x="0" y="0"/>
          <a:ext cx="0" cy="0"/>
          <a:chOff x="0" y="0"/>
          <a:chExt cx="0" cy="0"/>
        </a:xfrm>
      </p:grpSpPr>
      <p:sp>
        <p:nvSpPr>
          <p:cNvPr id="140" name="Google Shape;140;p7"/>
          <p:cNvSpPr txBox="1"/>
          <p:nvPr>
            <p:ph idx="1" type="body"/>
          </p:nvPr>
        </p:nvSpPr>
        <p:spPr>
          <a:xfrm>
            <a:off x="228598" y="219806"/>
            <a:ext cx="8660423" cy="6128239"/>
          </a:xfrm>
          <a:prstGeom prst="rect">
            <a:avLst/>
          </a:prstGeom>
          <a:noFill/>
          <a:ln>
            <a:noFill/>
          </a:ln>
        </p:spPr>
        <p:txBody>
          <a:bodyPr anchorCtr="0" anchor="t" bIns="45700" lIns="91425" spcFirstLastPara="1" rIns="91425" wrap="square" tIns="45700">
            <a:normAutofit/>
          </a:bodyPr>
          <a:lstStyle/>
          <a:p>
            <a:pPr indent="-85090" lvl="0" marL="91440" rtl="0" algn="ctr">
              <a:lnSpc>
                <a:spcPct val="90000"/>
              </a:lnSpc>
              <a:spcBef>
                <a:spcPts val="1200"/>
              </a:spcBef>
              <a:spcAft>
                <a:spcPts val="0"/>
              </a:spcAft>
              <a:buSzPts val="100"/>
              <a:buNone/>
            </a:pPr>
            <a:r>
              <a:t/>
            </a:r>
            <a:endParaRPr b="1" sz="100">
              <a:solidFill>
                <a:srgbClr val="FF0000"/>
              </a:solidFill>
              <a:latin typeface="Times New Roman"/>
              <a:ea typeface="Times New Roman"/>
              <a:cs typeface="Times New Roman"/>
              <a:sym typeface="Times New Roman"/>
            </a:endParaRPr>
          </a:p>
          <a:p>
            <a:pPr indent="-152400" lvl="0" marL="91440" rtl="0" algn="ctr">
              <a:lnSpc>
                <a:spcPct val="100000"/>
              </a:lnSpc>
              <a:spcBef>
                <a:spcPts val="1400"/>
              </a:spcBef>
              <a:spcAft>
                <a:spcPts val="0"/>
              </a:spcAft>
              <a:buSzPts val="2400"/>
              <a:buChar char=" "/>
            </a:pPr>
            <a:r>
              <a:rPr b="1" sz="2400">
                <a:solidFill>
                  <a:srgbClr val="FF0000"/>
                </a:solidFill>
                <a:latin typeface="Times New Roman"/>
                <a:ea typeface="Times New Roman"/>
                <a:cs typeface="Times New Roman"/>
                <a:sym typeface="Times New Roman"/>
              </a:rPr>
              <a:t>Моҳияти ва мафҳуми бозори меҳнат дар шароити муосири иқтисодиёт</a:t>
            </a:r>
            <a:endParaRPr/>
          </a:p>
          <a:p>
            <a:pPr indent="457200" lvl="0" marL="0" rtl="0" algn="just">
              <a:lnSpc>
                <a:spcPct val="150000"/>
              </a:lnSpc>
              <a:spcBef>
                <a:spcPts val="200"/>
              </a:spcBef>
              <a:spcAft>
                <a:spcPts val="0"/>
              </a:spcAft>
              <a:buSzPts val="2240"/>
              <a:buNone/>
            </a:pPr>
            <a:r>
              <a:rPr>
                <a:latin typeface="Times New Roman"/>
                <a:ea typeface="Times New Roman"/>
                <a:cs typeface="Times New Roman"/>
                <a:sym typeface="Times New Roman"/>
              </a:rPr>
              <a:t>	</a:t>
            </a:r>
            <a:endParaRPr/>
          </a:p>
          <a:p>
            <a:pPr indent="457200" lvl="0" marL="0" rtl="0" algn="just">
              <a:lnSpc>
                <a:spcPct val="150000"/>
              </a:lnSpc>
              <a:spcBef>
                <a:spcPts val="0"/>
              </a:spcBef>
              <a:spcAft>
                <a:spcPts val="0"/>
              </a:spcAft>
              <a:buSzPts val="2240"/>
              <a:buNone/>
            </a:pPr>
            <a:r>
              <a:t/>
            </a:r>
            <a:endParaRPr sz="100">
              <a:solidFill>
                <a:schemeClr val="dk1"/>
              </a:solidFill>
              <a:latin typeface="Times New Roman"/>
              <a:ea typeface="Times New Roman"/>
              <a:cs typeface="Times New Roman"/>
              <a:sym typeface="Times New Roman"/>
            </a:endParaRPr>
          </a:p>
          <a:p>
            <a:pPr indent="457200" lvl="0" marL="0" rtl="0" algn="just">
              <a:lnSpc>
                <a:spcPct val="150000"/>
              </a:lnSpc>
              <a:spcBef>
                <a:spcPts val="0"/>
              </a:spcBef>
              <a:spcAft>
                <a:spcPts val="0"/>
              </a:spcAft>
              <a:buSzPts val="2240"/>
              <a:buNone/>
            </a:pPr>
            <a:r>
              <a:rPr>
                <a:solidFill>
                  <a:schemeClr val="dk1"/>
                </a:solidFill>
                <a:latin typeface="Times New Roman"/>
                <a:ea typeface="Times New Roman"/>
                <a:cs typeface="Times New Roman"/>
                <a:sym typeface="Times New Roman"/>
              </a:rPr>
              <a:t>Дар шароити муосир унсурҳои иҷтимоию ташкилӣ ва технологӣ ҳамчун муҳити самарабахши ин омил дар ҷараёни истифодаи меҳнат ба назар гирифта мешаванд, ки дар омода намудани молу маҳсулоти баланд сифат таъсири бевоситаи хешро мерасонад. Яъне дар ҳолати истеҳсол намудани мол аз ҷониби мол истеҳсолкунанда сифати он ба инобат гирифта мешавад.</a:t>
            </a:r>
            <a:endParaRPr sz="100">
              <a:solidFill>
                <a:schemeClr val="dk1"/>
              </a:solidFill>
              <a:latin typeface="Times New Roman"/>
              <a:ea typeface="Times New Roman"/>
              <a:cs typeface="Times New Roman"/>
              <a:sym typeface="Times New Roman"/>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4" name="Shape 144"/>
        <p:cNvGrpSpPr/>
        <p:nvPr/>
      </p:nvGrpSpPr>
      <p:grpSpPr>
        <a:xfrm>
          <a:off x="0" y="0"/>
          <a:ext cx="0" cy="0"/>
          <a:chOff x="0" y="0"/>
          <a:chExt cx="0" cy="0"/>
        </a:xfrm>
      </p:grpSpPr>
      <p:sp>
        <p:nvSpPr>
          <p:cNvPr id="145" name="Google Shape;145;p8"/>
          <p:cNvSpPr txBox="1"/>
          <p:nvPr>
            <p:ph idx="1" type="body"/>
          </p:nvPr>
        </p:nvSpPr>
        <p:spPr>
          <a:xfrm>
            <a:off x="107504" y="193431"/>
            <a:ext cx="8884220" cy="6154616"/>
          </a:xfrm>
          <a:prstGeom prst="rect">
            <a:avLst/>
          </a:prstGeom>
          <a:noFill/>
          <a:ln>
            <a:noFill/>
          </a:ln>
        </p:spPr>
        <p:txBody>
          <a:bodyPr anchorCtr="0" anchor="t" bIns="45700" lIns="91425" spcFirstLastPara="1" rIns="91425" wrap="square" tIns="45700">
            <a:normAutofit/>
          </a:bodyPr>
          <a:lstStyle/>
          <a:p>
            <a:pPr indent="-85090" lvl="0" marL="91440" rtl="0" algn="ctr">
              <a:lnSpc>
                <a:spcPct val="90000"/>
              </a:lnSpc>
              <a:spcBef>
                <a:spcPts val="1200"/>
              </a:spcBef>
              <a:spcAft>
                <a:spcPts val="0"/>
              </a:spcAft>
              <a:buSzPts val="100"/>
              <a:buNone/>
            </a:pPr>
            <a:r>
              <a:t/>
            </a:r>
            <a:endParaRPr b="1" sz="100">
              <a:solidFill>
                <a:srgbClr val="FF0000"/>
              </a:solidFill>
              <a:latin typeface="Times New Roman"/>
              <a:ea typeface="Times New Roman"/>
              <a:cs typeface="Times New Roman"/>
              <a:sym typeface="Times New Roman"/>
            </a:endParaRPr>
          </a:p>
          <a:p>
            <a:pPr indent="-152400" lvl="0" marL="91440" rtl="0" algn="ctr">
              <a:lnSpc>
                <a:spcPct val="100000"/>
              </a:lnSpc>
              <a:spcBef>
                <a:spcPts val="1400"/>
              </a:spcBef>
              <a:spcAft>
                <a:spcPts val="0"/>
              </a:spcAft>
              <a:buSzPts val="2400"/>
              <a:buChar char=" "/>
            </a:pPr>
            <a:r>
              <a:rPr b="1" sz="2400">
                <a:solidFill>
                  <a:srgbClr val="FF0000"/>
                </a:solidFill>
                <a:latin typeface="Times New Roman"/>
                <a:ea typeface="Times New Roman"/>
                <a:cs typeface="Times New Roman"/>
                <a:sym typeface="Times New Roman"/>
              </a:rPr>
              <a:t>Моҳияти ва мафҳуми бозори меҳнат дар шароити муосири иқтисодиёт</a:t>
            </a:r>
            <a:endParaRPr/>
          </a:p>
          <a:p>
            <a:pPr indent="-127000" lvl="0" marL="91440" rtl="0" algn="ctr">
              <a:lnSpc>
                <a:spcPct val="90000"/>
              </a:lnSpc>
              <a:spcBef>
                <a:spcPts val="1400"/>
              </a:spcBef>
              <a:spcAft>
                <a:spcPts val="0"/>
              </a:spcAft>
              <a:buSzPts val="2000"/>
              <a:buChar char=" "/>
            </a:pPr>
            <a:r>
              <a:rPr>
                <a:latin typeface="Times New Roman"/>
                <a:ea typeface="Times New Roman"/>
                <a:cs typeface="Times New Roman"/>
                <a:sym typeface="Times New Roman"/>
              </a:rPr>
              <a:t>	</a:t>
            </a:r>
            <a:endParaRPr/>
          </a:p>
          <a:p>
            <a:pPr indent="-85090" lvl="0" marL="91440" rtl="0" algn="ctr">
              <a:lnSpc>
                <a:spcPct val="90000"/>
              </a:lnSpc>
              <a:spcBef>
                <a:spcPts val="1400"/>
              </a:spcBef>
              <a:spcAft>
                <a:spcPts val="0"/>
              </a:spcAft>
              <a:buSzPts val="100"/>
              <a:buNone/>
            </a:pPr>
            <a:r>
              <a:t/>
            </a:r>
            <a:endParaRPr sz="100">
              <a:solidFill>
                <a:schemeClr val="dk1"/>
              </a:solidFill>
              <a:latin typeface="Times New Roman"/>
              <a:ea typeface="Times New Roman"/>
              <a:cs typeface="Times New Roman"/>
              <a:sym typeface="Times New Roman"/>
            </a:endParaRPr>
          </a:p>
          <a:p>
            <a:pPr indent="-450000" lvl="0" marL="450000" rtl="0" algn="just">
              <a:lnSpc>
                <a:spcPct val="150000"/>
              </a:lnSpc>
              <a:spcBef>
                <a:spcPts val="200"/>
              </a:spcBef>
              <a:spcAft>
                <a:spcPts val="0"/>
              </a:spcAft>
              <a:buSzPts val="2000"/>
              <a:buChar char=" "/>
            </a:pPr>
            <a:r>
              <a:rPr>
                <a:solidFill>
                  <a:schemeClr val="dk1"/>
                </a:solidFill>
                <a:latin typeface="Times New Roman"/>
                <a:ea typeface="Times New Roman"/>
                <a:cs typeface="Times New Roman"/>
                <a:sym typeface="Times New Roman"/>
              </a:rPr>
              <a:t>Дар ҳолати самаранок истифода намудани сифати меҳнат ба ташаккул ва рушди иқтисодиёт таъсири бевоситаи хешро мерасонад. Дар баробари сифатҳои равонӣ ва ҷисмонии кормандон инчунин як қатор нишондиҳандаҳо ва нерӯи истеҳсолии захираҳои инсониро дар бар мегирад. Инчунин сатҳи таълимоти умумӣ ва махсус, таҷрибаи истехсолии андӯхташуда ва аз насл ба насл ба қатори онҳо гузаранда ва меъёрҳои рафтори фарҳангӣ дохил мегарданд.</a:t>
            </a:r>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9" name="Shape 149"/>
        <p:cNvGrpSpPr/>
        <p:nvPr/>
      </p:nvGrpSpPr>
      <p:grpSpPr>
        <a:xfrm>
          <a:off x="0" y="0"/>
          <a:ext cx="0" cy="0"/>
          <a:chOff x="0" y="0"/>
          <a:chExt cx="0" cy="0"/>
        </a:xfrm>
      </p:grpSpPr>
      <p:sp>
        <p:nvSpPr>
          <p:cNvPr id="150" name="Google Shape;150;p50"/>
          <p:cNvSpPr txBox="1"/>
          <p:nvPr>
            <p:ph idx="1" type="body"/>
          </p:nvPr>
        </p:nvSpPr>
        <p:spPr>
          <a:xfrm>
            <a:off x="98711" y="167054"/>
            <a:ext cx="8884220" cy="5969976"/>
          </a:xfrm>
          <a:prstGeom prst="rect">
            <a:avLst/>
          </a:prstGeom>
          <a:noFill/>
          <a:ln>
            <a:noFill/>
          </a:ln>
        </p:spPr>
        <p:txBody>
          <a:bodyPr anchorCtr="0" anchor="t" bIns="45700" lIns="91425" spcFirstLastPara="1" rIns="91425" wrap="square" tIns="45700">
            <a:normAutofit/>
          </a:bodyPr>
          <a:lstStyle/>
          <a:p>
            <a:pPr indent="0" lvl="0" marL="0" rtl="0" algn="ctr">
              <a:lnSpc>
                <a:spcPct val="90000"/>
              </a:lnSpc>
              <a:spcBef>
                <a:spcPts val="1200"/>
              </a:spcBef>
              <a:spcAft>
                <a:spcPts val="0"/>
              </a:spcAft>
              <a:buSzPts val="100"/>
              <a:buNone/>
            </a:pPr>
            <a:r>
              <a:t/>
            </a:r>
            <a:endParaRPr b="1" sz="100">
              <a:solidFill>
                <a:srgbClr val="FF0000"/>
              </a:solidFill>
              <a:latin typeface="Times New Roman"/>
              <a:ea typeface="Times New Roman"/>
              <a:cs typeface="Times New Roman"/>
              <a:sym typeface="Times New Roman"/>
            </a:endParaRPr>
          </a:p>
          <a:p>
            <a:pPr indent="-152400" lvl="0" marL="91440" rtl="0" algn="ctr">
              <a:lnSpc>
                <a:spcPct val="100000"/>
              </a:lnSpc>
              <a:spcBef>
                <a:spcPts val="1400"/>
              </a:spcBef>
              <a:spcAft>
                <a:spcPts val="0"/>
              </a:spcAft>
              <a:buSzPts val="2400"/>
              <a:buChar char=" "/>
            </a:pPr>
            <a:r>
              <a:rPr b="1" sz="2400">
                <a:solidFill>
                  <a:srgbClr val="FF0000"/>
                </a:solidFill>
                <a:latin typeface="Times New Roman"/>
                <a:ea typeface="Times New Roman"/>
                <a:cs typeface="Times New Roman"/>
                <a:sym typeface="Times New Roman"/>
              </a:rPr>
              <a:t>Моҳияти ва мафҳуми бозори меҳнат дар шароити муосири иқтисодиёт</a:t>
            </a:r>
            <a:endParaRPr/>
          </a:p>
          <a:p>
            <a:pPr indent="-443650" lvl="0" marL="450000" rtl="0" algn="just">
              <a:lnSpc>
                <a:spcPct val="150000"/>
              </a:lnSpc>
              <a:spcBef>
                <a:spcPts val="200"/>
              </a:spcBef>
              <a:spcAft>
                <a:spcPts val="0"/>
              </a:spcAft>
              <a:buSzPts val="100"/>
              <a:buNone/>
            </a:pPr>
            <a:r>
              <a:t/>
            </a:r>
            <a:endParaRPr sz="100">
              <a:solidFill>
                <a:schemeClr val="dk1"/>
              </a:solidFill>
              <a:latin typeface="Times New Roman"/>
              <a:ea typeface="Times New Roman"/>
              <a:cs typeface="Times New Roman"/>
              <a:sym typeface="Times New Roman"/>
            </a:endParaRPr>
          </a:p>
          <a:p>
            <a:pPr indent="-323000" lvl="0" marL="450000" rtl="0" algn="just">
              <a:lnSpc>
                <a:spcPct val="150000"/>
              </a:lnSpc>
              <a:spcBef>
                <a:spcPts val="0"/>
              </a:spcBef>
              <a:spcAft>
                <a:spcPts val="0"/>
              </a:spcAft>
              <a:buSzPts val="2000"/>
              <a:buNone/>
            </a:pPr>
            <a:r>
              <a:t/>
            </a:r>
            <a:endParaRPr>
              <a:solidFill>
                <a:schemeClr val="dk1"/>
              </a:solidFill>
              <a:latin typeface="Times New Roman"/>
              <a:ea typeface="Times New Roman"/>
              <a:cs typeface="Times New Roman"/>
              <a:sym typeface="Times New Roman"/>
            </a:endParaRPr>
          </a:p>
          <a:p>
            <a:pPr indent="-405550" lvl="0" marL="450000" rtl="0" algn="just">
              <a:lnSpc>
                <a:spcPct val="150000"/>
              </a:lnSpc>
              <a:spcBef>
                <a:spcPts val="0"/>
              </a:spcBef>
              <a:spcAft>
                <a:spcPts val="0"/>
              </a:spcAft>
              <a:buSzPts val="700"/>
              <a:buNone/>
            </a:pPr>
            <a:r>
              <a:t/>
            </a:r>
            <a:endParaRPr sz="700">
              <a:solidFill>
                <a:schemeClr val="dk1"/>
              </a:solidFill>
              <a:latin typeface="Times New Roman"/>
              <a:ea typeface="Times New Roman"/>
              <a:cs typeface="Times New Roman"/>
              <a:sym typeface="Times New Roman"/>
            </a:endParaRPr>
          </a:p>
          <a:p>
            <a:pPr indent="-450000" lvl="0" marL="450000" rtl="0" algn="just">
              <a:lnSpc>
                <a:spcPct val="150000"/>
              </a:lnSpc>
              <a:spcBef>
                <a:spcPts val="0"/>
              </a:spcBef>
              <a:spcAft>
                <a:spcPts val="0"/>
              </a:spcAft>
              <a:buSzPts val="2000"/>
              <a:buChar char=" "/>
            </a:pPr>
            <a:r>
              <a:rPr>
                <a:solidFill>
                  <a:schemeClr val="dk1"/>
                </a:solidFill>
                <a:latin typeface="Times New Roman"/>
                <a:ea typeface="Times New Roman"/>
                <a:cs typeface="Times New Roman"/>
                <a:sym typeface="Times New Roman"/>
              </a:rPr>
              <a:t>Дар маҷмӯъ хислатҳои инфиродии захираҳои инсонӣ ва муҳити ташкилию иҷтимоӣ ва технологӣ ба ҳам вобаста мебошанд ва ба сифати меҳнат, баланд бардоштани нерӯи истеҳсолии захираҳои инсонӣ таъсир мерасонад. </a:t>
            </a:r>
            <a:endParaRPr>
              <a:solidFill>
                <a:schemeClr val="dk1"/>
              </a:solidFill>
              <a:latin typeface="Times New Roman"/>
              <a:ea typeface="Times New Roman"/>
              <a:cs typeface="Times New Roman"/>
              <a:sym typeface="Times New Roman"/>
            </a:endParaRPr>
          </a:p>
          <a:p>
            <a:pPr indent="-450000" lvl="0" marL="450000" rtl="0" algn="just">
              <a:lnSpc>
                <a:spcPct val="150000"/>
              </a:lnSpc>
              <a:spcBef>
                <a:spcPts val="0"/>
              </a:spcBef>
              <a:spcAft>
                <a:spcPts val="0"/>
              </a:spcAft>
              <a:buSzPts val="2000"/>
              <a:buChar char=" "/>
            </a:pPr>
            <a:r>
              <a:rPr>
                <a:solidFill>
                  <a:schemeClr val="dk1"/>
                </a:solidFill>
                <a:latin typeface="Times New Roman"/>
                <a:ea typeface="Times New Roman"/>
                <a:cs typeface="Times New Roman"/>
                <a:sym typeface="Times New Roman"/>
              </a:rPr>
              <a:t>Мусалам аст, ки нерӯи истеҳсолии захираҳои инсонӣ дар ин ё он мамлакат аз сиёсати иҷтимоию иқтисодии кишвар ва уҳдадории иҷтимоии ширкатҳо, корхонаҳо, муассисаҳо ва умуман корфармоён вобастагӣ калонро доро мебошанд.</a:t>
            </a:r>
            <a:endParaRPr>
              <a:solidFill>
                <a:schemeClr val="dk1"/>
              </a:solidFill>
              <a:latin typeface="Times New Roman"/>
              <a:ea typeface="Times New Roman"/>
              <a:cs typeface="Times New Roman"/>
              <a:sym typeface="Times New Roman"/>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4" name="Shape 154"/>
        <p:cNvGrpSpPr/>
        <p:nvPr/>
      </p:nvGrpSpPr>
      <p:grpSpPr>
        <a:xfrm>
          <a:off x="0" y="0"/>
          <a:ext cx="0" cy="0"/>
          <a:chOff x="0" y="0"/>
          <a:chExt cx="0" cy="0"/>
        </a:xfrm>
      </p:grpSpPr>
      <p:sp>
        <p:nvSpPr>
          <p:cNvPr id="155" name="Google Shape;155;p9"/>
          <p:cNvSpPr txBox="1"/>
          <p:nvPr>
            <p:ph idx="1" type="body"/>
          </p:nvPr>
        </p:nvSpPr>
        <p:spPr>
          <a:xfrm>
            <a:off x="107504" y="175846"/>
            <a:ext cx="8884220" cy="6198577"/>
          </a:xfrm>
          <a:prstGeom prst="rect">
            <a:avLst/>
          </a:prstGeom>
          <a:noFill/>
          <a:ln>
            <a:noFill/>
          </a:ln>
        </p:spPr>
        <p:txBody>
          <a:bodyPr anchorCtr="0" anchor="t" bIns="45700" lIns="91425" spcFirstLastPara="1" rIns="91425" wrap="square" tIns="45700">
            <a:normAutofit/>
          </a:bodyPr>
          <a:lstStyle/>
          <a:p>
            <a:pPr indent="-342900" lvl="0" marL="342900" rtl="0" algn="ctr">
              <a:lnSpc>
                <a:spcPct val="90000"/>
              </a:lnSpc>
              <a:spcBef>
                <a:spcPts val="0"/>
              </a:spcBef>
              <a:spcAft>
                <a:spcPts val="0"/>
              </a:spcAft>
              <a:buSzPts val="2240"/>
              <a:buNone/>
            </a:pPr>
            <a:r>
              <a:t/>
            </a:r>
            <a:endParaRPr b="1" sz="800">
              <a:solidFill>
                <a:srgbClr val="FF0000"/>
              </a:solidFill>
              <a:latin typeface="Times New Roman"/>
              <a:ea typeface="Times New Roman"/>
              <a:cs typeface="Times New Roman"/>
              <a:sym typeface="Times New Roman"/>
            </a:endParaRPr>
          </a:p>
          <a:p>
            <a:pPr indent="-342900" lvl="0" marL="342900" rtl="0" algn="ctr">
              <a:lnSpc>
                <a:spcPct val="90000"/>
              </a:lnSpc>
              <a:spcBef>
                <a:spcPts val="0"/>
              </a:spcBef>
              <a:spcAft>
                <a:spcPts val="0"/>
              </a:spcAft>
              <a:buSzPts val="2240"/>
              <a:buNone/>
            </a:pPr>
            <a:r>
              <a:t/>
            </a:r>
            <a:endParaRPr b="1" sz="100">
              <a:solidFill>
                <a:srgbClr val="FF0000"/>
              </a:solidFill>
              <a:latin typeface="Times New Roman"/>
              <a:ea typeface="Times New Roman"/>
              <a:cs typeface="Times New Roman"/>
              <a:sym typeface="Times New Roman"/>
            </a:endParaRPr>
          </a:p>
          <a:p>
            <a:pPr indent="-342900" lvl="0" marL="342900" rtl="0" algn="ctr">
              <a:lnSpc>
                <a:spcPct val="90000"/>
              </a:lnSpc>
              <a:spcBef>
                <a:spcPts val="0"/>
              </a:spcBef>
              <a:spcAft>
                <a:spcPts val="0"/>
              </a:spcAft>
              <a:buSzPts val="2240"/>
              <a:buNone/>
            </a:pPr>
            <a:r>
              <a:t/>
            </a:r>
            <a:endParaRPr b="1" sz="100">
              <a:solidFill>
                <a:srgbClr val="FF0000"/>
              </a:solidFill>
              <a:latin typeface="Times New Roman"/>
              <a:ea typeface="Times New Roman"/>
              <a:cs typeface="Times New Roman"/>
              <a:sym typeface="Times New Roman"/>
            </a:endParaRPr>
          </a:p>
          <a:p>
            <a:pPr indent="-152400" lvl="0" marL="91440" rtl="0" algn="ctr">
              <a:lnSpc>
                <a:spcPct val="100000"/>
              </a:lnSpc>
              <a:spcBef>
                <a:spcPts val="1200"/>
              </a:spcBef>
              <a:spcAft>
                <a:spcPts val="0"/>
              </a:spcAft>
              <a:buSzPts val="2400"/>
              <a:buChar char=" "/>
            </a:pPr>
            <a:r>
              <a:rPr b="1" sz="2400">
                <a:solidFill>
                  <a:srgbClr val="FF0000"/>
                </a:solidFill>
                <a:latin typeface="Times New Roman"/>
                <a:ea typeface="Times New Roman"/>
                <a:cs typeface="Times New Roman"/>
                <a:sym typeface="Times New Roman"/>
              </a:rPr>
              <a:t>Моҳияти ва мафҳуми бозори меҳнат дар шароити муосири иқтисодиёт</a:t>
            </a:r>
            <a:endParaRPr/>
          </a:p>
          <a:p>
            <a:pPr indent="-323000" lvl="0" marL="450000" rtl="0" algn="just">
              <a:lnSpc>
                <a:spcPct val="150000"/>
              </a:lnSpc>
              <a:spcBef>
                <a:spcPts val="200"/>
              </a:spcBef>
              <a:spcAft>
                <a:spcPts val="0"/>
              </a:spcAft>
              <a:buSzPts val="2000"/>
              <a:buNone/>
            </a:pPr>
            <a:r>
              <a:t/>
            </a:r>
            <a:endParaRPr>
              <a:solidFill>
                <a:schemeClr val="dk1"/>
              </a:solidFill>
              <a:latin typeface="Times New Roman"/>
              <a:ea typeface="Times New Roman"/>
              <a:cs typeface="Times New Roman"/>
              <a:sym typeface="Times New Roman"/>
            </a:endParaRPr>
          </a:p>
          <a:p>
            <a:pPr indent="-323000" lvl="0" marL="450000" rtl="0" algn="just">
              <a:lnSpc>
                <a:spcPct val="150000"/>
              </a:lnSpc>
              <a:spcBef>
                <a:spcPts val="0"/>
              </a:spcBef>
              <a:spcAft>
                <a:spcPts val="0"/>
              </a:spcAft>
              <a:buSzPts val="2000"/>
              <a:buNone/>
            </a:pPr>
            <a:r>
              <a:t/>
            </a:r>
            <a:endParaRPr>
              <a:solidFill>
                <a:schemeClr val="dk1"/>
              </a:solidFill>
              <a:latin typeface="Times New Roman"/>
              <a:ea typeface="Times New Roman"/>
              <a:cs typeface="Times New Roman"/>
              <a:sym typeface="Times New Roman"/>
            </a:endParaRPr>
          </a:p>
          <a:p>
            <a:pPr indent="-450000" lvl="0" marL="450000" rtl="0" algn="just">
              <a:lnSpc>
                <a:spcPct val="150000"/>
              </a:lnSpc>
              <a:spcBef>
                <a:spcPts val="0"/>
              </a:spcBef>
              <a:spcAft>
                <a:spcPts val="0"/>
              </a:spcAft>
              <a:buSzPts val="2000"/>
              <a:buChar char=" "/>
            </a:pPr>
            <a:r>
              <a:rPr>
                <a:solidFill>
                  <a:schemeClr val="dk1"/>
                </a:solidFill>
                <a:latin typeface="Times New Roman"/>
                <a:ea typeface="Times New Roman"/>
                <a:cs typeface="Times New Roman"/>
                <a:sym typeface="Times New Roman"/>
              </a:rPr>
              <a:t>Дар мамлакатҳои тараққикарда ва рушдёбанда сиёсати иҷтимоӣ яке аз самтҳои муҳими давлат ба ҳисоб мераванд, ки барои таъмини сатҳи баланди аҳолӣ, паст намудани сатҳи камбизоатӣ ва омода намудани мутахассисони баландихтисос ва дорои малакаву маҳоратҳои касбӣ ба шумор меравад.</a:t>
            </a:r>
            <a:endParaRPr>
              <a:solidFill>
                <a:schemeClr val="dk1"/>
              </a:solidFill>
              <a:latin typeface="Times New Roman"/>
              <a:ea typeface="Times New Roman"/>
              <a:cs typeface="Times New Roman"/>
              <a:sym typeface="Times New Roman"/>
            </a:endParaRPr>
          </a:p>
          <a:p>
            <a:pPr indent="-450000" lvl="0" marL="450000" rtl="0" algn="just">
              <a:lnSpc>
                <a:spcPct val="150000"/>
              </a:lnSpc>
              <a:spcBef>
                <a:spcPts val="0"/>
              </a:spcBef>
              <a:spcAft>
                <a:spcPts val="0"/>
              </a:spcAft>
              <a:buSzPts val="2000"/>
              <a:buChar char=" "/>
            </a:pPr>
            <a:r>
              <a:rPr>
                <a:solidFill>
                  <a:schemeClr val="dk1"/>
                </a:solidFill>
                <a:latin typeface="Times New Roman"/>
                <a:ea typeface="Times New Roman"/>
                <a:cs typeface="Times New Roman"/>
                <a:sym typeface="Times New Roman"/>
              </a:rPr>
              <a:t>Яъне дар ду категорияи мамлакатҳо сиёсати иҷтимоӣ ба таври гуногун истифода мегарданд:</a:t>
            </a:r>
            <a:endParaRPr/>
          </a:p>
          <a:p>
            <a:pPr indent="-323000" lvl="0" marL="450000" rtl="0" algn="just">
              <a:lnSpc>
                <a:spcPct val="150000"/>
              </a:lnSpc>
              <a:spcBef>
                <a:spcPts val="0"/>
              </a:spcBef>
              <a:spcAft>
                <a:spcPts val="0"/>
              </a:spcAft>
              <a:buSzPts val="2000"/>
              <a:buNone/>
            </a:pPr>
            <a:r>
              <a:t/>
            </a:r>
            <a:endParaRPr>
              <a:solidFill>
                <a:schemeClr val="dk1"/>
              </a:solidFill>
              <a:latin typeface="Times New Roman"/>
              <a:ea typeface="Times New Roman"/>
              <a:cs typeface="Times New Roman"/>
              <a:sym typeface="Times New Roman"/>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9" name="Shape 159"/>
        <p:cNvGrpSpPr/>
        <p:nvPr/>
      </p:nvGrpSpPr>
      <p:grpSpPr>
        <a:xfrm>
          <a:off x="0" y="0"/>
          <a:ext cx="0" cy="0"/>
          <a:chOff x="0" y="0"/>
          <a:chExt cx="0" cy="0"/>
        </a:xfrm>
      </p:grpSpPr>
      <p:sp>
        <p:nvSpPr>
          <p:cNvPr id="160" name="Google Shape;160;p10"/>
          <p:cNvSpPr txBox="1"/>
          <p:nvPr>
            <p:ph idx="1" type="body"/>
          </p:nvPr>
        </p:nvSpPr>
        <p:spPr>
          <a:xfrm>
            <a:off x="175845" y="70339"/>
            <a:ext cx="8801101" cy="6180992"/>
          </a:xfrm>
          <a:prstGeom prst="rect">
            <a:avLst/>
          </a:prstGeom>
          <a:noFill/>
          <a:ln>
            <a:noFill/>
          </a:ln>
        </p:spPr>
        <p:txBody>
          <a:bodyPr anchorCtr="0" anchor="t" bIns="45700" lIns="91425" spcFirstLastPara="1" rIns="91425" wrap="square" tIns="45700">
            <a:normAutofit/>
          </a:bodyPr>
          <a:lstStyle/>
          <a:p>
            <a:pPr indent="-342900" lvl="0" marL="342900" rtl="0" algn="ctr">
              <a:lnSpc>
                <a:spcPct val="90000"/>
              </a:lnSpc>
              <a:spcBef>
                <a:spcPts val="0"/>
              </a:spcBef>
              <a:spcAft>
                <a:spcPts val="0"/>
              </a:spcAft>
              <a:buSzPts val="2240"/>
              <a:buNone/>
            </a:pPr>
            <a:r>
              <a:t/>
            </a:r>
            <a:endParaRPr b="1" sz="100">
              <a:solidFill>
                <a:srgbClr val="FF0000"/>
              </a:solidFill>
              <a:latin typeface="Times New Roman"/>
              <a:ea typeface="Times New Roman"/>
              <a:cs typeface="Times New Roman"/>
              <a:sym typeface="Times New Roman"/>
            </a:endParaRPr>
          </a:p>
          <a:p>
            <a:pPr indent="-152400" lvl="0" marL="91440" rtl="0" algn="ctr">
              <a:lnSpc>
                <a:spcPct val="100000"/>
              </a:lnSpc>
              <a:spcBef>
                <a:spcPts val="1200"/>
              </a:spcBef>
              <a:spcAft>
                <a:spcPts val="0"/>
              </a:spcAft>
              <a:buSzPts val="2400"/>
              <a:buChar char=" "/>
            </a:pPr>
            <a:r>
              <a:rPr b="1" sz="2400">
                <a:solidFill>
                  <a:srgbClr val="FF0000"/>
                </a:solidFill>
                <a:latin typeface="Times New Roman"/>
                <a:ea typeface="Times New Roman"/>
                <a:cs typeface="Times New Roman"/>
                <a:sym typeface="Times New Roman"/>
              </a:rPr>
              <a:t>Моҳияти ва мафҳуми бозори меҳнат дар шароити муосири иқтисодиёт</a:t>
            </a:r>
            <a:endParaRPr/>
          </a:p>
          <a:p>
            <a:pPr indent="-443650" lvl="0" marL="450000" rtl="0" algn="just">
              <a:lnSpc>
                <a:spcPct val="150000"/>
              </a:lnSpc>
              <a:spcBef>
                <a:spcPts val="200"/>
              </a:spcBef>
              <a:spcAft>
                <a:spcPts val="0"/>
              </a:spcAft>
              <a:buSzPts val="100"/>
              <a:buNone/>
            </a:pPr>
            <a:r>
              <a:t/>
            </a:r>
            <a:endParaRPr sz="100">
              <a:solidFill>
                <a:schemeClr val="dk1"/>
              </a:solidFill>
              <a:latin typeface="Times New Roman"/>
              <a:ea typeface="Times New Roman"/>
              <a:cs typeface="Times New Roman"/>
              <a:sym typeface="Times New Roman"/>
            </a:endParaRPr>
          </a:p>
          <a:p>
            <a:pPr indent="-443650" lvl="0" marL="450000" rtl="0" algn="just">
              <a:lnSpc>
                <a:spcPct val="150000"/>
              </a:lnSpc>
              <a:spcBef>
                <a:spcPts val="0"/>
              </a:spcBef>
              <a:spcAft>
                <a:spcPts val="0"/>
              </a:spcAft>
              <a:buSzPts val="100"/>
              <a:buNone/>
            </a:pPr>
            <a:r>
              <a:t/>
            </a:r>
            <a:endParaRPr sz="100">
              <a:solidFill>
                <a:schemeClr val="dk1"/>
              </a:solidFill>
              <a:latin typeface="Times New Roman"/>
              <a:ea typeface="Times New Roman"/>
              <a:cs typeface="Times New Roman"/>
              <a:sym typeface="Times New Roman"/>
            </a:endParaRPr>
          </a:p>
          <a:p>
            <a:pPr indent="-386500" lvl="0" marL="450000" rtl="0" algn="just">
              <a:lnSpc>
                <a:spcPct val="150000"/>
              </a:lnSpc>
              <a:spcBef>
                <a:spcPts val="0"/>
              </a:spcBef>
              <a:spcAft>
                <a:spcPts val="0"/>
              </a:spcAft>
              <a:buSzPts val="1000"/>
              <a:buNone/>
            </a:pPr>
            <a:r>
              <a:t/>
            </a:r>
            <a:endParaRPr sz="1000">
              <a:solidFill>
                <a:schemeClr val="dk1"/>
              </a:solidFill>
              <a:latin typeface="Times New Roman"/>
              <a:ea typeface="Times New Roman"/>
              <a:cs typeface="Times New Roman"/>
              <a:sym typeface="Times New Roman"/>
            </a:endParaRPr>
          </a:p>
          <a:p>
            <a:pPr indent="-386500" lvl="0" marL="450000" rtl="0" algn="just">
              <a:lnSpc>
                <a:spcPct val="150000"/>
              </a:lnSpc>
              <a:spcBef>
                <a:spcPts val="0"/>
              </a:spcBef>
              <a:spcAft>
                <a:spcPts val="0"/>
              </a:spcAft>
              <a:buSzPts val="1000"/>
              <a:buNone/>
            </a:pPr>
            <a:r>
              <a:t/>
            </a:r>
            <a:endParaRPr sz="1000">
              <a:solidFill>
                <a:schemeClr val="dk1"/>
              </a:solidFill>
              <a:latin typeface="Times New Roman"/>
              <a:ea typeface="Times New Roman"/>
              <a:cs typeface="Times New Roman"/>
              <a:sym typeface="Times New Roman"/>
            </a:endParaRPr>
          </a:p>
          <a:p>
            <a:pPr indent="-386500" lvl="0" marL="450000" rtl="0" algn="just">
              <a:lnSpc>
                <a:spcPct val="150000"/>
              </a:lnSpc>
              <a:spcBef>
                <a:spcPts val="0"/>
              </a:spcBef>
              <a:spcAft>
                <a:spcPts val="0"/>
              </a:spcAft>
              <a:buSzPts val="1000"/>
              <a:buNone/>
            </a:pPr>
            <a:r>
              <a:t/>
            </a:r>
            <a:endParaRPr sz="1000">
              <a:solidFill>
                <a:schemeClr val="dk1"/>
              </a:solidFill>
              <a:latin typeface="Times New Roman"/>
              <a:ea typeface="Times New Roman"/>
              <a:cs typeface="Times New Roman"/>
              <a:sym typeface="Times New Roman"/>
            </a:endParaRPr>
          </a:p>
          <a:p>
            <a:pPr indent="-386500" lvl="0" marL="450000" rtl="0" algn="just">
              <a:lnSpc>
                <a:spcPct val="150000"/>
              </a:lnSpc>
              <a:spcBef>
                <a:spcPts val="0"/>
              </a:spcBef>
              <a:spcAft>
                <a:spcPts val="0"/>
              </a:spcAft>
              <a:buSzPts val="1000"/>
              <a:buNone/>
            </a:pPr>
            <a:r>
              <a:t/>
            </a:r>
            <a:endParaRPr sz="1000">
              <a:solidFill>
                <a:schemeClr val="dk1"/>
              </a:solidFill>
              <a:latin typeface="Times New Roman"/>
              <a:ea typeface="Times New Roman"/>
              <a:cs typeface="Times New Roman"/>
              <a:sym typeface="Times New Roman"/>
            </a:endParaRPr>
          </a:p>
          <a:p>
            <a:pPr indent="0" lvl="0" marL="0" rtl="0" algn="just">
              <a:lnSpc>
                <a:spcPct val="150000"/>
              </a:lnSpc>
              <a:spcBef>
                <a:spcPts val="0"/>
              </a:spcBef>
              <a:spcAft>
                <a:spcPts val="0"/>
              </a:spcAft>
              <a:buSzPts val="100"/>
              <a:buNone/>
            </a:pPr>
            <a:r>
              <a:t/>
            </a:r>
            <a:endParaRPr sz="100">
              <a:solidFill>
                <a:schemeClr val="dk1"/>
              </a:solidFill>
              <a:latin typeface="Times New Roman"/>
              <a:ea typeface="Times New Roman"/>
              <a:cs typeface="Times New Roman"/>
              <a:sym typeface="Times New Roman"/>
            </a:endParaRPr>
          </a:p>
          <a:p>
            <a:pPr indent="-127000" lvl="0" marL="0" rtl="0" algn="just">
              <a:lnSpc>
                <a:spcPct val="150000"/>
              </a:lnSpc>
              <a:spcBef>
                <a:spcPts val="0"/>
              </a:spcBef>
              <a:spcAft>
                <a:spcPts val="0"/>
              </a:spcAft>
              <a:buSzPts val="2000"/>
              <a:buFont typeface="Noto Sans Symbols"/>
              <a:buChar char="⮚"/>
            </a:pPr>
            <a:r>
              <a:rPr>
                <a:solidFill>
                  <a:schemeClr val="dk1"/>
                </a:solidFill>
                <a:latin typeface="Times New Roman"/>
                <a:ea typeface="Times New Roman"/>
                <a:cs typeface="Times New Roman"/>
                <a:sym typeface="Times New Roman"/>
              </a:rPr>
              <a:t>Дар мамлакатҳои тараққикарда сиёсати иҷтимоӣ барои ноил гардидан ба сатҳи баланди сифати зиндагӣ ва таъмини баланди меҳнат равона гардида аст;</a:t>
            </a:r>
            <a:endParaRPr>
              <a:solidFill>
                <a:schemeClr val="dk1"/>
              </a:solidFill>
              <a:latin typeface="Times New Roman"/>
              <a:ea typeface="Times New Roman"/>
              <a:cs typeface="Times New Roman"/>
              <a:sym typeface="Times New Roman"/>
            </a:endParaRPr>
          </a:p>
          <a:p>
            <a:pPr indent="-127000" lvl="0" marL="0" rtl="0" algn="just">
              <a:lnSpc>
                <a:spcPct val="150000"/>
              </a:lnSpc>
              <a:spcBef>
                <a:spcPts val="0"/>
              </a:spcBef>
              <a:spcAft>
                <a:spcPts val="0"/>
              </a:spcAft>
              <a:buSzPts val="2000"/>
              <a:buFont typeface="Noto Sans Symbols"/>
              <a:buChar char="⮚"/>
            </a:pPr>
            <a:r>
              <a:rPr>
                <a:solidFill>
                  <a:schemeClr val="dk1"/>
                </a:solidFill>
                <a:latin typeface="Times New Roman"/>
                <a:ea typeface="Times New Roman"/>
                <a:cs typeface="Times New Roman"/>
                <a:sym typeface="Times New Roman"/>
              </a:rPr>
              <a:t>Дар мамлакатҳои ру ба инкишоф ин категорияи мазкур барои паст намудани сатҳи камбизоатӣ ва баланд бардоштани некӯаҳволии мардум равона гардида аст.</a:t>
            </a:r>
            <a:endParaRPr>
              <a:solidFill>
                <a:schemeClr val="dk1"/>
              </a:solidFill>
              <a:latin typeface="Times New Roman"/>
              <a:ea typeface="Times New Roman"/>
              <a:cs typeface="Times New Roman"/>
              <a:sym typeface="Times New Roman"/>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4" name="Shape 164"/>
        <p:cNvGrpSpPr/>
        <p:nvPr/>
      </p:nvGrpSpPr>
      <p:grpSpPr>
        <a:xfrm>
          <a:off x="0" y="0"/>
          <a:ext cx="0" cy="0"/>
          <a:chOff x="0" y="0"/>
          <a:chExt cx="0" cy="0"/>
        </a:xfrm>
      </p:grpSpPr>
      <p:sp>
        <p:nvSpPr>
          <p:cNvPr id="165" name="Google Shape;165;p51"/>
          <p:cNvSpPr txBox="1"/>
          <p:nvPr>
            <p:ph idx="1" type="body"/>
          </p:nvPr>
        </p:nvSpPr>
        <p:spPr>
          <a:xfrm>
            <a:off x="140676" y="228600"/>
            <a:ext cx="8801101" cy="6180992"/>
          </a:xfrm>
          <a:prstGeom prst="rect">
            <a:avLst/>
          </a:prstGeom>
          <a:noFill/>
          <a:ln>
            <a:noFill/>
          </a:ln>
        </p:spPr>
        <p:txBody>
          <a:bodyPr anchorCtr="0" anchor="t" bIns="45700" lIns="91425" spcFirstLastPara="1" rIns="91425" wrap="square" tIns="45700">
            <a:normAutofit/>
          </a:bodyPr>
          <a:lstStyle/>
          <a:p>
            <a:pPr indent="-342900" lvl="0" marL="342900" rtl="0" algn="ctr">
              <a:lnSpc>
                <a:spcPct val="90000"/>
              </a:lnSpc>
              <a:spcBef>
                <a:spcPts val="0"/>
              </a:spcBef>
              <a:spcAft>
                <a:spcPts val="0"/>
              </a:spcAft>
              <a:buSzPts val="2240"/>
              <a:buNone/>
            </a:pPr>
            <a:r>
              <a:t/>
            </a:r>
            <a:endParaRPr b="1" sz="300">
              <a:solidFill>
                <a:srgbClr val="FF0000"/>
              </a:solidFill>
              <a:latin typeface="Times New Roman"/>
              <a:ea typeface="Times New Roman"/>
              <a:cs typeface="Times New Roman"/>
              <a:sym typeface="Times New Roman"/>
            </a:endParaRPr>
          </a:p>
          <a:p>
            <a:pPr indent="-152400" lvl="0" marL="91440" rtl="0" algn="ctr">
              <a:lnSpc>
                <a:spcPct val="100000"/>
              </a:lnSpc>
              <a:spcBef>
                <a:spcPts val="1200"/>
              </a:spcBef>
              <a:spcAft>
                <a:spcPts val="0"/>
              </a:spcAft>
              <a:buSzPts val="2400"/>
              <a:buChar char=" "/>
            </a:pPr>
            <a:r>
              <a:rPr b="1" sz="2400">
                <a:solidFill>
                  <a:srgbClr val="FF0000"/>
                </a:solidFill>
                <a:latin typeface="Times New Roman"/>
                <a:ea typeface="Times New Roman"/>
                <a:cs typeface="Times New Roman"/>
                <a:sym typeface="Times New Roman"/>
              </a:rPr>
              <a:t>Моҳияти ва мафҳуми бозори меҳнат дар шароити муосири иқтисодиёт</a:t>
            </a:r>
            <a:endParaRPr/>
          </a:p>
          <a:p>
            <a:pPr indent="-323000" lvl="0" marL="450000" rtl="0" algn="just">
              <a:lnSpc>
                <a:spcPct val="150000"/>
              </a:lnSpc>
              <a:spcBef>
                <a:spcPts val="200"/>
              </a:spcBef>
              <a:spcAft>
                <a:spcPts val="0"/>
              </a:spcAft>
              <a:buSzPts val="2000"/>
              <a:buNone/>
            </a:pPr>
            <a:r>
              <a:t/>
            </a:r>
            <a:endParaRPr/>
          </a:p>
          <a:p>
            <a:pPr indent="-383325" lvl="0" marL="450000" rtl="0" algn="just">
              <a:lnSpc>
                <a:spcPct val="150000"/>
              </a:lnSpc>
              <a:spcBef>
                <a:spcPts val="0"/>
              </a:spcBef>
              <a:spcAft>
                <a:spcPts val="0"/>
              </a:spcAft>
              <a:buSzPts val="1050"/>
              <a:buNone/>
            </a:pPr>
            <a:r>
              <a:t/>
            </a:r>
            <a:endParaRPr sz="1050"/>
          </a:p>
          <a:p>
            <a:pPr indent="-450000" lvl="0" marL="450000" rtl="0" algn="just">
              <a:lnSpc>
                <a:spcPct val="150000"/>
              </a:lnSpc>
              <a:spcBef>
                <a:spcPts val="0"/>
              </a:spcBef>
              <a:spcAft>
                <a:spcPts val="0"/>
              </a:spcAft>
              <a:buSzPts val="2000"/>
              <a:buChar char=" "/>
            </a:pPr>
            <a:r>
              <a:rPr>
                <a:solidFill>
                  <a:schemeClr val="dk1"/>
                </a:solidFill>
                <a:latin typeface="Times New Roman"/>
                <a:ea typeface="Times New Roman"/>
                <a:cs typeface="Times New Roman"/>
                <a:sym typeface="Times New Roman"/>
              </a:rPr>
              <a:t>Дар байни ин гурӯҳи кишварҳо фарқият дар сохтори соҳавии шуғл низ назаррас аст, ки ба сохтори такрористеҳсолии маҷмӯи маҳсулоти дохилӣ (ММД)-и ин кишварҳо таъсир мерасонад. Дар кишварҳои мутараққӣ ҳиссаи бештари шуғлдоштагон дар соҳаи хизматрасонӣ банд буда (60-80%), дар соҳаи саноат (25-35%) ва дар соҳаи кишоварзӣ (2-5%) ин нишондиҳанда нисбатан пасттар аст.</a:t>
            </a:r>
            <a:endParaRPr sz="100">
              <a:solidFill>
                <a:schemeClr val="dk1"/>
              </a:solidFill>
              <a:latin typeface="Times New Roman"/>
              <a:ea typeface="Times New Roman"/>
              <a:cs typeface="Times New Roman"/>
              <a:sym typeface="Times New Roman"/>
            </a:endParaRPr>
          </a:p>
          <a:p>
            <a:pPr indent="-443650" lvl="0" marL="450000" rtl="0" algn="just">
              <a:lnSpc>
                <a:spcPct val="150000"/>
              </a:lnSpc>
              <a:spcBef>
                <a:spcPts val="0"/>
              </a:spcBef>
              <a:spcAft>
                <a:spcPts val="0"/>
              </a:spcAft>
              <a:buSzPts val="100"/>
              <a:buNone/>
            </a:pPr>
            <a:r>
              <a:t/>
            </a:r>
            <a:endParaRPr sz="100">
              <a:solidFill>
                <a:schemeClr val="dk1"/>
              </a:solidFill>
              <a:latin typeface="Times New Roman"/>
              <a:ea typeface="Times New Roman"/>
              <a:cs typeface="Times New Roman"/>
              <a:sym typeface="Times New Roman"/>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9" name="Shape 169"/>
        <p:cNvGrpSpPr/>
        <p:nvPr/>
      </p:nvGrpSpPr>
      <p:grpSpPr>
        <a:xfrm>
          <a:off x="0" y="0"/>
          <a:ext cx="0" cy="0"/>
          <a:chOff x="0" y="0"/>
          <a:chExt cx="0" cy="0"/>
        </a:xfrm>
      </p:grpSpPr>
      <p:sp>
        <p:nvSpPr>
          <p:cNvPr id="170" name="Google Shape;170;p11"/>
          <p:cNvSpPr txBox="1"/>
          <p:nvPr>
            <p:ph idx="1" type="body"/>
          </p:nvPr>
        </p:nvSpPr>
        <p:spPr>
          <a:xfrm>
            <a:off x="107504" y="175846"/>
            <a:ext cx="8884220" cy="6559062"/>
          </a:xfrm>
          <a:prstGeom prst="rect">
            <a:avLst/>
          </a:prstGeom>
          <a:noFill/>
          <a:ln>
            <a:noFill/>
          </a:ln>
        </p:spPr>
        <p:txBody>
          <a:bodyPr anchorCtr="0" anchor="t" bIns="45700" lIns="91425" spcFirstLastPara="1" rIns="91425" wrap="square" tIns="45700">
            <a:normAutofit fontScale="40000" lnSpcReduction="20000"/>
          </a:bodyPr>
          <a:lstStyle/>
          <a:p>
            <a:pPr indent="-342900" lvl="0" marL="342900" rtl="0" algn="ctr">
              <a:lnSpc>
                <a:spcPct val="90000"/>
              </a:lnSpc>
              <a:spcBef>
                <a:spcPts val="0"/>
              </a:spcBef>
              <a:spcAft>
                <a:spcPts val="0"/>
              </a:spcAft>
              <a:buSzPts val="2240"/>
              <a:buNone/>
            </a:pPr>
            <a:r>
              <a:t/>
            </a:r>
            <a:endParaRPr b="1" sz="200">
              <a:solidFill>
                <a:srgbClr val="FF0000"/>
              </a:solidFill>
              <a:latin typeface="Times New Roman"/>
              <a:ea typeface="Times New Roman"/>
              <a:cs typeface="Times New Roman"/>
              <a:sym typeface="Times New Roman"/>
            </a:endParaRPr>
          </a:p>
          <a:p>
            <a:pPr indent="630555" lvl="0" marL="342900" rtl="0" algn="just">
              <a:lnSpc>
                <a:spcPct val="150000"/>
              </a:lnSpc>
              <a:spcBef>
                <a:spcPts val="560"/>
              </a:spcBef>
              <a:spcAft>
                <a:spcPts val="0"/>
              </a:spcAft>
              <a:buSzPts val="1960"/>
              <a:buNone/>
            </a:pPr>
            <a:r>
              <a:t/>
            </a:r>
            <a:endParaRPr sz="100">
              <a:solidFill>
                <a:schemeClr val="dk1"/>
              </a:solidFill>
              <a:latin typeface="Times New Roman"/>
              <a:ea typeface="Times New Roman"/>
              <a:cs typeface="Times New Roman"/>
              <a:sym typeface="Times New Roman"/>
            </a:endParaRPr>
          </a:p>
          <a:p>
            <a:pPr indent="-152400" lvl="0" marL="91440" rtl="0" algn="ctr">
              <a:lnSpc>
                <a:spcPct val="100000"/>
              </a:lnSpc>
              <a:spcBef>
                <a:spcPts val="1200"/>
              </a:spcBef>
              <a:spcAft>
                <a:spcPts val="0"/>
              </a:spcAft>
              <a:buSzPct val="100000"/>
              <a:buChar char=" "/>
            </a:pPr>
            <a:r>
              <a:rPr b="1" sz="6000">
                <a:solidFill>
                  <a:srgbClr val="FF0000"/>
                </a:solidFill>
                <a:latin typeface="Times New Roman"/>
                <a:ea typeface="Times New Roman"/>
                <a:cs typeface="Times New Roman"/>
                <a:sym typeface="Times New Roman"/>
              </a:rPr>
              <a:t>Моҳияти ва мафҳуми бозори меҳнат дар шароити муосири иқтисодиёт</a:t>
            </a:r>
            <a:endParaRPr>
              <a:solidFill>
                <a:schemeClr val="dk1"/>
              </a:solidFill>
              <a:latin typeface="Times New Roman"/>
              <a:ea typeface="Times New Roman"/>
              <a:cs typeface="Times New Roman"/>
              <a:sym typeface="Times New Roman"/>
            </a:endParaRPr>
          </a:p>
          <a:p>
            <a:pPr indent="-399200" lvl="0" marL="450000" rtl="0" algn="just">
              <a:lnSpc>
                <a:spcPct val="160000"/>
              </a:lnSpc>
              <a:spcBef>
                <a:spcPts val="200"/>
              </a:spcBef>
              <a:spcAft>
                <a:spcPts val="0"/>
              </a:spcAft>
              <a:buSzPct val="100000"/>
              <a:buNone/>
            </a:pPr>
            <a:r>
              <a:t/>
            </a:r>
            <a:endParaRPr>
              <a:solidFill>
                <a:schemeClr val="dk1"/>
              </a:solidFill>
              <a:latin typeface="Times New Roman"/>
              <a:ea typeface="Times New Roman"/>
              <a:cs typeface="Times New Roman"/>
              <a:sym typeface="Times New Roman"/>
            </a:endParaRPr>
          </a:p>
          <a:p>
            <a:pPr indent="-450000" lvl="0" marL="450000" rtl="0" algn="just">
              <a:lnSpc>
                <a:spcPct val="160000"/>
              </a:lnSpc>
              <a:spcBef>
                <a:spcPts val="0"/>
              </a:spcBef>
              <a:spcAft>
                <a:spcPts val="0"/>
              </a:spcAft>
              <a:buSzPct val="100000"/>
              <a:buChar char=" "/>
            </a:pPr>
            <a:r>
              <a:rPr sz="5000">
                <a:solidFill>
                  <a:schemeClr val="dk1"/>
                </a:solidFill>
                <a:latin typeface="Times New Roman"/>
                <a:ea typeface="Times New Roman"/>
                <a:cs typeface="Times New Roman"/>
                <a:sym typeface="Times New Roman"/>
              </a:rPr>
              <a:t>Дар кишварҳои рӯ ба инкишоф бошад (ба истиснои кишварҳои нави саноатӣ), қисми зиёди шуғлдоштагон ба соҳаи кишоварзӣ (аз 30% зиёдтар) рост меояд ва ба соҳаи саноату (15-20%) хизматрасонӣ (35-45%) ҳиссаи боқимонда мансуб аст. Мувофиқи ин гуфтаҳо ба рақамҳои омории Ҷумҳурии Тоҷикистон назар намоем, дар солҳои охир чунин таносубро дидан мумкин аст: 60,9% шуғлдоштагон дар соҳаҳои кишоварзӣ, шикор ва ҷангалпарварӣ (дар якҷоягӣ бо хоҷагиҳои ёрирасон), 3,4% дар саноат, 4,1% дар сохтмон ва боқимонда дар дигар соҳаҳо, аз ҷумла хизматрасонӣ банд мебошанд</a:t>
            </a:r>
            <a:r>
              <a:rPr baseline="30000" sz="5000">
                <a:solidFill>
                  <a:schemeClr val="dk1"/>
                </a:solidFill>
                <a:latin typeface="Times New Roman"/>
                <a:ea typeface="Times New Roman"/>
                <a:cs typeface="Times New Roman"/>
                <a:sym typeface="Times New Roman"/>
              </a:rPr>
              <a:t>1</a:t>
            </a:r>
            <a:r>
              <a:rPr sz="5000">
                <a:solidFill>
                  <a:schemeClr val="dk1"/>
                </a:solidFill>
                <a:latin typeface="Times New Roman"/>
                <a:ea typeface="Times New Roman"/>
                <a:cs typeface="Times New Roman"/>
                <a:sym typeface="Times New Roman"/>
              </a:rPr>
              <a:t>. </a:t>
            </a:r>
            <a:endParaRPr/>
          </a:p>
          <a:p>
            <a:pPr indent="-40639" lvl="0" marL="91440" rtl="0" algn="l">
              <a:lnSpc>
                <a:spcPct val="90000"/>
              </a:lnSpc>
              <a:spcBef>
                <a:spcPts val="1200"/>
              </a:spcBef>
              <a:spcAft>
                <a:spcPts val="0"/>
              </a:spcAft>
              <a:buSzPct val="100000"/>
              <a:buNone/>
            </a:pPr>
            <a:r>
              <a:t/>
            </a:r>
            <a:endParaRPr/>
          </a:p>
          <a:p>
            <a:pPr indent="-91440" lvl="0" marL="91440" rtl="0" algn="l">
              <a:lnSpc>
                <a:spcPct val="90000"/>
              </a:lnSpc>
              <a:spcBef>
                <a:spcPts val="1400"/>
              </a:spcBef>
              <a:spcAft>
                <a:spcPts val="0"/>
              </a:spcAft>
              <a:buSzPct val="100000"/>
              <a:buChar char=" "/>
            </a:pPr>
            <a:r>
              <a:rPr sz="3500">
                <a:solidFill>
                  <a:schemeClr val="dk1"/>
                </a:solidFill>
                <a:latin typeface="Times New Roman"/>
                <a:ea typeface="Times New Roman"/>
                <a:cs typeface="Times New Roman"/>
                <a:sym typeface="Times New Roman"/>
              </a:rPr>
              <a:t>1. Давлатов С.Н., - Идоракунии сармояи инсонӣ </a:t>
            </a:r>
            <a:endParaRPr/>
          </a:p>
          <a:p>
            <a:pPr indent="-91440" lvl="0" marL="91440" rtl="0" algn="l">
              <a:lnSpc>
                <a:spcPct val="90000"/>
              </a:lnSpc>
              <a:spcBef>
                <a:spcPts val="1400"/>
              </a:spcBef>
              <a:spcAft>
                <a:spcPts val="0"/>
              </a:spcAft>
              <a:buSzPct val="100000"/>
              <a:buChar char=" "/>
            </a:pPr>
            <a:r>
              <a:rPr sz="3500">
                <a:solidFill>
                  <a:schemeClr val="dk1"/>
                </a:solidFill>
                <a:latin typeface="Times New Roman"/>
                <a:ea typeface="Times New Roman"/>
                <a:cs typeface="Times New Roman"/>
                <a:sym typeface="Times New Roman"/>
              </a:rPr>
              <a:t>дар шароити зудтағйирёбандаи ҷаҳонишавии иқтисодӣ, </a:t>
            </a:r>
            <a:endParaRPr/>
          </a:p>
          <a:p>
            <a:pPr indent="-91440" lvl="0" marL="91440" rtl="0" algn="l">
              <a:lnSpc>
                <a:spcPct val="90000"/>
              </a:lnSpc>
              <a:spcBef>
                <a:spcPts val="1400"/>
              </a:spcBef>
              <a:spcAft>
                <a:spcPts val="0"/>
              </a:spcAft>
              <a:buSzPct val="100000"/>
              <a:buChar char=" "/>
            </a:pPr>
            <a:r>
              <a:rPr sz="3500">
                <a:solidFill>
                  <a:schemeClr val="dk1"/>
                </a:solidFill>
                <a:latin typeface="Times New Roman"/>
                <a:ea typeface="Times New Roman"/>
                <a:cs typeface="Times New Roman"/>
                <a:sym typeface="Times New Roman"/>
              </a:rPr>
              <a:t>Душанбе 2022, саҳ. 74-88 </a:t>
            </a:r>
            <a:endParaRPr sz="3500">
              <a:solidFill>
                <a:schemeClr val="dk1"/>
              </a:solidFill>
              <a:latin typeface="Times New Roman"/>
              <a:ea typeface="Times New Roman"/>
              <a:cs typeface="Times New Roman"/>
              <a:sym typeface="Times New Roman"/>
            </a:endParaRPr>
          </a:p>
          <a:p>
            <a:pPr indent="-91440" lvl="0" marL="91440" rtl="0" algn="l">
              <a:lnSpc>
                <a:spcPct val="90000"/>
              </a:lnSpc>
              <a:spcBef>
                <a:spcPts val="1400"/>
              </a:spcBef>
              <a:spcAft>
                <a:spcPts val="0"/>
              </a:spcAft>
              <a:buSzPct val="100000"/>
              <a:buChar char=" "/>
            </a:pPr>
            <a:r>
              <a:rPr sz="3500"/>
              <a:t> </a:t>
            </a:r>
            <a:endParaRPr/>
          </a:p>
          <a:p>
            <a:pPr indent="-91440" lvl="0" marL="91440" rtl="0" algn="l">
              <a:lnSpc>
                <a:spcPct val="90000"/>
              </a:lnSpc>
              <a:spcBef>
                <a:spcPts val="1400"/>
              </a:spcBef>
              <a:spcAft>
                <a:spcPts val="200"/>
              </a:spcAft>
              <a:buSzPct val="100000"/>
              <a:buChar char=" "/>
            </a:pPr>
            <a:r>
              <a:rPr/>
              <a:t> </a:t>
            </a:r>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4" name="Shape 174"/>
        <p:cNvGrpSpPr/>
        <p:nvPr/>
      </p:nvGrpSpPr>
      <p:grpSpPr>
        <a:xfrm>
          <a:off x="0" y="0"/>
          <a:ext cx="0" cy="0"/>
          <a:chOff x="0" y="0"/>
          <a:chExt cx="0" cy="0"/>
        </a:xfrm>
      </p:grpSpPr>
      <p:sp>
        <p:nvSpPr>
          <p:cNvPr id="175" name="Google Shape;175;p12"/>
          <p:cNvSpPr txBox="1"/>
          <p:nvPr>
            <p:ph idx="1" type="body"/>
          </p:nvPr>
        </p:nvSpPr>
        <p:spPr>
          <a:xfrm>
            <a:off x="107504" y="126506"/>
            <a:ext cx="8884220" cy="6374168"/>
          </a:xfrm>
          <a:prstGeom prst="rect">
            <a:avLst/>
          </a:prstGeom>
          <a:noFill/>
          <a:ln>
            <a:noFill/>
          </a:ln>
        </p:spPr>
        <p:txBody>
          <a:bodyPr anchorCtr="0" anchor="t" bIns="45700" lIns="91425" spcFirstLastPara="1" rIns="91425" wrap="square" tIns="45700">
            <a:normAutofit/>
          </a:bodyPr>
          <a:lstStyle/>
          <a:p>
            <a:pPr indent="-342900" lvl="0" marL="342900" rtl="0" algn="just">
              <a:lnSpc>
                <a:spcPct val="90000"/>
              </a:lnSpc>
              <a:spcBef>
                <a:spcPts val="560"/>
              </a:spcBef>
              <a:spcAft>
                <a:spcPts val="0"/>
              </a:spcAft>
              <a:buSzPts val="1960"/>
              <a:buNone/>
            </a:pPr>
            <a:r>
              <a:t/>
            </a:r>
            <a:endParaRPr sz="100">
              <a:latin typeface="Times"/>
              <a:ea typeface="Times"/>
              <a:cs typeface="Times"/>
              <a:sym typeface="Times"/>
            </a:endParaRPr>
          </a:p>
          <a:p>
            <a:pPr indent="-152400" lvl="0" marL="91440" rtl="0" algn="ctr">
              <a:lnSpc>
                <a:spcPct val="100000"/>
              </a:lnSpc>
              <a:spcBef>
                <a:spcPts val="1200"/>
              </a:spcBef>
              <a:spcAft>
                <a:spcPts val="0"/>
              </a:spcAft>
              <a:buSzPts val="2400"/>
              <a:buChar char=" "/>
            </a:pPr>
            <a:r>
              <a:rPr b="1" sz="2400">
                <a:solidFill>
                  <a:srgbClr val="FF0000"/>
                </a:solidFill>
                <a:latin typeface="Times New Roman"/>
                <a:ea typeface="Times New Roman"/>
                <a:cs typeface="Times New Roman"/>
                <a:sym typeface="Times New Roman"/>
              </a:rPr>
              <a:t>Моҳияти ва мафҳуми бозори меҳнат дар шароити муосири иқтисодиёт</a:t>
            </a:r>
            <a:endParaRPr sz="2400">
              <a:solidFill>
                <a:schemeClr val="dk1"/>
              </a:solidFill>
              <a:latin typeface="Times New Roman"/>
              <a:ea typeface="Times New Roman"/>
              <a:cs typeface="Times New Roman"/>
              <a:sym typeface="Times New Roman"/>
            </a:endParaRPr>
          </a:p>
          <a:p>
            <a:pPr indent="450000" lvl="0" marL="0" rtl="0" algn="just">
              <a:lnSpc>
                <a:spcPct val="150000"/>
              </a:lnSpc>
              <a:spcBef>
                <a:spcPts val="200"/>
              </a:spcBef>
              <a:spcAft>
                <a:spcPts val="0"/>
              </a:spcAft>
              <a:buSzPts val="2240"/>
              <a:buNone/>
            </a:pPr>
            <a:r>
              <a:t/>
            </a:r>
            <a:endParaRPr sz="2400">
              <a:solidFill>
                <a:schemeClr val="dk1"/>
              </a:solidFill>
              <a:latin typeface="Times New Roman"/>
              <a:ea typeface="Times New Roman"/>
              <a:cs typeface="Times New Roman"/>
              <a:sym typeface="Times New Roman"/>
            </a:endParaRPr>
          </a:p>
          <a:p>
            <a:pPr indent="457200" lvl="0" marL="0" rtl="0" algn="just">
              <a:lnSpc>
                <a:spcPct val="150000"/>
              </a:lnSpc>
              <a:spcBef>
                <a:spcPts val="0"/>
              </a:spcBef>
              <a:spcAft>
                <a:spcPts val="0"/>
              </a:spcAft>
              <a:buSzPts val="2000"/>
              <a:buNone/>
            </a:pPr>
            <a:r>
              <a:rPr>
                <a:solidFill>
                  <a:schemeClr val="dk1"/>
                </a:solidFill>
                <a:latin typeface="Times New Roman"/>
                <a:ea typeface="Times New Roman"/>
                <a:cs typeface="Times New Roman"/>
                <a:sym typeface="Times New Roman"/>
              </a:rPr>
              <a:t>Таҳлили гузаронида шуда нишон медиҳад, ки аҳолии машғулгардида дар иқтисодиёти Ҷумҳурии Тоҷикистон аз рӯйи намуди фаъолияти иқтисодӣ 2506000 нафарро дар ҳамаи соҳаҳо дар соли 2020 ташкил менамуд, ки ин нисбати соли 2011-ум 256700 нафар зиёд аст. Инчунин ҳамасола шумораи шахсоне, ки ба ин ё он намуди кор дар иқтисодиёти машғуланд зиёд гардида истодааст, ин далолат аз он менамояд, ки рушд ва ташаккули иқтисодиёт дар сатҳи дуруст ба роҳ монад шудааст.</a:t>
            </a:r>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9" name="Shape 179"/>
        <p:cNvGrpSpPr/>
        <p:nvPr/>
      </p:nvGrpSpPr>
      <p:grpSpPr>
        <a:xfrm>
          <a:off x="0" y="0"/>
          <a:ext cx="0" cy="0"/>
          <a:chOff x="0" y="0"/>
          <a:chExt cx="0" cy="0"/>
        </a:xfrm>
      </p:grpSpPr>
      <p:sp>
        <p:nvSpPr>
          <p:cNvPr id="180" name="Google Shape;180;p52"/>
          <p:cNvSpPr txBox="1"/>
          <p:nvPr>
            <p:ph idx="1" type="body"/>
          </p:nvPr>
        </p:nvSpPr>
        <p:spPr>
          <a:xfrm>
            <a:off x="107504" y="239696"/>
            <a:ext cx="8884220" cy="6358251"/>
          </a:xfrm>
          <a:prstGeom prst="rect">
            <a:avLst/>
          </a:prstGeom>
          <a:noFill/>
          <a:ln>
            <a:noFill/>
          </a:ln>
        </p:spPr>
        <p:txBody>
          <a:bodyPr anchorCtr="0" anchor="t" bIns="45700" lIns="91425" spcFirstLastPara="1" rIns="91425" wrap="square" tIns="45700">
            <a:normAutofit/>
          </a:bodyPr>
          <a:lstStyle/>
          <a:p>
            <a:pPr indent="-152400" lvl="0" marL="91440" rtl="0" algn="ctr">
              <a:lnSpc>
                <a:spcPct val="100000"/>
              </a:lnSpc>
              <a:spcBef>
                <a:spcPts val="1200"/>
              </a:spcBef>
              <a:spcAft>
                <a:spcPts val="0"/>
              </a:spcAft>
              <a:buSzPts val="2400"/>
              <a:buChar char=" "/>
            </a:pPr>
            <a:r>
              <a:rPr b="1" sz="2400">
                <a:solidFill>
                  <a:srgbClr val="FF0000"/>
                </a:solidFill>
                <a:latin typeface="Times New Roman"/>
                <a:ea typeface="Times New Roman"/>
                <a:cs typeface="Times New Roman"/>
                <a:sym typeface="Times New Roman"/>
              </a:rPr>
              <a:t>Моҳияти ва мафҳуми бозори меҳнат дар шароити муосири иқтисодиёт</a:t>
            </a:r>
            <a:endParaRPr sz="2400">
              <a:solidFill>
                <a:schemeClr val="dk1"/>
              </a:solidFill>
              <a:latin typeface="Times New Roman"/>
              <a:ea typeface="Times New Roman"/>
              <a:cs typeface="Times New Roman"/>
              <a:sym typeface="Times New Roman"/>
            </a:endParaRPr>
          </a:p>
          <a:p>
            <a:pPr indent="457200" lvl="0" marL="0" rtl="0" algn="just">
              <a:lnSpc>
                <a:spcPct val="150000"/>
              </a:lnSpc>
              <a:spcBef>
                <a:spcPts val="200"/>
              </a:spcBef>
              <a:spcAft>
                <a:spcPts val="0"/>
              </a:spcAft>
              <a:buSzPts val="2000"/>
              <a:buNone/>
            </a:pPr>
            <a:r>
              <a:t/>
            </a:r>
            <a:endParaRPr/>
          </a:p>
          <a:p>
            <a:pPr indent="457200" lvl="0" marL="0" rtl="0" algn="just">
              <a:lnSpc>
                <a:spcPct val="150000"/>
              </a:lnSpc>
              <a:spcBef>
                <a:spcPts val="0"/>
              </a:spcBef>
              <a:spcAft>
                <a:spcPts val="0"/>
              </a:spcAft>
              <a:buSzPts val="2000"/>
              <a:buNone/>
            </a:pPr>
            <a:r>
              <a:t/>
            </a:r>
            <a:endParaRPr/>
          </a:p>
          <a:p>
            <a:pPr indent="457200" lvl="0" marL="0" rtl="0" algn="just">
              <a:lnSpc>
                <a:spcPct val="150000"/>
              </a:lnSpc>
              <a:spcBef>
                <a:spcPts val="0"/>
              </a:spcBef>
              <a:spcAft>
                <a:spcPts val="0"/>
              </a:spcAft>
              <a:buSzPts val="2000"/>
              <a:buNone/>
            </a:pPr>
            <a:r>
              <a:rPr>
                <a:solidFill>
                  <a:schemeClr val="dk1"/>
                </a:solidFill>
                <a:latin typeface="Times New Roman"/>
                <a:ea typeface="Times New Roman"/>
                <a:cs typeface="Times New Roman"/>
                <a:sym typeface="Times New Roman"/>
              </a:rPr>
              <a:t>Дар бахши воқеӣ шумораи аҳолии машғули иқтисодӣ дар соли 2020-ум 1754400 нафарро ташкил менамояд, ки нисбати соли 2011-ум 82600 нафар зиёд бошад ҳам, аз рӯйи фоизи умумии нисбати соли 2011-ум 4,3% камтар ба шумор меравад, ки ҳамасола низ чунин нишондиҳанда ба қайд гирифта шуда истодааст.</a:t>
            </a:r>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4" name="Shape 184"/>
        <p:cNvGrpSpPr/>
        <p:nvPr/>
      </p:nvGrpSpPr>
      <p:grpSpPr>
        <a:xfrm>
          <a:off x="0" y="0"/>
          <a:ext cx="0" cy="0"/>
          <a:chOff x="0" y="0"/>
          <a:chExt cx="0" cy="0"/>
        </a:xfrm>
      </p:grpSpPr>
      <p:sp>
        <p:nvSpPr>
          <p:cNvPr id="185" name="Google Shape;185;p13"/>
          <p:cNvSpPr txBox="1"/>
          <p:nvPr>
            <p:ph idx="1" type="body"/>
          </p:nvPr>
        </p:nvSpPr>
        <p:spPr>
          <a:xfrm>
            <a:off x="107504" y="211014"/>
            <a:ext cx="8884220" cy="6386933"/>
          </a:xfrm>
          <a:prstGeom prst="rect">
            <a:avLst/>
          </a:prstGeom>
          <a:noFill/>
          <a:ln>
            <a:noFill/>
          </a:ln>
        </p:spPr>
        <p:txBody>
          <a:bodyPr anchorCtr="0" anchor="t" bIns="45700" lIns="91425" spcFirstLastPara="1" rIns="91425" wrap="square" tIns="45700">
            <a:normAutofit/>
          </a:bodyPr>
          <a:lstStyle/>
          <a:p>
            <a:pPr indent="-152400" lvl="0" marL="91440" rtl="0" algn="ctr">
              <a:lnSpc>
                <a:spcPct val="100000"/>
              </a:lnSpc>
              <a:spcBef>
                <a:spcPts val="1200"/>
              </a:spcBef>
              <a:spcAft>
                <a:spcPts val="0"/>
              </a:spcAft>
              <a:buSzPts val="2400"/>
              <a:buChar char=" "/>
            </a:pPr>
            <a:r>
              <a:rPr b="1" sz="2400">
                <a:solidFill>
                  <a:srgbClr val="FF0000"/>
                </a:solidFill>
                <a:latin typeface="Times New Roman"/>
                <a:ea typeface="Times New Roman"/>
                <a:cs typeface="Times New Roman"/>
                <a:sym typeface="Times New Roman"/>
              </a:rPr>
              <a:t>Моҳияти ва мафҳуми бозори меҳнат дар шароити муосири иқтисодиёт</a:t>
            </a:r>
            <a:endParaRPr/>
          </a:p>
          <a:p>
            <a:pPr indent="-127000" lvl="0" marL="91440" rtl="0" algn="r">
              <a:lnSpc>
                <a:spcPct val="90000"/>
              </a:lnSpc>
              <a:spcBef>
                <a:spcPts val="1400"/>
              </a:spcBef>
              <a:spcAft>
                <a:spcPts val="0"/>
              </a:spcAft>
              <a:buSzPts val="2000"/>
              <a:buChar char=" "/>
            </a:pPr>
            <a:r>
              <a:rPr b="1">
                <a:solidFill>
                  <a:schemeClr val="dk1"/>
                </a:solidFill>
                <a:latin typeface="Times New Roman"/>
                <a:ea typeface="Times New Roman"/>
                <a:cs typeface="Times New Roman"/>
                <a:sym typeface="Times New Roman"/>
              </a:rPr>
              <a:t>Ҷадвали 1 </a:t>
            </a:r>
            <a:endParaRPr>
              <a:solidFill>
                <a:schemeClr val="dk1"/>
              </a:solidFill>
              <a:latin typeface="Times New Roman"/>
              <a:ea typeface="Times New Roman"/>
              <a:cs typeface="Times New Roman"/>
              <a:sym typeface="Times New Roman"/>
            </a:endParaRPr>
          </a:p>
          <a:p>
            <a:pPr indent="-127000" lvl="0" marL="91440" rtl="0" algn="ctr">
              <a:lnSpc>
                <a:spcPct val="90000"/>
              </a:lnSpc>
              <a:spcBef>
                <a:spcPts val="1400"/>
              </a:spcBef>
              <a:spcAft>
                <a:spcPts val="0"/>
              </a:spcAft>
              <a:buSzPts val="2000"/>
              <a:buChar char=" "/>
            </a:pPr>
            <a:r>
              <a:rPr b="1">
                <a:latin typeface="Times New Roman"/>
                <a:ea typeface="Times New Roman"/>
                <a:cs typeface="Times New Roman"/>
                <a:sym typeface="Times New Roman"/>
              </a:rPr>
              <a:t>Нишондиҳандаҳои тағйирёби (динамика)-и тақсимоти аҳолии машғул</a:t>
            </a:r>
            <a:endParaRPr>
              <a:latin typeface="Times New Roman"/>
              <a:ea typeface="Times New Roman"/>
              <a:cs typeface="Times New Roman"/>
              <a:sym typeface="Times New Roman"/>
            </a:endParaRPr>
          </a:p>
          <a:p>
            <a:pPr indent="-127000" lvl="0" marL="91440" rtl="0" algn="ctr">
              <a:lnSpc>
                <a:spcPct val="90000"/>
              </a:lnSpc>
              <a:spcBef>
                <a:spcPts val="1400"/>
              </a:spcBef>
              <a:spcAft>
                <a:spcPts val="0"/>
              </a:spcAft>
              <a:buSzPts val="2000"/>
              <a:buChar char=" "/>
            </a:pPr>
            <a:r>
              <a:rPr b="1">
                <a:latin typeface="Times New Roman"/>
                <a:ea typeface="Times New Roman"/>
                <a:cs typeface="Times New Roman"/>
                <a:sym typeface="Times New Roman"/>
              </a:rPr>
              <a:t>дар иқтисодиёти Ҷумҳурии Тоҷикистон аз рӯйи намудҳо</a:t>
            </a:r>
            <a:endParaRPr/>
          </a:p>
          <a:p>
            <a:pPr indent="0" lvl="0" marL="91440" rtl="0" algn="ctr">
              <a:lnSpc>
                <a:spcPct val="90000"/>
              </a:lnSpc>
              <a:spcBef>
                <a:spcPts val="1400"/>
              </a:spcBef>
              <a:spcAft>
                <a:spcPts val="0"/>
              </a:spcAft>
              <a:buSzPts val="2000"/>
              <a:buNone/>
            </a:pPr>
            <a:r>
              <a:t/>
            </a:r>
            <a:endParaRPr>
              <a:latin typeface="Times New Roman"/>
              <a:ea typeface="Times New Roman"/>
              <a:cs typeface="Times New Roman"/>
              <a:sym typeface="Times New Roman"/>
            </a:endParaRPr>
          </a:p>
          <a:p>
            <a:pPr indent="0" lvl="0" marL="91440" rtl="0" algn="just">
              <a:lnSpc>
                <a:spcPct val="100000"/>
              </a:lnSpc>
              <a:spcBef>
                <a:spcPts val="1400"/>
              </a:spcBef>
              <a:spcAft>
                <a:spcPts val="0"/>
              </a:spcAft>
              <a:buSzPts val="2400"/>
              <a:buNone/>
            </a:pPr>
            <a:r>
              <a:t/>
            </a:r>
            <a:endParaRPr sz="2400">
              <a:solidFill>
                <a:schemeClr val="dk1"/>
              </a:solidFill>
              <a:latin typeface="Times New Roman"/>
              <a:ea typeface="Times New Roman"/>
              <a:cs typeface="Times New Roman"/>
              <a:sym typeface="Times New Roman"/>
            </a:endParaRPr>
          </a:p>
          <a:p>
            <a:pPr indent="-85090" lvl="0" marL="91440" rtl="0" algn="ctr">
              <a:lnSpc>
                <a:spcPct val="90000"/>
              </a:lnSpc>
              <a:spcBef>
                <a:spcPts val="1400"/>
              </a:spcBef>
              <a:spcAft>
                <a:spcPts val="200"/>
              </a:spcAft>
              <a:buSzPts val="100"/>
              <a:buNone/>
            </a:pPr>
            <a:r>
              <a:t/>
            </a:r>
            <a:endParaRPr sz="100">
              <a:solidFill>
                <a:schemeClr val="dk1"/>
              </a:solidFill>
              <a:latin typeface="Times New Roman"/>
              <a:ea typeface="Times New Roman"/>
              <a:cs typeface="Times New Roman"/>
              <a:sym typeface="Times New Roman"/>
            </a:endParaRPr>
          </a:p>
        </p:txBody>
      </p:sp>
      <p:sp>
        <p:nvSpPr>
          <p:cNvPr id="186" name="Google Shape;186;p13"/>
          <p:cNvSpPr/>
          <p:nvPr/>
        </p:nvSpPr>
        <p:spPr>
          <a:xfrm>
            <a:off x="814754" y="1871785"/>
            <a:ext cx="9144000" cy="0"/>
          </a:xfrm>
          <a:prstGeom prst="rect">
            <a:avLst/>
          </a:prstGeom>
          <a:noFill/>
          <a:ln>
            <a:noFill/>
          </a:ln>
        </p:spPr>
        <p:txBody>
          <a:bodyPr anchorCtr="0" anchor="ctr" bIns="45700" lIns="91425" spcFirstLastPara="1" rIns="91425" wrap="square" tIns="45700">
            <a:spAutoFit/>
          </a:bodyPr>
          <a:lstStyle/>
          <a:p>
            <a:pPr indent="0" lvl="0" marL="0" marR="0" rtl="0" algn="l">
              <a:lnSpc>
                <a:spcPct val="100000"/>
              </a:lnSpc>
              <a:spcBef>
                <a:spcPts val="0"/>
              </a:spcBef>
              <a:spcAft>
                <a:spcPts val="0"/>
              </a:spcAft>
              <a:buClr>
                <a:schemeClr val="dk1"/>
              </a:buClr>
              <a:buSzPts val="1800"/>
              <a:buFont typeface="Arial"/>
              <a:buNone/>
            </a:pPr>
            <a:br>
              <a:rPr b="0" i="0" sz="1800" u="none" cap="none" strike="noStrike">
                <a:solidFill>
                  <a:schemeClr val="dk1"/>
                </a:solidFill>
                <a:latin typeface="Arial"/>
                <a:ea typeface="Arial"/>
                <a:cs typeface="Arial"/>
                <a:sym typeface="Arial"/>
              </a:rPr>
            </a:br>
            <a:endParaRPr b="0" i="0" sz="1800" u="none" cap="none" strike="noStrike">
              <a:solidFill>
                <a:schemeClr val="dk1"/>
              </a:solidFill>
              <a:latin typeface="Arial"/>
              <a:ea typeface="Arial"/>
              <a:cs typeface="Arial"/>
              <a:sym typeface="Arial"/>
            </a:endParaRPr>
          </a:p>
        </p:txBody>
      </p:sp>
      <p:graphicFrame>
        <p:nvGraphicFramePr>
          <p:cNvPr id="187" name="Google Shape;187;p13"/>
          <p:cNvGraphicFramePr/>
          <p:nvPr/>
        </p:nvGraphicFramePr>
        <p:xfrm>
          <a:off x="703383" y="2672128"/>
          <a:ext cx="3000000" cy="3000000"/>
        </p:xfrm>
        <a:graphic>
          <a:graphicData uri="http://schemas.openxmlformats.org/drawingml/2006/table">
            <a:tbl>
              <a:tblPr>
                <a:noFill/>
                <a:tableStyleId>{507DD9C5-7402-4C73-AF63-338260616491}</a:tableStyleId>
              </a:tblPr>
              <a:tblGrid>
                <a:gridCol w="1657875"/>
                <a:gridCol w="968725"/>
                <a:gridCol w="842975"/>
                <a:gridCol w="843825"/>
                <a:gridCol w="968725"/>
                <a:gridCol w="968725"/>
                <a:gridCol w="968725"/>
                <a:gridCol w="842975"/>
              </a:tblGrid>
              <a:tr h="982300">
                <a:tc>
                  <a:txBody>
                    <a:bodyPr/>
                    <a:lstStyle/>
                    <a:p>
                      <a:pPr indent="0" lvl="0" marL="0" marR="0" rtl="0" algn="ctr">
                        <a:lnSpc>
                          <a:spcPct val="150000"/>
                        </a:lnSpc>
                        <a:spcBef>
                          <a:spcPts val="0"/>
                        </a:spcBef>
                        <a:spcAft>
                          <a:spcPts val="0"/>
                        </a:spcAft>
                        <a:buNone/>
                      </a:pPr>
                      <a:r>
                        <a:rPr sz="1000" u="none" cap="none" strike="noStrike">
                          <a:latin typeface="Times New Roman"/>
                          <a:ea typeface="Times New Roman"/>
                          <a:cs typeface="Times New Roman"/>
                          <a:sym typeface="Times New Roman"/>
                        </a:rPr>
                        <a:t>Фаъолияти иқтисодӣ дар соли 2020, ҳазор нафар </a:t>
                      </a:r>
                      <a:r>
                        <a:rPr sz="1150" u="none" cap="none" strike="noStrike">
                          <a:latin typeface="Times New Roman"/>
                          <a:ea typeface="Times New Roman"/>
                          <a:cs typeface="Times New Roman"/>
                          <a:sym typeface="Times New Roman"/>
                        </a:rPr>
                        <a:t>Нишондиҳандаҳ</a:t>
                      </a:r>
                      <a:endParaRPr sz="1400" u="none" cap="none" strike="noStrike">
                        <a:latin typeface="Times New Roman"/>
                        <a:ea typeface="Times New Roman"/>
                        <a:cs typeface="Times New Roman"/>
                        <a:sym typeface="Times New Roman"/>
                      </a:endParaRPr>
                    </a:p>
                  </a:txBody>
                  <a:tcPr marT="0" marB="0" marR="68575" marL="68575" anchor="ctr"/>
                </a:tc>
                <a:tc>
                  <a:txBody>
                    <a:bodyPr/>
                    <a:lstStyle/>
                    <a:p>
                      <a:pPr indent="0" lvl="0" marL="0" marR="0" rtl="0" algn="ctr">
                        <a:spcBef>
                          <a:spcPts val="0"/>
                        </a:spcBef>
                        <a:spcAft>
                          <a:spcPts val="0"/>
                        </a:spcAft>
                        <a:buNone/>
                      </a:pPr>
                      <a:r>
                        <a:rPr sz="1150" u="none" cap="none" strike="noStrike">
                          <a:latin typeface="Times New Roman"/>
                          <a:ea typeface="Times New Roman"/>
                          <a:cs typeface="Times New Roman"/>
                          <a:sym typeface="Times New Roman"/>
                        </a:rPr>
                        <a:t>2011</a:t>
                      </a:r>
                      <a:endParaRPr sz="1400" u="none" cap="none" strike="noStrike">
                        <a:latin typeface="Times New Roman"/>
                        <a:ea typeface="Times New Roman"/>
                        <a:cs typeface="Times New Roman"/>
                        <a:sym typeface="Times New Roman"/>
                      </a:endParaRPr>
                    </a:p>
                  </a:txBody>
                  <a:tcPr marT="0" marB="0" marR="68575" marL="68575" anchor="ctr"/>
                </a:tc>
                <a:tc>
                  <a:txBody>
                    <a:bodyPr/>
                    <a:lstStyle/>
                    <a:p>
                      <a:pPr indent="0" lvl="0" marL="0" marR="0" rtl="0" algn="ctr">
                        <a:spcBef>
                          <a:spcPts val="0"/>
                        </a:spcBef>
                        <a:spcAft>
                          <a:spcPts val="0"/>
                        </a:spcAft>
                        <a:buNone/>
                      </a:pPr>
                      <a:r>
                        <a:rPr sz="1150" u="none" cap="none" strike="noStrike">
                          <a:latin typeface="Times New Roman"/>
                          <a:ea typeface="Times New Roman"/>
                          <a:cs typeface="Times New Roman"/>
                          <a:sym typeface="Times New Roman"/>
                        </a:rPr>
                        <a:t>2015</a:t>
                      </a:r>
                      <a:endParaRPr sz="1400" u="none" cap="none" strike="noStrike">
                        <a:latin typeface="Times New Roman"/>
                        <a:ea typeface="Times New Roman"/>
                        <a:cs typeface="Times New Roman"/>
                        <a:sym typeface="Times New Roman"/>
                      </a:endParaRPr>
                    </a:p>
                  </a:txBody>
                  <a:tcPr marT="0" marB="0" marR="68575" marL="68575" anchor="ctr"/>
                </a:tc>
                <a:tc>
                  <a:txBody>
                    <a:bodyPr/>
                    <a:lstStyle/>
                    <a:p>
                      <a:pPr indent="0" lvl="0" marL="0" marR="0" rtl="0" algn="ctr">
                        <a:spcBef>
                          <a:spcPts val="0"/>
                        </a:spcBef>
                        <a:spcAft>
                          <a:spcPts val="0"/>
                        </a:spcAft>
                        <a:buNone/>
                      </a:pPr>
                      <a:r>
                        <a:rPr sz="1150" u="none" cap="none" strike="noStrike">
                          <a:latin typeface="Times New Roman"/>
                          <a:ea typeface="Times New Roman"/>
                          <a:cs typeface="Times New Roman"/>
                          <a:sym typeface="Times New Roman"/>
                        </a:rPr>
                        <a:t>2016</a:t>
                      </a:r>
                      <a:endParaRPr sz="1400" u="none" cap="none" strike="noStrike">
                        <a:latin typeface="Times New Roman"/>
                        <a:ea typeface="Times New Roman"/>
                        <a:cs typeface="Times New Roman"/>
                        <a:sym typeface="Times New Roman"/>
                      </a:endParaRPr>
                    </a:p>
                  </a:txBody>
                  <a:tcPr marT="0" marB="0" marR="68575" marL="68575" anchor="ctr"/>
                </a:tc>
                <a:tc>
                  <a:txBody>
                    <a:bodyPr/>
                    <a:lstStyle/>
                    <a:p>
                      <a:pPr indent="0" lvl="0" marL="0" marR="0" rtl="0" algn="ctr">
                        <a:spcBef>
                          <a:spcPts val="0"/>
                        </a:spcBef>
                        <a:spcAft>
                          <a:spcPts val="0"/>
                        </a:spcAft>
                        <a:buNone/>
                      </a:pPr>
                      <a:r>
                        <a:rPr sz="1150" u="none" cap="none" strike="noStrike">
                          <a:latin typeface="Times New Roman"/>
                          <a:ea typeface="Times New Roman"/>
                          <a:cs typeface="Times New Roman"/>
                          <a:sym typeface="Times New Roman"/>
                        </a:rPr>
                        <a:t>2017</a:t>
                      </a:r>
                      <a:endParaRPr sz="1400" u="none" cap="none" strike="noStrike">
                        <a:latin typeface="Times New Roman"/>
                        <a:ea typeface="Times New Roman"/>
                        <a:cs typeface="Times New Roman"/>
                        <a:sym typeface="Times New Roman"/>
                      </a:endParaRPr>
                    </a:p>
                  </a:txBody>
                  <a:tcPr marT="0" marB="0" marR="68575" marL="68575" anchor="ctr"/>
                </a:tc>
                <a:tc>
                  <a:txBody>
                    <a:bodyPr/>
                    <a:lstStyle/>
                    <a:p>
                      <a:pPr indent="0" lvl="0" marL="0" marR="0" rtl="0" algn="ctr">
                        <a:spcBef>
                          <a:spcPts val="0"/>
                        </a:spcBef>
                        <a:spcAft>
                          <a:spcPts val="0"/>
                        </a:spcAft>
                        <a:buNone/>
                      </a:pPr>
                      <a:r>
                        <a:rPr sz="1150" u="none" cap="none" strike="noStrike">
                          <a:latin typeface="Times New Roman"/>
                          <a:ea typeface="Times New Roman"/>
                          <a:cs typeface="Times New Roman"/>
                          <a:sym typeface="Times New Roman"/>
                        </a:rPr>
                        <a:t>2018</a:t>
                      </a:r>
                      <a:endParaRPr sz="1400" u="none" cap="none" strike="noStrike">
                        <a:latin typeface="Times New Roman"/>
                        <a:ea typeface="Times New Roman"/>
                        <a:cs typeface="Times New Roman"/>
                        <a:sym typeface="Times New Roman"/>
                      </a:endParaRPr>
                    </a:p>
                  </a:txBody>
                  <a:tcPr marT="0" marB="0" marR="68575" marL="68575" anchor="ctr"/>
                </a:tc>
                <a:tc>
                  <a:txBody>
                    <a:bodyPr/>
                    <a:lstStyle/>
                    <a:p>
                      <a:pPr indent="0" lvl="0" marL="0" marR="0" rtl="0" algn="ctr">
                        <a:spcBef>
                          <a:spcPts val="0"/>
                        </a:spcBef>
                        <a:spcAft>
                          <a:spcPts val="0"/>
                        </a:spcAft>
                        <a:buNone/>
                      </a:pPr>
                      <a:r>
                        <a:rPr sz="1150" u="none" cap="none" strike="noStrike">
                          <a:latin typeface="Times New Roman"/>
                          <a:ea typeface="Times New Roman"/>
                          <a:cs typeface="Times New Roman"/>
                          <a:sym typeface="Times New Roman"/>
                        </a:rPr>
                        <a:t>2019</a:t>
                      </a:r>
                      <a:endParaRPr sz="1400" u="none" cap="none" strike="noStrike">
                        <a:latin typeface="Times New Roman"/>
                        <a:ea typeface="Times New Roman"/>
                        <a:cs typeface="Times New Roman"/>
                        <a:sym typeface="Times New Roman"/>
                      </a:endParaRPr>
                    </a:p>
                  </a:txBody>
                  <a:tcPr marT="0" marB="0" marR="68575" marL="68575" anchor="ctr"/>
                </a:tc>
                <a:tc>
                  <a:txBody>
                    <a:bodyPr/>
                    <a:lstStyle/>
                    <a:p>
                      <a:pPr indent="0" lvl="0" marL="0" marR="0" rtl="0" algn="ctr">
                        <a:spcBef>
                          <a:spcPts val="0"/>
                        </a:spcBef>
                        <a:spcAft>
                          <a:spcPts val="0"/>
                        </a:spcAft>
                        <a:buNone/>
                      </a:pPr>
                      <a:r>
                        <a:rPr sz="1150" u="none" cap="none" strike="noStrike">
                          <a:latin typeface="Times New Roman"/>
                          <a:ea typeface="Times New Roman"/>
                          <a:cs typeface="Times New Roman"/>
                          <a:sym typeface="Times New Roman"/>
                        </a:rPr>
                        <a:t>2020</a:t>
                      </a:r>
                      <a:endParaRPr sz="1400" u="none" cap="none" strike="noStrike">
                        <a:latin typeface="Times New Roman"/>
                        <a:ea typeface="Times New Roman"/>
                        <a:cs typeface="Times New Roman"/>
                        <a:sym typeface="Times New Roman"/>
                      </a:endParaRPr>
                    </a:p>
                  </a:txBody>
                  <a:tcPr marT="0" marB="0" marR="68575" marL="68575" anchor="ctr"/>
                </a:tc>
              </a:tr>
              <a:tr h="717225">
                <a:tc>
                  <a:txBody>
                    <a:bodyPr/>
                    <a:lstStyle/>
                    <a:p>
                      <a:pPr indent="0" lvl="0" marL="0" marR="0" rtl="0" algn="ctr">
                        <a:lnSpc>
                          <a:spcPct val="150000"/>
                        </a:lnSpc>
                        <a:spcBef>
                          <a:spcPts val="0"/>
                        </a:spcBef>
                        <a:spcAft>
                          <a:spcPts val="0"/>
                        </a:spcAft>
                        <a:buNone/>
                      </a:pPr>
                      <a:r>
                        <a:rPr sz="1150" u="none" cap="none" strike="noStrike">
                          <a:latin typeface="Times New Roman"/>
                          <a:ea typeface="Times New Roman"/>
                          <a:cs typeface="Times New Roman"/>
                          <a:sym typeface="Times New Roman"/>
                        </a:rPr>
                        <a:t>Ҳамагӣ дар иқтисодиёт машғул</a:t>
                      </a:r>
                      <a:endParaRPr sz="1400" u="none" cap="none" strike="noStrike">
                        <a:latin typeface="Times New Roman"/>
                        <a:ea typeface="Times New Roman"/>
                        <a:cs typeface="Times New Roman"/>
                        <a:sym typeface="Times New Roman"/>
                      </a:endParaRPr>
                    </a:p>
                  </a:txBody>
                  <a:tcPr marT="0" marB="0" marR="68575" marL="68575" anchor="ctr"/>
                </a:tc>
                <a:tc>
                  <a:txBody>
                    <a:bodyPr/>
                    <a:lstStyle/>
                    <a:p>
                      <a:pPr indent="0" lvl="0" marL="0" marR="0" rtl="0" algn="ctr">
                        <a:spcBef>
                          <a:spcPts val="0"/>
                        </a:spcBef>
                        <a:spcAft>
                          <a:spcPts val="0"/>
                        </a:spcAft>
                        <a:buNone/>
                      </a:pPr>
                      <a:r>
                        <a:rPr sz="1150" u="none" cap="none" strike="noStrike">
                          <a:latin typeface="Times New Roman"/>
                          <a:ea typeface="Times New Roman"/>
                          <a:cs typeface="Times New Roman"/>
                          <a:sym typeface="Times New Roman"/>
                        </a:rPr>
                        <a:t>2249,3</a:t>
                      </a:r>
                      <a:endParaRPr sz="1400" u="none" cap="none" strike="noStrike">
                        <a:latin typeface="Times New Roman"/>
                        <a:ea typeface="Times New Roman"/>
                        <a:cs typeface="Times New Roman"/>
                        <a:sym typeface="Times New Roman"/>
                      </a:endParaRPr>
                    </a:p>
                  </a:txBody>
                  <a:tcPr marT="0" marB="0" marR="68575" marL="68575" anchor="ctr"/>
                </a:tc>
                <a:tc>
                  <a:txBody>
                    <a:bodyPr/>
                    <a:lstStyle/>
                    <a:p>
                      <a:pPr indent="0" lvl="0" marL="0" marR="0" rtl="0" algn="ctr">
                        <a:spcBef>
                          <a:spcPts val="0"/>
                        </a:spcBef>
                        <a:spcAft>
                          <a:spcPts val="0"/>
                        </a:spcAft>
                        <a:buNone/>
                      </a:pPr>
                      <a:r>
                        <a:rPr sz="1150" u="none" cap="none" strike="noStrike">
                          <a:latin typeface="Times New Roman"/>
                          <a:ea typeface="Times New Roman"/>
                          <a:cs typeface="Times New Roman"/>
                          <a:sym typeface="Times New Roman"/>
                        </a:rPr>
                        <a:t>2379,7</a:t>
                      </a:r>
                      <a:endParaRPr sz="1400" u="none" cap="none" strike="noStrike">
                        <a:latin typeface="Times New Roman"/>
                        <a:ea typeface="Times New Roman"/>
                        <a:cs typeface="Times New Roman"/>
                        <a:sym typeface="Times New Roman"/>
                      </a:endParaRPr>
                    </a:p>
                  </a:txBody>
                  <a:tcPr marT="0" marB="0" marR="68575" marL="68575" anchor="ctr"/>
                </a:tc>
                <a:tc>
                  <a:txBody>
                    <a:bodyPr/>
                    <a:lstStyle/>
                    <a:p>
                      <a:pPr indent="0" lvl="0" marL="0" marR="0" rtl="0" algn="ctr">
                        <a:spcBef>
                          <a:spcPts val="0"/>
                        </a:spcBef>
                        <a:spcAft>
                          <a:spcPts val="0"/>
                        </a:spcAft>
                        <a:buNone/>
                      </a:pPr>
                      <a:r>
                        <a:rPr sz="1150" u="none" cap="none" strike="noStrike">
                          <a:latin typeface="Times New Roman"/>
                          <a:ea typeface="Times New Roman"/>
                          <a:cs typeface="Times New Roman"/>
                          <a:sym typeface="Times New Roman"/>
                        </a:rPr>
                        <a:t>2385,3</a:t>
                      </a:r>
                      <a:endParaRPr sz="1400" u="none" cap="none" strike="noStrike">
                        <a:latin typeface="Times New Roman"/>
                        <a:ea typeface="Times New Roman"/>
                        <a:cs typeface="Times New Roman"/>
                        <a:sym typeface="Times New Roman"/>
                      </a:endParaRPr>
                    </a:p>
                  </a:txBody>
                  <a:tcPr marT="0" marB="0" marR="68575" marL="68575" anchor="ctr"/>
                </a:tc>
                <a:tc>
                  <a:txBody>
                    <a:bodyPr/>
                    <a:lstStyle/>
                    <a:p>
                      <a:pPr indent="0" lvl="0" marL="0" marR="0" rtl="0" algn="ctr">
                        <a:spcBef>
                          <a:spcPts val="0"/>
                        </a:spcBef>
                        <a:spcAft>
                          <a:spcPts val="0"/>
                        </a:spcAft>
                        <a:buNone/>
                      </a:pPr>
                      <a:r>
                        <a:rPr sz="1150" u="none" cap="none" strike="noStrike">
                          <a:latin typeface="Times New Roman"/>
                          <a:ea typeface="Times New Roman"/>
                          <a:cs typeface="Times New Roman"/>
                          <a:sym typeface="Times New Roman"/>
                        </a:rPr>
                        <a:t>2407,0</a:t>
                      </a:r>
                      <a:endParaRPr sz="1400" u="none" cap="none" strike="noStrike">
                        <a:latin typeface="Times New Roman"/>
                        <a:ea typeface="Times New Roman"/>
                        <a:cs typeface="Times New Roman"/>
                        <a:sym typeface="Times New Roman"/>
                      </a:endParaRPr>
                    </a:p>
                  </a:txBody>
                  <a:tcPr marT="0" marB="0" marR="68575" marL="68575" anchor="ctr"/>
                </a:tc>
                <a:tc>
                  <a:txBody>
                    <a:bodyPr/>
                    <a:lstStyle/>
                    <a:p>
                      <a:pPr indent="0" lvl="0" marL="0" marR="0" rtl="0" algn="ctr">
                        <a:spcBef>
                          <a:spcPts val="0"/>
                        </a:spcBef>
                        <a:spcAft>
                          <a:spcPts val="0"/>
                        </a:spcAft>
                        <a:buNone/>
                      </a:pPr>
                      <a:r>
                        <a:rPr sz="1150" u="none" cap="none" strike="noStrike">
                          <a:latin typeface="Times New Roman"/>
                          <a:ea typeface="Times New Roman"/>
                          <a:cs typeface="Times New Roman"/>
                          <a:sym typeface="Times New Roman"/>
                        </a:rPr>
                        <a:t>2426,0</a:t>
                      </a:r>
                      <a:endParaRPr sz="1400" u="none" cap="none" strike="noStrike">
                        <a:latin typeface="Times New Roman"/>
                        <a:ea typeface="Times New Roman"/>
                        <a:cs typeface="Times New Roman"/>
                        <a:sym typeface="Times New Roman"/>
                      </a:endParaRPr>
                    </a:p>
                  </a:txBody>
                  <a:tcPr marT="0" marB="0" marR="68575" marL="68575" anchor="ctr"/>
                </a:tc>
                <a:tc>
                  <a:txBody>
                    <a:bodyPr/>
                    <a:lstStyle/>
                    <a:p>
                      <a:pPr indent="0" lvl="0" marL="0" marR="0" rtl="0" algn="ctr">
                        <a:spcBef>
                          <a:spcPts val="0"/>
                        </a:spcBef>
                        <a:spcAft>
                          <a:spcPts val="0"/>
                        </a:spcAft>
                        <a:buNone/>
                      </a:pPr>
                      <a:r>
                        <a:rPr sz="1150" u="none" cap="none" strike="noStrike">
                          <a:latin typeface="Times New Roman"/>
                          <a:ea typeface="Times New Roman"/>
                          <a:cs typeface="Times New Roman"/>
                          <a:sym typeface="Times New Roman"/>
                        </a:rPr>
                        <a:t>2463,0</a:t>
                      </a:r>
                      <a:endParaRPr sz="1400" u="none" cap="none" strike="noStrike">
                        <a:latin typeface="Times New Roman"/>
                        <a:ea typeface="Times New Roman"/>
                        <a:cs typeface="Times New Roman"/>
                        <a:sym typeface="Times New Roman"/>
                      </a:endParaRPr>
                    </a:p>
                  </a:txBody>
                  <a:tcPr marT="0" marB="0" marR="68575" marL="68575" anchor="ctr"/>
                </a:tc>
                <a:tc>
                  <a:txBody>
                    <a:bodyPr/>
                    <a:lstStyle/>
                    <a:p>
                      <a:pPr indent="0" lvl="0" marL="0" marR="0" rtl="0" algn="ctr">
                        <a:spcBef>
                          <a:spcPts val="0"/>
                        </a:spcBef>
                        <a:spcAft>
                          <a:spcPts val="0"/>
                        </a:spcAft>
                        <a:buNone/>
                      </a:pPr>
                      <a:r>
                        <a:rPr sz="1150" u="none" cap="none" strike="noStrike">
                          <a:latin typeface="Times New Roman"/>
                          <a:ea typeface="Times New Roman"/>
                          <a:cs typeface="Times New Roman"/>
                          <a:sym typeface="Times New Roman"/>
                        </a:rPr>
                        <a:t>2506,0</a:t>
                      </a:r>
                      <a:endParaRPr sz="1400" u="none" cap="none" strike="noStrike">
                        <a:latin typeface="Times New Roman"/>
                        <a:ea typeface="Times New Roman"/>
                        <a:cs typeface="Times New Roman"/>
                        <a:sym typeface="Times New Roman"/>
                      </a:endParaRPr>
                    </a:p>
                  </a:txBody>
                  <a:tcPr marT="0" marB="0" marR="68575" marL="68575" anchor="ctr"/>
                </a:tc>
              </a:tr>
              <a:tr h="358625">
                <a:tc>
                  <a:txBody>
                    <a:bodyPr/>
                    <a:lstStyle/>
                    <a:p>
                      <a:pPr indent="0" lvl="0" marL="0" marR="0" rtl="0" algn="ctr">
                        <a:lnSpc>
                          <a:spcPct val="150000"/>
                        </a:lnSpc>
                        <a:spcBef>
                          <a:spcPts val="0"/>
                        </a:spcBef>
                        <a:spcAft>
                          <a:spcPts val="0"/>
                        </a:spcAft>
                        <a:buNone/>
                      </a:pPr>
                      <a:r>
                        <a:rPr sz="1150" u="none" cap="none" strike="noStrike">
                          <a:latin typeface="Times New Roman"/>
                          <a:ea typeface="Times New Roman"/>
                          <a:cs typeface="Times New Roman"/>
                          <a:sym typeface="Times New Roman"/>
                        </a:rPr>
                        <a:t>бо %</a:t>
                      </a:r>
                      <a:endParaRPr sz="1400" u="none" cap="none" strike="noStrike">
                        <a:latin typeface="Times New Roman"/>
                        <a:ea typeface="Times New Roman"/>
                        <a:cs typeface="Times New Roman"/>
                        <a:sym typeface="Times New Roman"/>
                      </a:endParaRPr>
                    </a:p>
                  </a:txBody>
                  <a:tcPr marT="0" marB="0" marR="68575" marL="68575" anchor="ctr"/>
                </a:tc>
                <a:tc>
                  <a:txBody>
                    <a:bodyPr/>
                    <a:lstStyle/>
                    <a:p>
                      <a:pPr indent="0" lvl="0" marL="0" marR="0" rtl="0" algn="ctr">
                        <a:spcBef>
                          <a:spcPts val="0"/>
                        </a:spcBef>
                        <a:spcAft>
                          <a:spcPts val="0"/>
                        </a:spcAft>
                        <a:buNone/>
                      </a:pPr>
                      <a:r>
                        <a:rPr sz="1150" u="none" cap="none" strike="noStrike">
                          <a:latin typeface="Times New Roman"/>
                          <a:ea typeface="Times New Roman"/>
                          <a:cs typeface="Times New Roman"/>
                          <a:sym typeface="Times New Roman"/>
                        </a:rPr>
                        <a:t>100</a:t>
                      </a:r>
                      <a:endParaRPr sz="1400" u="none" cap="none" strike="noStrike">
                        <a:latin typeface="Times New Roman"/>
                        <a:ea typeface="Times New Roman"/>
                        <a:cs typeface="Times New Roman"/>
                        <a:sym typeface="Times New Roman"/>
                      </a:endParaRPr>
                    </a:p>
                  </a:txBody>
                  <a:tcPr marT="0" marB="0" marR="68575" marL="68575" anchor="ctr"/>
                </a:tc>
                <a:tc>
                  <a:txBody>
                    <a:bodyPr/>
                    <a:lstStyle/>
                    <a:p>
                      <a:pPr indent="0" lvl="0" marL="0" marR="0" rtl="0" algn="ctr">
                        <a:spcBef>
                          <a:spcPts val="0"/>
                        </a:spcBef>
                        <a:spcAft>
                          <a:spcPts val="0"/>
                        </a:spcAft>
                        <a:buNone/>
                      </a:pPr>
                      <a:r>
                        <a:rPr sz="1150" u="none" cap="none" strike="noStrike">
                          <a:latin typeface="Times New Roman"/>
                          <a:ea typeface="Times New Roman"/>
                          <a:cs typeface="Times New Roman"/>
                          <a:sym typeface="Times New Roman"/>
                        </a:rPr>
                        <a:t>100</a:t>
                      </a:r>
                      <a:endParaRPr sz="1400" u="none" cap="none" strike="noStrike">
                        <a:latin typeface="Times New Roman"/>
                        <a:ea typeface="Times New Roman"/>
                        <a:cs typeface="Times New Roman"/>
                        <a:sym typeface="Times New Roman"/>
                      </a:endParaRPr>
                    </a:p>
                  </a:txBody>
                  <a:tcPr marT="0" marB="0" marR="68575" marL="68575" anchor="ctr"/>
                </a:tc>
                <a:tc>
                  <a:txBody>
                    <a:bodyPr/>
                    <a:lstStyle/>
                    <a:p>
                      <a:pPr indent="0" lvl="0" marL="0" marR="0" rtl="0" algn="ctr">
                        <a:spcBef>
                          <a:spcPts val="0"/>
                        </a:spcBef>
                        <a:spcAft>
                          <a:spcPts val="0"/>
                        </a:spcAft>
                        <a:buNone/>
                      </a:pPr>
                      <a:r>
                        <a:rPr sz="1150" u="none" cap="none" strike="noStrike">
                          <a:latin typeface="Times New Roman"/>
                          <a:ea typeface="Times New Roman"/>
                          <a:cs typeface="Times New Roman"/>
                          <a:sym typeface="Times New Roman"/>
                        </a:rPr>
                        <a:t>100</a:t>
                      </a:r>
                      <a:endParaRPr sz="1400" u="none" cap="none" strike="noStrike">
                        <a:latin typeface="Times New Roman"/>
                        <a:ea typeface="Times New Roman"/>
                        <a:cs typeface="Times New Roman"/>
                        <a:sym typeface="Times New Roman"/>
                      </a:endParaRPr>
                    </a:p>
                  </a:txBody>
                  <a:tcPr marT="0" marB="0" marR="68575" marL="68575" anchor="ctr"/>
                </a:tc>
                <a:tc>
                  <a:txBody>
                    <a:bodyPr/>
                    <a:lstStyle/>
                    <a:p>
                      <a:pPr indent="0" lvl="0" marL="0" marR="0" rtl="0" algn="ctr">
                        <a:spcBef>
                          <a:spcPts val="0"/>
                        </a:spcBef>
                        <a:spcAft>
                          <a:spcPts val="0"/>
                        </a:spcAft>
                        <a:buNone/>
                      </a:pPr>
                      <a:r>
                        <a:rPr sz="1150" u="none" cap="none" strike="noStrike">
                          <a:latin typeface="Times New Roman"/>
                          <a:ea typeface="Times New Roman"/>
                          <a:cs typeface="Times New Roman"/>
                          <a:sym typeface="Times New Roman"/>
                        </a:rPr>
                        <a:t>100</a:t>
                      </a:r>
                      <a:endParaRPr sz="1400" u="none" cap="none" strike="noStrike">
                        <a:latin typeface="Times New Roman"/>
                        <a:ea typeface="Times New Roman"/>
                        <a:cs typeface="Times New Roman"/>
                        <a:sym typeface="Times New Roman"/>
                      </a:endParaRPr>
                    </a:p>
                  </a:txBody>
                  <a:tcPr marT="0" marB="0" marR="68575" marL="68575" anchor="ctr"/>
                </a:tc>
                <a:tc>
                  <a:txBody>
                    <a:bodyPr/>
                    <a:lstStyle/>
                    <a:p>
                      <a:pPr indent="0" lvl="0" marL="0" marR="0" rtl="0" algn="ctr">
                        <a:spcBef>
                          <a:spcPts val="0"/>
                        </a:spcBef>
                        <a:spcAft>
                          <a:spcPts val="0"/>
                        </a:spcAft>
                        <a:buNone/>
                      </a:pPr>
                      <a:r>
                        <a:rPr sz="1150" u="none" cap="none" strike="noStrike">
                          <a:latin typeface="Times New Roman"/>
                          <a:ea typeface="Times New Roman"/>
                          <a:cs typeface="Times New Roman"/>
                          <a:sym typeface="Times New Roman"/>
                        </a:rPr>
                        <a:t>100</a:t>
                      </a:r>
                      <a:endParaRPr sz="1400" u="none" cap="none" strike="noStrike">
                        <a:latin typeface="Times New Roman"/>
                        <a:ea typeface="Times New Roman"/>
                        <a:cs typeface="Times New Roman"/>
                        <a:sym typeface="Times New Roman"/>
                      </a:endParaRPr>
                    </a:p>
                  </a:txBody>
                  <a:tcPr marT="0" marB="0" marR="68575" marL="68575" anchor="ctr"/>
                </a:tc>
                <a:tc>
                  <a:txBody>
                    <a:bodyPr/>
                    <a:lstStyle/>
                    <a:p>
                      <a:pPr indent="0" lvl="0" marL="0" marR="0" rtl="0" algn="ctr">
                        <a:spcBef>
                          <a:spcPts val="0"/>
                        </a:spcBef>
                        <a:spcAft>
                          <a:spcPts val="0"/>
                        </a:spcAft>
                        <a:buNone/>
                      </a:pPr>
                      <a:r>
                        <a:rPr sz="1150" u="none" cap="none" strike="noStrike">
                          <a:latin typeface="Times New Roman"/>
                          <a:ea typeface="Times New Roman"/>
                          <a:cs typeface="Times New Roman"/>
                          <a:sym typeface="Times New Roman"/>
                        </a:rPr>
                        <a:t>100</a:t>
                      </a:r>
                      <a:endParaRPr sz="1400" u="none" cap="none" strike="noStrike">
                        <a:latin typeface="Times New Roman"/>
                        <a:ea typeface="Times New Roman"/>
                        <a:cs typeface="Times New Roman"/>
                        <a:sym typeface="Times New Roman"/>
                      </a:endParaRPr>
                    </a:p>
                  </a:txBody>
                  <a:tcPr marT="0" marB="0" marR="68575" marL="68575" anchor="ctr"/>
                </a:tc>
                <a:tc>
                  <a:txBody>
                    <a:bodyPr/>
                    <a:lstStyle/>
                    <a:p>
                      <a:pPr indent="0" lvl="0" marL="0" marR="0" rtl="0" algn="ctr">
                        <a:spcBef>
                          <a:spcPts val="0"/>
                        </a:spcBef>
                        <a:spcAft>
                          <a:spcPts val="0"/>
                        </a:spcAft>
                        <a:buNone/>
                      </a:pPr>
                      <a:r>
                        <a:rPr sz="1150" u="none" cap="none" strike="noStrike">
                          <a:latin typeface="Times New Roman"/>
                          <a:ea typeface="Times New Roman"/>
                          <a:cs typeface="Times New Roman"/>
                          <a:sym typeface="Times New Roman"/>
                        </a:rPr>
                        <a:t>100</a:t>
                      </a:r>
                      <a:endParaRPr sz="1400" u="none" cap="none" strike="noStrike">
                        <a:latin typeface="Times New Roman"/>
                        <a:ea typeface="Times New Roman"/>
                        <a:cs typeface="Times New Roman"/>
                        <a:sym typeface="Times New Roman"/>
                      </a:endParaRPr>
                    </a:p>
                  </a:txBody>
                  <a:tcPr marT="0" marB="0" marR="68575" marL="68575" anchor="ctr"/>
                </a:tc>
              </a:tr>
            </a:tbl>
          </a:graphicData>
        </a:graphic>
      </p:graphicFrame>
      <p:sp>
        <p:nvSpPr>
          <p:cNvPr id="188" name="Google Shape;188;p13"/>
          <p:cNvSpPr/>
          <p:nvPr/>
        </p:nvSpPr>
        <p:spPr>
          <a:xfrm>
            <a:off x="703382" y="4781392"/>
            <a:ext cx="8062547" cy="523220"/>
          </a:xfrm>
          <a:prstGeom prst="rect">
            <a:avLst/>
          </a:prstGeom>
          <a:noFill/>
          <a:ln>
            <a:noFill/>
          </a:ln>
        </p:spPr>
        <p:txBody>
          <a:bodyPr anchorCtr="0" anchor="t" bIns="45700" lIns="91425" spcFirstLastPara="1" rIns="91425" wrap="square" tIns="45700">
            <a:spAutoFit/>
          </a:bodyPr>
          <a:lstStyle/>
          <a:p>
            <a:pPr indent="457200" lvl="0" marL="0" marR="0" rtl="0" algn="l">
              <a:spcBef>
                <a:spcPts val="0"/>
              </a:spcBef>
              <a:spcAft>
                <a:spcPts val="0"/>
              </a:spcAft>
              <a:buNone/>
            </a:pPr>
            <a:r>
              <a:rPr b="1" i="1" sz="1400" u="none" cap="none" strike="noStrike">
                <a:solidFill>
                  <a:schemeClr val="dk1"/>
                </a:solidFill>
                <a:latin typeface="Times New Roman"/>
                <a:ea typeface="Times New Roman"/>
                <a:cs typeface="Times New Roman"/>
                <a:sym typeface="Times New Roman"/>
              </a:rPr>
              <a:t>Сарчашма: </a:t>
            </a:r>
            <a:r>
              <a:rPr b="0" i="0" sz="1400" u="none" cap="none" strike="noStrike">
                <a:solidFill>
                  <a:schemeClr val="dk1"/>
                </a:solidFill>
                <a:latin typeface="Times New Roman"/>
                <a:ea typeface="Times New Roman"/>
                <a:cs typeface="Times New Roman"/>
                <a:sym typeface="Times New Roman"/>
              </a:rPr>
              <a:t>Тоҷикистон: 30-соли Истиқлолияти давлатӣ. Маҷмӯи оморӣ/ Агентии омори назди Президенти Ҷумҳурии Тоҷикистон. - Душанбе, 2021 -С.138-143.</a:t>
            </a:r>
            <a:endParaRPr b="0" i="0" sz="1400" u="none" cap="none" strike="noStrike">
              <a:solidFill>
                <a:schemeClr val="dk1"/>
              </a:solidFill>
              <a:latin typeface="Times New Roman"/>
              <a:ea typeface="Times New Roman"/>
              <a:cs typeface="Times New Roman"/>
              <a:sym typeface="Times New Roman"/>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2" name="Shape 192"/>
        <p:cNvGrpSpPr/>
        <p:nvPr/>
      </p:nvGrpSpPr>
      <p:grpSpPr>
        <a:xfrm>
          <a:off x="0" y="0"/>
          <a:ext cx="0" cy="0"/>
          <a:chOff x="0" y="0"/>
          <a:chExt cx="0" cy="0"/>
        </a:xfrm>
      </p:grpSpPr>
      <p:sp>
        <p:nvSpPr>
          <p:cNvPr id="193" name="Google Shape;193;p14"/>
          <p:cNvSpPr txBox="1"/>
          <p:nvPr>
            <p:ph idx="1" type="body"/>
          </p:nvPr>
        </p:nvSpPr>
        <p:spPr>
          <a:xfrm>
            <a:off x="169048" y="202222"/>
            <a:ext cx="8884220" cy="6418385"/>
          </a:xfrm>
          <a:prstGeom prst="rect">
            <a:avLst/>
          </a:prstGeom>
          <a:noFill/>
          <a:ln>
            <a:noFill/>
          </a:ln>
        </p:spPr>
        <p:txBody>
          <a:bodyPr anchorCtr="0" anchor="t" bIns="45700" lIns="91425" spcFirstLastPara="1" rIns="91425" wrap="square" tIns="45700">
            <a:normAutofit/>
          </a:bodyPr>
          <a:lstStyle/>
          <a:p>
            <a:pPr indent="-152400" lvl="0" marL="91440" rtl="0" algn="ctr">
              <a:lnSpc>
                <a:spcPct val="100000"/>
              </a:lnSpc>
              <a:spcBef>
                <a:spcPts val="1200"/>
              </a:spcBef>
              <a:spcAft>
                <a:spcPts val="0"/>
              </a:spcAft>
              <a:buSzPts val="2400"/>
              <a:buChar char=" "/>
            </a:pPr>
            <a:r>
              <a:rPr b="1" sz="2400">
                <a:solidFill>
                  <a:srgbClr val="FF0000"/>
                </a:solidFill>
                <a:latin typeface="Times New Roman"/>
                <a:ea typeface="Times New Roman"/>
                <a:cs typeface="Times New Roman"/>
                <a:sym typeface="Times New Roman"/>
              </a:rPr>
              <a:t>Моҳияти ва мафҳуми бозори меҳнат дар шароити муосири иқтисодиёт</a:t>
            </a:r>
            <a:endParaRPr/>
          </a:p>
          <a:p>
            <a:pPr indent="-323000" lvl="0" marL="450000" rtl="0" algn="just">
              <a:lnSpc>
                <a:spcPct val="150000"/>
              </a:lnSpc>
              <a:spcBef>
                <a:spcPts val="200"/>
              </a:spcBef>
              <a:spcAft>
                <a:spcPts val="0"/>
              </a:spcAft>
              <a:buSzPts val="2000"/>
              <a:buNone/>
            </a:pPr>
            <a:r>
              <a:t/>
            </a:r>
            <a:endParaRPr>
              <a:solidFill>
                <a:schemeClr val="dk1"/>
              </a:solidFill>
              <a:latin typeface="Times New Roman"/>
              <a:ea typeface="Times New Roman"/>
              <a:cs typeface="Times New Roman"/>
              <a:sym typeface="Times New Roman"/>
            </a:endParaRPr>
          </a:p>
          <a:p>
            <a:pPr indent="-405550" lvl="0" marL="450000" rtl="0" algn="just">
              <a:lnSpc>
                <a:spcPct val="150000"/>
              </a:lnSpc>
              <a:spcBef>
                <a:spcPts val="0"/>
              </a:spcBef>
              <a:spcAft>
                <a:spcPts val="0"/>
              </a:spcAft>
              <a:buSzPts val="700"/>
              <a:buNone/>
            </a:pPr>
            <a:r>
              <a:t/>
            </a:r>
            <a:endParaRPr sz="700">
              <a:solidFill>
                <a:schemeClr val="dk1"/>
              </a:solidFill>
              <a:latin typeface="Times New Roman"/>
              <a:ea typeface="Times New Roman"/>
              <a:cs typeface="Times New Roman"/>
              <a:sym typeface="Times New Roman"/>
            </a:endParaRPr>
          </a:p>
          <a:p>
            <a:pPr indent="-450000" lvl="0" marL="450000" rtl="0" algn="just">
              <a:lnSpc>
                <a:spcPct val="150000"/>
              </a:lnSpc>
              <a:spcBef>
                <a:spcPts val="0"/>
              </a:spcBef>
              <a:spcAft>
                <a:spcPts val="0"/>
              </a:spcAft>
              <a:buSzPts val="2000"/>
              <a:buChar char=" "/>
            </a:pPr>
            <a:r>
              <a:rPr>
                <a:solidFill>
                  <a:schemeClr val="dk1"/>
                </a:solidFill>
                <a:latin typeface="Times New Roman"/>
                <a:ea typeface="Times New Roman"/>
                <a:cs typeface="Times New Roman"/>
                <a:sym typeface="Times New Roman"/>
              </a:rPr>
              <a:t>Шумораи шуғлдоштагон дар соҳаи кишоварзӣ, шикор ва ҷангалпарварӣ, ки соҳаи асосии машғулбудагон дар ҷумҳурӣ дониста шудааст, агар дар соли 2011-ум 1507200 нафарро ташкил намуда бошад, ин шумора дар соли 2020-ум ба 1525600 нафар омада расида, 18400 нафар зиёд шуда бошад, бо фоиз 6,2 % кам гардидааст.</a:t>
            </a:r>
            <a:endParaRPr/>
          </a:p>
          <a:p>
            <a:pPr indent="-450000" lvl="0" marL="450000" rtl="0" algn="just">
              <a:lnSpc>
                <a:spcPct val="150000"/>
              </a:lnSpc>
              <a:spcBef>
                <a:spcPts val="0"/>
              </a:spcBef>
              <a:spcAft>
                <a:spcPts val="0"/>
              </a:spcAft>
              <a:buSzPts val="2000"/>
              <a:buChar char=" "/>
            </a:pPr>
            <a:r>
              <a:rPr>
                <a:solidFill>
                  <a:schemeClr val="dk1"/>
                </a:solidFill>
                <a:latin typeface="Times New Roman"/>
                <a:ea typeface="Times New Roman"/>
                <a:cs typeface="Times New Roman"/>
                <a:sym typeface="Times New Roman"/>
              </a:rPr>
              <a:t>Соҳаи моҳипарварӣ соҳаест, ки шумораи камтари аҳолии қобили меҳнат ба ин соҳа машғул мебошад ва тағйирот дар ин давра ҳамагӣ 300 нафарро ташкил менамояд.</a:t>
            </a:r>
            <a:endParaRPr b="1" sz="2400">
              <a:solidFill>
                <a:schemeClr val="dk1"/>
              </a:solidFill>
              <a:latin typeface="Times New Roman"/>
              <a:ea typeface="Times New Roman"/>
              <a:cs typeface="Times New Roman"/>
              <a:sym typeface="Times New Roman"/>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7" name="Shape 197"/>
        <p:cNvGrpSpPr/>
        <p:nvPr/>
      </p:nvGrpSpPr>
      <p:grpSpPr>
        <a:xfrm>
          <a:off x="0" y="0"/>
          <a:ext cx="0" cy="0"/>
          <a:chOff x="0" y="0"/>
          <a:chExt cx="0" cy="0"/>
        </a:xfrm>
      </p:grpSpPr>
      <p:sp>
        <p:nvSpPr>
          <p:cNvPr id="198" name="Google Shape;198;p15"/>
          <p:cNvSpPr txBox="1"/>
          <p:nvPr>
            <p:ph idx="1" type="body"/>
          </p:nvPr>
        </p:nvSpPr>
        <p:spPr>
          <a:xfrm>
            <a:off x="107504" y="184638"/>
            <a:ext cx="8884220" cy="6559062"/>
          </a:xfrm>
          <a:prstGeom prst="rect">
            <a:avLst/>
          </a:prstGeom>
          <a:noFill/>
          <a:ln>
            <a:noFill/>
          </a:ln>
        </p:spPr>
        <p:txBody>
          <a:bodyPr anchorCtr="0" anchor="t" bIns="45700" lIns="91425" spcFirstLastPara="1" rIns="91425" wrap="square" tIns="45700">
            <a:normAutofit/>
          </a:bodyPr>
          <a:lstStyle/>
          <a:p>
            <a:pPr indent="-152400" lvl="0" marL="91440" rtl="0" algn="ctr">
              <a:lnSpc>
                <a:spcPct val="100000"/>
              </a:lnSpc>
              <a:spcBef>
                <a:spcPts val="1200"/>
              </a:spcBef>
              <a:spcAft>
                <a:spcPts val="0"/>
              </a:spcAft>
              <a:buSzPts val="2400"/>
              <a:buChar char=" "/>
            </a:pPr>
            <a:r>
              <a:rPr b="1" sz="2400">
                <a:solidFill>
                  <a:srgbClr val="FF0000"/>
                </a:solidFill>
                <a:latin typeface="Times New Roman"/>
                <a:ea typeface="Times New Roman"/>
                <a:cs typeface="Times New Roman"/>
                <a:sym typeface="Times New Roman"/>
              </a:rPr>
              <a:t>Моҳияти ва мафҳуми бозори меҳнат дар шароити муосири иқтисодиёт</a:t>
            </a:r>
            <a:endParaRPr/>
          </a:p>
          <a:p>
            <a:pPr indent="-443650" lvl="0" marL="450000" rtl="0" algn="just">
              <a:lnSpc>
                <a:spcPct val="150000"/>
              </a:lnSpc>
              <a:spcBef>
                <a:spcPts val="200"/>
              </a:spcBef>
              <a:spcAft>
                <a:spcPts val="0"/>
              </a:spcAft>
              <a:buSzPts val="100"/>
              <a:buNone/>
            </a:pPr>
            <a:r>
              <a:t/>
            </a:r>
            <a:endParaRPr sz="100">
              <a:solidFill>
                <a:schemeClr val="dk1"/>
              </a:solidFill>
              <a:latin typeface="Times New Roman"/>
              <a:ea typeface="Times New Roman"/>
              <a:cs typeface="Times New Roman"/>
              <a:sym typeface="Times New Roman"/>
            </a:endParaRPr>
          </a:p>
          <a:p>
            <a:pPr indent="450000" lvl="0" marL="0" rtl="0" algn="just">
              <a:lnSpc>
                <a:spcPct val="150000"/>
              </a:lnSpc>
              <a:spcBef>
                <a:spcPts val="0"/>
              </a:spcBef>
              <a:spcAft>
                <a:spcPts val="0"/>
              </a:spcAft>
              <a:buSzPts val="1960"/>
              <a:buNone/>
            </a:pPr>
            <a:r>
              <a:t/>
            </a:r>
            <a:endParaRPr>
              <a:solidFill>
                <a:schemeClr val="dk1"/>
              </a:solidFill>
              <a:latin typeface="Times New Roman"/>
              <a:ea typeface="Times New Roman"/>
              <a:cs typeface="Times New Roman"/>
              <a:sym typeface="Times New Roman"/>
            </a:endParaRPr>
          </a:p>
          <a:p>
            <a:pPr indent="-323000" lvl="0" marL="450000" rtl="0" algn="just">
              <a:lnSpc>
                <a:spcPct val="150000"/>
              </a:lnSpc>
              <a:spcBef>
                <a:spcPts val="0"/>
              </a:spcBef>
              <a:spcAft>
                <a:spcPts val="0"/>
              </a:spcAft>
              <a:buSzPts val="2000"/>
              <a:buNone/>
            </a:pPr>
            <a:r>
              <a:t/>
            </a:r>
            <a:endParaRPr>
              <a:solidFill>
                <a:schemeClr val="dk1"/>
              </a:solidFill>
              <a:latin typeface="Times New Roman"/>
              <a:ea typeface="Times New Roman"/>
              <a:cs typeface="Times New Roman"/>
              <a:sym typeface="Times New Roman"/>
            </a:endParaRPr>
          </a:p>
          <a:p>
            <a:pPr indent="-450000" lvl="0" marL="450000" rtl="0" algn="just">
              <a:lnSpc>
                <a:spcPct val="150000"/>
              </a:lnSpc>
              <a:spcBef>
                <a:spcPts val="0"/>
              </a:spcBef>
              <a:spcAft>
                <a:spcPts val="0"/>
              </a:spcAft>
              <a:buSzPts val="2000"/>
              <a:buChar char=" "/>
            </a:pPr>
            <a:r>
              <a:rPr>
                <a:solidFill>
                  <a:schemeClr val="dk1"/>
                </a:solidFill>
                <a:latin typeface="Times New Roman"/>
                <a:ea typeface="Times New Roman"/>
                <a:cs typeface="Times New Roman"/>
                <a:sym typeface="Times New Roman"/>
              </a:rPr>
              <a:t>Соҳаи саноати истихроҷи маъданҳои кӯҳӣ ва коркарди конҳо бандкунандаи 9900 нафар аҳолии қобили меҳнат дар соли 2011-ум ва дар соли 2020-ум 12500 нафарро ташкил намуда, 2600 нафар зиёд гардидааст. Дар соҳаи саноати коркард дар ин давра аз 62500 нафари аҳолии машғули соли 2011-ум ба 86400 нафар дар соли 2020-ум омада расидааст, ки ин 23900 нафар ё 0,6 % зиёд аст</a:t>
            </a:r>
            <a:r>
              <a:rPr baseline="30000">
                <a:solidFill>
                  <a:schemeClr val="dk1"/>
                </a:solidFill>
                <a:latin typeface="Times New Roman"/>
                <a:ea typeface="Times New Roman"/>
                <a:cs typeface="Times New Roman"/>
                <a:sym typeface="Times New Roman"/>
              </a:rPr>
              <a:t>1</a:t>
            </a:r>
            <a:r>
              <a:rPr>
                <a:solidFill>
                  <a:schemeClr val="dk1"/>
                </a:solidFill>
                <a:latin typeface="Times New Roman"/>
                <a:ea typeface="Times New Roman"/>
                <a:cs typeface="Times New Roman"/>
                <a:sym typeface="Times New Roman"/>
              </a:rPr>
              <a:t>. </a:t>
            </a:r>
            <a:endParaRPr/>
          </a:p>
          <a:p>
            <a:pPr indent="0" lvl="0" marL="0" rtl="0" algn="l">
              <a:lnSpc>
                <a:spcPct val="90000"/>
              </a:lnSpc>
              <a:spcBef>
                <a:spcPts val="1200"/>
              </a:spcBef>
              <a:spcAft>
                <a:spcPts val="0"/>
              </a:spcAft>
              <a:buSzPts val="2000"/>
              <a:buNone/>
            </a:pPr>
            <a:r>
              <a:t/>
            </a:r>
            <a:endParaRPr/>
          </a:p>
          <a:p>
            <a:pPr indent="-91440" lvl="0" marL="91440" rtl="0" algn="l">
              <a:lnSpc>
                <a:spcPct val="90000"/>
              </a:lnSpc>
              <a:spcBef>
                <a:spcPts val="1400"/>
              </a:spcBef>
              <a:spcAft>
                <a:spcPts val="0"/>
              </a:spcAft>
              <a:buSzPts val="1400"/>
              <a:buChar char=" "/>
            </a:pPr>
            <a:r>
              <a:rPr sz="1400">
                <a:solidFill>
                  <a:schemeClr val="dk1"/>
                </a:solidFill>
                <a:latin typeface="Times New Roman"/>
                <a:ea typeface="Times New Roman"/>
                <a:cs typeface="Times New Roman"/>
                <a:sym typeface="Times New Roman"/>
              </a:rPr>
              <a:t>1. Тоҷикистон: 30-соли Истиқлолияти давлатӣ. </a:t>
            </a:r>
            <a:endParaRPr/>
          </a:p>
          <a:p>
            <a:pPr indent="-91440" lvl="0" marL="91440" rtl="0" algn="l">
              <a:lnSpc>
                <a:spcPct val="90000"/>
              </a:lnSpc>
              <a:spcBef>
                <a:spcPts val="1400"/>
              </a:spcBef>
              <a:spcAft>
                <a:spcPts val="0"/>
              </a:spcAft>
              <a:buSzPts val="1400"/>
              <a:buChar char=" "/>
            </a:pPr>
            <a:r>
              <a:rPr sz="1400">
                <a:solidFill>
                  <a:schemeClr val="dk1"/>
                </a:solidFill>
                <a:latin typeface="Times New Roman"/>
                <a:ea typeface="Times New Roman"/>
                <a:cs typeface="Times New Roman"/>
                <a:sym typeface="Times New Roman"/>
              </a:rPr>
              <a:t>Маҷмӯи оморӣ / Агентии омори назди </a:t>
            </a:r>
            <a:endParaRPr/>
          </a:p>
          <a:p>
            <a:pPr indent="-91440" lvl="0" marL="91440" rtl="0" algn="l">
              <a:lnSpc>
                <a:spcPct val="90000"/>
              </a:lnSpc>
              <a:spcBef>
                <a:spcPts val="1400"/>
              </a:spcBef>
              <a:spcAft>
                <a:spcPts val="0"/>
              </a:spcAft>
              <a:buSzPts val="1400"/>
              <a:buChar char=" "/>
            </a:pPr>
            <a:r>
              <a:rPr sz="1400">
                <a:solidFill>
                  <a:schemeClr val="dk1"/>
                </a:solidFill>
                <a:latin typeface="Times New Roman"/>
                <a:ea typeface="Times New Roman"/>
                <a:cs typeface="Times New Roman"/>
                <a:sym typeface="Times New Roman"/>
              </a:rPr>
              <a:t>Президенти Ҷумҳурии Тоҷикистон. - Душанбе, 2021 -С.138-143</a:t>
            </a:r>
            <a:endParaRPr sz="1400">
              <a:solidFill>
                <a:schemeClr val="dk1"/>
              </a:solidFill>
              <a:latin typeface="Times New Roman"/>
              <a:ea typeface="Times New Roman"/>
              <a:cs typeface="Times New Roman"/>
              <a:sym typeface="Times New Roman"/>
            </a:endParaRPr>
          </a:p>
          <a:p>
            <a:pPr indent="-342900" lvl="0" marL="342900" rtl="0" algn="just">
              <a:lnSpc>
                <a:spcPct val="90000"/>
              </a:lnSpc>
              <a:spcBef>
                <a:spcPts val="760"/>
              </a:spcBef>
              <a:spcAft>
                <a:spcPts val="0"/>
              </a:spcAft>
              <a:buSzPts val="1960"/>
              <a:buNone/>
            </a:pPr>
            <a:r>
              <a:t/>
            </a:r>
            <a:endParaRPr sz="2800">
              <a:latin typeface="Times New Roman"/>
              <a:ea typeface="Times New Roman"/>
              <a:cs typeface="Times New Roman"/>
              <a:sym typeface="Times New Roman"/>
            </a:endParaRPr>
          </a:p>
          <a:p>
            <a:pPr indent="-342900" lvl="0" marL="342900" rtl="0" algn="just">
              <a:lnSpc>
                <a:spcPct val="90000"/>
              </a:lnSpc>
              <a:spcBef>
                <a:spcPts val="640"/>
              </a:spcBef>
              <a:spcAft>
                <a:spcPts val="0"/>
              </a:spcAft>
              <a:buSzPts val="2240"/>
              <a:buNone/>
            </a:pPr>
            <a:r>
              <a:t/>
            </a:r>
            <a:endParaRPr>
              <a:solidFill>
                <a:srgbClr val="FF0000"/>
              </a:solidFill>
              <a:latin typeface="Times New Roman"/>
              <a:ea typeface="Times New Roman"/>
              <a:cs typeface="Times New Roman"/>
              <a:sym typeface="Times New Roman"/>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2" name="Shape 202"/>
        <p:cNvGrpSpPr/>
        <p:nvPr/>
      </p:nvGrpSpPr>
      <p:grpSpPr>
        <a:xfrm>
          <a:off x="0" y="0"/>
          <a:ext cx="0" cy="0"/>
          <a:chOff x="0" y="0"/>
          <a:chExt cx="0" cy="0"/>
        </a:xfrm>
      </p:grpSpPr>
      <p:sp>
        <p:nvSpPr>
          <p:cNvPr id="203" name="Google Shape;203;p16"/>
          <p:cNvSpPr txBox="1"/>
          <p:nvPr>
            <p:ph idx="1" type="body"/>
          </p:nvPr>
        </p:nvSpPr>
        <p:spPr>
          <a:xfrm>
            <a:off x="89919" y="0"/>
            <a:ext cx="8884220" cy="6594231"/>
          </a:xfrm>
          <a:prstGeom prst="rect">
            <a:avLst/>
          </a:prstGeom>
          <a:noFill/>
          <a:ln>
            <a:noFill/>
          </a:ln>
        </p:spPr>
        <p:txBody>
          <a:bodyPr anchorCtr="0" anchor="t" bIns="45700" lIns="91425" spcFirstLastPara="1" rIns="91425" wrap="square" tIns="45700">
            <a:normAutofit/>
          </a:bodyPr>
          <a:lstStyle/>
          <a:p>
            <a:pPr indent="-152400" lvl="0" marL="91440" rtl="0" algn="ctr">
              <a:lnSpc>
                <a:spcPct val="100000"/>
              </a:lnSpc>
              <a:spcBef>
                <a:spcPts val="1200"/>
              </a:spcBef>
              <a:spcAft>
                <a:spcPts val="0"/>
              </a:spcAft>
              <a:buSzPts val="2400"/>
              <a:buChar char=" "/>
            </a:pPr>
            <a:r>
              <a:rPr b="1" sz="2400">
                <a:solidFill>
                  <a:srgbClr val="FF0000"/>
                </a:solidFill>
                <a:latin typeface="Times New Roman"/>
                <a:ea typeface="Times New Roman"/>
                <a:cs typeface="Times New Roman"/>
                <a:sym typeface="Times New Roman"/>
              </a:rPr>
              <a:t>Моҳияти ва мафҳуми бозори меҳнат дар шароити муосири иқтисодиёт</a:t>
            </a:r>
            <a:endParaRPr/>
          </a:p>
          <a:p>
            <a:pPr indent="-443650" lvl="0" marL="450000" rtl="0" algn="just">
              <a:lnSpc>
                <a:spcPct val="150000"/>
              </a:lnSpc>
              <a:spcBef>
                <a:spcPts val="200"/>
              </a:spcBef>
              <a:spcAft>
                <a:spcPts val="0"/>
              </a:spcAft>
              <a:buSzPts val="100"/>
              <a:buNone/>
            </a:pPr>
            <a:r>
              <a:t/>
            </a:r>
            <a:endParaRPr sz="100">
              <a:solidFill>
                <a:schemeClr val="dk1"/>
              </a:solidFill>
              <a:latin typeface="Times New Roman"/>
              <a:ea typeface="Times New Roman"/>
              <a:cs typeface="Times New Roman"/>
              <a:sym typeface="Times New Roman"/>
            </a:endParaRPr>
          </a:p>
          <a:p>
            <a:pPr indent="-323000" lvl="0" marL="450000" rtl="0" algn="just">
              <a:lnSpc>
                <a:spcPct val="150000"/>
              </a:lnSpc>
              <a:spcBef>
                <a:spcPts val="0"/>
              </a:spcBef>
              <a:spcAft>
                <a:spcPts val="0"/>
              </a:spcAft>
              <a:buSzPts val="2000"/>
              <a:buNone/>
            </a:pPr>
            <a:r>
              <a:t/>
            </a:r>
            <a:endParaRPr>
              <a:solidFill>
                <a:schemeClr val="dk1"/>
              </a:solidFill>
              <a:latin typeface="Times New Roman"/>
              <a:ea typeface="Times New Roman"/>
              <a:cs typeface="Times New Roman"/>
              <a:sym typeface="Times New Roman"/>
            </a:endParaRPr>
          </a:p>
          <a:p>
            <a:pPr indent="-323000" lvl="0" marL="450000" rtl="0" algn="just">
              <a:lnSpc>
                <a:spcPct val="150000"/>
              </a:lnSpc>
              <a:spcBef>
                <a:spcPts val="0"/>
              </a:spcBef>
              <a:spcAft>
                <a:spcPts val="0"/>
              </a:spcAft>
              <a:buSzPts val="2000"/>
              <a:buNone/>
            </a:pPr>
            <a:r>
              <a:t/>
            </a:r>
            <a:endParaRPr>
              <a:solidFill>
                <a:schemeClr val="dk1"/>
              </a:solidFill>
              <a:latin typeface="Times New Roman"/>
              <a:ea typeface="Times New Roman"/>
              <a:cs typeface="Times New Roman"/>
              <a:sym typeface="Times New Roman"/>
            </a:endParaRPr>
          </a:p>
          <a:p>
            <a:pPr indent="-450000" lvl="0" marL="450000" rtl="0" algn="just">
              <a:lnSpc>
                <a:spcPct val="150000"/>
              </a:lnSpc>
              <a:spcBef>
                <a:spcPts val="0"/>
              </a:spcBef>
              <a:spcAft>
                <a:spcPts val="0"/>
              </a:spcAft>
              <a:buSzPts val="2000"/>
              <a:buChar char=" "/>
            </a:pPr>
            <a:r>
              <a:rPr>
                <a:solidFill>
                  <a:schemeClr val="dk1"/>
                </a:solidFill>
                <a:latin typeface="Times New Roman"/>
                <a:ea typeface="Times New Roman"/>
                <a:cs typeface="Times New Roman"/>
                <a:sym typeface="Times New Roman"/>
              </a:rPr>
              <a:t>Метавон гуфт, ки дар соли 2011-ум шумораи машғулбудагон дар бахши нерӯи барқ, газ ва таъминоти об 17700 нафарро ташкил медод, ки ин нишондиҳанда дар соли 2020-ум ба 15400 нафар омада расидаст, ки нисбати соли қабли 2300 нафар ё 0,2% коҳиш ёфтааст. </a:t>
            </a:r>
            <a:endParaRPr>
              <a:solidFill>
                <a:schemeClr val="dk1"/>
              </a:solidFill>
              <a:latin typeface="Times New Roman"/>
              <a:ea typeface="Times New Roman"/>
              <a:cs typeface="Times New Roman"/>
              <a:sym typeface="Times New Roman"/>
            </a:endParaRPr>
          </a:p>
          <a:p>
            <a:pPr indent="-450000" lvl="0" marL="450000" rtl="0" algn="just">
              <a:lnSpc>
                <a:spcPct val="150000"/>
              </a:lnSpc>
              <a:spcBef>
                <a:spcPts val="0"/>
              </a:spcBef>
              <a:spcAft>
                <a:spcPts val="0"/>
              </a:spcAft>
              <a:buSzPts val="2000"/>
              <a:buChar char=" "/>
            </a:pPr>
            <a:r>
              <a:rPr>
                <a:solidFill>
                  <a:schemeClr val="dk1"/>
                </a:solidFill>
                <a:latin typeface="Times New Roman"/>
                <a:ea typeface="Times New Roman"/>
                <a:cs typeface="Times New Roman"/>
                <a:sym typeface="Times New Roman"/>
              </a:rPr>
              <a:t>Инчунин дар соли 2020-ум шумораи машғулбудагон дар соҳаи сохтмон афзоиш ёфта, 101900 нафарро ташкил менамояд, ки ин нисбати соли 2011-ум 27600 нафар ё 0,8 % зиёд гардидааст.</a:t>
            </a:r>
            <a:endParaRPr sz="2400">
              <a:solidFill>
                <a:schemeClr val="dk1"/>
              </a:solidFill>
              <a:latin typeface="Times New Roman"/>
              <a:ea typeface="Times New Roman"/>
              <a:cs typeface="Times New Roman"/>
              <a:sym typeface="Times New Roman"/>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7" name="Shape 207"/>
        <p:cNvGrpSpPr/>
        <p:nvPr/>
      </p:nvGrpSpPr>
      <p:grpSpPr>
        <a:xfrm>
          <a:off x="0" y="0"/>
          <a:ext cx="0" cy="0"/>
          <a:chOff x="0" y="0"/>
          <a:chExt cx="0" cy="0"/>
        </a:xfrm>
      </p:grpSpPr>
      <p:sp>
        <p:nvSpPr>
          <p:cNvPr id="208" name="Google Shape;208;p17"/>
          <p:cNvSpPr txBox="1"/>
          <p:nvPr>
            <p:ph idx="1" type="body"/>
          </p:nvPr>
        </p:nvSpPr>
        <p:spPr>
          <a:xfrm>
            <a:off x="151465" y="105508"/>
            <a:ext cx="8884220" cy="6277707"/>
          </a:xfrm>
          <a:prstGeom prst="rect">
            <a:avLst/>
          </a:prstGeom>
          <a:noFill/>
          <a:ln>
            <a:noFill/>
          </a:ln>
        </p:spPr>
        <p:txBody>
          <a:bodyPr anchorCtr="0" anchor="t" bIns="45700" lIns="91425" spcFirstLastPara="1" rIns="91425" wrap="square" tIns="45700">
            <a:normAutofit/>
          </a:bodyPr>
          <a:lstStyle/>
          <a:p>
            <a:pPr indent="-342900" lvl="0" marL="342900" rtl="0" algn="ctr">
              <a:lnSpc>
                <a:spcPct val="90000"/>
              </a:lnSpc>
              <a:spcBef>
                <a:spcPts val="0"/>
              </a:spcBef>
              <a:spcAft>
                <a:spcPts val="0"/>
              </a:spcAft>
              <a:buSzPts val="2240"/>
              <a:buNone/>
            </a:pPr>
            <a:r>
              <a:t/>
            </a:r>
            <a:endParaRPr b="1" i="1" sz="1050">
              <a:solidFill>
                <a:srgbClr val="FF0000"/>
              </a:solidFill>
              <a:latin typeface="Times New Roman"/>
              <a:ea typeface="Times New Roman"/>
              <a:cs typeface="Times New Roman"/>
              <a:sym typeface="Times New Roman"/>
            </a:endParaRPr>
          </a:p>
          <a:p>
            <a:pPr indent="450000" lvl="0" marL="0" rtl="0" algn="ctr">
              <a:lnSpc>
                <a:spcPct val="120000"/>
              </a:lnSpc>
              <a:spcBef>
                <a:spcPts val="0"/>
              </a:spcBef>
              <a:spcAft>
                <a:spcPts val="0"/>
              </a:spcAft>
              <a:buSzPts val="2240"/>
              <a:buNone/>
            </a:pPr>
            <a:r>
              <a:rPr b="1" i="1" sz="3400">
                <a:solidFill>
                  <a:srgbClr val="FF0000"/>
                </a:solidFill>
                <a:latin typeface="Times New Roman"/>
                <a:ea typeface="Times New Roman"/>
                <a:cs typeface="Times New Roman"/>
                <a:sym typeface="Times New Roman"/>
              </a:rPr>
              <a:t> </a:t>
            </a:r>
            <a:r>
              <a:rPr b="1" sz="2400">
                <a:solidFill>
                  <a:srgbClr val="FF0000"/>
                </a:solidFill>
                <a:latin typeface="Times New Roman"/>
                <a:ea typeface="Times New Roman"/>
                <a:cs typeface="Times New Roman"/>
                <a:sym typeface="Times New Roman"/>
              </a:rPr>
              <a:t>Моҳияти ва мафҳуми бозори меҳнат дар шароити муосири иқтисодиёт</a:t>
            </a:r>
            <a:endParaRPr/>
          </a:p>
          <a:p>
            <a:pPr indent="450000" lvl="0" marL="0" rtl="0" algn="ctr">
              <a:lnSpc>
                <a:spcPct val="100000"/>
              </a:lnSpc>
              <a:spcBef>
                <a:spcPts val="0"/>
              </a:spcBef>
              <a:spcAft>
                <a:spcPts val="0"/>
              </a:spcAft>
              <a:buSzPts val="2240"/>
              <a:buNone/>
            </a:pPr>
            <a:r>
              <a:t/>
            </a:r>
            <a:endParaRPr b="1" sz="2400">
              <a:solidFill>
                <a:srgbClr val="FF0000"/>
              </a:solidFill>
              <a:latin typeface="Times New Roman"/>
              <a:ea typeface="Times New Roman"/>
              <a:cs typeface="Times New Roman"/>
              <a:sym typeface="Times New Roman"/>
            </a:endParaRPr>
          </a:p>
          <a:p>
            <a:pPr indent="-450000" lvl="0" marL="450000" rtl="0" algn="just">
              <a:lnSpc>
                <a:spcPct val="150000"/>
              </a:lnSpc>
              <a:spcBef>
                <a:spcPts val="0"/>
              </a:spcBef>
              <a:spcAft>
                <a:spcPts val="0"/>
              </a:spcAft>
              <a:buSzPts val="2000"/>
              <a:buChar char=" "/>
            </a:pPr>
            <a:r>
              <a:rPr>
                <a:solidFill>
                  <a:schemeClr val="dk1"/>
                </a:solidFill>
                <a:latin typeface="Times New Roman"/>
                <a:ea typeface="Times New Roman"/>
                <a:cs typeface="Times New Roman"/>
                <a:sym typeface="Times New Roman"/>
              </a:rPr>
              <a:t>Дар бахши хизматрасонӣ бошад шумораи машғулбудагон дар соли 2011-ум 577600 нафар ё 25,7 %-и шумораи умумии машғулбудагонро дар ҷумҳурӣ ташкил менамуд, ки ин нишондиҳандаҳо дар соли 2020-ум ба 751800 нафар ё 30,0 % аз шумораи умумии машғулбудагон омада расид, ки ин нисбатан 174200 нафар ё 4,3 % зиёд гардидаст.</a:t>
            </a:r>
            <a:endParaRPr b="1">
              <a:solidFill>
                <a:schemeClr val="dk1"/>
              </a:solidFill>
              <a:latin typeface="Times New Roman"/>
              <a:ea typeface="Times New Roman"/>
              <a:cs typeface="Times New Roman"/>
              <a:sym typeface="Times New Roman"/>
            </a:endParaRPr>
          </a:p>
          <a:p>
            <a:pPr indent="0" lvl="0" marL="91440" rtl="0" algn="l">
              <a:lnSpc>
                <a:spcPct val="90000"/>
              </a:lnSpc>
              <a:spcBef>
                <a:spcPts val="1200"/>
              </a:spcBef>
              <a:spcAft>
                <a:spcPts val="0"/>
              </a:spcAft>
              <a:buSzPts val="2000"/>
              <a:buNone/>
            </a:pPr>
            <a:r>
              <a:t/>
            </a:r>
            <a:endParaRPr b="1"/>
          </a:p>
          <a:p>
            <a:pPr indent="0" lvl="0" marL="91440" rtl="0" algn="l">
              <a:lnSpc>
                <a:spcPct val="90000"/>
              </a:lnSpc>
              <a:spcBef>
                <a:spcPts val="1400"/>
              </a:spcBef>
              <a:spcAft>
                <a:spcPts val="0"/>
              </a:spcAft>
              <a:buSzPts val="2000"/>
              <a:buNone/>
            </a:pPr>
            <a:r>
              <a:t/>
            </a:r>
            <a:endParaRPr b="1"/>
          </a:p>
          <a:p>
            <a:pPr indent="0" lvl="0" marL="91440" rtl="0" algn="l">
              <a:lnSpc>
                <a:spcPct val="90000"/>
              </a:lnSpc>
              <a:spcBef>
                <a:spcPts val="1400"/>
              </a:spcBef>
              <a:spcAft>
                <a:spcPts val="0"/>
              </a:spcAft>
              <a:buSzPts val="2000"/>
              <a:buNone/>
            </a:pPr>
            <a:r>
              <a:t/>
            </a:r>
            <a:endParaRPr b="1"/>
          </a:p>
          <a:p>
            <a:pPr indent="0" lvl="0" marL="91440" rtl="0" algn="l">
              <a:lnSpc>
                <a:spcPct val="90000"/>
              </a:lnSpc>
              <a:spcBef>
                <a:spcPts val="1400"/>
              </a:spcBef>
              <a:spcAft>
                <a:spcPts val="0"/>
              </a:spcAft>
              <a:buSzPts val="2000"/>
              <a:buNone/>
            </a:pPr>
            <a:r>
              <a:t/>
            </a:r>
            <a:endParaRPr b="1"/>
          </a:p>
          <a:p>
            <a:pPr indent="0" lvl="0" marL="91440" rtl="0" algn="l">
              <a:lnSpc>
                <a:spcPct val="90000"/>
              </a:lnSpc>
              <a:spcBef>
                <a:spcPts val="1400"/>
              </a:spcBef>
              <a:spcAft>
                <a:spcPts val="0"/>
              </a:spcAft>
              <a:buSzPts val="2000"/>
              <a:buNone/>
            </a:pPr>
            <a:r>
              <a:t/>
            </a:r>
            <a:endParaRPr b="1"/>
          </a:p>
          <a:p>
            <a:pPr indent="0" lvl="0" marL="91440" rtl="0" algn="l">
              <a:lnSpc>
                <a:spcPct val="90000"/>
              </a:lnSpc>
              <a:spcBef>
                <a:spcPts val="1400"/>
              </a:spcBef>
              <a:spcAft>
                <a:spcPts val="0"/>
              </a:spcAft>
              <a:buSzPts val="2000"/>
              <a:buNone/>
            </a:pPr>
            <a:r>
              <a:t/>
            </a:r>
            <a:endParaRPr b="1"/>
          </a:p>
          <a:p>
            <a:pPr indent="0" lvl="0" marL="91440" rtl="0" algn="l">
              <a:lnSpc>
                <a:spcPct val="90000"/>
              </a:lnSpc>
              <a:spcBef>
                <a:spcPts val="1400"/>
              </a:spcBef>
              <a:spcAft>
                <a:spcPts val="0"/>
              </a:spcAft>
              <a:buSzPts val="2000"/>
              <a:buNone/>
            </a:pPr>
            <a:r>
              <a:t/>
            </a:r>
            <a:endParaRPr b="1"/>
          </a:p>
          <a:p>
            <a:pPr indent="0" lvl="0" marL="91440" rtl="0" algn="l">
              <a:lnSpc>
                <a:spcPct val="90000"/>
              </a:lnSpc>
              <a:spcBef>
                <a:spcPts val="1400"/>
              </a:spcBef>
              <a:spcAft>
                <a:spcPts val="0"/>
              </a:spcAft>
              <a:buSzPts val="2000"/>
              <a:buNone/>
            </a:pPr>
            <a:r>
              <a:t/>
            </a:r>
            <a:endParaRPr b="1"/>
          </a:p>
          <a:p>
            <a:pPr indent="0" lvl="0" marL="91440" rtl="0" algn="just">
              <a:lnSpc>
                <a:spcPct val="90000"/>
              </a:lnSpc>
              <a:spcBef>
                <a:spcPts val="1400"/>
              </a:spcBef>
              <a:spcAft>
                <a:spcPts val="0"/>
              </a:spcAft>
              <a:buSzPts val="2000"/>
              <a:buNone/>
            </a:pPr>
            <a:r>
              <a:t/>
            </a:r>
            <a:endParaRPr b="1">
              <a:latin typeface="Times New Roman"/>
              <a:ea typeface="Times New Roman"/>
              <a:cs typeface="Times New Roman"/>
              <a:sym typeface="Times New Roman"/>
            </a:endParaRPr>
          </a:p>
          <a:p>
            <a:pPr indent="450000" lvl="0" marL="0" rtl="0" algn="ctr">
              <a:lnSpc>
                <a:spcPct val="100000"/>
              </a:lnSpc>
              <a:spcBef>
                <a:spcPts val="200"/>
              </a:spcBef>
              <a:spcAft>
                <a:spcPts val="0"/>
              </a:spcAft>
              <a:buSzPts val="2240"/>
              <a:buNone/>
            </a:pPr>
            <a:r>
              <a:t/>
            </a:r>
            <a:endParaRPr b="1" sz="2400">
              <a:solidFill>
                <a:srgbClr val="FF0000"/>
              </a:solidFill>
              <a:latin typeface="Times New Roman"/>
              <a:ea typeface="Times New Roman"/>
              <a:cs typeface="Times New Roman"/>
              <a:sym typeface="Times New Roman"/>
            </a:endParaRPr>
          </a:p>
          <a:p>
            <a:pPr indent="450000" lvl="0" marL="0" rtl="0" algn="ctr">
              <a:lnSpc>
                <a:spcPct val="100000"/>
              </a:lnSpc>
              <a:spcBef>
                <a:spcPts val="0"/>
              </a:spcBef>
              <a:spcAft>
                <a:spcPts val="0"/>
              </a:spcAft>
              <a:buSzPts val="2240"/>
              <a:buNone/>
            </a:pPr>
            <a:r>
              <a:t/>
            </a:r>
            <a:endParaRPr b="1" sz="2400">
              <a:solidFill>
                <a:srgbClr val="FF0000"/>
              </a:solidFill>
              <a:latin typeface="Times New Roman"/>
              <a:ea typeface="Times New Roman"/>
              <a:cs typeface="Times New Roman"/>
              <a:sym typeface="Times New Roman"/>
            </a:endParaRPr>
          </a:p>
          <a:p>
            <a:pPr indent="450000" lvl="0" marL="0" rtl="0" algn="ctr">
              <a:lnSpc>
                <a:spcPct val="100000"/>
              </a:lnSpc>
              <a:spcBef>
                <a:spcPts val="0"/>
              </a:spcBef>
              <a:spcAft>
                <a:spcPts val="0"/>
              </a:spcAft>
              <a:buSzPts val="2240"/>
              <a:buNone/>
            </a:pPr>
            <a:r>
              <a:t/>
            </a:r>
            <a:endParaRPr sz="2400"/>
          </a:p>
          <a:p>
            <a:pPr indent="0" lvl="0" marL="0" rtl="0" algn="just">
              <a:lnSpc>
                <a:spcPct val="160000"/>
              </a:lnSpc>
              <a:spcBef>
                <a:spcPts val="0"/>
              </a:spcBef>
              <a:spcAft>
                <a:spcPts val="0"/>
              </a:spcAft>
              <a:buSzPts val="1200"/>
              <a:buNone/>
            </a:pPr>
            <a:r>
              <a:t/>
            </a:r>
            <a:endParaRPr sz="1200">
              <a:solidFill>
                <a:schemeClr val="dk1"/>
              </a:solidFill>
              <a:latin typeface="Times New Roman"/>
              <a:ea typeface="Times New Roman"/>
              <a:cs typeface="Times New Roman"/>
              <a:sym typeface="Times New Roman"/>
            </a:endParaRPr>
          </a:p>
          <a:p>
            <a:pPr indent="450000" lvl="0" marL="0" rtl="0" algn="just">
              <a:lnSpc>
                <a:spcPct val="150000"/>
              </a:lnSpc>
              <a:spcBef>
                <a:spcPts val="0"/>
              </a:spcBef>
              <a:spcAft>
                <a:spcPts val="0"/>
              </a:spcAft>
              <a:buSzPts val="2240"/>
              <a:buNone/>
            </a:pPr>
            <a:r>
              <a:t/>
            </a:r>
            <a:endParaRPr>
              <a:solidFill>
                <a:schemeClr val="dk1"/>
              </a:solidFill>
              <a:latin typeface="Times New Roman"/>
              <a:ea typeface="Times New Roman"/>
              <a:cs typeface="Times New Roman"/>
              <a:sym typeface="Times New Roman"/>
            </a:endParaRPr>
          </a:p>
          <a:p>
            <a:pPr indent="450000" lvl="0" marL="0" rtl="0" algn="just">
              <a:lnSpc>
                <a:spcPct val="150000"/>
              </a:lnSpc>
              <a:spcBef>
                <a:spcPts val="0"/>
              </a:spcBef>
              <a:spcAft>
                <a:spcPts val="0"/>
              </a:spcAft>
              <a:buSzPts val="2240"/>
              <a:buNone/>
            </a:pPr>
            <a:r>
              <a:t/>
            </a:r>
            <a:endParaRPr>
              <a:solidFill>
                <a:schemeClr val="dk1"/>
              </a:solidFill>
              <a:latin typeface="Times New Roman"/>
              <a:ea typeface="Times New Roman"/>
              <a:cs typeface="Times New Roman"/>
              <a:sym typeface="Times New Roman"/>
            </a:endParaRPr>
          </a:p>
          <a:p>
            <a:pPr indent="-342900" lvl="0" marL="342900" rtl="0" algn="ctr">
              <a:lnSpc>
                <a:spcPct val="90000"/>
              </a:lnSpc>
              <a:spcBef>
                <a:spcPts val="0"/>
              </a:spcBef>
              <a:spcAft>
                <a:spcPts val="0"/>
              </a:spcAft>
              <a:buSzPts val="2240"/>
              <a:buNone/>
            </a:pPr>
            <a:r>
              <a:t/>
            </a:r>
            <a:endParaRPr sz="2400"/>
          </a:p>
          <a:p>
            <a:pPr indent="-218440" lvl="0" marL="342900" rtl="0" algn="just">
              <a:lnSpc>
                <a:spcPct val="90000"/>
              </a:lnSpc>
              <a:spcBef>
                <a:spcPts val="560"/>
              </a:spcBef>
              <a:spcAft>
                <a:spcPts val="0"/>
              </a:spcAft>
              <a:buSzPts val="1960"/>
              <a:buFont typeface="Noto Sans Symbols"/>
              <a:buNone/>
            </a:pPr>
            <a:r>
              <a:t/>
            </a:r>
            <a:endParaRPr sz="2800">
              <a:latin typeface="Times"/>
              <a:ea typeface="Times"/>
              <a:cs typeface="Times"/>
              <a:sym typeface="Times"/>
            </a:endParaRPr>
          </a:p>
          <a:p>
            <a:pPr indent="-342900" lvl="0" marL="342900" rtl="0" algn="just">
              <a:lnSpc>
                <a:spcPct val="90000"/>
              </a:lnSpc>
              <a:spcBef>
                <a:spcPts val="560"/>
              </a:spcBef>
              <a:spcAft>
                <a:spcPts val="0"/>
              </a:spcAft>
              <a:buSzPts val="1960"/>
              <a:buNone/>
            </a:pPr>
            <a:r>
              <a:t/>
            </a:r>
            <a:endParaRPr sz="2800">
              <a:latin typeface="Times New Roman"/>
              <a:ea typeface="Times New Roman"/>
              <a:cs typeface="Times New Roman"/>
              <a:sym typeface="Times New Roman"/>
            </a:endParaRPr>
          </a:p>
          <a:p>
            <a:pPr indent="-342900" lvl="0" marL="342900" rtl="0" algn="just">
              <a:lnSpc>
                <a:spcPct val="90000"/>
              </a:lnSpc>
              <a:spcBef>
                <a:spcPts val="640"/>
              </a:spcBef>
              <a:spcAft>
                <a:spcPts val="0"/>
              </a:spcAft>
              <a:buSzPts val="2240"/>
              <a:buNone/>
            </a:pPr>
            <a:r>
              <a:t/>
            </a:r>
            <a:endParaRPr>
              <a:solidFill>
                <a:srgbClr val="FF0000"/>
              </a:solidFill>
              <a:latin typeface="Times New Roman"/>
              <a:ea typeface="Times New Roman"/>
              <a:cs typeface="Times New Roman"/>
              <a:sym typeface="Times New Roman"/>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2" name="Shape 212"/>
        <p:cNvGrpSpPr/>
        <p:nvPr/>
      </p:nvGrpSpPr>
      <p:grpSpPr>
        <a:xfrm>
          <a:off x="0" y="0"/>
          <a:ext cx="0" cy="0"/>
          <a:chOff x="0" y="0"/>
          <a:chExt cx="0" cy="0"/>
        </a:xfrm>
      </p:grpSpPr>
      <p:sp>
        <p:nvSpPr>
          <p:cNvPr id="213" name="Google Shape;213;p18"/>
          <p:cNvSpPr txBox="1"/>
          <p:nvPr>
            <p:ph idx="1" type="body"/>
          </p:nvPr>
        </p:nvSpPr>
        <p:spPr>
          <a:xfrm>
            <a:off x="107504" y="230819"/>
            <a:ext cx="8884220" cy="6107838"/>
          </a:xfrm>
          <a:prstGeom prst="rect">
            <a:avLst/>
          </a:prstGeom>
          <a:noFill/>
          <a:ln>
            <a:noFill/>
          </a:ln>
        </p:spPr>
        <p:txBody>
          <a:bodyPr anchorCtr="0" anchor="t" bIns="45700" lIns="91425" spcFirstLastPara="1" rIns="91425" wrap="square" tIns="45700">
            <a:normAutofit/>
          </a:bodyPr>
          <a:lstStyle/>
          <a:p>
            <a:pPr indent="-342900" lvl="0" marL="342900" rtl="0" algn="ctr">
              <a:lnSpc>
                <a:spcPct val="90000"/>
              </a:lnSpc>
              <a:spcBef>
                <a:spcPts val="0"/>
              </a:spcBef>
              <a:spcAft>
                <a:spcPts val="0"/>
              </a:spcAft>
              <a:buSzPts val="2240"/>
              <a:buNone/>
            </a:pPr>
            <a:r>
              <a:t/>
            </a:r>
            <a:endParaRPr b="1" i="1" sz="600">
              <a:solidFill>
                <a:srgbClr val="FF0000"/>
              </a:solidFill>
              <a:latin typeface="Times New Roman"/>
              <a:ea typeface="Times New Roman"/>
              <a:cs typeface="Times New Roman"/>
              <a:sym typeface="Times New Roman"/>
            </a:endParaRPr>
          </a:p>
          <a:p>
            <a:pPr indent="450000" lvl="0" marL="0" rtl="0" algn="ctr">
              <a:lnSpc>
                <a:spcPct val="120000"/>
              </a:lnSpc>
              <a:spcBef>
                <a:spcPts val="0"/>
              </a:spcBef>
              <a:spcAft>
                <a:spcPts val="0"/>
              </a:spcAft>
              <a:buSzPts val="2240"/>
              <a:buNone/>
            </a:pPr>
            <a:r>
              <a:rPr b="1" i="1" sz="2400">
                <a:solidFill>
                  <a:srgbClr val="FF0000"/>
                </a:solidFill>
                <a:latin typeface="Times New Roman"/>
                <a:ea typeface="Times New Roman"/>
                <a:cs typeface="Times New Roman"/>
                <a:sym typeface="Times New Roman"/>
              </a:rPr>
              <a:t>  </a:t>
            </a:r>
            <a:r>
              <a:rPr b="1" i="1" sz="3400">
                <a:solidFill>
                  <a:srgbClr val="FF0000"/>
                </a:solidFill>
                <a:latin typeface="Times New Roman"/>
                <a:ea typeface="Times New Roman"/>
                <a:cs typeface="Times New Roman"/>
                <a:sym typeface="Times New Roman"/>
              </a:rPr>
              <a:t> </a:t>
            </a:r>
            <a:r>
              <a:rPr b="1" sz="2400">
                <a:solidFill>
                  <a:srgbClr val="FF0000"/>
                </a:solidFill>
                <a:latin typeface="Times New Roman"/>
                <a:ea typeface="Times New Roman"/>
                <a:cs typeface="Times New Roman"/>
                <a:sym typeface="Times New Roman"/>
              </a:rPr>
              <a:t>Моҳияти ва мафҳуми бозори меҳнат дар шароити муосири иқтисодиёт</a:t>
            </a:r>
            <a:endParaRPr/>
          </a:p>
          <a:p>
            <a:pPr indent="-342900" lvl="0" marL="342900" rtl="0" algn="ctr">
              <a:lnSpc>
                <a:spcPct val="90000"/>
              </a:lnSpc>
              <a:spcBef>
                <a:spcPts val="0"/>
              </a:spcBef>
              <a:spcAft>
                <a:spcPts val="0"/>
              </a:spcAft>
              <a:buSzPts val="2240"/>
              <a:buNone/>
            </a:pPr>
            <a:r>
              <a:t/>
            </a:r>
            <a:endParaRPr b="1" sz="2400">
              <a:solidFill>
                <a:srgbClr val="FF0000"/>
              </a:solidFill>
              <a:latin typeface="Times New Roman"/>
              <a:ea typeface="Times New Roman"/>
              <a:cs typeface="Times New Roman"/>
              <a:sym typeface="Times New Roman"/>
            </a:endParaRPr>
          </a:p>
          <a:p>
            <a:pPr indent="-342900" lvl="0" marL="342900" rtl="0" algn="ctr">
              <a:lnSpc>
                <a:spcPct val="90000"/>
              </a:lnSpc>
              <a:spcBef>
                <a:spcPts val="0"/>
              </a:spcBef>
              <a:spcAft>
                <a:spcPts val="0"/>
              </a:spcAft>
              <a:buSzPts val="2240"/>
              <a:buNone/>
            </a:pPr>
            <a:r>
              <a:t/>
            </a:r>
            <a:endParaRPr sz="1000"/>
          </a:p>
          <a:p>
            <a:pPr indent="6350" lvl="0" marL="0" rtl="0" algn="just">
              <a:lnSpc>
                <a:spcPct val="150000"/>
              </a:lnSpc>
              <a:spcBef>
                <a:spcPts val="0"/>
              </a:spcBef>
              <a:spcAft>
                <a:spcPts val="0"/>
              </a:spcAft>
              <a:buSzPts val="100"/>
              <a:buNone/>
            </a:pPr>
            <a:r>
              <a:t/>
            </a:r>
            <a:endParaRPr sz="100">
              <a:solidFill>
                <a:schemeClr val="dk1"/>
              </a:solidFill>
              <a:latin typeface="Times New Roman"/>
              <a:ea typeface="Times New Roman"/>
              <a:cs typeface="Times New Roman"/>
              <a:sym typeface="Times New Roman"/>
            </a:endParaRPr>
          </a:p>
          <a:p>
            <a:pPr indent="6350" lvl="0" marL="0" rtl="0" algn="just">
              <a:lnSpc>
                <a:spcPct val="150000"/>
              </a:lnSpc>
              <a:spcBef>
                <a:spcPts val="0"/>
              </a:spcBef>
              <a:spcAft>
                <a:spcPts val="0"/>
              </a:spcAft>
              <a:buSzPts val="100"/>
              <a:buNone/>
            </a:pPr>
            <a:r>
              <a:t/>
            </a:r>
            <a:endParaRPr sz="100">
              <a:solidFill>
                <a:schemeClr val="dk1"/>
              </a:solidFill>
              <a:latin typeface="Times New Roman"/>
              <a:ea typeface="Times New Roman"/>
              <a:cs typeface="Times New Roman"/>
              <a:sym typeface="Times New Roman"/>
            </a:endParaRPr>
          </a:p>
          <a:p>
            <a:pPr indent="450000" lvl="0" marL="0" rtl="0" algn="just">
              <a:lnSpc>
                <a:spcPct val="150000"/>
              </a:lnSpc>
              <a:spcBef>
                <a:spcPts val="0"/>
              </a:spcBef>
              <a:spcAft>
                <a:spcPts val="0"/>
              </a:spcAft>
              <a:buSzPts val="2240"/>
              <a:buNone/>
            </a:pPr>
            <a:r>
              <a:t/>
            </a:r>
            <a:endParaRPr sz="100">
              <a:solidFill>
                <a:schemeClr val="dk1"/>
              </a:solidFill>
              <a:latin typeface="Times New Roman"/>
              <a:ea typeface="Times New Roman"/>
              <a:cs typeface="Times New Roman"/>
              <a:sym typeface="Times New Roman"/>
            </a:endParaRPr>
          </a:p>
          <a:p>
            <a:pPr indent="-450000" lvl="0" marL="450000" rtl="0" algn="just">
              <a:lnSpc>
                <a:spcPct val="150000"/>
              </a:lnSpc>
              <a:spcBef>
                <a:spcPts val="0"/>
              </a:spcBef>
              <a:spcAft>
                <a:spcPts val="0"/>
              </a:spcAft>
              <a:buSzPts val="2000"/>
              <a:buChar char=" "/>
            </a:pPr>
            <a:r>
              <a:rPr>
                <a:solidFill>
                  <a:schemeClr val="dk1"/>
                </a:solidFill>
                <a:latin typeface="Times New Roman"/>
                <a:ea typeface="Times New Roman"/>
                <a:cs typeface="Times New Roman"/>
                <a:sym typeface="Times New Roman"/>
              </a:rPr>
              <a:t>Ин дигаргуни бештар дар соҳаи савдои яклухт ва чакана, таъмири автомобилҳо, молҳои маишӣ ва маводҳои истифодаи шахсӣ мушоҳида намудан мумкин аст, ки шумораи машғулбудагони ин соҳа соли 2011-ум 125000 нафарро ташкил намуда, дар соли 2020-ум ба 157200 нафар омада расидааст, ки 32200 нафар ё 0,7 % зиёд гардидааст. </a:t>
            </a:r>
            <a:endParaRPr>
              <a:solidFill>
                <a:schemeClr val="dk1"/>
              </a:solidFill>
              <a:latin typeface="Times New Roman"/>
              <a:ea typeface="Times New Roman"/>
              <a:cs typeface="Times New Roman"/>
              <a:sym typeface="Times New Roman"/>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7" name="Shape 217"/>
        <p:cNvGrpSpPr/>
        <p:nvPr/>
      </p:nvGrpSpPr>
      <p:grpSpPr>
        <a:xfrm>
          <a:off x="0" y="0"/>
          <a:ext cx="0" cy="0"/>
          <a:chOff x="0" y="0"/>
          <a:chExt cx="0" cy="0"/>
        </a:xfrm>
      </p:grpSpPr>
      <p:sp>
        <p:nvSpPr>
          <p:cNvPr id="218" name="Google Shape;218;p53"/>
          <p:cNvSpPr txBox="1"/>
          <p:nvPr>
            <p:ph idx="1" type="body"/>
          </p:nvPr>
        </p:nvSpPr>
        <p:spPr>
          <a:xfrm>
            <a:off x="107504" y="228600"/>
            <a:ext cx="8884220" cy="6369348"/>
          </a:xfrm>
          <a:prstGeom prst="rect">
            <a:avLst/>
          </a:prstGeom>
          <a:noFill/>
          <a:ln>
            <a:noFill/>
          </a:ln>
        </p:spPr>
        <p:txBody>
          <a:bodyPr anchorCtr="0" anchor="t" bIns="45700" lIns="91425" spcFirstLastPara="1" rIns="91425" wrap="square" tIns="45700">
            <a:normAutofit/>
          </a:bodyPr>
          <a:lstStyle/>
          <a:p>
            <a:pPr indent="-342900" lvl="0" marL="342900" rtl="0" algn="ctr">
              <a:lnSpc>
                <a:spcPct val="90000"/>
              </a:lnSpc>
              <a:spcBef>
                <a:spcPts val="0"/>
              </a:spcBef>
              <a:spcAft>
                <a:spcPts val="0"/>
              </a:spcAft>
              <a:buSzPts val="2240"/>
              <a:buNone/>
            </a:pPr>
            <a:r>
              <a:t/>
            </a:r>
            <a:endParaRPr b="1" i="1" sz="600">
              <a:solidFill>
                <a:srgbClr val="FF0000"/>
              </a:solidFill>
              <a:latin typeface="Times New Roman"/>
              <a:ea typeface="Times New Roman"/>
              <a:cs typeface="Times New Roman"/>
              <a:sym typeface="Times New Roman"/>
            </a:endParaRPr>
          </a:p>
          <a:p>
            <a:pPr indent="-342900" lvl="0" marL="342900" rtl="0" algn="ctr">
              <a:lnSpc>
                <a:spcPct val="90000"/>
              </a:lnSpc>
              <a:spcBef>
                <a:spcPts val="0"/>
              </a:spcBef>
              <a:spcAft>
                <a:spcPts val="0"/>
              </a:spcAft>
              <a:buSzPts val="2240"/>
              <a:buNone/>
            </a:pPr>
            <a:r>
              <a:t/>
            </a:r>
            <a:endParaRPr b="1" i="1" sz="200">
              <a:solidFill>
                <a:srgbClr val="FF0000"/>
              </a:solidFill>
              <a:latin typeface="Times New Roman"/>
              <a:ea typeface="Times New Roman"/>
              <a:cs typeface="Times New Roman"/>
              <a:sym typeface="Times New Roman"/>
            </a:endParaRPr>
          </a:p>
          <a:p>
            <a:pPr indent="-342900" lvl="0" marL="342900" rtl="0" algn="ctr">
              <a:lnSpc>
                <a:spcPct val="100000"/>
              </a:lnSpc>
              <a:spcBef>
                <a:spcPts val="0"/>
              </a:spcBef>
              <a:spcAft>
                <a:spcPts val="0"/>
              </a:spcAft>
              <a:buSzPts val="2240"/>
              <a:buNone/>
            </a:pPr>
            <a:r>
              <a:rPr b="1" sz="2400">
                <a:solidFill>
                  <a:srgbClr val="FF0000"/>
                </a:solidFill>
                <a:latin typeface="Times New Roman"/>
                <a:ea typeface="Times New Roman"/>
                <a:cs typeface="Times New Roman"/>
                <a:sym typeface="Times New Roman"/>
              </a:rPr>
              <a:t>Моҳияти ва мафҳуми бозори меҳнат дар шароити муосири иқтисодиёт</a:t>
            </a:r>
            <a:endParaRPr>
              <a:solidFill>
                <a:schemeClr val="dk1"/>
              </a:solidFill>
              <a:latin typeface="Times New Roman"/>
              <a:ea typeface="Times New Roman"/>
              <a:cs typeface="Times New Roman"/>
              <a:sym typeface="Times New Roman"/>
            </a:endParaRPr>
          </a:p>
          <a:p>
            <a:pPr indent="457200" lvl="0" marL="0" rtl="0" algn="just">
              <a:lnSpc>
                <a:spcPct val="150000"/>
              </a:lnSpc>
              <a:spcBef>
                <a:spcPts val="0"/>
              </a:spcBef>
              <a:spcAft>
                <a:spcPts val="0"/>
              </a:spcAft>
              <a:buSzPts val="2240"/>
              <a:buNone/>
            </a:pPr>
            <a:r>
              <a:t/>
            </a:r>
            <a:endParaRPr>
              <a:solidFill>
                <a:schemeClr val="dk1"/>
              </a:solidFill>
              <a:latin typeface="Times New Roman"/>
              <a:ea typeface="Times New Roman"/>
              <a:cs typeface="Times New Roman"/>
              <a:sym typeface="Times New Roman"/>
            </a:endParaRPr>
          </a:p>
          <a:p>
            <a:pPr indent="457200" lvl="0" marL="0" rtl="0" algn="just">
              <a:lnSpc>
                <a:spcPct val="150000"/>
              </a:lnSpc>
              <a:spcBef>
                <a:spcPts val="0"/>
              </a:spcBef>
              <a:spcAft>
                <a:spcPts val="0"/>
              </a:spcAft>
              <a:buSzPts val="2240"/>
              <a:buNone/>
            </a:pPr>
            <a:r>
              <a:t/>
            </a:r>
            <a:endParaRPr>
              <a:solidFill>
                <a:schemeClr val="dk1"/>
              </a:solidFill>
              <a:latin typeface="Times New Roman"/>
              <a:ea typeface="Times New Roman"/>
              <a:cs typeface="Times New Roman"/>
              <a:sym typeface="Times New Roman"/>
            </a:endParaRPr>
          </a:p>
          <a:p>
            <a:pPr indent="457200" lvl="0" marL="0" rtl="0" algn="just">
              <a:lnSpc>
                <a:spcPct val="150000"/>
              </a:lnSpc>
              <a:spcBef>
                <a:spcPts val="0"/>
              </a:spcBef>
              <a:spcAft>
                <a:spcPts val="0"/>
              </a:spcAft>
              <a:buSzPts val="2240"/>
              <a:buNone/>
            </a:pPr>
            <a:r>
              <a:rPr>
                <a:solidFill>
                  <a:schemeClr val="dk1"/>
                </a:solidFill>
                <a:latin typeface="Times New Roman"/>
                <a:ea typeface="Times New Roman"/>
                <a:cs typeface="Times New Roman"/>
                <a:sym typeface="Times New Roman"/>
              </a:rPr>
              <a:t>Дар соҳаи меҳмонхона ва тарабхона соли 2020-ум 16400 нафар аҳолӣ ба фаъолият машғул гардидааст, ки ин нисбати соли 2011-ум 10400 нафар ё 0,4 % зиёд аст ва аллакай ин соҳаи мазкур яке аз соҳаҳои калидӣ шуморида мешавад, ки барои рушди ин соҳа мардум кӯшиш намуда истодаанд.</a:t>
            </a:r>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2" name="Shape 222"/>
        <p:cNvGrpSpPr/>
        <p:nvPr/>
      </p:nvGrpSpPr>
      <p:grpSpPr>
        <a:xfrm>
          <a:off x="0" y="0"/>
          <a:ext cx="0" cy="0"/>
          <a:chOff x="0" y="0"/>
          <a:chExt cx="0" cy="0"/>
        </a:xfrm>
      </p:grpSpPr>
      <p:sp>
        <p:nvSpPr>
          <p:cNvPr id="223" name="Google Shape;223;p19"/>
          <p:cNvSpPr txBox="1"/>
          <p:nvPr>
            <p:ph idx="1" type="body"/>
          </p:nvPr>
        </p:nvSpPr>
        <p:spPr>
          <a:xfrm>
            <a:off x="107504" y="263768"/>
            <a:ext cx="8884220" cy="6334179"/>
          </a:xfrm>
          <a:prstGeom prst="rect">
            <a:avLst/>
          </a:prstGeom>
          <a:noFill/>
          <a:ln>
            <a:noFill/>
          </a:ln>
        </p:spPr>
        <p:txBody>
          <a:bodyPr anchorCtr="0" anchor="t" bIns="45700" lIns="91425" spcFirstLastPara="1" rIns="91425" wrap="square" tIns="45700">
            <a:normAutofit/>
          </a:bodyPr>
          <a:lstStyle/>
          <a:p>
            <a:pPr indent="-342900" lvl="0" marL="342900" rtl="0" algn="ctr">
              <a:lnSpc>
                <a:spcPct val="90000"/>
              </a:lnSpc>
              <a:spcBef>
                <a:spcPts val="0"/>
              </a:spcBef>
              <a:spcAft>
                <a:spcPts val="0"/>
              </a:spcAft>
              <a:buSzPts val="2240"/>
              <a:buNone/>
            </a:pPr>
            <a:r>
              <a:t/>
            </a:r>
            <a:endParaRPr b="1" i="1" sz="1000">
              <a:solidFill>
                <a:srgbClr val="FF0000"/>
              </a:solidFill>
              <a:latin typeface="Times New Roman"/>
              <a:ea typeface="Times New Roman"/>
              <a:cs typeface="Times New Roman"/>
              <a:sym typeface="Times New Roman"/>
            </a:endParaRPr>
          </a:p>
          <a:p>
            <a:pPr indent="-342900" lvl="0" marL="342900" rtl="0" algn="ctr">
              <a:lnSpc>
                <a:spcPct val="100000"/>
              </a:lnSpc>
              <a:spcBef>
                <a:spcPts val="0"/>
              </a:spcBef>
              <a:spcAft>
                <a:spcPts val="0"/>
              </a:spcAft>
              <a:buSzPts val="2240"/>
              <a:buNone/>
            </a:pPr>
            <a:r>
              <a:rPr b="1" i="1">
                <a:solidFill>
                  <a:srgbClr val="FF0000"/>
                </a:solidFill>
                <a:latin typeface="Times New Roman"/>
                <a:ea typeface="Times New Roman"/>
                <a:cs typeface="Times New Roman"/>
                <a:sym typeface="Times New Roman"/>
              </a:rPr>
              <a:t> </a:t>
            </a:r>
            <a:r>
              <a:rPr b="1" sz="2400">
                <a:solidFill>
                  <a:srgbClr val="FF0000"/>
                </a:solidFill>
                <a:latin typeface="Times New Roman"/>
                <a:ea typeface="Times New Roman"/>
                <a:cs typeface="Times New Roman"/>
                <a:sym typeface="Times New Roman"/>
              </a:rPr>
              <a:t>Моҳияти ва мафҳуми бозори меҳнат дар шароити муосири иқтисодиёт</a:t>
            </a:r>
            <a:endParaRPr sz="2400">
              <a:solidFill>
                <a:schemeClr val="dk1"/>
              </a:solidFill>
              <a:latin typeface="Times New Roman"/>
              <a:ea typeface="Times New Roman"/>
              <a:cs typeface="Times New Roman"/>
              <a:sym typeface="Times New Roman"/>
            </a:endParaRPr>
          </a:p>
          <a:p>
            <a:pPr indent="-342900" lvl="0" marL="342900" rtl="0" algn="ctr">
              <a:lnSpc>
                <a:spcPct val="100000"/>
              </a:lnSpc>
              <a:spcBef>
                <a:spcPts val="0"/>
              </a:spcBef>
              <a:spcAft>
                <a:spcPts val="0"/>
              </a:spcAft>
              <a:buSzPts val="2240"/>
              <a:buNone/>
            </a:pPr>
            <a:r>
              <a:t/>
            </a:r>
            <a:endParaRPr sz="2400">
              <a:solidFill>
                <a:srgbClr val="FF0000"/>
              </a:solidFill>
              <a:latin typeface="Times New Roman"/>
              <a:ea typeface="Times New Roman"/>
              <a:cs typeface="Times New Roman"/>
              <a:sym typeface="Times New Roman"/>
            </a:endParaRPr>
          </a:p>
          <a:p>
            <a:pPr indent="-342900" lvl="0" marL="342900" rtl="0" algn="ctr">
              <a:lnSpc>
                <a:spcPct val="100000"/>
              </a:lnSpc>
              <a:spcBef>
                <a:spcPts val="0"/>
              </a:spcBef>
              <a:spcAft>
                <a:spcPts val="0"/>
              </a:spcAft>
              <a:buSzPts val="2240"/>
              <a:buNone/>
            </a:pPr>
            <a:r>
              <a:t/>
            </a:r>
            <a:endParaRPr sz="1050">
              <a:solidFill>
                <a:schemeClr val="dk1"/>
              </a:solidFill>
              <a:latin typeface="Times New Roman"/>
              <a:ea typeface="Times New Roman"/>
              <a:cs typeface="Times New Roman"/>
              <a:sym typeface="Times New Roman"/>
            </a:endParaRPr>
          </a:p>
          <a:p>
            <a:pPr indent="-342900" lvl="0" marL="342900" rtl="0" algn="ctr">
              <a:lnSpc>
                <a:spcPct val="100000"/>
              </a:lnSpc>
              <a:spcBef>
                <a:spcPts val="0"/>
              </a:spcBef>
              <a:spcAft>
                <a:spcPts val="0"/>
              </a:spcAft>
              <a:buSzPts val="2240"/>
              <a:buNone/>
            </a:pPr>
            <a:r>
              <a:t/>
            </a:r>
            <a:endParaRPr sz="600">
              <a:solidFill>
                <a:srgbClr val="FF0000"/>
              </a:solidFill>
              <a:latin typeface="Times New Roman"/>
              <a:ea typeface="Times New Roman"/>
              <a:cs typeface="Times New Roman"/>
              <a:sym typeface="Times New Roman"/>
            </a:endParaRPr>
          </a:p>
          <a:p>
            <a:pPr indent="-342900" lvl="0" marL="342900" rtl="0" algn="ctr">
              <a:lnSpc>
                <a:spcPct val="90000"/>
              </a:lnSpc>
              <a:spcBef>
                <a:spcPts val="0"/>
              </a:spcBef>
              <a:spcAft>
                <a:spcPts val="0"/>
              </a:spcAft>
              <a:buSzPts val="2240"/>
              <a:buNone/>
            </a:pPr>
            <a:r>
              <a:t/>
            </a:r>
            <a:endParaRPr sz="300">
              <a:solidFill>
                <a:schemeClr val="dk1"/>
              </a:solidFill>
              <a:latin typeface="Times New Roman"/>
              <a:ea typeface="Times New Roman"/>
              <a:cs typeface="Times New Roman"/>
              <a:sym typeface="Times New Roman"/>
            </a:endParaRPr>
          </a:p>
          <a:p>
            <a:pPr indent="-450000" lvl="0" marL="450000" rtl="0" algn="just">
              <a:lnSpc>
                <a:spcPct val="150000"/>
              </a:lnSpc>
              <a:spcBef>
                <a:spcPts val="0"/>
              </a:spcBef>
              <a:spcAft>
                <a:spcPts val="0"/>
              </a:spcAft>
              <a:buSzPts val="2000"/>
              <a:buChar char=" "/>
            </a:pPr>
            <a:r>
              <a:rPr>
                <a:solidFill>
                  <a:schemeClr val="dk1"/>
                </a:solidFill>
                <a:latin typeface="Times New Roman"/>
                <a:ea typeface="Times New Roman"/>
                <a:cs typeface="Times New Roman"/>
                <a:sym typeface="Times New Roman"/>
              </a:rPr>
              <a:t>Шумораи машғулбудагон дар соҳаи нақлиёт, алоқа, хоҷагии анбор дар соли 2011-ум 42700 нафарро ташкил менамуд, ки ин нишондиҳанда дар соли 2020-ум ба 61300 нафар омада расидааст. Яъне дар соли 2020-ум дар ин соҳа 18600 нафар корманд зиёд шуда шуғлмандони ин бахш 0,5 % зиёд гардидаанд.</a:t>
            </a:r>
            <a:endParaRPr/>
          </a:p>
          <a:p>
            <a:pPr indent="-323000" lvl="0" marL="450000" rtl="0" algn="just">
              <a:lnSpc>
                <a:spcPct val="150000"/>
              </a:lnSpc>
              <a:spcBef>
                <a:spcPts val="0"/>
              </a:spcBef>
              <a:spcAft>
                <a:spcPts val="0"/>
              </a:spcAft>
              <a:buSzPts val="2000"/>
              <a:buNone/>
            </a:pPr>
            <a:r>
              <a:t/>
            </a:r>
            <a:endParaRPr>
              <a:solidFill>
                <a:schemeClr val="dk1"/>
              </a:solidFill>
              <a:latin typeface="Times New Roman"/>
              <a:ea typeface="Times New Roman"/>
              <a:cs typeface="Times New Roman"/>
              <a:sym typeface="Times New Roman"/>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7" name="Shape 227"/>
        <p:cNvGrpSpPr/>
        <p:nvPr/>
      </p:nvGrpSpPr>
      <p:grpSpPr>
        <a:xfrm>
          <a:off x="0" y="0"/>
          <a:ext cx="0" cy="0"/>
          <a:chOff x="0" y="0"/>
          <a:chExt cx="0" cy="0"/>
        </a:xfrm>
      </p:grpSpPr>
      <p:sp>
        <p:nvSpPr>
          <p:cNvPr id="228" name="Google Shape;228;p20"/>
          <p:cNvSpPr txBox="1"/>
          <p:nvPr>
            <p:ph idx="1" type="body"/>
          </p:nvPr>
        </p:nvSpPr>
        <p:spPr>
          <a:xfrm>
            <a:off x="107504" y="184638"/>
            <a:ext cx="8884220" cy="6145824"/>
          </a:xfrm>
          <a:prstGeom prst="rect">
            <a:avLst/>
          </a:prstGeom>
          <a:noFill/>
          <a:ln>
            <a:noFill/>
          </a:ln>
        </p:spPr>
        <p:txBody>
          <a:bodyPr anchorCtr="0" anchor="t" bIns="45700" lIns="91425" spcFirstLastPara="1" rIns="91425" wrap="square" tIns="45700">
            <a:normAutofit/>
          </a:bodyPr>
          <a:lstStyle/>
          <a:p>
            <a:pPr indent="-342900" lvl="0" marL="342900" rtl="0" algn="ctr">
              <a:lnSpc>
                <a:spcPct val="90000"/>
              </a:lnSpc>
              <a:spcBef>
                <a:spcPts val="0"/>
              </a:spcBef>
              <a:spcAft>
                <a:spcPts val="0"/>
              </a:spcAft>
              <a:buSzPts val="2240"/>
              <a:buNone/>
            </a:pPr>
            <a:r>
              <a:t/>
            </a:r>
            <a:endParaRPr b="1" i="1">
              <a:solidFill>
                <a:srgbClr val="FF0000"/>
              </a:solidFill>
              <a:latin typeface="Times New Roman"/>
              <a:ea typeface="Times New Roman"/>
              <a:cs typeface="Times New Roman"/>
              <a:sym typeface="Times New Roman"/>
            </a:endParaRPr>
          </a:p>
          <a:p>
            <a:pPr indent="-342900" lvl="0" marL="342900" rtl="0" algn="ctr">
              <a:lnSpc>
                <a:spcPct val="100000"/>
              </a:lnSpc>
              <a:spcBef>
                <a:spcPts val="0"/>
              </a:spcBef>
              <a:spcAft>
                <a:spcPts val="0"/>
              </a:spcAft>
              <a:buSzPts val="2240"/>
              <a:buNone/>
            </a:pPr>
            <a:r>
              <a:rPr b="1" sz="2400">
                <a:solidFill>
                  <a:srgbClr val="FF0000"/>
                </a:solidFill>
                <a:latin typeface="Times New Roman"/>
                <a:ea typeface="Times New Roman"/>
                <a:cs typeface="Times New Roman"/>
                <a:sym typeface="Times New Roman"/>
              </a:rPr>
              <a:t>Моҳияти ва мафҳуми бозори меҳнат дар шароити муосири иқтисодиёт</a:t>
            </a:r>
            <a:endParaRPr sz="2400">
              <a:solidFill>
                <a:schemeClr val="dk1"/>
              </a:solidFill>
              <a:latin typeface="Times New Roman"/>
              <a:ea typeface="Times New Roman"/>
              <a:cs typeface="Times New Roman"/>
              <a:sym typeface="Times New Roman"/>
            </a:endParaRPr>
          </a:p>
          <a:p>
            <a:pPr indent="-323000" lvl="0" marL="450000" rtl="0" algn="just">
              <a:lnSpc>
                <a:spcPct val="150000"/>
              </a:lnSpc>
              <a:spcBef>
                <a:spcPts val="0"/>
              </a:spcBef>
              <a:spcAft>
                <a:spcPts val="0"/>
              </a:spcAft>
              <a:buSzPts val="2000"/>
              <a:buNone/>
            </a:pPr>
            <a:r>
              <a:t/>
            </a:r>
            <a:endParaRPr/>
          </a:p>
          <a:p>
            <a:pPr indent="-450000" lvl="0" marL="450000" rtl="0" algn="just">
              <a:lnSpc>
                <a:spcPct val="150000"/>
              </a:lnSpc>
              <a:spcBef>
                <a:spcPts val="0"/>
              </a:spcBef>
              <a:spcAft>
                <a:spcPts val="0"/>
              </a:spcAft>
              <a:buSzPts val="2000"/>
              <a:buChar char=" "/>
            </a:pPr>
            <a:r>
              <a:rPr>
                <a:solidFill>
                  <a:schemeClr val="dk1"/>
                </a:solidFill>
                <a:latin typeface="Times New Roman"/>
                <a:ea typeface="Times New Roman"/>
                <a:cs typeface="Times New Roman"/>
                <a:sym typeface="Times New Roman"/>
              </a:rPr>
              <a:t>Шумораи шуғлмандон дар соҳаи фаъолияти молиявӣ дар соли 2011-ум 16000 нафарро ташкил менамуд ва ин нишондиҳанда дар соли 2020-ум ба 24900 нафар шуғлманд омада расидааст. Яъне шумораи шуғлмандон дар ин соҳа 8900 нафар ё 0,2 % зиёд гардидааст</a:t>
            </a:r>
            <a:r>
              <a:rPr baseline="30000">
                <a:solidFill>
                  <a:schemeClr val="dk1"/>
                </a:solidFill>
                <a:latin typeface="Times New Roman"/>
                <a:ea typeface="Times New Roman"/>
                <a:cs typeface="Times New Roman"/>
                <a:sym typeface="Times New Roman"/>
              </a:rPr>
              <a:t>1</a:t>
            </a:r>
            <a:r>
              <a:rPr>
                <a:solidFill>
                  <a:schemeClr val="dk1"/>
                </a:solidFill>
                <a:latin typeface="Times New Roman"/>
                <a:ea typeface="Times New Roman"/>
                <a:cs typeface="Times New Roman"/>
                <a:sym typeface="Times New Roman"/>
              </a:rPr>
              <a:t>. </a:t>
            </a:r>
            <a:endParaRPr/>
          </a:p>
          <a:p>
            <a:pPr indent="-323000" lvl="0" marL="450000" rtl="0" algn="just">
              <a:lnSpc>
                <a:spcPct val="150000"/>
              </a:lnSpc>
              <a:spcBef>
                <a:spcPts val="0"/>
              </a:spcBef>
              <a:spcAft>
                <a:spcPts val="0"/>
              </a:spcAft>
              <a:buSzPts val="2000"/>
              <a:buNone/>
            </a:pPr>
            <a:r>
              <a:t/>
            </a:r>
            <a:endParaRPr/>
          </a:p>
          <a:p>
            <a:pPr indent="-91440" lvl="0" marL="91440" rtl="0" algn="just">
              <a:lnSpc>
                <a:spcPct val="90000"/>
              </a:lnSpc>
              <a:spcBef>
                <a:spcPts val="1200"/>
              </a:spcBef>
              <a:spcAft>
                <a:spcPts val="0"/>
              </a:spcAft>
              <a:buSzPts val="1400"/>
              <a:buChar char=" "/>
            </a:pPr>
            <a:r>
              <a:rPr sz="1400">
                <a:solidFill>
                  <a:schemeClr val="dk1"/>
                </a:solidFill>
                <a:latin typeface="Times New Roman"/>
                <a:ea typeface="Times New Roman"/>
                <a:cs typeface="Times New Roman"/>
                <a:sym typeface="Times New Roman"/>
              </a:rPr>
              <a:t>1. Давлатов С.Н., - Идоракунии сармояи инсонӣ </a:t>
            </a:r>
            <a:endParaRPr/>
          </a:p>
          <a:p>
            <a:pPr indent="-91440" lvl="0" marL="91440" rtl="0" algn="just">
              <a:lnSpc>
                <a:spcPct val="90000"/>
              </a:lnSpc>
              <a:spcBef>
                <a:spcPts val="1400"/>
              </a:spcBef>
              <a:spcAft>
                <a:spcPts val="0"/>
              </a:spcAft>
              <a:buSzPts val="1400"/>
              <a:buChar char=" "/>
            </a:pPr>
            <a:r>
              <a:rPr sz="1400">
                <a:solidFill>
                  <a:schemeClr val="dk1"/>
                </a:solidFill>
                <a:latin typeface="Times New Roman"/>
                <a:ea typeface="Times New Roman"/>
                <a:cs typeface="Times New Roman"/>
                <a:sym typeface="Times New Roman"/>
              </a:rPr>
              <a:t>дар шароити зудтағйирёбандаи ҷаҳонишавии </a:t>
            </a:r>
            <a:endParaRPr/>
          </a:p>
          <a:p>
            <a:pPr indent="-91440" lvl="0" marL="91440" rtl="0" algn="just">
              <a:lnSpc>
                <a:spcPct val="90000"/>
              </a:lnSpc>
              <a:spcBef>
                <a:spcPts val="1400"/>
              </a:spcBef>
              <a:spcAft>
                <a:spcPts val="200"/>
              </a:spcAft>
              <a:buSzPts val="1400"/>
              <a:buChar char=" "/>
            </a:pPr>
            <a:r>
              <a:rPr sz="1400">
                <a:solidFill>
                  <a:schemeClr val="dk1"/>
                </a:solidFill>
                <a:latin typeface="Times New Roman"/>
                <a:ea typeface="Times New Roman"/>
                <a:cs typeface="Times New Roman"/>
                <a:sym typeface="Times New Roman"/>
              </a:rPr>
              <a:t>иқтисодӣ, Душанбе 2022, саҳ. 74-88</a:t>
            </a:r>
            <a:endParaRPr sz="1400">
              <a:solidFill>
                <a:schemeClr val="dk1"/>
              </a:solidFill>
              <a:latin typeface="Times New Roman"/>
              <a:ea typeface="Times New Roman"/>
              <a:cs typeface="Times New Roman"/>
              <a:sym typeface="Times New Roman"/>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2" name="Shape 232"/>
        <p:cNvGrpSpPr/>
        <p:nvPr/>
      </p:nvGrpSpPr>
      <p:grpSpPr>
        <a:xfrm>
          <a:off x="0" y="0"/>
          <a:ext cx="0" cy="0"/>
          <a:chOff x="0" y="0"/>
          <a:chExt cx="0" cy="0"/>
        </a:xfrm>
      </p:grpSpPr>
      <p:sp>
        <p:nvSpPr>
          <p:cNvPr id="233" name="Google Shape;233;p21"/>
          <p:cNvSpPr txBox="1"/>
          <p:nvPr>
            <p:ph idx="1" type="body"/>
          </p:nvPr>
        </p:nvSpPr>
        <p:spPr>
          <a:xfrm>
            <a:off x="107504" y="228600"/>
            <a:ext cx="8884220" cy="6369348"/>
          </a:xfrm>
          <a:prstGeom prst="rect">
            <a:avLst/>
          </a:prstGeom>
          <a:noFill/>
          <a:ln>
            <a:noFill/>
          </a:ln>
        </p:spPr>
        <p:txBody>
          <a:bodyPr anchorCtr="0" anchor="t" bIns="45700" lIns="91425" spcFirstLastPara="1" rIns="91425" wrap="square" tIns="45700">
            <a:normAutofit/>
          </a:bodyPr>
          <a:lstStyle/>
          <a:p>
            <a:pPr indent="630555" lvl="0" marL="342900" rtl="0" algn="ctr">
              <a:lnSpc>
                <a:spcPct val="90000"/>
              </a:lnSpc>
              <a:spcBef>
                <a:spcPts val="0"/>
              </a:spcBef>
              <a:spcAft>
                <a:spcPts val="0"/>
              </a:spcAft>
              <a:buSzPts val="1960"/>
              <a:buNone/>
            </a:pPr>
            <a:r>
              <a:t/>
            </a:r>
            <a:endParaRPr b="1" sz="1400">
              <a:solidFill>
                <a:srgbClr val="FF0000"/>
              </a:solidFill>
              <a:latin typeface="Times New Roman"/>
              <a:ea typeface="Times New Roman"/>
              <a:cs typeface="Times New Roman"/>
              <a:sym typeface="Times New Roman"/>
            </a:endParaRPr>
          </a:p>
          <a:p>
            <a:pPr indent="-342900" lvl="0" marL="342900" rtl="0" algn="ctr">
              <a:lnSpc>
                <a:spcPct val="100000"/>
              </a:lnSpc>
              <a:spcBef>
                <a:spcPts val="0"/>
              </a:spcBef>
              <a:spcAft>
                <a:spcPts val="0"/>
              </a:spcAft>
              <a:buSzPts val="2240"/>
              <a:buNone/>
            </a:pPr>
            <a:r>
              <a:rPr b="1" sz="2400">
                <a:solidFill>
                  <a:srgbClr val="FF0000"/>
                </a:solidFill>
                <a:latin typeface="Times New Roman"/>
                <a:ea typeface="Times New Roman"/>
                <a:cs typeface="Times New Roman"/>
                <a:sym typeface="Times New Roman"/>
              </a:rPr>
              <a:t>Моҳияти ва мафҳуми бозори меҳнат дар шароити муосири иқтисодиёт</a:t>
            </a:r>
            <a:endParaRPr sz="2400">
              <a:solidFill>
                <a:schemeClr val="dk1"/>
              </a:solidFill>
              <a:latin typeface="Times New Roman"/>
              <a:ea typeface="Times New Roman"/>
              <a:cs typeface="Times New Roman"/>
              <a:sym typeface="Times New Roman"/>
            </a:endParaRPr>
          </a:p>
          <a:p>
            <a:pPr indent="127000" lvl="0" marL="0" rtl="0" algn="just">
              <a:lnSpc>
                <a:spcPct val="150000"/>
              </a:lnSpc>
              <a:spcBef>
                <a:spcPts val="0"/>
              </a:spcBef>
              <a:spcAft>
                <a:spcPts val="0"/>
              </a:spcAft>
              <a:buSzPts val="2000"/>
              <a:buNone/>
            </a:pPr>
            <a:r>
              <a:t/>
            </a:r>
            <a:endParaRPr>
              <a:solidFill>
                <a:schemeClr val="dk1"/>
              </a:solidFill>
              <a:latin typeface="Times New Roman"/>
              <a:ea typeface="Times New Roman"/>
              <a:cs typeface="Times New Roman"/>
              <a:sym typeface="Times New Roman"/>
            </a:endParaRPr>
          </a:p>
          <a:p>
            <a:pPr indent="0" lvl="0" marL="0" rtl="0" algn="just">
              <a:lnSpc>
                <a:spcPct val="150000"/>
              </a:lnSpc>
              <a:spcBef>
                <a:spcPts val="0"/>
              </a:spcBef>
              <a:spcAft>
                <a:spcPts val="0"/>
              </a:spcAft>
              <a:buSzPts val="1050"/>
              <a:buNone/>
            </a:pPr>
            <a:r>
              <a:t/>
            </a:r>
            <a:endParaRPr sz="1050">
              <a:solidFill>
                <a:schemeClr val="dk1"/>
              </a:solidFill>
              <a:latin typeface="Times New Roman"/>
              <a:ea typeface="Times New Roman"/>
              <a:cs typeface="Times New Roman"/>
              <a:sym typeface="Times New Roman"/>
            </a:endParaRPr>
          </a:p>
          <a:p>
            <a:pPr indent="-457200" lvl="0" marL="457200" rtl="0" algn="just">
              <a:lnSpc>
                <a:spcPct val="150000"/>
              </a:lnSpc>
              <a:spcBef>
                <a:spcPts val="0"/>
              </a:spcBef>
              <a:spcAft>
                <a:spcPts val="0"/>
              </a:spcAft>
              <a:buSzPts val="2000"/>
              <a:buChar char=" "/>
            </a:pPr>
            <a:r>
              <a:rPr>
                <a:solidFill>
                  <a:schemeClr val="dk1"/>
                </a:solidFill>
                <a:latin typeface="Times New Roman"/>
                <a:ea typeface="Times New Roman"/>
                <a:cs typeface="Times New Roman"/>
                <a:sym typeface="Times New Roman"/>
              </a:rPr>
              <a:t>Дар соҳаи амалиётҳо бо амволи ғайриманқул, иҷора ва фаъолияти тиҷоратӣ шумораи шуғлмандон дар соли 2011-ум 13100 нафарро ташкил намуда, ин нишондиҳанда дар соли 2020-ум 31300 нафар шуғлмандро дар бар мегирад, ки нисбати соли 2011-ум 18200 нафар зиёд ё ба 0,7 % аз шумораи умумии шуғлмандон баробар аст.</a:t>
            </a:r>
            <a:endParaRPr>
              <a:solidFill>
                <a:schemeClr val="dk1"/>
              </a:solidFill>
              <a:latin typeface="Times New Roman"/>
              <a:ea typeface="Times New Roman"/>
              <a:cs typeface="Times New Roman"/>
              <a:sym typeface="Times New Roman"/>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7" name="Shape 237"/>
        <p:cNvGrpSpPr/>
        <p:nvPr/>
      </p:nvGrpSpPr>
      <p:grpSpPr>
        <a:xfrm>
          <a:off x="0" y="0"/>
          <a:ext cx="0" cy="0"/>
          <a:chOff x="0" y="0"/>
          <a:chExt cx="0" cy="0"/>
        </a:xfrm>
      </p:grpSpPr>
      <p:sp>
        <p:nvSpPr>
          <p:cNvPr id="238" name="Google Shape;238;p22"/>
          <p:cNvSpPr txBox="1"/>
          <p:nvPr>
            <p:ph idx="1" type="body"/>
          </p:nvPr>
        </p:nvSpPr>
        <p:spPr>
          <a:xfrm>
            <a:off x="123092" y="105508"/>
            <a:ext cx="8884220" cy="6325386"/>
          </a:xfrm>
          <a:prstGeom prst="rect">
            <a:avLst/>
          </a:prstGeom>
          <a:noFill/>
          <a:ln>
            <a:noFill/>
          </a:ln>
        </p:spPr>
        <p:txBody>
          <a:bodyPr anchorCtr="0" anchor="t" bIns="45700" lIns="91425" spcFirstLastPara="1" rIns="91425" wrap="square" tIns="45700">
            <a:normAutofit/>
          </a:bodyPr>
          <a:lstStyle/>
          <a:p>
            <a:pPr indent="630555" lvl="0" marL="342900" rtl="0" algn="ctr">
              <a:lnSpc>
                <a:spcPct val="90000"/>
              </a:lnSpc>
              <a:spcBef>
                <a:spcPts val="0"/>
              </a:spcBef>
              <a:spcAft>
                <a:spcPts val="0"/>
              </a:spcAft>
              <a:buSzPts val="1960"/>
              <a:buNone/>
            </a:pPr>
            <a:r>
              <a:t/>
            </a:r>
            <a:endParaRPr b="1" sz="100">
              <a:solidFill>
                <a:srgbClr val="FF0000"/>
              </a:solidFill>
              <a:latin typeface="Times New Roman"/>
              <a:ea typeface="Times New Roman"/>
              <a:cs typeface="Times New Roman"/>
              <a:sym typeface="Times New Roman"/>
            </a:endParaRPr>
          </a:p>
          <a:p>
            <a:pPr indent="-342900" lvl="0" marL="342900" rtl="0" algn="ctr">
              <a:lnSpc>
                <a:spcPct val="100000"/>
              </a:lnSpc>
              <a:spcBef>
                <a:spcPts val="0"/>
              </a:spcBef>
              <a:spcAft>
                <a:spcPts val="0"/>
              </a:spcAft>
              <a:buSzPts val="2240"/>
              <a:buNone/>
            </a:pPr>
            <a:r>
              <a:rPr b="1" sz="2400">
                <a:solidFill>
                  <a:srgbClr val="FF0000"/>
                </a:solidFill>
                <a:latin typeface="Times New Roman"/>
                <a:ea typeface="Times New Roman"/>
                <a:cs typeface="Times New Roman"/>
                <a:sym typeface="Times New Roman"/>
              </a:rPr>
              <a:t>Моҳияти ва мафҳуми бозори меҳнат дар шароити муосири иқтисодиёт</a:t>
            </a:r>
            <a:endParaRPr sz="2400">
              <a:solidFill>
                <a:schemeClr val="dk1"/>
              </a:solidFill>
              <a:latin typeface="Times New Roman"/>
              <a:ea typeface="Times New Roman"/>
              <a:cs typeface="Times New Roman"/>
              <a:sym typeface="Times New Roman"/>
            </a:endParaRPr>
          </a:p>
          <a:p>
            <a:pPr indent="127000" lvl="0" marL="0" rtl="0" algn="just">
              <a:lnSpc>
                <a:spcPct val="150000"/>
              </a:lnSpc>
              <a:spcBef>
                <a:spcPts val="0"/>
              </a:spcBef>
              <a:spcAft>
                <a:spcPts val="0"/>
              </a:spcAft>
              <a:buSzPts val="2000"/>
              <a:buNone/>
            </a:pPr>
            <a:r>
              <a:t/>
            </a:r>
            <a:endParaRPr/>
          </a:p>
          <a:p>
            <a:pPr indent="127000" lvl="0" marL="0" rtl="0" algn="just">
              <a:lnSpc>
                <a:spcPct val="150000"/>
              </a:lnSpc>
              <a:spcBef>
                <a:spcPts val="0"/>
              </a:spcBef>
              <a:spcAft>
                <a:spcPts val="0"/>
              </a:spcAft>
              <a:buSzPts val="2000"/>
              <a:buNone/>
            </a:pPr>
            <a:r>
              <a:t/>
            </a:r>
            <a:endParaRPr/>
          </a:p>
          <a:p>
            <a:pPr indent="0" lvl="0" marL="0" rtl="0" algn="just">
              <a:lnSpc>
                <a:spcPct val="150000"/>
              </a:lnSpc>
              <a:spcBef>
                <a:spcPts val="0"/>
              </a:spcBef>
              <a:spcAft>
                <a:spcPts val="0"/>
              </a:spcAft>
              <a:buSzPts val="2000"/>
              <a:buChar char=" "/>
            </a:pPr>
            <a:r>
              <a:rPr>
                <a:solidFill>
                  <a:schemeClr val="dk1"/>
                </a:solidFill>
                <a:latin typeface="Times New Roman"/>
                <a:ea typeface="Times New Roman"/>
                <a:cs typeface="Times New Roman"/>
                <a:sym typeface="Times New Roman"/>
              </a:rPr>
              <a:t>Мақомоти давлатӣ, мудофиа ва суғуртаи ҳатмии иҷтимоӣ дар соли 2011-ум 35700 нафар шуғлмандро ба ҷойи кор таъмин намудааст ва дар соли 2020-ум бошад, 45100 нафарро таъмин намудааст, ки нисбати соли 2011-ум 9400 нафар зиёд бошад ҳам, аз рӯи фоиз бетағйир мондааст.</a:t>
            </a:r>
            <a:endParaRPr sz="2400">
              <a:solidFill>
                <a:schemeClr val="dk1"/>
              </a:solidFill>
              <a:latin typeface="Times New Roman"/>
              <a:ea typeface="Times New Roman"/>
              <a:cs typeface="Times New Roman"/>
              <a:sym typeface="Times New Roman"/>
            </a:endParaRPr>
          </a:p>
          <a:p>
            <a:pPr indent="630555" lvl="0" marL="342900" rtl="0" algn="ctr">
              <a:lnSpc>
                <a:spcPct val="90000"/>
              </a:lnSpc>
              <a:spcBef>
                <a:spcPts val="0"/>
              </a:spcBef>
              <a:spcAft>
                <a:spcPts val="0"/>
              </a:spcAft>
              <a:buSzPts val="1960"/>
              <a:buNone/>
            </a:pPr>
            <a:r>
              <a:t/>
            </a:r>
            <a:endParaRPr b="1" i="1" sz="100">
              <a:solidFill>
                <a:srgbClr val="FF0000"/>
              </a:solidFill>
              <a:latin typeface="Times New Roman"/>
              <a:ea typeface="Times New Roman"/>
              <a:cs typeface="Times New Roman"/>
              <a:sym typeface="Times New Roman"/>
            </a:endParaRPr>
          </a:p>
          <a:p>
            <a:pPr indent="630555" lvl="0" marL="342900" rtl="0" algn="ctr">
              <a:lnSpc>
                <a:spcPct val="90000"/>
              </a:lnSpc>
              <a:spcBef>
                <a:spcPts val="0"/>
              </a:spcBef>
              <a:spcAft>
                <a:spcPts val="0"/>
              </a:spcAft>
              <a:buSzPts val="1960"/>
              <a:buNone/>
            </a:pPr>
            <a:r>
              <a:t/>
            </a:r>
            <a:endParaRPr b="1" i="1" sz="800">
              <a:solidFill>
                <a:srgbClr val="FF0000"/>
              </a:solidFill>
              <a:latin typeface="Times New Roman"/>
              <a:ea typeface="Times New Roman"/>
              <a:cs typeface="Times New Roman"/>
              <a:sym typeface="Times New Roman"/>
            </a:endParaRPr>
          </a:p>
          <a:p>
            <a:pPr indent="-342900" lvl="0" marL="342900" rtl="0" algn="ctr">
              <a:lnSpc>
                <a:spcPct val="90000"/>
              </a:lnSpc>
              <a:spcBef>
                <a:spcPts val="560"/>
              </a:spcBef>
              <a:spcAft>
                <a:spcPts val="0"/>
              </a:spcAft>
              <a:buSzPts val="1960"/>
              <a:buNone/>
            </a:pPr>
            <a:r>
              <a:t/>
            </a:r>
            <a:endParaRPr b="1" i="1" sz="100">
              <a:solidFill>
                <a:srgbClr val="FF0000"/>
              </a:solidFill>
              <a:latin typeface="Times New Roman"/>
              <a:ea typeface="Times New Roman"/>
              <a:cs typeface="Times New Roman"/>
              <a:sym typeface="Times New Roman"/>
            </a:endParaRPr>
          </a:p>
          <a:p>
            <a:pPr indent="0" lvl="0" marL="0" rtl="0" algn="just">
              <a:lnSpc>
                <a:spcPct val="150000"/>
              </a:lnSpc>
              <a:spcBef>
                <a:spcPts val="0"/>
              </a:spcBef>
              <a:spcAft>
                <a:spcPts val="0"/>
              </a:spcAft>
              <a:buSzPts val="2000"/>
              <a:buNone/>
            </a:pPr>
            <a:r>
              <a:t/>
            </a:r>
            <a:endParaRPr>
              <a:solidFill>
                <a:schemeClr val="dk1"/>
              </a:solidFill>
              <a:latin typeface="Times New Roman"/>
              <a:ea typeface="Times New Roman"/>
              <a:cs typeface="Times New Roman"/>
              <a:sym typeface="Times New Roman"/>
            </a:endParaRPr>
          </a:p>
          <a:p>
            <a:pPr indent="-323000" lvl="0" marL="450000" rtl="0" algn="just">
              <a:lnSpc>
                <a:spcPct val="150000"/>
              </a:lnSpc>
              <a:spcBef>
                <a:spcPts val="0"/>
              </a:spcBef>
              <a:spcAft>
                <a:spcPts val="0"/>
              </a:spcAft>
              <a:buSzPts val="2000"/>
              <a:buNone/>
            </a:pPr>
            <a:r>
              <a:t/>
            </a:r>
            <a:endParaRPr>
              <a:solidFill>
                <a:schemeClr val="dk1"/>
              </a:solidFill>
              <a:latin typeface="Times New Roman"/>
              <a:ea typeface="Times New Roman"/>
              <a:cs typeface="Times New Roman"/>
              <a:sym typeface="Times New Roman"/>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2" name="Shape 242"/>
        <p:cNvGrpSpPr/>
        <p:nvPr/>
      </p:nvGrpSpPr>
      <p:grpSpPr>
        <a:xfrm>
          <a:off x="0" y="0"/>
          <a:ext cx="0" cy="0"/>
          <a:chOff x="0" y="0"/>
          <a:chExt cx="0" cy="0"/>
        </a:xfrm>
      </p:grpSpPr>
      <p:sp>
        <p:nvSpPr>
          <p:cNvPr id="243" name="Google Shape;243;p54"/>
          <p:cNvSpPr txBox="1"/>
          <p:nvPr>
            <p:ph idx="1" type="body"/>
          </p:nvPr>
        </p:nvSpPr>
        <p:spPr>
          <a:xfrm>
            <a:off x="131884" y="237392"/>
            <a:ext cx="8859839" cy="6360556"/>
          </a:xfrm>
          <a:prstGeom prst="rect">
            <a:avLst/>
          </a:prstGeom>
          <a:noFill/>
          <a:ln>
            <a:noFill/>
          </a:ln>
        </p:spPr>
        <p:txBody>
          <a:bodyPr anchorCtr="0" anchor="t" bIns="45700" lIns="91425" spcFirstLastPara="1" rIns="91425" wrap="square" tIns="45700">
            <a:normAutofit/>
          </a:bodyPr>
          <a:lstStyle/>
          <a:p>
            <a:pPr indent="630555" lvl="0" marL="342900" rtl="0" algn="ctr">
              <a:lnSpc>
                <a:spcPct val="90000"/>
              </a:lnSpc>
              <a:spcBef>
                <a:spcPts val="0"/>
              </a:spcBef>
              <a:spcAft>
                <a:spcPts val="0"/>
              </a:spcAft>
              <a:buSzPts val="1960"/>
              <a:buNone/>
            </a:pPr>
            <a:r>
              <a:t/>
            </a:r>
            <a:endParaRPr b="1" sz="700">
              <a:solidFill>
                <a:srgbClr val="FF0000"/>
              </a:solidFill>
              <a:latin typeface="Times New Roman"/>
              <a:ea typeface="Times New Roman"/>
              <a:cs typeface="Times New Roman"/>
              <a:sym typeface="Times New Roman"/>
            </a:endParaRPr>
          </a:p>
          <a:p>
            <a:pPr indent="-342900" lvl="0" marL="342900" rtl="0" algn="ctr">
              <a:lnSpc>
                <a:spcPct val="100000"/>
              </a:lnSpc>
              <a:spcBef>
                <a:spcPts val="0"/>
              </a:spcBef>
              <a:spcAft>
                <a:spcPts val="0"/>
              </a:spcAft>
              <a:buSzPts val="2240"/>
              <a:buNone/>
            </a:pPr>
            <a:r>
              <a:rPr b="1" sz="2400">
                <a:solidFill>
                  <a:srgbClr val="FF0000"/>
                </a:solidFill>
                <a:latin typeface="Times New Roman"/>
                <a:ea typeface="Times New Roman"/>
                <a:cs typeface="Times New Roman"/>
                <a:sym typeface="Times New Roman"/>
              </a:rPr>
              <a:t>Моҳияти ва мафҳуми бозори меҳнат дар шароити муосири иқтисодиёт</a:t>
            </a:r>
            <a:endParaRPr sz="2400">
              <a:solidFill>
                <a:schemeClr val="dk1"/>
              </a:solidFill>
              <a:latin typeface="Times New Roman"/>
              <a:ea typeface="Times New Roman"/>
              <a:cs typeface="Times New Roman"/>
              <a:sym typeface="Times New Roman"/>
            </a:endParaRPr>
          </a:p>
          <a:p>
            <a:pPr indent="6350" lvl="0" marL="0" rtl="0" algn="just">
              <a:lnSpc>
                <a:spcPct val="150000"/>
              </a:lnSpc>
              <a:spcBef>
                <a:spcPts val="0"/>
              </a:spcBef>
              <a:spcAft>
                <a:spcPts val="0"/>
              </a:spcAft>
              <a:buSzPts val="100"/>
              <a:buNone/>
            </a:pPr>
            <a:r>
              <a:t/>
            </a:r>
            <a:endParaRPr sz="100">
              <a:solidFill>
                <a:schemeClr val="dk1"/>
              </a:solidFill>
              <a:latin typeface="Times New Roman"/>
              <a:ea typeface="Times New Roman"/>
              <a:cs typeface="Times New Roman"/>
              <a:sym typeface="Times New Roman"/>
            </a:endParaRPr>
          </a:p>
          <a:p>
            <a:pPr indent="630555" lvl="0" marL="342900" rtl="0" algn="ctr">
              <a:lnSpc>
                <a:spcPct val="90000"/>
              </a:lnSpc>
              <a:spcBef>
                <a:spcPts val="0"/>
              </a:spcBef>
              <a:spcAft>
                <a:spcPts val="0"/>
              </a:spcAft>
              <a:buSzPts val="1960"/>
              <a:buNone/>
            </a:pPr>
            <a:r>
              <a:t/>
            </a:r>
            <a:endParaRPr b="1" i="1" sz="100">
              <a:solidFill>
                <a:srgbClr val="FF0000"/>
              </a:solidFill>
              <a:latin typeface="Times New Roman"/>
              <a:ea typeface="Times New Roman"/>
              <a:cs typeface="Times New Roman"/>
              <a:sym typeface="Times New Roman"/>
            </a:endParaRPr>
          </a:p>
          <a:p>
            <a:pPr indent="-342900" lvl="0" marL="342900" rtl="0" algn="ctr">
              <a:lnSpc>
                <a:spcPct val="90000"/>
              </a:lnSpc>
              <a:spcBef>
                <a:spcPts val="560"/>
              </a:spcBef>
              <a:spcAft>
                <a:spcPts val="0"/>
              </a:spcAft>
              <a:buSzPts val="1960"/>
              <a:buNone/>
            </a:pPr>
            <a:r>
              <a:t/>
            </a:r>
            <a:endParaRPr b="1" i="1" sz="100">
              <a:solidFill>
                <a:srgbClr val="FF0000"/>
              </a:solidFill>
              <a:latin typeface="Times New Roman"/>
              <a:ea typeface="Times New Roman"/>
              <a:cs typeface="Times New Roman"/>
              <a:sym typeface="Times New Roman"/>
            </a:endParaRPr>
          </a:p>
          <a:p>
            <a:pPr indent="6350" lvl="0" marL="0" rtl="0" algn="just">
              <a:lnSpc>
                <a:spcPct val="150000"/>
              </a:lnSpc>
              <a:spcBef>
                <a:spcPts val="0"/>
              </a:spcBef>
              <a:spcAft>
                <a:spcPts val="0"/>
              </a:spcAft>
              <a:buSzPts val="100"/>
              <a:buNone/>
            </a:pPr>
            <a:r>
              <a:t/>
            </a:r>
            <a:endParaRPr sz="100">
              <a:solidFill>
                <a:schemeClr val="dk1"/>
              </a:solidFill>
              <a:latin typeface="Times New Roman"/>
              <a:ea typeface="Times New Roman"/>
              <a:cs typeface="Times New Roman"/>
              <a:sym typeface="Times New Roman"/>
            </a:endParaRPr>
          </a:p>
          <a:p>
            <a:pPr indent="6350" lvl="0" marL="0" rtl="0" algn="just">
              <a:lnSpc>
                <a:spcPct val="150000"/>
              </a:lnSpc>
              <a:spcBef>
                <a:spcPts val="0"/>
              </a:spcBef>
              <a:spcAft>
                <a:spcPts val="0"/>
              </a:spcAft>
              <a:buSzPts val="100"/>
              <a:buNone/>
            </a:pPr>
            <a:r>
              <a:t/>
            </a:r>
            <a:endParaRPr sz="100">
              <a:solidFill>
                <a:schemeClr val="dk1"/>
              </a:solidFill>
              <a:latin typeface="Times New Roman"/>
              <a:ea typeface="Times New Roman"/>
              <a:cs typeface="Times New Roman"/>
              <a:sym typeface="Times New Roman"/>
            </a:endParaRPr>
          </a:p>
          <a:p>
            <a:pPr indent="702000" lvl="0" marL="0" rtl="0" algn="just">
              <a:lnSpc>
                <a:spcPct val="150000"/>
              </a:lnSpc>
              <a:spcBef>
                <a:spcPts val="0"/>
              </a:spcBef>
              <a:spcAft>
                <a:spcPts val="0"/>
              </a:spcAft>
              <a:buSzPts val="1960"/>
              <a:buNone/>
            </a:pPr>
            <a:r>
              <a:t/>
            </a:r>
            <a:endParaRPr/>
          </a:p>
          <a:p>
            <a:pPr indent="702000" lvl="0" marL="0" rtl="0" algn="just">
              <a:lnSpc>
                <a:spcPct val="150000"/>
              </a:lnSpc>
              <a:spcBef>
                <a:spcPts val="0"/>
              </a:spcBef>
              <a:spcAft>
                <a:spcPts val="0"/>
              </a:spcAft>
              <a:buSzPts val="1960"/>
              <a:buNone/>
            </a:pPr>
            <a:r>
              <a:t/>
            </a:r>
            <a:endParaRPr/>
          </a:p>
          <a:p>
            <a:pPr indent="702000" lvl="0" marL="0" rtl="0" algn="just">
              <a:lnSpc>
                <a:spcPct val="150000"/>
              </a:lnSpc>
              <a:spcBef>
                <a:spcPts val="0"/>
              </a:spcBef>
              <a:spcAft>
                <a:spcPts val="0"/>
              </a:spcAft>
              <a:buSzPts val="1960"/>
              <a:buNone/>
            </a:pPr>
            <a:r>
              <a:rPr>
                <a:solidFill>
                  <a:schemeClr val="dk1"/>
                </a:solidFill>
                <a:latin typeface="Times New Roman"/>
                <a:ea typeface="Times New Roman"/>
                <a:cs typeface="Times New Roman"/>
                <a:sym typeface="Times New Roman"/>
              </a:rPr>
              <a:t>Соҳаи маорифи кишвар яке аз соҳаҳои бузурги бахши хизматрасонӣ дониста мешавад, чунки ин соҳа таъминкунандаи 188500 нафар шуғлманд дар соли 2011-ум ва 247100 нафар шуғлманд дар соли 2020-ум ба ҳисоб меравад. Шумораи шуғлмандон дар соли 2020-ум нисбати соли 2011-ум 58600 нафар ё 1,5 % зиёд гардидааст.</a:t>
            </a:r>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7" name="Shape 247"/>
        <p:cNvGrpSpPr/>
        <p:nvPr/>
      </p:nvGrpSpPr>
      <p:grpSpPr>
        <a:xfrm>
          <a:off x="0" y="0"/>
          <a:ext cx="0" cy="0"/>
          <a:chOff x="0" y="0"/>
          <a:chExt cx="0" cy="0"/>
        </a:xfrm>
      </p:grpSpPr>
      <p:sp>
        <p:nvSpPr>
          <p:cNvPr id="248" name="Google Shape;248;p23"/>
          <p:cNvSpPr txBox="1"/>
          <p:nvPr>
            <p:ph idx="1" type="body"/>
          </p:nvPr>
        </p:nvSpPr>
        <p:spPr>
          <a:xfrm>
            <a:off x="107504" y="184638"/>
            <a:ext cx="8884220" cy="6172200"/>
          </a:xfrm>
          <a:prstGeom prst="rect">
            <a:avLst/>
          </a:prstGeom>
          <a:noFill/>
          <a:ln>
            <a:noFill/>
          </a:ln>
        </p:spPr>
        <p:txBody>
          <a:bodyPr anchorCtr="0" anchor="t" bIns="45700" lIns="91425" spcFirstLastPara="1" rIns="91425" wrap="square" tIns="45700">
            <a:normAutofit/>
          </a:bodyPr>
          <a:lstStyle/>
          <a:p>
            <a:pPr indent="630555" lvl="0" marL="342900" rtl="0" algn="ctr">
              <a:lnSpc>
                <a:spcPct val="90000"/>
              </a:lnSpc>
              <a:spcBef>
                <a:spcPts val="0"/>
              </a:spcBef>
              <a:spcAft>
                <a:spcPts val="0"/>
              </a:spcAft>
              <a:buSzPts val="1960"/>
              <a:buNone/>
            </a:pPr>
            <a:r>
              <a:t/>
            </a:r>
            <a:endParaRPr b="1" sz="600">
              <a:solidFill>
                <a:srgbClr val="FF0000"/>
              </a:solidFill>
              <a:latin typeface="Times New Roman"/>
              <a:ea typeface="Times New Roman"/>
              <a:cs typeface="Times New Roman"/>
              <a:sym typeface="Times New Roman"/>
            </a:endParaRPr>
          </a:p>
          <a:p>
            <a:pPr indent="-342900" lvl="0" marL="342900" rtl="0" algn="ctr">
              <a:lnSpc>
                <a:spcPct val="100000"/>
              </a:lnSpc>
              <a:spcBef>
                <a:spcPts val="0"/>
              </a:spcBef>
              <a:spcAft>
                <a:spcPts val="0"/>
              </a:spcAft>
              <a:buSzPts val="2240"/>
              <a:buNone/>
            </a:pPr>
            <a:r>
              <a:rPr b="1" sz="2400">
                <a:solidFill>
                  <a:srgbClr val="FF0000"/>
                </a:solidFill>
                <a:latin typeface="Times New Roman"/>
                <a:ea typeface="Times New Roman"/>
                <a:cs typeface="Times New Roman"/>
                <a:sym typeface="Times New Roman"/>
              </a:rPr>
              <a:t>Моҳияти ва мафҳуми бозори меҳнат дар шароити муосири иқтисодиёт</a:t>
            </a:r>
            <a:endParaRPr sz="2400">
              <a:solidFill>
                <a:schemeClr val="dk1"/>
              </a:solidFill>
              <a:latin typeface="Times New Roman"/>
              <a:ea typeface="Times New Roman"/>
              <a:cs typeface="Times New Roman"/>
              <a:sym typeface="Times New Roman"/>
            </a:endParaRPr>
          </a:p>
          <a:p>
            <a:pPr indent="630555" lvl="0" marL="342900" rtl="0" algn="ctr">
              <a:lnSpc>
                <a:spcPct val="90000"/>
              </a:lnSpc>
              <a:spcBef>
                <a:spcPts val="0"/>
              </a:spcBef>
              <a:spcAft>
                <a:spcPts val="0"/>
              </a:spcAft>
              <a:buSzPts val="1960"/>
              <a:buNone/>
            </a:pPr>
            <a:r>
              <a:t/>
            </a:r>
            <a:endParaRPr b="1" i="1" sz="100">
              <a:solidFill>
                <a:srgbClr val="FF0000"/>
              </a:solidFill>
              <a:latin typeface="Times New Roman"/>
              <a:ea typeface="Times New Roman"/>
              <a:cs typeface="Times New Roman"/>
              <a:sym typeface="Times New Roman"/>
            </a:endParaRPr>
          </a:p>
          <a:p>
            <a:pPr indent="-342900" lvl="0" marL="342900" rtl="0" algn="ctr">
              <a:lnSpc>
                <a:spcPct val="90000"/>
              </a:lnSpc>
              <a:spcBef>
                <a:spcPts val="560"/>
              </a:spcBef>
              <a:spcAft>
                <a:spcPts val="0"/>
              </a:spcAft>
              <a:buSzPts val="1960"/>
              <a:buNone/>
            </a:pPr>
            <a:r>
              <a:t/>
            </a:r>
            <a:endParaRPr b="1" i="1" sz="100">
              <a:solidFill>
                <a:srgbClr val="FF0000"/>
              </a:solidFill>
              <a:latin typeface="Times New Roman"/>
              <a:ea typeface="Times New Roman"/>
              <a:cs typeface="Times New Roman"/>
              <a:sym typeface="Times New Roman"/>
            </a:endParaRPr>
          </a:p>
          <a:p>
            <a:pPr indent="0" lvl="0" marL="0" rtl="0" algn="just">
              <a:lnSpc>
                <a:spcPct val="150000"/>
              </a:lnSpc>
              <a:spcBef>
                <a:spcPts val="0"/>
              </a:spcBef>
              <a:spcAft>
                <a:spcPts val="0"/>
              </a:spcAft>
              <a:buSzPts val="300"/>
              <a:buNone/>
            </a:pPr>
            <a:r>
              <a:t/>
            </a:r>
            <a:endParaRPr sz="300">
              <a:solidFill>
                <a:schemeClr val="dk1"/>
              </a:solidFill>
              <a:latin typeface="Times New Roman"/>
              <a:ea typeface="Times New Roman"/>
              <a:cs typeface="Times New Roman"/>
              <a:sym typeface="Times New Roman"/>
            </a:endParaRPr>
          </a:p>
          <a:p>
            <a:pPr indent="-323000" lvl="0" marL="450000" rtl="0" algn="just">
              <a:lnSpc>
                <a:spcPct val="150000"/>
              </a:lnSpc>
              <a:spcBef>
                <a:spcPts val="0"/>
              </a:spcBef>
              <a:spcAft>
                <a:spcPts val="0"/>
              </a:spcAft>
              <a:buSzPts val="2000"/>
              <a:buNone/>
            </a:pPr>
            <a:r>
              <a:t/>
            </a:r>
            <a:endParaRPr>
              <a:solidFill>
                <a:schemeClr val="dk1"/>
              </a:solidFill>
              <a:latin typeface="Times New Roman"/>
              <a:ea typeface="Times New Roman"/>
              <a:cs typeface="Times New Roman"/>
              <a:sym typeface="Times New Roman"/>
            </a:endParaRPr>
          </a:p>
          <a:p>
            <a:pPr indent="-443650" lvl="0" marL="450000" rtl="0" algn="just">
              <a:lnSpc>
                <a:spcPct val="150000"/>
              </a:lnSpc>
              <a:spcBef>
                <a:spcPts val="0"/>
              </a:spcBef>
              <a:spcAft>
                <a:spcPts val="0"/>
              </a:spcAft>
              <a:buSzPts val="100"/>
              <a:buNone/>
            </a:pPr>
            <a:r>
              <a:t/>
            </a:r>
            <a:endParaRPr sz="100">
              <a:solidFill>
                <a:schemeClr val="dk1"/>
              </a:solidFill>
              <a:latin typeface="Times New Roman"/>
              <a:ea typeface="Times New Roman"/>
              <a:cs typeface="Times New Roman"/>
              <a:sym typeface="Times New Roman"/>
            </a:endParaRPr>
          </a:p>
          <a:p>
            <a:pPr indent="-450000" lvl="0" marL="450000" rtl="0" algn="just">
              <a:lnSpc>
                <a:spcPct val="150000"/>
              </a:lnSpc>
              <a:spcBef>
                <a:spcPts val="0"/>
              </a:spcBef>
              <a:spcAft>
                <a:spcPts val="0"/>
              </a:spcAft>
              <a:buSzPts val="2000"/>
              <a:buChar char=" "/>
            </a:pPr>
            <a:r>
              <a:rPr>
                <a:solidFill>
                  <a:schemeClr val="dk1"/>
                </a:solidFill>
                <a:latin typeface="Times New Roman"/>
                <a:ea typeface="Times New Roman"/>
                <a:cs typeface="Times New Roman"/>
                <a:sym typeface="Times New Roman"/>
              </a:rPr>
              <a:t>Дар соҳаи тандурустӣ ва хизматрасониҳои иҷтимоии кишвар низ дар тўли ин солҳо шумораи шуғлмандон аз 84500 нафари соли 2011-ум ба 116700 нафари соли 2020-ум омада расида, 32200 нафар ё 0,9 % зиёд гардидааст. </a:t>
            </a:r>
            <a:endParaRPr>
              <a:solidFill>
                <a:schemeClr val="dk1"/>
              </a:solidFill>
              <a:latin typeface="Times New Roman"/>
              <a:ea typeface="Times New Roman"/>
              <a:cs typeface="Times New Roman"/>
              <a:sym typeface="Times New Roman"/>
            </a:endParaRPr>
          </a:p>
          <a:p>
            <a:pPr indent="-450000" lvl="0" marL="450000" rtl="0" algn="just">
              <a:lnSpc>
                <a:spcPct val="150000"/>
              </a:lnSpc>
              <a:spcBef>
                <a:spcPts val="0"/>
              </a:spcBef>
              <a:spcAft>
                <a:spcPts val="0"/>
              </a:spcAft>
              <a:buSzPts val="2000"/>
              <a:buChar char=" "/>
            </a:pPr>
            <a:r>
              <a:rPr>
                <a:solidFill>
                  <a:schemeClr val="dk1"/>
                </a:solidFill>
                <a:latin typeface="Times New Roman"/>
                <a:ea typeface="Times New Roman"/>
                <a:cs typeface="Times New Roman"/>
                <a:sym typeface="Times New Roman"/>
              </a:rPr>
              <a:t>Соҳаи хизматрасониҳои коммуналӣ, иҷтимоӣ ва шахсӣ дар соли 2011-ум таъминкунандаи 64200 нафар шуғлманд ба ҳисоб мерафт ва ин шумора дар соли 2020-ум ба 39300 нафар шуғлманд омада расида, 24900 ҷойҳои корӣ аз даст рафтааст ва нисбат ба фоизи умумии шуғлмандон 1,3 % дар ин соҳа кам гардидааст.</a:t>
            </a:r>
            <a:endParaRPr sz="200">
              <a:solidFill>
                <a:schemeClr val="dk1"/>
              </a:solidFill>
              <a:latin typeface="Times New Roman"/>
              <a:ea typeface="Times New Roman"/>
              <a:cs typeface="Times New Roman"/>
              <a:sym typeface="Times New Roman"/>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2" name="Shape 252"/>
        <p:cNvGrpSpPr/>
        <p:nvPr/>
      </p:nvGrpSpPr>
      <p:grpSpPr>
        <a:xfrm>
          <a:off x="0" y="0"/>
          <a:ext cx="0" cy="0"/>
          <a:chOff x="0" y="0"/>
          <a:chExt cx="0" cy="0"/>
        </a:xfrm>
      </p:grpSpPr>
      <p:sp>
        <p:nvSpPr>
          <p:cNvPr id="253" name="Google Shape;253;p55"/>
          <p:cNvSpPr txBox="1"/>
          <p:nvPr>
            <p:ph idx="1" type="body"/>
          </p:nvPr>
        </p:nvSpPr>
        <p:spPr>
          <a:xfrm>
            <a:off x="107504" y="184638"/>
            <a:ext cx="8884220" cy="6172200"/>
          </a:xfrm>
          <a:prstGeom prst="rect">
            <a:avLst/>
          </a:prstGeom>
          <a:noFill/>
          <a:ln>
            <a:noFill/>
          </a:ln>
        </p:spPr>
        <p:txBody>
          <a:bodyPr anchorCtr="0" anchor="t" bIns="45700" lIns="91425" spcFirstLastPara="1" rIns="91425" wrap="square" tIns="45700">
            <a:normAutofit/>
          </a:bodyPr>
          <a:lstStyle/>
          <a:p>
            <a:pPr indent="630555" lvl="0" marL="342900" rtl="0" algn="l">
              <a:lnSpc>
                <a:spcPct val="90000"/>
              </a:lnSpc>
              <a:spcBef>
                <a:spcPts val="0"/>
              </a:spcBef>
              <a:spcAft>
                <a:spcPts val="0"/>
              </a:spcAft>
              <a:buSzPts val="1960"/>
              <a:buNone/>
            </a:pPr>
            <a:r>
              <a:t/>
            </a:r>
            <a:endParaRPr b="1" sz="700">
              <a:solidFill>
                <a:srgbClr val="FF0000"/>
              </a:solidFill>
              <a:latin typeface="Times New Roman"/>
              <a:ea typeface="Times New Roman"/>
              <a:cs typeface="Times New Roman"/>
              <a:sym typeface="Times New Roman"/>
            </a:endParaRPr>
          </a:p>
          <a:p>
            <a:pPr indent="-342900" lvl="0" marL="342900" rtl="0" algn="ctr">
              <a:lnSpc>
                <a:spcPct val="100000"/>
              </a:lnSpc>
              <a:spcBef>
                <a:spcPts val="0"/>
              </a:spcBef>
              <a:spcAft>
                <a:spcPts val="0"/>
              </a:spcAft>
              <a:buSzPts val="2240"/>
              <a:buNone/>
            </a:pPr>
            <a:r>
              <a:rPr b="1" sz="2400">
                <a:solidFill>
                  <a:srgbClr val="FF0000"/>
                </a:solidFill>
                <a:latin typeface="Times New Roman"/>
                <a:ea typeface="Times New Roman"/>
                <a:cs typeface="Times New Roman"/>
                <a:sym typeface="Times New Roman"/>
              </a:rPr>
              <a:t>Моҳияти ва мафҳуми бозори меҳнат дар шароити муосири иқтисодиёт</a:t>
            </a:r>
            <a:endParaRPr sz="2400">
              <a:solidFill>
                <a:schemeClr val="dk1"/>
              </a:solidFill>
              <a:latin typeface="Times New Roman"/>
              <a:ea typeface="Times New Roman"/>
              <a:cs typeface="Times New Roman"/>
              <a:sym typeface="Times New Roman"/>
            </a:endParaRPr>
          </a:p>
          <a:p>
            <a:pPr indent="-342900" lvl="0" marL="342900" rtl="0" algn="ctr">
              <a:lnSpc>
                <a:spcPct val="100000"/>
              </a:lnSpc>
              <a:spcBef>
                <a:spcPts val="0"/>
              </a:spcBef>
              <a:spcAft>
                <a:spcPts val="0"/>
              </a:spcAft>
              <a:buSzPts val="2240"/>
              <a:buNone/>
            </a:pPr>
            <a:r>
              <a:t/>
            </a:r>
            <a:endParaRPr sz="2400">
              <a:solidFill>
                <a:srgbClr val="FF0000"/>
              </a:solidFill>
              <a:latin typeface="Times New Roman"/>
              <a:ea typeface="Times New Roman"/>
              <a:cs typeface="Times New Roman"/>
              <a:sym typeface="Times New Roman"/>
            </a:endParaRPr>
          </a:p>
          <a:p>
            <a:pPr indent="0" lvl="0" marL="0" rtl="0" algn="just">
              <a:lnSpc>
                <a:spcPct val="150000"/>
              </a:lnSpc>
              <a:spcBef>
                <a:spcPts val="0"/>
              </a:spcBef>
              <a:spcAft>
                <a:spcPts val="0"/>
              </a:spcAft>
              <a:buSzPts val="2000"/>
              <a:buNone/>
            </a:pPr>
            <a:r>
              <a:t/>
            </a:r>
            <a:endParaRPr/>
          </a:p>
          <a:p>
            <a:pPr indent="-450000" lvl="0" marL="450000" rtl="0" algn="just">
              <a:lnSpc>
                <a:spcPct val="150000"/>
              </a:lnSpc>
              <a:spcBef>
                <a:spcPts val="0"/>
              </a:spcBef>
              <a:spcAft>
                <a:spcPts val="0"/>
              </a:spcAft>
              <a:buSzPts val="2000"/>
              <a:buChar char=" "/>
            </a:pPr>
            <a:r>
              <a:rPr>
                <a:solidFill>
                  <a:schemeClr val="dk1"/>
                </a:solidFill>
                <a:latin typeface="Times New Roman"/>
                <a:ea typeface="Times New Roman"/>
                <a:cs typeface="Times New Roman"/>
                <a:sym typeface="Times New Roman"/>
              </a:rPr>
              <a:t>Агар ин тағйирёбиро мо ба ду бахши бузурги иқтисодӣ, бахши воқеӣ ва бахши хизматрасонӣ назар намоем, дар ҳар ду бахш шумораи шуғлмандон дар соли 2020-ум нисбати соли 2011-ум зиёд гардидааст вале аз рӯйи фоизи ишғолнамудаи шуғлмандӣ дар соли 2020-ум бахши хизматрасонӣ 4,3 % нисбати бахши воқеӣ зиёд гардидааст.</a:t>
            </a:r>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7" name="Shape 257"/>
        <p:cNvGrpSpPr/>
        <p:nvPr/>
      </p:nvGrpSpPr>
      <p:grpSpPr>
        <a:xfrm>
          <a:off x="0" y="0"/>
          <a:ext cx="0" cy="0"/>
          <a:chOff x="0" y="0"/>
          <a:chExt cx="0" cy="0"/>
        </a:xfrm>
      </p:grpSpPr>
      <p:sp>
        <p:nvSpPr>
          <p:cNvPr id="258" name="Google Shape;258;p24"/>
          <p:cNvSpPr txBox="1"/>
          <p:nvPr>
            <p:ph idx="1" type="body"/>
          </p:nvPr>
        </p:nvSpPr>
        <p:spPr>
          <a:xfrm>
            <a:off x="116297" y="105506"/>
            <a:ext cx="8884220" cy="6286501"/>
          </a:xfrm>
          <a:prstGeom prst="rect">
            <a:avLst/>
          </a:prstGeom>
          <a:noFill/>
          <a:ln>
            <a:noFill/>
          </a:ln>
        </p:spPr>
        <p:txBody>
          <a:bodyPr anchorCtr="0" anchor="t" bIns="45700" lIns="91425" spcFirstLastPara="1" rIns="91425" wrap="square" tIns="45700">
            <a:normAutofit/>
          </a:bodyPr>
          <a:lstStyle/>
          <a:p>
            <a:pPr indent="630555" lvl="0" marL="342900" rtl="0" algn="ctr">
              <a:lnSpc>
                <a:spcPct val="90000"/>
              </a:lnSpc>
              <a:spcBef>
                <a:spcPts val="0"/>
              </a:spcBef>
              <a:spcAft>
                <a:spcPts val="0"/>
              </a:spcAft>
              <a:buSzPts val="1960"/>
              <a:buNone/>
            </a:pPr>
            <a:r>
              <a:t/>
            </a:r>
            <a:endParaRPr b="1" sz="100">
              <a:solidFill>
                <a:srgbClr val="FF0000"/>
              </a:solidFill>
              <a:latin typeface="Times New Roman"/>
              <a:ea typeface="Times New Roman"/>
              <a:cs typeface="Times New Roman"/>
              <a:sym typeface="Times New Roman"/>
            </a:endParaRPr>
          </a:p>
          <a:p>
            <a:pPr indent="-342900" lvl="0" marL="342900" rtl="0" algn="ctr">
              <a:lnSpc>
                <a:spcPct val="100000"/>
              </a:lnSpc>
              <a:spcBef>
                <a:spcPts val="0"/>
              </a:spcBef>
              <a:spcAft>
                <a:spcPts val="0"/>
              </a:spcAft>
              <a:buSzPts val="2240"/>
              <a:buNone/>
            </a:pPr>
            <a:r>
              <a:t/>
            </a:r>
            <a:endParaRPr b="1" sz="200">
              <a:solidFill>
                <a:srgbClr val="FF0000"/>
              </a:solidFill>
              <a:latin typeface="Times New Roman"/>
              <a:ea typeface="Times New Roman"/>
              <a:cs typeface="Times New Roman"/>
              <a:sym typeface="Times New Roman"/>
            </a:endParaRPr>
          </a:p>
          <a:p>
            <a:pPr indent="-342900" lvl="0" marL="342900" rtl="0" algn="ctr">
              <a:lnSpc>
                <a:spcPct val="100000"/>
              </a:lnSpc>
              <a:spcBef>
                <a:spcPts val="0"/>
              </a:spcBef>
              <a:spcAft>
                <a:spcPts val="0"/>
              </a:spcAft>
              <a:buSzPts val="2240"/>
              <a:buNone/>
            </a:pPr>
            <a:r>
              <a:rPr b="1" sz="2400">
                <a:solidFill>
                  <a:srgbClr val="FF0000"/>
                </a:solidFill>
                <a:latin typeface="Times New Roman"/>
                <a:ea typeface="Times New Roman"/>
                <a:cs typeface="Times New Roman"/>
                <a:sym typeface="Times New Roman"/>
              </a:rPr>
              <a:t>Моҳияти ва мафҳуми бозори меҳнат дар шароити муосири иқтисодиёт</a:t>
            </a:r>
            <a:endParaRPr sz="2400">
              <a:solidFill>
                <a:schemeClr val="dk1"/>
              </a:solidFill>
              <a:latin typeface="Times New Roman"/>
              <a:ea typeface="Times New Roman"/>
              <a:cs typeface="Times New Roman"/>
              <a:sym typeface="Times New Roman"/>
            </a:endParaRPr>
          </a:p>
          <a:p>
            <a:pPr indent="-342900" lvl="0" marL="342900" rtl="0" algn="ctr">
              <a:lnSpc>
                <a:spcPct val="100000"/>
              </a:lnSpc>
              <a:spcBef>
                <a:spcPts val="0"/>
              </a:spcBef>
              <a:spcAft>
                <a:spcPts val="0"/>
              </a:spcAft>
              <a:buSzPts val="2240"/>
              <a:buNone/>
            </a:pPr>
            <a:r>
              <a:t/>
            </a:r>
            <a:endParaRPr>
              <a:solidFill>
                <a:schemeClr val="dk1"/>
              </a:solidFill>
              <a:latin typeface="Times New Roman"/>
              <a:ea typeface="Times New Roman"/>
              <a:cs typeface="Times New Roman"/>
              <a:sym typeface="Times New Roman"/>
            </a:endParaRPr>
          </a:p>
          <a:p>
            <a:pPr indent="-323000" lvl="0" marL="450000" rtl="0" algn="just">
              <a:lnSpc>
                <a:spcPct val="160000"/>
              </a:lnSpc>
              <a:spcBef>
                <a:spcPts val="0"/>
              </a:spcBef>
              <a:spcAft>
                <a:spcPts val="0"/>
              </a:spcAft>
              <a:buSzPts val="2000"/>
              <a:buNone/>
            </a:pPr>
            <a:r>
              <a:t/>
            </a:r>
            <a:endParaRPr>
              <a:solidFill>
                <a:schemeClr val="dk1"/>
              </a:solidFill>
              <a:latin typeface="Times New Roman"/>
              <a:ea typeface="Times New Roman"/>
              <a:cs typeface="Times New Roman"/>
              <a:sym typeface="Times New Roman"/>
            </a:endParaRPr>
          </a:p>
          <a:p>
            <a:pPr indent="-323000" lvl="0" marL="450000" rtl="0" algn="just">
              <a:lnSpc>
                <a:spcPct val="160000"/>
              </a:lnSpc>
              <a:spcBef>
                <a:spcPts val="0"/>
              </a:spcBef>
              <a:spcAft>
                <a:spcPts val="0"/>
              </a:spcAft>
              <a:buSzPts val="2000"/>
              <a:buNone/>
            </a:pPr>
            <a:r>
              <a:t/>
            </a:r>
            <a:endParaRPr>
              <a:solidFill>
                <a:schemeClr val="dk1"/>
              </a:solidFill>
              <a:latin typeface="Times New Roman"/>
              <a:ea typeface="Times New Roman"/>
              <a:cs typeface="Times New Roman"/>
              <a:sym typeface="Times New Roman"/>
            </a:endParaRPr>
          </a:p>
          <a:p>
            <a:pPr indent="-450000" lvl="0" marL="450000" rtl="0" algn="just">
              <a:lnSpc>
                <a:spcPct val="160000"/>
              </a:lnSpc>
              <a:spcBef>
                <a:spcPts val="0"/>
              </a:spcBef>
              <a:spcAft>
                <a:spcPts val="0"/>
              </a:spcAft>
              <a:buSzPts val="2000"/>
              <a:buChar char=" "/>
            </a:pPr>
            <a:r>
              <a:rPr>
                <a:solidFill>
                  <a:schemeClr val="dk1"/>
                </a:solidFill>
                <a:latin typeface="Times New Roman"/>
                <a:ea typeface="Times New Roman"/>
                <a:cs typeface="Times New Roman"/>
                <a:sym typeface="Times New Roman"/>
              </a:rPr>
              <a:t>Афзоиши шумораи шуғлмандон дар ин соҳаҳои иқтисодиёт ба сиёсати пешгирифтаи давлат ва талаботи бозори меҳнати ҷумҳурӣ вобастагӣ дорад, чунки афзалияти кадом соҳаеро, ки давлат ҳоҳад ва ба  кадом соҳае, ки ниёзи мардум зиёд гардад, шумораи шуғлмандони ҳамон соҳа низ зиёд мегардад.</a:t>
            </a:r>
            <a:endParaRPr b="1">
              <a:solidFill>
                <a:schemeClr val="dk1"/>
              </a:solidFill>
              <a:latin typeface="Times New Roman"/>
              <a:ea typeface="Times New Roman"/>
              <a:cs typeface="Times New Roman"/>
              <a:sym typeface="Times New Roman"/>
            </a:endParaRPr>
          </a:p>
          <a:p>
            <a:pPr indent="-85090" lvl="0" marL="91440" rtl="0" algn="l">
              <a:lnSpc>
                <a:spcPct val="90000"/>
              </a:lnSpc>
              <a:spcBef>
                <a:spcPts val="1200"/>
              </a:spcBef>
              <a:spcAft>
                <a:spcPts val="0"/>
              </a:spcAft>
              <a:buSzPts val="100"/>
              <a:buNone/>
            </a:pPr>
            <a:r>
              <a:t/>
            </a:r>
            <a:endParaRPr b="1" sz="100"/>
          </a:p>
          <a:p>
            <a:pPr indent="0" lvl="0" marL="91440" rtl="0" algn="l">
              <a:lnSpc>
                <a:spcPct val="90000"/>
              </a:lnSpc>
              <a:spcBef>
                <a:spcPts val="1400"/>
              </a:spcBef>
              <a:spcAft>
                <a:spcPts val="0"/>
              </a:spcAft>
              <a:buSzPts val="2000"/>
              <a:buNone/>
            </a:pPr>
            <a:r>
              <a:t/>
            </a:r>
            <a:endParaRPr b="1"/>
          </a:p>
          <a:p>
            <a:pPr indent="-85090" lvl="0" marL="91440" rtl="0" algn="l">
              <a:lnSpc>
                <a:spcPct val="90000"/>
              </a:lnSpc>
              <a:spcBef>
                <a:spcPts val="1400"/>
              </a:spcBef>
              <a:spcAft>
                <a:spcPts val="0"/>
              </a:spcAft>
              <a:buSzPts val="100"/>
              <a:buNone/>
            </a:pPr>
            <a:r>
              <a:t/>
            </a:r>
            <a:endParaRPr b="1" sz="100"/>
          </a:p>
          <a:p>
            <a:pPr indent="-85090" lvl="0" marL="91440" rtl="0" algn="l">
              <a:lnSpc>
                <a:spcPct val="90000"/>
              </a:lnSpc>
              <a:spcBef>
                <a:spcPts val="1400"/>
              </a:spcBef>
              <a:spcAft>
                <a:spcPts val="200"/>
              </a:spcAft>
              <a:buSzPts val="100"/>
              <a:buNone/>
            </a:pPr>
            <a:r>
              <a:t/>
            </a:r>
            <a:endParaRPr b="1" sz="100"/>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2" name="Shape 262"/>
        <p:cNvGrpSpPr/>
        <p:nvPr/>
      </p:nvGrpSpPr>
      <p:grpSpPr>
        <a:xfrm>
          <a:off x="0" y="0"/>
          <a:ext cx="0" cy="0"/>
          <a:chOff x="0" y="0"/>
          <a:chExt cx="0" cy="0"/>
        </a:xfrm>
      </p:grpSpPr>
      <p:sp>
        <p:nvSpPr>
          <p:cNvPr id="263" name="Google Shape;263;p25"/>
          <p:cNvSpPr txBox="1"/>
          <p:nvPr>
            <p:ph idx="1" type="body"/>
          </p:nvPr>
        </p:nvSpPr>
        <p:spPr>
          <a:xfrm>
            <a:off x="342899" y="123093"/>
            <a:ext cx="8590085" cy="5926016"/>
          </a:xfrm>
          <a:prstGeom prst="rect">
            <a:avLst/>
          </a:prstGeom>
          <a:noFill/>
          <a:ln>
            <a:noFill/>
          </a:ln>
        </p:spPr>
        <p:txBody>
          <a:bodyPr anchorCtr="0" anchor="t" bIns="45700" lIns="91425" spcFirstLastPara="1" rIns="91425" wrap="square" tIns="45700">
            <a:normAutofit/>
          </a:bodyPr>
          <a:lstStyle/>
          <a:p>
            <a:pPr indent="630555" lvl="0" marL="342900" rtl="0" algn="ctr">
              <a:lnSpc>
                <a:spcPct val="90000"/>
              </a:lnSpc>
              <a:spcBef>
                <a:spcPts val="0"/>
              </a:spcBef>
              <a:spcAft>
                <a:spcPts val="0"/>
              </a:spcAft>
              <a:buSzPts val="1960"/>
              <a:buNone/>
            </a:pPr>
            <a:r>
              <a:t/>
            </a:r>
            <a:endParaRPr b="1" sz="1000">
              <a:solidFill>
                <a:srgbClr val="FF0000"/>
              </a:solidFill>
              <a:latin typeface="Times New Roman"/>
              <a:ea typeface="Times New Roman"/>
              <a:cs typeface="Times New Roman"/>
              <a:sym typeface="Times New Roman"/>
            </a:endParaRPr>
          </a:p>
          <a:p>
            <a:pPr indent="-342900" lvl="0" marL="342900" rtl="0" algn="ctr">
              <a:lnSpc>
                <a:spcPct val="100000"/>
              </a:lnSpc>
              <a:spcBef>
                <a:spcPts val="0"/>
              </a:spcBef>
              <a:spcAft>
                <a:spcPts val="0"/>
              </a:spcAft>
              <a:buSzPts val="2240"/>
              <a:buNone/>
            </a:pPr>
            <a:r>
              <a:rPr b="1" sz="2400">
                <a:solidFill>
                  <a:srgbClr val="FF0000"/>
                </a:solidFill>
                <a:latin typeface="Times New Roman"/>
                <a:ea typeface="Times New Roman"/>
                <a:cs typeface="Times New Roman"/>
                <a:sym typeface="Times New Roman"/>
              </a:rPr>
              <a:t>Омилҳои асосии таъсиррасон ба рушди бозори меҳнат дар Ҷумҳурии Тоҷикистон </a:t>
            </a:r>
            <a:endParaRPr sz="2400">
              <a:solidFill>
                <a:srgbClr val="FF0000"/>
              </a:solidFill>
              <a:latin typeface="Times New Roman"/>
              <a:ea typeface="Times New Roman"/>
              <a:cs typeface="Times New Roman"/>
              <a:sym typeface="Times New Roman"/>
            </a:endParaRPr>
          </a:p>
          <a:p>
            <a:pPr indent="-323000" lvl="0" marL="450000" rtl="0" algn="just">
              <a:lnSpc>
                <a:spcPct val="150000"/>
              </a:lnSpc>
              <a:spcBef>
                <a:spcPts val="0"/>
              </a:spcBef>
              <a:spcAft>
                <a:spcPts val="0"/>
              </a:spcAft>
              <a:buSzPts val="2000"/>
              <a:buNone/>
            </a:pPr>
            <a:r>
              <a:t/>
            </a:r>
            <a:endParaRPr>
              <a:solidFill>
                <a:schemeClr val="dk1"/>
              </a:solidFill>
              <a:latin typeface="Times New Roman"/>
              <a:ea typeface="Times New Roman"/>
              <a:cs typeface="Times New Roman"/>
              <a:sym typeface="Times New Roman"/>
            </a:endParaRPr>
          </a:p>
          <a:p>
            <a:pPr indent="-323000" lvl="0" marL="450000" rtl="0" algn="just">
              <a:lnSpc>
                <a:spcPct val="150000"/>
              </a:lnSpc>
              <a:spcBef>
                <a:spcPts val="0"/>
              </a:spcBef>
              <a:spcAft>
                <a:spcPts val="0"/>
              </a:spcAft>
              <a:buSzPts val="2000"/>
              <a:buNone/>
            </a:pPr>
            <a:r>
              <a:t/>
            </a:r>
            <a:endParaRPr>
              <a:solidFill>
                <a:schemeClr val="dk1"/>
              </a:solidFill>
              <a:latin typeface="Times New Roman"/>
              <a:ea typeface="Times New Roman"/>
              <a:cs typeface="Times New Roman"/>
              <a:sym typeface="Times New Roman"/>
            </a:endParaRPr>
          </a:p>
          <a:p>
            <a:pPr indent="-450000" lvl="0" marL="450000" rtl="0" algn="just">
              <a:lnSpc>
                <a:spcPct val="150000"/>
              </a:lnSpc>
              <a:spcBef>
                <a:spcPts val="0"/>
              </a:spcBef>
              <a:spcAft>
                <a:spcPts val="0"/>
              </a:spcAft>
              <a:buSzPts val="2000"/>
              <a:buChar char=" "/>
            </a:pPr>
            <a:r>
              <a:rPr>
                <a:solidFill>
                  <a:schemeClr val="dk1"/>
                </a:solidFill>
                <a:latin typeface="Times New Roman"/>
                <a:ea typeface="Times New Roman"/>
                <a:cs typeface="Times New Roman"/>
                <a:sym typeface="Times New Roman"/>
              </a:rPr>
              <a:t>Яке аз омили асосии муайян намудани мутахассисони баландихтисос дар шароити муосир ин бозори меҳнат дониста шуда, ба муассисаҳои таҳсилоти олии касбӣ имконият медиҳад, ки барои соҳаҳои муайян мутахассис омода намоянд.</a:t>
            </a:r>
            <a:endParaRPr>
              <a:solidFill>
                <a:schemeClr val="dk1"/>
              </a:solidFill>
              <a:latin typeface="Times New Roman"/>
              <a:ea typeface="Times New Roman"/>
              <a:cs typeface="Times New Roman"/>
              <a:sym typeface="Times New Roman"/>
            </a:endParaRPr>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7" name="Shape 267"/>
        <p:cNvGrpSpPr/>
        <p:nvPr/>
      </p:nvGrpSpPr>
      <p:grpSpPr>
        <a:xfrm>
          <a:off x="0" y="0"/>
          <a:ext cx="0" cy="0"/>
          <a:chOff x="0" y="0"/>
          <a:chExt cx="0" cy="0"/>
        </a:xfrm>
      </p:grpSpPr>
      <p:sp>
        <p:nvSpPr>
          <p:cNvPr id="268" name="Google Shape;268;p26"/>
          <p:cNvSpPr txBox="1"/>
          <p:nvPr>
            <p:ph idx="1" type="body"/>
          </p:nvPr>
        </p:nvSpPr>
        <p:spPr>
          <a:xfrm>
            <a:off x="107504" y="140676"/>
            <a:ext cx="8884220" cy="6457271"/>
          </a:xfrm>
          <a:prstGeom prst="rect">
            <a:avLst/>
          </a:prstGeom>
          <a:noFill/>
          <a:ln>
            <a:noFill/>
          </a:ln>
        </p:spPr>
        <p:txBody>
          <a:bodyPr anchorCtr="0" anchor="t" bIns="45700" lIns="91425" spcFirstLastPara="1" rIns="91425" wrap="square" tIns="45700">
            <a:normAutofit/>
          </a:bodyPr>
          <a:lstStyle/>
          <a:p>
            <a:pPr indent="630555" lvl="0" marL="342900" rtl="0" algn="ctr">
              <a:lnSpc>
                <a:spcPct val="90000"/>
              </a:lnSpc>
              <a:spcBef>
                <a:spcPts val="0"/>
              </a:spcBef>
              <a:spcAft>
                <a:spcPts val="0"/>
              </a:spcAft>
              <a:buSzPts val="1960"/>
              <a:buNone/>
            </a:pPr>
            <a:r>
              <a:t/>
            </a:r>
            <a:endParaRPr b="1" sz="1000">
              <a:solidFill>
                <a:srgbClr val="FF0000"/>
              </a:solidFill>
              <a:latin typeface="Times New Roman"/>
              <a:ea typeface="Times New Roman"/>
              <a:cs typeface="Times New Roman"/>
              <a:sym typeface="Times New Roman"/>
            </a:endParaRPr>
          </a:p>
          <a:p>
            <a:pPr indent="630555" lvl="0" marL="342900" rtl="0" algn="l">
              <a:lnSpc>
                <a:spcPct val="90000"/>
              </a:lnSpc>
              <a:spcBef>
                <a:spcPts val="0"/>
              </a:spcBef>
              <a:spcAft>
                <a:spcPts val="0"/>
              </a:spcAft>
              <a:buSzPts val="1960"/>
              <a:buNone/>
            </a:pPr>
            <a:r>
              <a:t/>
            </a:r>
            <a:endParaRPr b="1" sz="100">
              <a:solidFill>
                <a:srgbClr val="FF0000"/>
              </a:solidFill>
              <a:latin typeface="Times New Roman"/>
              <a:ea typeface="Times New Roman"/>
              <a:cs typeface="Times New Roman"/>
              <a:sym typeface="Times New Roman"/>
            </a:endParaRPr>
          </a:p>
          <a:p>
            <a:pPr indent="-342900" lvl="0" marL="342900" rtl="0" algn="ctr">
              <a:lnSpc>
                <a:spcPct val="100000"/>
              </a:lnSpc>
              <a:spcBef>
                <a:spcPts val="0"/>
              </a:spcBef>
              <a:spcAft>
                <a:spcPts val="0"/>
              </a:spcAft>
              <a:buSzPts val="2240"/>
              <a:buNone/>
            </a:pPr>
            <a:r>
              <a:rPr b="1" sz="2400">
                <a:solidFill>
                  <a:srgbClr val="FF0000"/>
                </a:solidFill>
                <a:latin typeface="Times New Roman"/>
                <a:ea typeface="Times New Roman"/>
                <a:cs typeface="Times New Roman"/>
                <a:sym typeface="Times New Roman"/>
              </a:rPr>
              <a:t>Омилҳои асосии таъсиррасон ба рушди бозори меҳнат дар Ҷумҳурии Тоҷикистон </a:t>
            </a:r>
            <a:endParaRPr sz="2400">
              <a:solidFill>
                <a:srgbClr val="FF0000"/>
              </a:solidFill>
              <a:latin typeface="Times New Roman"/>
              <a:ea typeface="Times New Roman"/>
              <a:cs typeface="Times New Roman"/>
              <a:sym typeface="Times New Roman"/>
            </a:endParaRPr>
          </a:p>
          <a:p>
            <a:pPr indent="-342900" lvl="0" marL="342900" rtl="0" algn="ctr">
              <a:lnSpc>
                <a:spcPct val="100000"/>
              </a:lnSpc>
              <a:spcBef>
                <a:spcPts val="0"/>
              </a:spcBef>
              <a:spcAft>
                <a:spcPts val="0"/>
              </a:spcAft>
              <a:buSzPts val="2240"/>
              <a:buNone/>
            </a:pPr>
            <a:r>
              <a:t/>
            </a:r>
            <a:endParaRPr b="1" sz="2400">
              <a:solidFill>
                <a:srgbClr val="FF0000"/>
              </a:solidFill>
              <a:latin typeface="Times New Roman"/>
              <a:ea typeface="Times New Roman"/>
              <a:cs typeface="Times New Roman"/>
              <a:sym typeface="Times New Roman"/>
            </a:endParaRPr>
          </a:p>
          <a:p>
            <a:pPr indent="-342900" lvl="0" marL="342900" rtl="0" algn="ctr">
              <a:lnSpc>
                <a:spcPct val="100000"/>
              </a:lnSpc>
              <a:spcBef>
                <a:spcPts val="0"/>
              </a:spcBef>
              <a:spcAft>
                <a:spcPts val="0"/>
              </a:spcAft>
              <a:buSzPts val="2240"/>
              <a:buNone/>
            </a:pPr>
            <a:r>
              <a:t/>
            </a:r>
            <a:endParaRPr b="1">
              <a:solidFill>
                <a:srgbClr val="FF0000"/>
              </a:solidFill>
              <a:latin typeface="Times New Roman"/>
              <a:ea typeface="Times New Roman"/>
              <a:cs typeface="Times New Roman"/>
              <a:sym typeface="Times New Roman"/>
            </a:endParaRPr>
          </a:p>
          <a:p>
            <a:pPr indent="457200" lvl="0" marL="0" rtl="0" algn="just">
              <a:lnSpc>
                <a:spcPct val="150000"/>
              </a:lnSpc>
              <a:spcBef>
                <a:spcPts val="0"/>
              </a:spcBef>
              <a:spcAft>
                <a:spcPts val="0"/>
              </a:spcAft>
              <a:buSzPts val="2000"/>
              <a:buNone/>
            </a:pPr>
            <a:r>
              <a:rPr>
                <a:solidFill>
                  <a:schemeClr val="dk1"/>
                </a:solidFill>
                <a:latin typeface="Times New Roman"/>
                <a:ea typeface="Times New Roman"/>
                <a:cs typeface="Times New Roman"/>
                <a:sym typeface="Times New Roman"/>
              </a:rPr>
              <a:t>Дар шароити муосир яке аз нишондиҳандаҳои асосии омода намудани мутахассис дар бозори меҳнат ин ҳамкории мутақобилан судманди муассисаҳои таҳсилоти олии касбӣ бо бозори меҳнат шуморида мешавад, ки дар кадом соҳа бештар мутахассис омода карда шавад, зеро рушди ин ё он бахш аз мутахассисони баландихтисос вобаста мебошанд. Ҳолати мазкур имрӯзҳо дар бозори меҳнати Ҷумҳурии Тоҷикистон ба назар мерасад, ки дар ҷадвал ба таври муфассал пешниҳод гардидааст.</a:t>
            </a:r>
            <a:endParaRPr sz="700">
              <a:solidFill>
                <a:schemeClr val="dk1"/>
              </a:solidFill>
              <a:latin typeface="Times New Roman"/>
              <a:ea typeface="Times New Roman"/>
              <a:cs typeface="Times New Roman"/>
              <a:sym typeface="Times New Roman"/>
            </a:endParaRPr>
          </a:p>
        </p:txBody>
      </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2" name="Shape 272"/>
        <p:cNvGrpSpPr/>
        <p:nvPr/>
      </p:nvGrpSpPr>
      <p:grpSpPr>
        <a:xfrm>
          <a:off x="0" y="0"/>
          <a:ext cx="0" cy="0"/>
          <a:chOff x="0" y="0"/>
          <a:chExt cx="0" cy="0"/>
        </a:xfrm>
      </p:grpSpPr>
      <p:sp>
        <p:nvSpPr>
          <p:cNvPr id="273" name="Google Shape;273;p27"/>
          <p:cNvSpPr txBox="1"/>
          <p:nvPr>
            <p:ph idx="1" type="body"/>
          </p:nvPr>
        </p:nvSpPr>
        <p:spPr>
          <a:xfrm>
            <a:off x="107504" y="202223"/>
            <a:ext cx="8884220" cy="6233746"/>
          </a:xfrm>
          <a:prstGeom prst="rect">
            <a:avLst/>
          </a:prstGeom>
          <a:noFill/>
          <a:ln>
            <a:noFill/>
          </a:ln>
        </p:spPr>
        <p:txBody>
          <a:bodyPr anchorCtr="0" anchor="t" bIns="45700" lIns="91425" spcFirstLastPara="1" rIns="91425" wrap="square" tIns="45700">
            <a:normAutofit/>
          </a:bodyPr>
          <a:lstStyle/>
          <a:p>
            <a:pPr indent="630555" lvl="0" marL="342900" rtl="0" algn="l">
              <a:lnSpc>
                <a:spcPct val="90000"/>
              </a:lnSpc>
              <a:spcBef>
                <a:spcPts val="0"/>
              </a:spcBef>
              <a:spcAft>
                <a:spcPts val="0"/>
              </a:spcAft>
              <a:buSzPts val="1960"/>
              <a:buNone/>
            </a:pPr>
            <a:r>
              <a:t/>
            </a:r>
            <a:endParaRPr b="1" sz="200">
              <a:solidFill>
                <a:srgbClr val="FF0000"/>
              </a:solidFill>
              <a:latin typeface="Times New Roman"/>
              <a:ea typeface="Times New Roman"/>
              <a:cs typeface="Times New Roman"/>
              <a:sym typeface="Times New Roman"/>
            </a:endParaRPr>
          </a:p>
          <a:p>
            <a:pPr indent="630555" lvl="0" marL="342900" rtl="0" algn="l">
              <a:lnSpc>
                <a:spcPct val="90000"/>
              </a:lnSpc>
              <a:spcBef>
                <a:spcPts val="0"/>
              </a:spcBef>
              <a:spcAft>
                <a:spcPts val="0"/>
              </a:spcAft>
              <a:buSzPts val="1960"/>
              <a:buNone/>
            </a:pPr>
            <a:r>
              <a:t/>
            </a:r>
            <a:endParaRPr b="1" sz="200">
              <a:solidFill>
                <a:srgbClr val="FF0000"/>
              </a:solidFill>
              <a:latin typeface="Times New Roman"/>
              <a:ea typeface="Times New Roman"/>
              <a:cs typeface="Times New Roman"/>
              <a:sym typeface="Times New Roman"/>
            </a:endParaRPr>
          </a:p>
          <a:p>
            <a:pPr indent="-342900" lvl="0" marL="342900" rtl="0" algn="ctr">
              <a:lnSpc>
                <a:spcPct val="100000"/>
              </a:lnSpc>
              <a:spcBef>
                <a:spcPts val="0"/>
              </a:spcBef>
              <a:spcAft>
                <a:spcPts val="0"/>
              </a:spcAft>
              <a:buSzPts val="2240"/>
              <a:buNone/>
            </a:pPr>
            <a:r>
              <a:rPr b="1" sz="2400">
                <a:solidFill>
                  <a:srgbClr val="FF0000"/>
                </a:solidFill>
                <a:latin typeface="Times New Roman"/>
                <a:ea typeface="Times New Roman"/>
                <a:cs typeface="Times New Roman"/>
                <a:sym typeface="Times New Roman"/>
              </a:rPr>
              <a:t>Омилҳои асосии таъсиррасон ба рушди бозори меҳнат дар Ҷумҳурии Тоҷикистон </a:t>
            </a:r>
            <a:endParaRPr sz="2400">
              <a:solidFill>
                <a:srgbClr val="FF0000"/>
              </a:solidFill>
              <a:latin typeface="Times New Roman"/>
              <a:ea typeface="Times New Roman"/>
              <a:cs typeface="Times New Roman"/>
              <a:sym typeface="Times New Roman"/>
            </a:endParaRPr>
          </a:p>
          <a:p>
            <a:pPr indent="-342900" lvl="0" marL="342900" rtl="0" algn="ctr">
              <a:lnSpc>
                <a:spcPct val="100000"/>
              </a:lnSpc>
              <a:spcBef>
                <a:spcPts val="0"/>
              </a:spcBef>
              <a:spcAft>
                <a:spcPts val="0"/>
              </a:spcAft>
              <a:buSzPts val="2240"/>
              <a:buNone/>
            </a:pPr>
            <a:r>
              <a:t/>
            </a:r>
            <a:endParaRPr b="1" sz="2400">
              <a:solidFill>
                <a:srgbClr val="FF0000"/>
              </a:solidFill>
              <a:latin typeface="Times New Roman"/>
              <a:ea typeface="Times New Roman"/>
              <a:cs typeface="Times New Roman"/>
              <a:sym typeface="Times New Roman"/>
            </a:endParaRPr>
          </a:p>
          <a:p>
            <a:pPr indent="-342900" lvl="0" marL="342900" rtl="0" algn="ctr">
              <a:lnSpc>
                <a:spcPct val="100000"/>
              </a:lnSpc>
              <a:spcBef>
                <a:spcPts val="0"/>
              </a:spcBef>
              <a:spcAft>
                <a:spcPts val="0"/>
              </a:spcAft>
              <a:buSzPts val="2240"/>
              <a:buNone/>
            </a:pPr>
            <a:r>
              <a:t/>
            </a:r>
            <a:endParaRPr b="1" sz="2400">
              <a:solidFill>
                <a:srgbClr val="FF0000"/>
              </a:solidFill>
              <a:latin typeface="Times New Roman"/>
              <a:ea typeface="Times New Roman"/>
              <a:cs typeface="Times New Roman"/>
              <a:sym typeface="Times New Roman"/>
            </a:endParaRPr>
          </a:p>
          <a:p>
            <a:pPr indent="457200" lvl="0" marL="0" rtl="0" algn="just">
              <a:lnSpc>
                <a:spcPct val="150000"/>
              </a:lnSpc>
              <a:spcBef>
                <a:spcPts val="0"/>
              </a:spcBef>
              <a:spcAft>
                <a:spcPts val="0"/>
              </a:spcAft>
              <a:buSzPts val="800"/>
              <a:buNone/>
            </a:pPr>
            <a:r>
              <a:t/>
            </a:r>
            <a:endParaRPr sz="800">
              <a:solidFill>
                <a:schemeClr val="dk1"/>
              </a:solidFill>
              <a:latin typeface="Times New Roman"/>
              <a:ea typeface="Times New Roman"/>
              <a:cs typeface="Times New Roman"/>
              <a:sym typeface="Times New Roman"/>
            </a:endParaRPr>
          </a:p>
          <a:p>
            <a:pPr indent="457200" lvl="0" marL="0" rtl="0" algn="just">
              <a:lnSpc>
                <a:spcPct val="150000"/>
              </a:lnSpc>
              <a:spcBef>
                <a:spcPts val="0"/>
              </a:spcBef>
              <a:spcAft>
                <a:spcPts val="0"/>
              </a:spcAft>
              <a:buSzPts val="2000"/>
              <a:buNone/>
            </a:pPr>
            <a:r>
              <a:rPr>
                <a:solidFill>
                  <a:schemeClr val="dk1"/>
                </a:solidFill>
                <a:latin typeface="Times New Roman"/>
                <a:ea typeface="Times New Roman"/>
                <a:cs typeface="Times New Roman"/>
                <a:sym typeface="Times New Roman"/>
              </a:rPr>
              <a:t>Аз ҷадвали мазкур мушоҳид мегардад, ки шахсони ба фаъолияти меҳнати банд набуда дар ҷустуҷӯйи кор қарор доранд ва дар хадамоти шуғли аҳолӣ худро ба қайд гирифтаанд, ин нишондиҳандаҳо дар соли 2011-ум ба 64079 нафар расида буд ва дар соли 2020-ум ин нишондиҳанда ба 39378 нафар афзоиш ёфта ба 103457 нафар расид. Дар соли 2020 дар Ҷумҳурии Тоҷикистон шумори шахсони дар ҷустуҷуйи кор қарор дошта зиёд гардидааст ва онҳо низ худро дар шуғли аҳолӣ бақайд гирифтаанд.</a:t>
            </a:r>
            <a:endParaRPr b="1" sz="2400">
              <a:solidFill>
                <a:schemeClr val="dk1"/>
              </a:solidFill>
              <a:latin typeface="Times New Roman"/>
              <a:ea typeface="Times New Roman"/>
              <a:cs typeface="Times New Roman"/>
              <a:sym typeface="Times New Roman"/>
            </a:endParaRPr>
          </a:p>
        </p:txBody>
      </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7" name="Shape 277"/>
        <p:cNvGrpSpPr/>
        <p:nvPr/>
      </p:nvGrpSpPr>
      <p:grpSpPr>
        <a:xfrm>
          <a:off x="0" y="0"/>
          <a:ext cx="0" cy="0"/>
          <a:chOff x="0" y="0"/>
          <a:chExt cx="0" cy="0"/>
        </a:xfrm>
      </p:grpSpPr>
      <p:sp>
        <p:nvSpPr>
          <p:cNvPr id="278" name="Google Shape;278;p28"/>
          <p:cNvSpPr txBox="1"/>
          <p:nvPr>
            <p:ph idx="1" type="body"/>
          </p:nvPr>
        </p:nvSpPr>
        <p:spPr>
          <a:xfrm>
            <a:off x="228600" y="246185"/>
            <a:ext cx="8713177" cy="6084278"/>
          </a:xfrm>
          <a:prstGeom prst="rect">
            <a:avLst/>
          </a:prstGeom>
          <a:noFill/>
          <a:ln>
            <a:noFill/>
          </a:ln>
        </p:spPr>
        <p:txBody>
          <a:bodyPr anchorCtr="0" anchor="t" bIns="45700" lIns="91425" spcFirstLastPara="1" rIns="91425" wrap="square" tIns="45700">
            <a:normAutofit fontScale="92500" lnSpcReduction="20000"/>
          </a:bodyPr>
          <a:lstStyle/>
          <a:p>
            <a:pPr indent="630555" lvl="0" marL="342900" rtl="0" algn="ctr">
              <a:lnSpc>
                <a:spcPct val="90000"/>
              </a:lnSpc>
              <a:spcBef>
                <a:spcPts val="0"/>
              </a:spcBef>
              <a:spcAft>
                <a:spcPts val="0"/>
              </a:spcAft>
              <a:buSzPts val="1960"/>
              <a:buNone/>
            </a:pPr>
            <a:r>
              <a:t/>
            </a:r>
            <a:endParaRPr b="1" sz="100">
              <a:solidFill>
                <a:srgbClr val="FF0000"/>
              </a:solidFill>
              <a:latin typeface="Times New Roman"/>
              <a:ea typeface="Times New Roman"/>
              <a:cs typeface="Times New Roman"/>
              <a:sym typeface="Times New Roman"/>
            </a:endParaRPr>
          </a:p>
          <a:p>
            <a:pPr indent="-342900" lvl="0" marL="342900" rtl="0" algn="ctr">
              <a:lnSpc>
                <a:spcPct val="100000"/>
              </a:lnSpc>
              <a:spcBef>
                <a:spcPts val="0"/>
              </a:spcBef>
              <a:spcAft>
                <a:spcPts val="0"/>
              </a:spcAft>
              <a:buSzPct val="93139"/>
              <a:buNone/>
            </a:pPr>
            <a:r>
              <a:rPr b="1" sz="2600">
                <a:solidFill>
                  <a:srgbClr val="FF0000"/>
                </a:solidFill>
                <a:latin typeface="Times New Roman"/>
                <a:ea typeface="Times New Roman"/>
                <a:cs typeface="Times New Roman"/>
                <a:sym typeface="Times New Roman"/>
              </a:rPr>
              <a:t>Омилҳои асосии таъсиррасон ба рушди бозори меҳнат дар Ҷумҳурии Тоҷикистон </a:t>
            </a:r>
            <a:endParaRPr sz="2600">
              <a:solidFill>
                <a:srgbClr val="FF0000"/>
              </a:solidFill>
              <a:latin typeface="Times New Roman"/>
              <a:ea typeface="Times New Roman"/>
              <a:cs typeface="Times New Roman"/>
              <a:sym typeface="Times New Roman"/>
            </a:endParaRPr>
          </a:p>
          <a:p>
            <a:pPr indent="-342900" lvl="0" marL="342900" rtl="0" algn="ctr">
              <a:lnSpc>
                <a:spcPct val="100000"/>
              </a:lnSpc>
              <a:spcBef>
                <a:spcPts val="0"/>
              </a:spcBef>
              <a:spcAft>
                <a:spcPts val="0"/>
              </a:spcAft>
              <a:buSzPct val="220147"/>
              <a:buNone/>
            </a:pPr>
            <a:r>
              <a:t/>
            </a:r>
            <a:endParaRPr sz="1100">
              <a:solidFill>
                <a:schemeClr val="dk1"/>
              </a:solidFill>
              <a:latin typeface="Times New Roman"/>
              <a:ea typeface="Times New Roman"/>
              <a:cs typeface="Times New Roman"/>
              <a:sym typeface="Times New Roman"/>
            </a:endParaRPr>
          </a:p>
          <a:p>
            <a:pPr indent="-332525" lvl="0" marL="450000" rtl="0" algn="just">
              <a:lnSpc>
                <a:spcPct val="150000"/>
              </a:lnSpc>
              <a:spcBef>
                <a:spcPts val="0"/>
              </a:spcBef>
              <a:spcAft>
                <a:spcPts val="0"/>
              </a:spcAft>
              <a:buSzPct val="100000"/>
              <a:buNone/>
            </a:pPr>
            <a:r>
              <a:t/>
            </a:r>
            <a:endParaRPr>
              <a:solidFill>
                <a:schemeClr val="dk1"/>
              </a:solidFill>
              <a:latin typeface="Times New Roman"/>
              <a:ea typeface="Times New Roman"/>
              <a:cs typeface="Times New Roman"/>
              <a:sym typeface="Times New Roman"/>
            </a:endParaRPr>
          </a:p>
          <a:p>
            <a:pPr indent="-332525" lvl="0" marL="450000" rtl="0" algn="just">
              <a:lnSpc>
                <a:spcPct val="150000"/>
              </a:lnSpc>
              <a:spcBef>
                <a:spcPts val="0"/>
              </a:spcBef>
              <a:spcAft>
                <a:spcPts val="0"/>
              </a:spcAft>
              <a:buSzPct val="100000"/>
              <a:buNone/>
            </a:pPr>
            <a:r>
              <a:t/>
            </a:r>
            <a:endParaRPr>
              <a:solidFill>
                <a:schemeClr val="dk1"/>
              </a:solidFill>
              <a:latin typeface="Times New Roman"/>
              <a:ea typeface="Times New Roman"/>
              <a:cs typeface="Times New Roman"/>
              <a:sym typeface="Times New Roman"/>
            </a:endParaRPr>
          </a:p>
          <a:p>
            <a:pPr indent="-450000" lvl="0" marL="450000" rtl="0" algn="just">
              <a:lnSpc>
                <a:spcPct val="150000"/>
              </a:lnSpc>
              <a:spcBef>
                <a:spcPts val="0"/>
              </a:spcBef>
              <a:spcAft>
                <a:spcPts val="0"/>
              </a:spcAft>
              <a:buSzPct val="100000"/>
              <a:buChar char=" "/>
            </a:pPr>
            <a:r>
              <a:rPr>
                <a:solidFill>
                  <a:schemeClr val="dk1"/>
                </a:solidFill>
                <a:latin typeface="Times New Roman"/>
                <a:ea typeface="Times New Roman"/>
                <a:cs typeface="Times New Roman"/>
                <a:sym typeface="Times New Roman"/>
              </a:rPr>
              <a:t>Тибқи нишондиҳандаҳои корхонаву ташкилотҳои мавҷудбудаи Ҷумҳурии Тоҷикистон нишон дод, ки шумораи кормандон дар соли 2011-ум ба 11694 нафарро ташкил менамуд ва ин шумора бошад, дар соли 2020-ум ба 9416 нафар расид, ки ин 2278 нафар нисбати соли 2011-ум коҳиш дода шудааст</a:t>
            </a:r>
            <a:r>
              <a:rPr baseline="30000">
                <a:solidFill>
                  <a:schemeClr val="dk1"/>
                </a:solidFill>
                <a:latin typeface="Times New Roman"/>
                <a:ea typeface="Times New Roman"/>
                <a:cs typeface="Times New Roman"/>
                <a:sym typeface="Times New Roman"/>
              </a:rPr>
              <a:t>1</a:t>
            </a:r>
            <a:r>
              <a:rPr>
                <a:solidFill>
                  <a:schemeClr val="dk1"/>
                </a:solidFill>
                <a:latin typeface="Times New Roman"/>
                <a:ea typeface="Times New Roman"/>
                <a:cs typeface="Times New Roman"/>
                <a:sym typeface="Times New Roman"/>
              </a:rPr>
              <a:t>. </a:t>
            </a:r>
            <a:endParaRPr/>
          </a:p>
          <a:p>
            <a:pPr indent="0" lvl="0" marL="91440" rtl="0" algn="l">
              <a:lnSpc>
                <a:spcPct val="90000"/>
              </a:lnSpc>
              <a:spcBef>
                <a:spcPts val="1200"/>
              </a:spcBef>
              <a:spcAft>
                <a:spcPts val="0"/>
              </a:spcAft>
              <a:buSzPct val="100000"/>
              <a:buNone/>
            </a:pPr>
            <a:r>
              <a:t/>
            </a:r>
            <a:endParaRPr/>
          </a:p>
          <a:p>
            <a:pPr indent="0" lvl="0" marL="91440" rtl="0" algn="l">
              <a:lnSpc>
                <a:spcPct val="90000"/>
              </a:lnSpc>
              <a:spcBef>
                <a:spcPts val="1400"/>
              </a:spcBef>
              <a:spcAft>
                <a:spcPts val="0"/>
              </a:spcAft>
              <a:buSzPct val="100000"/>
              <a:buNone/>
            </a:pPr>
            <a:r>
              <a:t/>
            </a:r>
            <a:endParaRPr/>
          </a:p>
          <a:p>
            <a:pPr indent="0" lvl="0" marL="91440" rtl="0" algn="l">
              <a:lnSpc>
                <a:spcPct val="90000"/>
              </a:lnSpc>
              <a:spcBef>
                <a:spcPts val="1400"/>
              </a:spcBef>
              <a:spcAft>
                <a:spcPts val="0"/>
              </a:spcAft>
              <a:buSzPct val="100000"/>
              <a:buNone/>
            </a:pPr>
            <a:r>
              <a:t/>
            </a:r>
            <a:endParaRPr/>
          </a:p>
          <a:p>
            <a:pPr indent="-91440" lvl="0" marL="91440" rtl="0" algn="just">
              <a:lnSpc>
                <a:spcPct val="90000"/>
              </a:lnSpc>
              <a:spcBef>
                <a:spcPts val="1400"/>
              </a:spcBef>
              <a:spcAft>
                <a:spcPts val="0"/>
              </a:spcAft>
              <a:buSzPct val="100000"/>
              <a:buChar char=" "/>
            </a:pPr>
            <a:r>
              <a:rPr sz="1400">
                <a:solidFill>
                  <a:schemeClr val="dk1"/>
                </a:solidFill>
                <a:latin typeface="Times New Roman"/>
                <a:ea typeface="Times New Roman"/>
                <a:cs typeface="Times New Roman"/>
                <a:sym typeface="Times New Roman"/>
              </a:rPr>
              <a:t>1. Давлатов С.Н., - Идоракунии сармояи инсонӣ дар </a:t>
            </a:r>
            <a:endParaRPr/>
          </a:p>
          <a:p>
            <a:pPr indent="-91440" lvl="0" marL="91440" rtl="0" algn="just">
              <a:lnSpc>
                <a:spcPct val="90000"/>
              </a:lnSpc>
              <a:spcBef>
                <a:spcPts val="1400"/>
              </a:spcBef>
              <a:spcAft>
                <a:spcPts val="0"/>
              </a:spcAft>
              <a:buSzPct val="100000"/>
              <a:buChar char=" "/>
            </a:pPr>
            <a:r>
              <a:rPr sz="1400">
                <a:solidFill>
                  <a:schemeClr val="dk1"/>
                </a:solidFill>
                <a:latin typeface="Times New Roman"/>
                <a:ea typeface="Times New Roman"/>
                <a:cs typeface="Times New Roman"/>
                <a:sym typeface="Times New Roman"/>
              </a:rPr>
              <a:t>шароити зудтағйирёбандаи ҷаҳонишавии иқтисодӣ, </a:t>
            </a:r>
            <a:endParaRPr/>
          </a:p>
          <a:p>
            <a:pPr indent="-91440" lvl="0" marL="91440" rtl="0" algn="just">
              <a:lnSpc>
                <a:spcPct val="90000"/>
              </a:lnSpc>
              <a:spcBef>
                <a:spcPts val="1400"/>
              </a:spcBef>
              <a:spcAft>
                <a:spcPts val="0"/>
              </a:spcAft>
              <a:buSzPct val="100000"/>
              <a:buChar char=" "/>
            </a:pPr>
            <a:r>
              <a:rPr sz="1400">
                <a:solidFill>
                  <a:schemeClr val="dk1"/>
                </a:solidFill>
                <a:latin typeface="Times New Roman"/>
                <a:ea typeface="Times New Roman"/>
                <a:cs typeface="Times New Roman"/>
                <a:sym typeface="Times New Roman"/>
              </a:rPr>
              <a:t>Душанбе 2022, саҳ. 74-88</a:t>
            </a:r>
            <a:endParaRPr sz="1400">
              <a:solidFill>
                <a:schemeClr val="dk1"/>
              </a:solidFill>
              <a:latin typeface="Times New Roman"/>
              <a:ea typeface="Times New Roman"/>
              <a:cs typeface="Times New Roman"/>
              <a:sym typeface="Times New Roman"/>
            </a:endParaRPr>
          </a:p>
          <a:p>
            <a:pPr indent="-117475" lvl="0" marL="91440" rtl="0" algn="l">
              <a:lnSpc>
                <a:spcPct val="90000"/>
              </a:lnSpc>
              <a:spcBef>
                <a:spcPts val="1400"/>
              </a:spcBef>
              <a:spcAft>
                <a:spcPts val="0"/>
              </a:spcAft>
              <a:buSzPct val="100000"/>
              <a:buChar char=" "/>
            </a:pPr>
            <a:r>
              <a:rPr/>
              <a:t> </a:t>
            </a:r>
            <a:endParaRPr/>
          </a:p>
          <a:p>
            <a:pPr indent="0" lvl="0" marL="0" rtl="0" algn="just">
              <a:lnSpc>
                <a:spcPct val="150000"/>
              </a:lnSpc>
              <a:spcBef>
                <a:spcPts val="200"/>
              </a:spcBef>
              <a:spcAft>
                <a:spcPts val="0"/>
              </a:spcAft>
              <a:buSzPct val="100000"/>
              <a:buNone/>
            </a:pPr>
            <a:r>
              <a:t/>
            </a:r>
            <a:endParaRPr>
              <a:solidFill>
                <a:schemeClr val="dk1"/>
              </a:solidFill>
              <a:latin typeface="Times New Roman"/>
              <a:ea typeface="Times New Roman"/>
              <a:cs typeface="Times New Roman"/>
              <a:sym typeface="Times New Roman"/>
            </a:endParaRPr>
          </a:p>
        </p:txBody>
      </p: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2" name="Shape 282"/>
        <p:cNvGrpSpPr/>
        <p:nvPr/>
      </p:nvGrpSpPr>
      <p:grpSpPr>
        <a:xfrm>
          <a:off x="0" y="0"/>
          <a:ext cx="0" cy="0"/>
          <a:chOff x="0" y="0"/>
          <a:chExt cx="0" cy="0"/>
        </a:xfrm>
      </p:grpSpPr>
      <p:sp>
        <p:nvSpPr>
          <p:cNvPr id="283" name="Google Shape;283;p29"/>
          <p:cNvSpPr txBox="1"/>
          <p:nvPr>
            <p:ph idx="1" type="body"/>
          </p:nvPr>
        </p:nvSpPr>
        <p:spPr>
          <a:xfrm>
            <a:off x="107504" y="149468"/>
            <a:ext cx="8884220" cy="6448479"/>
          </a:xfrm>
          <a:prstGeom prst="rect">
            <a:avLst/>
          </a:prstGeom>
          <a:noFill/>
          <a:ln>
            <a:noFill/>
          </a:ln>
        </p:spPr>
        <p:txBody>
          <a:bodyPr anchorCtr="0" anchor="t" bIns="45700" lIns="91425" spcFirstLastPara="1" rIns="91425" wrap="square" tIns="45700">
            <a:normAutofit/>
          </a:bodyPr>
          <a:lstStyle/>
          <a:p>
            <a:pPr indent="630555" lvl="0" marL="342900" rtl="0" algn="l">
              <a:lnSpc>
                <a:spcPct val="90000"/>
              </a:lnSpc>
              <a:spcBef>
                <a:spcPts val="0"/>
              </a:spcBef>
              <a:spcAft>
                <a:spcPts val="0"/>
              </a:spcAft>
              <a:buSzPts val="1960"/>
              <a:buNone/>
            </a:pPr>
            <a:r>
              <a:t/>
            </a:r>
            <a:endParaRPr b="1" sz="1000">
              <a:solidFill>
                <a:srgbClr val="FF0000"/>
              </a:solidFill>
              <a:latin typeface="Times New Roman"/>
              <a:ea typeface="Times New Roman"/>
              <a:cs typeface="Times New Roman"/>
              <a:sym typeface="Times New Roman"/>
            </a:endParaRPr>
          </a:p>
          <a:p>
            <a:pPr indent="-342900" lvl="0" marL="342900" rtl="0" algn="ctr">
              <a:lnSpc>
                <a:spcPct val="100000"/>
              </a:lnSpc>
              <a:spcBef>
                <a:spcPts val="0"/>
              </a:spcBef>
              <a:spcAft>
                <a:spcPts val="0"/>
              </a:spcAft>
              <a:buSzPts val="2240"/>
              <a:buNone/>
            </a:pPr>
            <a:r>
              <a:rPr b="1" sz="2400">
                <a:solidFill>
                  <a:srgbClr val="FF0000"/>
                </a:solidFill>
                <a:latin typeface="Times New Roman"/>
                <a:ea typeface="Times New Roman"/>
                <a:cs typeface="Times New Roman"/>
                <a:sym typeface="Times New Roman"/>
              </a:rPr>
              <a:t>Омилҳои асосии таъсиррасон ба рушди бозори меҳнат дар Ҷумҳурии Тоҷикистон </a:t>
            </a:r>
            <a:endParaRPr>
              <a:solidFill>
                <a:schemeClr val="dk1"/>
              </a:solidFill>
              <a:latin typeface="Times New Roman"/>
              <a:ea typeface="Times New Roman"/>
              <a:cs typeface="Times New Roman"/>
              <a:sym typeface="Times New Roman"/>
            </a:endParaRPr>
          </a:p>
          <a:p>
            <a:pPr indent="-127000" lvl="0" marL="0" rtl="0" algn="r">
              <a:lnSpc>
                <a:spcPct val="90000"/>
              </a:lnSpc>
              <a:spcBef>
                <a:spcPts val="0"/>
              </a:spcBef>
              <a:spcAft>
                <a:spcPts val="0"/>
              </a:spcAft>
              <a:buSzPts val="2000"/>
              <a:buChar char=" "/>
            </a:pPr>
            <a:r>
              <a:rPr b="1">
                <a:latin typeface="Times New Roman"/>
                <a:ea typeface="Times New Roman"/>
                <a:cs typeface="Times New Roman"/>
                <a:sym typeface="Times New Roman"/>
              </a:rPr>
              <a:t>Ҷадвали 1.</a:t>
            </a:r>
            <a:endParaRPr>
              <a:latin typeface="Times New Roman"/>
              <a:ea typeface="Times New Roman"/>
              <a:cs typeface="Times New Roman"/>
              <a:sym typeface="Times New Roman"/>
            </a:endParaRPr>
          </a:p>
          <a:p>
            <a:pPr indent="-127000" lvl="0" marL="0" rtl="0" algn="ctr">
              <a:lnSpc>
                <a:spcPct val="150000"/>
              </a:lnSpc>
              <a:spcBef>
                <a:spcPts val="0"/>
              </a:spcBef>
              <a:spcAft>
                <a:spcPts val="0"/>
              </a:spcAft>
              <a:buSzPts val="2000"/>
              <a:buChar char=" "/>
            </a:pPr>
            <a:r>
              <a:rPr b="1">
                <a:latin typeface="Times New Roman"/>
                <a:ea typeface="Times New Roman"/>
                <a:cs typeface="Times New Roman"/>
                <a:sym typeface="Times New Roman"/>
              </a:rPr>
              <a:t>Пешниҳоди қувваи корӣ дар бозори меҳнати Ҷумҳурии Тоҷикистон дар солҳои 2017-2020 (дар охири сол, нафар)</a:t>
            </a:r>
            <a:endParaRPr/>
          </a:p>
          <a:p>
            <a:pPr indent="0" lvl="0" marL="0" rtl="0" algn="ctr">
              <a:lnSpc>
                <a:spcPct val="150000"/>
              </a:lnSpc>
              <a:spcBef>
                <a:spcPts val="0"/>
              </a:spcBef>
              <a:spcAft>
                <a:spcPts val="0"/>
              </a:spcAft>
              <a:buSzPts val="2000"/>
              <a:buNone/>
            </a:pPr>
            <a:r>
              <a:t/>
            </a:r>
            <a:endParaRPr>
              <a:solidFill>
                <a:schemeClr val="dk1"/>
              </a:solidFill>
              <a:latin typeface="Times New Roman"/>
              <a:ea typeface="Times New Roman"/>
              <a:cs typeface="Times New Roman"/>
              <a:sym typeface="Times New Roman"/>
            </a:endParaRPr>
          </a:p>
        </p:txBody>
      </p:sp>
      <p:graphicFrame>
        <p:nvGraphicFramePr>
          <p:cNvPr id="284" name="Google Shape;284;p29"/>
          <p:cNvGraphicFramePr/>
          <p:nvPr/>
        </p:nvGraphicFramePr>
        <p:xfrm>
          <a:off x="465992" y="2276207"/>
          <a:ext cx="3000000" cy="3000000"/>
        </p:xfrm>
        <a:graphic>
          <a:graphicData uri="http://schemas.openxmlformats.org/drawingml/2006/table">
            <a:tbl>
              <a:tblPr>
                <a:noFill/>
                <a:tableStyleId>{507DD9C5-7402-4C73-AF63-338260616491}</a:tableStyleId>
              </a:tblPr>
              <a:tblGrid>
                <a:gridCol w="3833425"/>
                <a:gridCol w="997500"/>
                <a:gridCol w="995825"/>
                <a:gridCol w="1167350"/>
                <a:gridCol w="1332200"/>
              </a:tblGrid>
              <a:tr h="238750">
                <a:tc>
                  <a:txBody>
                    <a:bodyPr/>
                    <a:lstStyle/>
                    <a:p>
                      <a:pPr indent="0" lvl="0" marL="0" marR="0" rtl="0" algn="ctr">
                        <a:spcBef>
                          <a:spcPts val="0"/>
                        </a:spcBef>
                        <a:spcAft>
                          <a:spcPts val="0"/>
                        </a:spcAft>
                        <a:buNone/>
                      </a:pPr>
                      <a:r>
                        <a:rPr b="1" sz="1400" u="none" cap="none" strike="noStrike">
                          <a:latin typeface="Times New Roman"/>
                          <a:ea typeface="Times New Roman"/>
                          <a:cs typeface="Times New Roman"/>
                          <a:sym typeface="Times New Roman"/>
                        </a:rPr>
                        <a:t>Сол</a:t>
                      </a:r>
                      <a:endParaRPr b="1" sz="1400" u="none" cap="none" strike="noStrike">
                        <a:latin typeface="Times New Roman"/>
                        <a:ea typeface="Times New Roman"/>
                        <a:cs typeface="Times New Roman"/>
                        <a:sym typeface="Times New Roman"/>
                      </a:endParaRPr>
                    </a:p>
                  </a:txBody>
                  <a:tcPr marT="0" marB="0" marR="68575" marL="68575" anchor="ctr"/>
                </a:tc>
                <a:tc>
                  <a:txBody>
                    <a:bodyPr/>
                    <a:lstStyle/>
                    <a:p>
                      <a:pPr indent="0" lvl="0" marL="0" marR="0" rtl="0" algn="ctr">
                        <a:spcBef>
                          <a:spcPts val="0"/>
                        </a:spcBef>
                        <a:spcAft>
                          <a:spcPts val="0"/>
                        </a:spcAft>
                        <a:buNone/>
                      </a:pPr>
                      <a:r>
                        <a:rPr b="1" sz="1400" u="none" cap="none" strike="noStrike">
                          <a:latin typeface="Times New Roman"/>
                          <a:ea typeface="Times New Roman"/>
                          <a:cs typeface="Times New Roman"/>
                          <a:sym typeface="Times New Roman"/>
                        </a:rPr>
                        <a:t>2017</a:t>
                      </a:r>
                      <a:endParaRPr b="1" sz="1400" u="none" cap="none" strike="noStrike">
                        <a:latin typeface="Times New Roman"/>
                        <a:ea typeface="Times New Roman"/>
                        <a:cs typeface="Times New Roman"/>
                        <a:sym typeface="Times New Roman"/>
                      </a:endParaRPr>
                    </a:p>
                  </a:txBody>
                  <a:tcPr marT="0" marB="0" marR="68575" marL="68575" anchor="ctr"/>
                </a:tc>
                <a:tc>
                  <a:txBody>
                    <a:bodyPr/>
                    <a:lstStyle/>
                    <a:p>
                      <a:pPr indent="0" lvl="0" marL="0" marR="0" rtl="0" algn="ctr">
                        <a:spcBef>
                          <a:spcPts val="0"/>
                        </a:spcBef>
                        <a:spcAft>
                          <a:spcPts val="0"/>
                        </a:spcAft>
                        <a:buNone/>
                      </a:pPr>
                      <a:r>
                        <a:rPr b="1" sz="1400" u="none" cap="none" strike="noStrike">
                          <a:latin typeface="Times New Roman"/>
                          <a:ea typeface="Times New Roman"/>
                          <a:cs typeface="Times New Roman"/>
                          <a:sym typeface="Times New Roman"/>
                        </a:rPr>
                        <a:t>2018</a:t>
                      </a:r>
                      <a:endParaRPr b="1" sz="1400" u="none" cap="none" strike="noStrike">
                        <a:latin typeface="Times New Roman"/>
                        <a:ea typeface="Times New Roman"/>
                        <a:cs typeface="Times New Roman"/>
                        <a:sym typeface="Times New Roman"/>
                      </a:endParaRPr>
                    </a:p>
                  </a:txBody>
                  <a:tcPr marT="0" marB="0" marR="68575" marL="68575" anchor="ctr"/>
                </a:tc>
                <a:tc>
                  <a:txBody>
                    <a:bodyPr/>
                    <a:lstStyle/>
                    <a:p>
                      <a:pPr indent="0" lvl="0" marL="0" marR="0" rtl="0" algn="ctr">
                        <a:spcBef>
                          <a:spcPts val="0"/>
                        </a:spcBef>
                        <a:spcAft>
                          <a:spcPts val="0"/>
                        </a:spcAft>
                        <a:buNone/>
                      </a:pPr>
                      <a:r>
                        <a:rPr b="1" sz="1400" u="none" cap="none" strike="noStrike">
                          <a:latin typeface="Times New Roman"/>
                          <a:ea typeface="Times New Roman"/>
                          <a:cs typeface="Times New Roman"/>
                          <a:sym typeface="Times New Roman"/>
                        </a:rPr>
                        <a:t>2019</a:t>
                      </a:r>
                      <a:endParaRPr b="1" sz="1400" u="none" cap="none" strike="noStrike">
                        <a:latin typeface="Times New Roman"/>
                        <a:ea typeface="Times New Roman"/>
                        <a:cs typeface="Times New Roman"/>
                        <a:sym typeface="Times New Roman"/>
                      </a:endParaRPr>
                    </a:p>
                  </a:txBody>
                  <a:tcPr marT="0" marB="0" marR="68575" marL="68575" anchor="ctr"/>
                </a:tc>
                <a:tc>
                  <a:txBody>
                    <a:bodyPr/>
                    <a:lstStyle/>
                    <a:p>
                      <a:pPr indent="0" lvl="0" marL="0" marR="0" rtl="0" algn="ctr">
                        <a:spcBef>
                          <a:spcPts val="0"/>
                        </a:spcBef>
                        <a:spcAft>
                          <a:spcPts val="0"/>
                        </a:spcAft>
                        <a:buNone/>
                      </a:pPr>
                      <a:r>
                        <a:rPr b="1" sz="1400" u="none" cap="none" strike="noStrike">
                          <a:latin typeface="Times New Roman"/>
                          <a:ea typeface="Times New Roman"/>
                          <a:cs typeface="Times New Roman"/>
                          <a:sym typeface="Times New Roman"/>
                        </a:rPr>
                        <a:t>2020</a:t>
                      </a:r>
                      <a:endParaRPr b="1" sz="1400" u="none" cap="none" strike="noStrike">
                        <a:latin typeface="Times New Roman"/>
                        <a:ea typeface="Times New Roman"/>
                        <a:cs typeface="Times New Roman"/>
                        <a:sym typeface="Times New Roman"/>
                      </a:endParaRPr>
                    </a:p>
                  </a:txBody>
                  <a:tcPr marT="0" marB="0" marR="68575" marL="68575" anchor="ctr"/>
                </a:tc>
              </a:tr>
              <a:tr h="755650">
                <a:tc>
                  <a:txBody>
                    <a:bodyPr/>
                    <a:lstStyle/>
                    <a:p>
                      <a:pPr indent="0" lvl="0" marL="0" marR="0" rtl="0" algn="l">
                        <a:spcBef>
                          <a:spcPts val="0"/>
                        </a:spcBef>
                        <a:spcAft>
                          <a:spcPts val="0"/>
                        </a:spcAft>
                        <a:buNone/>
                      </a:pPr>
                      <a:r>
                        <a:rPr sz="1150" u="none" cap="none" strike="noStrike">
                          <a:latin typeface="Times New Roman"/>
                          <a:ea typeface="Times New Roman"/>
                          <a:cs typeface="Times New Roman"/>
                          <a:sym typeface="Times New Roman"/>
                        </a:rPr>
                        <a:t>Шахсоне, ки ба фаъолияти меҳнатӣ машғул нестанд, кор ҷустуҷӯ доранд, дар хадамоти шуғли аҳолӣ ба қайд гирифта шудаанд</a:t>
                      </a:r>
                      <a:endParaRPr sz="1400" u="none" cap="none" strike="noStrike">
                        <a:latin typeface="Times New Roman"/>
                        <a:ea typeface="Times New Roman"/>
                        <a:cs typeface="Times New Roman"/>
                        <a:sym typeface="Times New Roman"/>
                      </a:endParaRPr>
                    </a:p>
                  </a:txBody>
                  <a:tcPr marT="0" marB="0" marR="68575" marL="68575" anchor="ctr"/>
                </a:tc>
                <a:tc>
                  <a:txBody>
                    <a:bodyPr/>
                    <a:lstStyle/>
                    <a:p>
                      <a:pPr indent="0" lvl="0" marL="0" marR="0" rtl="0" algn="ctr">
                        <a:spcBef>
                          <a:spcPts val="0"/>
                        </a:spcBef>
                        <a:spcAft>
                          <a:spcPts val="0"/>
                        </a:spcAft>
                        <a:buNone/>
                      </a:pPr>
                      <a:r>
                        <a:rPr sz="1150" u="none" cap="none" strike="noStrike">
                          <a:latin typeface="Times New Roman"/>
                          <a:ea typeface="Times New Roman"/>
                          <a:cs typeface="Times New Roman"/>
                          <a:sym typeface="Times New Roman"/>
                        </a:rPr>
                        <a:t>79619</a:t>
                      </a:r>
                      <a:endParaRPr sz="1400" u="none" cap="none" strike="noStrike">
                        <a:latin typeface="Times New Roman"/>
                        <a:ea typeface="Times New Roman"/>
                        <a:cs typeface="Times New Roman"/>
                        <a:sym typeface="Times New Roman"/>
                      </a:endParaRPr>
                    </a:p>
                  </a:txBody>
                  <a:tcPr marT="0" marB="0" marR="68575" marL="68575" anchor="ctr"/>
                </a:tc>
                <a:tc>
                  <a:txBody>
                    <a:bodyPr/>
                    <a:lstStyle/>
                    <a:p>
                      <a:pPr indent="0" lvl="0" marL="0" marR="0" rtl="0" algn="ctr">
                        <a:spcBef>
                          <a:spcPts val="0"/>
                        </a:spcBef>
                        <a:spcAft>
                          <a:spcPts val="0"/>
                        </a:spcAft>
                        <a:buNone/>
                      </a:pPr>
                      <a:r>
                        <a:rPr sz="1150" u="none" cap="none" strike="noStrike">
                          <a:latin typeface="Times New Roman"/>
                          <a:ea typeface="Times New Roman"/>
                          <a:cs typeface="Times New Roman"/>
                          <a:sym typeface="Times New Roman"/>
                        </a:rPr>
                        <a:t>92631</a:t>
                      </a:r>
                      <a:endParaRPr sz="1400" u="none" cap="none" strike="noStrike">
                        <a:latin typeface="Times New Roman"/>
                        <a:ea typeface="Times New Roman"/>
                        <a:cs typeface="Times New Roman"/>
                        <a:sym typeface="Times New Roman"/>
                      </a:endParaRPr>
                    </a:p>
                  </a:txBody>
                  <a:tcPr marT="0" marB="0" marR="68575" marL="68575" anchor="ctr"/>
                </a:tc>
                <a:tc>
                  <a:txBody>
                    <a:bodyPr/>
                    <a:lstStyle/>
                    <a:p>
                      <a:pPr indent="0" lvl="0" marL="0" marR="0" rtl="0" algn="ctr">
                        <a:spcBef>
                          <a:spcPts val="0"/>
                        </a:spcBef>
                        <a:spcAft>
                          <a:spcPts val="0"/>
                        </a:spcAft>
                        <a:buNone/>
                      </a:pPr>
                      <a:r>
                        <a:rPr sz="1150" u="none" cap="none" strike="noStrike">
                          <a:latin typeface="Times New Roman"/>
                          <a:ea typeface="Times New Roman"/>
                          <a:cs typeface="Times New Roman"/>
                          <a:sym typeface="Times New Roman"/>
                        </a:rPr>
                        <a:t>106542</a:t>
                      </a:r>
                      <a:endParaRPr sz="1400" u="none" cap="none" strike="noStrike">
                        <a:latin typeface="Times New Roman"/>
                        <a:ea typeface="Times New Roman"/>
                        <a:cs typeface="Times New Roman"/>
                        <a:sym typeface="Times New Roman"/>
                      </a:endParaRPr>
                    </a:p>
                  </a:txBody>
                  <a:tcPr marT="0" marB="0" marR="68575" marL="68575" anchor="ctr"/>
                </a:tc>
                <a:tc>
                  <a:txBody>
                    <a:bodyPr/>
                    <a:lstStyle/>
                    <a:p>
                      <a:pPr indent="0" lvl="0" marL="0" marR="0" rtl="0" algn="ctr">
                        <a:spcBef>
                          <a:spcPts val="0"/>
                        </a:spcBef>
                        <a:spcAft>
                          <a:spcPts val="0"/>
                        </a:spcAft>
                        <a:buNone/>
                      </a:pPr>
                      <a:r>
                        <a:rPr sz="1150" u="none" cap="none" strike="noStrike">
                          <a:latin typeface="Times New Roman"/>
                          <a:ea typeface="Times New Roman"/>
                          <a:cs typeface="Times New Roman"/>
                          <a:sym typeface="Times New Roman"/>
                        </a:rPr>
                        <a:t>103457</a:t>
                      </a:r>
                      <a:endParaRPr sz="1400" u="none" cap="none" strike="noStrike">
                        <a:latin typeface="Times New Roman"/>
                        <a:ea typeface="Times New Roman"/>
                        <a:cs typeface="Times New Roman"/>
                        <a:sym typeface="Times New Roman"/>
                      </a:endParaRPr>
                    </a:p>
                  </a:txBody>
                  <a:tcPr marT="0" marB="0" marR="68575" marL="68575" anchor="ctr"/>
                </a:tc>
              </a:tr>
              <a:tr h="69225">
                <a:tc gridSpan="5">
                  <a:txBody>
                    <a:bodyPr/>
                    <a:lstStyle/>
                    <a:p>
                      <a:pPr indent="0" lvl="0" marL="0" marR="0" rtl="0" algn="ctr">
                        <a:spcBef>
                          <a:spcPts val="0"/>
                        </a:spcBef>
                        <a:spcAft>
                          <a:spcPts val="0"/>
                        </a:spcAft>
                        <a:buNone/>
                      </a:pPr>
                      <a:r>
                        <a:rPr b="1" sz="1400" u="none" cap="none" strike="noStrike">
                          <a:latin typeface="Times New Roman"/>
                          <a:ea typeface="Times New Roman"/>
                          <a:cs typeface="Times New Roman"/>
                          <a:sym typeface="Times New Roman"/>
                        </a:rPr>
                        <a:t>Аз он ҷумла мақоми бекоронро доранд</a:t>
                      </a:r>
                      <a:endParaRPr b="1" sz="1800" u="none" cap="none" strike="noStrike">
                        <a:latin typeface="Times New Roman"/>
                        <a:ea typeface="Times New Roman"/>
                        <a:cs typeface="Times New Roman"/>
                        <a:sym typeface="Times New Roman"/>
                      </a:endParaRPr>
                    </a:p>
                  </a:txBody>
                  <a:tcPr marT="0" marB="0" marR="68575" marL="68575"/>
                </a:tc>
                <a:tc hMerge="1"/>
                <a:tc hMerge="1"/>
                <a:tc hMerge="1"/>
                <a:tc hMerge="1"/>
              </a:tr>
              <a:tr h="70475">
                <a:tc>
                  <a:txBody>
                    <a:bodyPr/>
                    <a:lstStyle/>
                    <a:p>
                      <a:pPr indent="0" lvl="0" marL="0" marR="0" rtl="0" algn="l">
                        <a:spcBef>
                          <a:spcPts val="0"/>
                        </a:spcBef>
                        <a:spcAft>
                          <a:spcPts val="0"/>
                        </a:spcAft>
                        <a:buNone/>
                      </a:pPr>
                      <a:r>
                        <a:rPr sz="1200" u="none" cap="none" strike="noStrike">
                          <a:latin typeface="Times New Roman"/>
                          <a:ea typeface="Times New Roman"/>
                          <a:cs typeface="Times New Roman"/>
                          <a:sym typeface="Times New Roman"/>
                        </a:rPr>
                        <a:t>ҳамагӣ</a:t>
                      </a:r>
                      <a:endParaRPr sz="1600" u="none" cap="none" strike="noStrike">
                        <a:latin typeface="Times New Roman"/>
                        <a:ea typeface="Times New Roman"/>
                        <a:cs typeface="Times New Roman"/>
                        <a:sym typeface="Times New Roman"/>
                      </a:endParaRPr>
                    </a:p>
                  </a:txBody>
                  <a:tcPr marT="0" marB="0" marR="68575" marL="68575" anchor="ctr"/>
                </a:tc>
                <a:tc>
                  <a:txBody>
                    <a:bodyPr/>
                    <a:lstStyle/>
                    <a:p>
                      <a:pPr indent="0" lvl="0" marL="0" marR="0" rtl="0" algn="ctr">
                        <a:spcBef>
                          <a:spcPts val="0"/>
                        </a:spcBef>
                        <a:spcAft>
                          <a:spcPts val="0"/>
                        </a:spcAft>
                        <a:buNone/>
                      </a:pPr>
                      <a:r>
                        <a:rPr sz="1200" u="none" cap="none" strike="noStrike">
                          <a:latin typeface="Times New Roman"/>
                          <a:ea typeface="Times New Roman"/>
                          <a:cs typeface="Times New Roman"/>
                          <a:sym typeface="Times New Roman"/>
                        </a:rPr>
                        <a:t>49662</a:t>
                      </a:r>
                      <a:endParaRPr sz="1600" u="none" cap="none" strike="noStrike">
                        <a:latin typeface="Times New Roman"/>
                        <a:ea typeface="Times New Roman"/>
                        <a:cs typeface="Times New Roman"/>
                        <a:sym typeface="Times New Roman"/>
                      </a:endParaRPr>
                    </a:p>
                  </a:txBody>
                  <a:tcPr marT="0" marB="0" marR="68575" marL="68575" anchor="ctr"/>
                </a:tc>
                <a:tc>
                  <a:txBody>
                    <a:bodyPr/>
                    <a:lstStyle/>
                    <a:p>
                      <a:pPr indent="0" lvl="0" marL="0" marR="0" rtl="0" algn="ctr">
                        <a:spcBef>
                          <a:spcPts val="0"/>
                        </a:spcBef>
                        <a:spcAft>
                          <a:spcPts val="0"/>
                        </a:spcAft>
                        <a:buNone/>
                      </a:pPr>
                      <a:r>
                        <a:rPr sz="1200" u="none" cap="none" strike="noStrike">
                          <a:latin typeface="Times New Roman"/>
                          <a:ea typeface="Times New Roman"/>
                          <a:cs typeface="Times New Roman"/>
                          <a:sym typeface="Times New Roman"/>
                        </a:rPr>
                        <a:t>47522</a:t>
                      </a:r>
                      <a:endParaRPr sz="1600" u="none" cap="none" strike="noStrike">
                        <a:latin typeface="Times New Roman"/>
                        <a:ea typeface="Times New Roman"/>
                        <a:cs typeface="Times New Roman"/>
                        <a:sym typeface="Times New Roman"/>
                      </a:endParaRPr>
                    </a:p>
                  </a:txBody>
                  <a:tcPr marT="0" marB="0" marR="68575" marL="68575" anchor="ctr"/>
                </a:tc>
                <a:tc>
                  <a:txBody>
                    <a:bodyPr/>
                    <a:lstStyle/>
                    <a:p>
                      <a:pPr indent="0" lvl="0" marL="0" marR="0" rtl="0" algn="ctr">
                        <a:spcBef>
                          <a:spcPts val="0"/>
                        </a:spcBef>
                        <a:spcAft>
                          <a:spcPts val="0"/>
                        </a:spcAft>
                        <a:buNone/>
                      </a:pPr>
                      <a:r>
                        <a:rPr sz="1200" u="none" cap="none" strike="noStrike">
                          <a:latin typeface="Times New Roman"/>
                          <a:ea typeface="Times New Roman"/>
                          <a:cs typeface="Times New Roman"/>
                          <a:sym typeface="Times New Roman"/>
                        </a:rPr>
                        <a:t>48967</a:t>
                      </a:r>
                      <a:endParaRPr sz="1600" u="none" cap="none" strike="noStrike">
                        <a:latin typeface="Times New Roman"/>
                        <a:ea typeface="Times New Roman"/>
                        <a:cs typeface="Times New Roman"/>
                        <a:sym typeface="Times New Roman"/>
                      </a:endParaRPr>
                    </a:p>
                  </a:txBody>
                  <a:tcPr marT="0" marB="0" marR="68575" marL="68575" anchor="ctr"/>
                </a:tc>
                <a:tc>
                  <a:txBody>
                    <a:bodyPr/>
                    <a:lstStyle/>
                    <a:p>
                      <a:pPr indent="0" lvl="0" marL="0" marR="0" rtl="0" algn="ctr">
                        <a:spcBef>
                          <a:spcPts val="0"/>
                        </a:spcBef>
                        <a:spcAft>
                          <a:spcPts val="0"/>
                        </a:spcAft>
                        <a:buNone/>
                      </a:pPr>
                      <a:r>
                        <a:rPr sz="1200" u="none" cap="none" strike="noStrike">
                          <a:latin typeface="Times New Roman"/>
                          <a:ea typeface="Times New Roman"/>
                          <a:cs typeface="Times New Roman"/>
                          <a:sym typeface="Times New Roman"/>
                        </a:rPr>
                        <a:t>49888</a:t>
                      </a:r>
                      <a:endParaRPr sz="1600" u="none" cap="none" strike="noStrike">
                        <a:latin typeface="Times New Roman"/>
                        <a:ea typeface="Times New Roman"/>
                        <a:cs typeface="Times New Roman"/>
                        <a:sym typeface="Times New Roman"/>
                      </a:endParaRPr>
                    </a:p>
                  </a:txBody>
                  <a:tcPr marT="0" marB="0" marR="68575" marL="68575" anchor="ctr"/>
                </a:tc>
              </a:tr>
              <a:tr h="70475">
                <a:tc>
                  <a:txBody>
                    <a:bodyPr/>
                    <a:lstStyle/>
                    <a:p>
                      <a:pPr indent="0" lvl="0" marL="0" marR="0" rtl="0" algn="l">
                        <a:spcBef>
                          <a:spcPts val="0"/>
                        </a:spcBef>
                        <a:spcAft>
                          <a:spcPts val="0"/>
                        </a:spcAft>
                        <a:buNone/>
                      </a:pPr>
                      <a:r>
                        <a:rPr sz="1200" u="none" cap="none" strike="noStrike">
                          <a:latin typeface="Times New Roman"/>
                          <a:ea typeface="Times New Roman"/>
                          <a:cs typeface="Times New Roman"/>
                          <a:sym typeface="Times New Roman"/>
                        </a:rPr>
                        <a:t>занҳо</a:t>
                      </a:r>
                      <a:endParaRPr sz="1600" u="none" cap="none" strike="noStrike">
                        <a:latin typeface="Times New Roman"/>
                        <a:ea typeface="Times New Roman"/>
                        <a:cs typeface="Times New Roman"/>
                        <a:sym typeface="Times New Roman"/>
                      </a:endParaRPr>
                    </a:p>
                  </a:txBody>
                  <a:tcPr marT="0" marB="0" marR="68575" marL="68575" anchor="ctr"/>
                </a:tc>
                <a:tc>
                  <a:txBody>
                    <a:bodyPr/>
                    <a:lstStyle/>
                    <a:p>
                      <a:pPr indent="0" lvl="0" marL="0" marR="0" rtl="0" algn="ctr">
                        <a:spcBef>
                          <a:spcPts val="0"/>
                        </a:spcBef>
                        <a:spcAft>
                          <a:spcPts val="0"/>
                        </a:spcAft>
                        <a:buNone/>
                      </a:pPr>
                      <a:r>
                        <a:rPr sz="1200" u="none" cap="none" strike="noStrike">
                          <a:latin typeface="Times New Roman"/>
                          <a:ea typeface="Times New Roman"/>
                          <a:cs typeface="Times New Roman"/>
                          <a:sym typeface="Times New Roman"/>
                        </a:rPr>
                        <a:t>25472</a:t>
                      </a:r>
                      <a:endParaRPr sz="1600" u="none" cap="none" strike="noStrike">
                        <a:latin typeface="Times New Roman"/>
                        <a:ea typeface="Times New Roman"/>
                        <a:cs typeface="Times New Roman"/>
                        <a:sym typeface="Times New Roman"/>
                      </a:endParaRPr>
                    </a:p>
                  </a:txBody>
                  <a:tcPr marT="0" marB="0" marR="68575" marL="68575" anchor="ctr"/>
                </a:tc>
                <a:tc>
                  <a:txBody>
                    <a:bodyPr/>
                    <a:lstStyle/>
                    <a:p>
                      <a:pPr indent="0" lvl="0" marL="0" marR="0" rtl="0" algn="ctr">
                        <a:spcBef>
                          <a:spcPts val="0"/>
                        </a:spcBef>
                        <a:spcAft>
                          <a:spcPts val="0"/>
                        </a:spcAft>
                        <a:buNone/>
                      </a:pPr>
                      <a:r>
                        <a:rPr sz="1200" u="none" cap="none" strike="noStrike">
                          <a:latin typeface="Times New Roman"/>
                          <a:ea typeface="Times New Roman"/>
                          <a:cs typeface="Times New Roman"/>
                          <a:sym typeface="Times New Roman"/>
                        </a:rPr>
                        <a:t>22562</a:t>
                      </a:r>
                      <a:endParaRPr sz="1600" u="none" cap="none" strike="noStrike">
                        <a:latin typeface="Times New Roman"/>
                        <a:ea typeface="Times New Roman"/>
                        <a:cs typeface="Times New Roman"/>
                        <a:sym typeface="Times New Roman"/>
                      </a:endParaRPr>
                    </a:p>
                  </a:txBody>
                  <a:tcPr marT="0" marB="0" marR="68575" marL="68575" anchor="ctr"/>
                </a:tc>
                <a:tc>
                  <a:txBody>
                    <a:bodyPr/>
                    <a:lstStyle/>
                    <a:p>
                      <a:pPr indent="0" lvl="0" marL="0" marR="0" rtl="0" algn="ctr">
                        <a:spcBef>
                          <a:spcPts val="0"/>
                        </a:spcBef>
                        <a:spcAft>
                          <a:spcPts val="0"/>
                        </a:spcAft>
                        <a:buNone/>
                      </a:pPr>
                      <a:r>
                        <a:rPr sz="1200" u="none" cap="none" strike="noStrike">
                          <a:latin typeface="Times New Roman"/>
                          <a:ea typeface="Times New Roman"/>
                          <a:cs typeface="Times New Roman"/>
                          <a:sym typeface="Times New Roman"/>
                        </a:rPr>
                        <a:t>21887</a:t>
                      </a:r>
                      <a:endParaRPr sz="1600" u="none" cap="none" strike="noStrike">
                        <a:latin typeface="Times New Roman"/>
                        <a:ea typeface="Times New Roman"/>
                        <a:cs typeface="Times New Roman"/>
                        <a:sym typeface="Times New Roman"/>
                      </a:endParaRPr>
                    </a:p>
                  </a:txBody>
                  <a:tcPr marT="0" marB="0" marR="68575" marL="68575" anchor="ctr"/>
                </a:tc>
                <a:tc>
                  <a:txBody>
                    <a:bodyPr/>
                    <a:lstStyle/>
                    <a:p>
                      <a:pPr indent="0" lvl="0" marL="0" marR="0" rtl="0" algn="ctr">
                        <a:spcBef>
                          <a:spcPts val="0"/>
                        </a:spcBef>
                        <a:spcAft>
                          <a:spcPts val="0"/>
                        </a:spcAft>
                        <a:buNone/>
                      </a:pPr>
                      <a:r>
                        <a:rPr sz="1200" u="none" cap="none" strike="noStrike">
                          <a:latin typeface="Times New Roman"/>
                          <a:ea typeface="Times New Roman"/>
                          <a:cs typeface="Times New Roman"/>
                          <a:sym typeface="Times New Roman"/>
                        </a:rPr>
                        <a:t>23840</a:t>
                      </a:r>
                      <a:endParaRPr sz="1600" u="none" cap="none" strike="noStrike">
                        <a:latin typeface="Times New Roman"/>
                        <a:ea typeface="Times New Roman"/>
                        <a:cs typeface="Times New Roman"/>
                        <a:sym typeface="Times New Roman"/>
                      </a:endParaRPr>
                    </a:p>
                  </a:txBody>
                  <a:tcPr marT="0" marB="0" marR="68575" marL="68575" anchor="ctr"/>
                </a:tc>
              </a:tr>
              <a:tr h="154950">
                <a:tc>
                  <a:txBody>
                    <a:bodyPr/>
                    <a:lstStyle/>
                    <a:p>
                      <a:pPr indent="0" lvl="0" marL="0" marR="0" rtl="0" algn="l">
                        <a:spcBef>
                          <a:spcPts val="0"/>
                        </a:spcBef>
                        <a:spcAft>
                          <a:spcPts val="0"/>
                        </a:spcAft>
                        <a:buNone/>
                      </a:pPr>
                      <a:r>
                        <a:rPr sz="1200" u="none" cap="none" strike="noStrike">
                          <a:latin typeface="Times New Roman"/>
                          <a:ea typeface="Times New Roman"/>
                          <a:cs typeface="Times New Roman"/>
                          <a:sym typeface="Times New Roman"/>
                        </a:rPr>
                        <a:t>ҷавонони 15-29 сола</a:t>
                      </a:r>
                      <a:endParaRPr sz="1600" u="none" cap="none" strike="noStrike">
                        <a:latin typeface="Times New Roman"/>
                        <a:ea typeface="Times New Roman"/>
                        <a:cs typeface="Times New Roman"/>
                        <a:sym typeface="Times New Roman"/>
                      </a:endParaRPr>
                    </a:p>
                  </a:txBody>
                  <a:tcPr marT="0" marB="0" marR="68575" marL="68575" anchor="ctr"/>
                </a:tc>
                <a:tc>
                  <a:txBody>
                    <a:bodyPr/>
                    <a:lstStyle/>
                    <a:p>
                      <a:pPr indent="0" lvl="0" marL="0" marR="0" rtl="0" algn="ctr">
                        <a:spcBef>
                          <a:spcPts val="0"/>
                        </a:spcBef>
                        <a:spcAft>
                          <a:spcPts val="0"/>
                        </a:spcAft>
                        <a:buNone/>
                      </a:pPr>
                      <a:r>
                        <a:rPr sz="1200" u="none" cap="none" strike="noStrike">
                          <a:latin typeface="Times New Roman"/>
                          <a:ea typeface="Times New Roman"/>
                          <a:cs typeface="Times New Roman"/>
                          <a:sym typeface="Times New Roman"/>
                        </a:rPr>
                        <a:t>40007</a:t>
                      </a:r>
                      <a:endParaRPr sz="1600" u="none" cap="none" strike="noStrike">
                        <a:latin typeface="Times New Roman"/>
                        <a:ea typeface="Times New Roman"/>
                        <a:cs typeface="Times New Roman"/>
                        <a:sym typeface="Times New Roman"/>
                      </a:endParaRPr>
                    </a:p>
                  </a:txBody>
                  <a:tcPr marT="0" marB="0" marR="68575" marL="68575" anchor="ctr"/>
                </a:tc>
                <a:tc>
                  <a:txBody>
                    <a:bodyPr/>
                    <a:lstStyle/>
                    <a:p>
                      <a:pPr indent="0" lvl="0" marL="0" marR="0" rtl="0" algn="ctr">
                        <a:spcBef>
                          <a:spcPts val="0"/>
                        </a:spcBef>
                        <a:spcAft>
                          <a:spcPts val="0"/>
                        </a:spcAft>
                        <a:buNone/>
                      </a:pPr>
                      <a:r>
                        <a:rPr sz="1200" u="none" cap="none" strike="noStrike">
                          <a:latin typeface="Times New Roman"/>
                          <a:ea typeface="Times New Roman"/>
                          <a:cs typeface="Times New Roman"/>
                          <a:sym typeface="Times New Roman"/>
                        </a:rPr>
                        <a:t>46567</a:t>
                      </a:r>
                      <a:endParaRPr sz="1600" u="none" cap="none" strike="noStrike">
                        <a:latin typeface="Times New Roman"/>
                        <a:ea typeface="Times New Roman"/>
                        <a:cs typeface="Times New Roman"/>
                        <a:sym typeface="Times New Roman"/>
                      </a:endParaRPr>
                    </a:p>
                  </a:txBody>
                  <a:tcPr marT="0" marB="0" marR="68575" marL="68575" anchor="ctr"/>
                </a:tc>
                <a:tc>
                  <a:txBody>
                    <a:bodyPr/>
                    <a:lstStyle/>
                    <a:p>
                      <a:pPr indent="0" lvl="0" marL="0" marR="0" rtl="0" algn="ctr">
                        <a:spcBef>
                          <a:spcPts val="0"/>
                        </a:spcBef>
                        <a:spcAft>
                          <a:spcPts val="0"/>
                        </a:spcAft>
                        <a:buNone/>
                      </a:pPr>
                      <a:r>
                        <a:rPr sz="1200" u="none" cap="none" strike="noStrike">
                          <a:latin typeface="Times New Roman"/>
                          <a:ea typeface="Times New Roman"/>
                          <a:cs typeface="Times New Roman"/>
                          <a:sym typeface="Times New Roman"/>
                        </a:rPr>
                        <a:t>50834</a:t>
                      </a:r>
                      <a:endParaRPr sz="1600" u="none" cap="none" strike="noStrike">
                        <a:latin typeface="Times New Roman"/>
                        <a:ea typeface="Times New Roman"/>
                        <a:cs typeface="Times New Roman"/>
                        <a:sym typeface="Times New Roman"/>
                      </a:endParaRPr>
                    </a:p>
                  </a:txBody>
                  <a:tcPr marT="0" marB="0" marR="68575" marL="68575" anchor="ctr"/>
                </a:tc>
                <a:tc>
                  <a:txBody>
                    <a:bodyPr/>
                    <a:lstStyle/>
                    <a:p>
                      <a:pPr indent="0" lvl="0" marL="0" marR="0" rtl="0" algn="ctr">
                        <a:spcBef>
                          <a:spcPts val="0"/>
                        </a:spcBef>
                        <a:spcAft>
                          <a:spcPts val="0"/>
                        </a:spcAft>
                        <a:buNone/>
                      </a:pPr>
                      <a:r>
                        <a:rPr sz="1200" u="none" cap="none" strike="noStrike">
                          <a:latin typeface="Times New Roman"/>
                          <a:ea typeface="Times New Roman"/>
                          <a:cs typeface="Times New Roman"/>
                          <a:sym typeface="Times New Roman"/>
                        </a:rPr>
                        <a:t>51974</a:t>
                      </a:r>
                      <a:endParaRPr sz="1600" u="none" cap="none" strike="noStrike">
                        <a:latin typeface="Times New Roman"/>
                        <a:ea typeface="Times New Roman"/>
                        <a:cs typeface="Times New Roman"/>
                        <a:sym typeface="Times New Roman"/>
                      </a:endParaRPr>
                    </a:p>
                  </a:txBody>
                  <a:tcPr marT="0" marB="0" marR="68575" marL="68575" anchor="ctr"/>
                </a:tc>
              </a:tr>
              <a:tr h="325750">
                <a:tc>
                  <a:txBody>
                    <a:bodyPr/>
                    <a:lstStyle/>
                    <a:p>
                      <a:pPr indent="0" lvl="0" marL="0" marR="0" rtl="0" algn="l">
                        <a:spcBef>
                          <a:spcPts val="0"/>
                        </a:spcBef>
                        <a:spcAft>
                          <a:spcPts val="0"/>
                        </a:spcAft>
                        <a:buNone/>
                      </a:pPr>
                      <a:r>
                        <a:rPr sz="1200" u="none" cap="none" strike="noStrike">
                          <a:latin typeface="Times New Roman"/>
                          <a:ea typeface="Times New Roman"/>
                          <a:cs typeface="Times New Roman"/>
                          <a:sym typeface="Times New Roman"/>
                        </a:rPr>
                        <a:t>Изҳороти корхонаҳо дар бораи талабот ба кормандон</a:t>
                      </a:r>
                      <a:endParaRPr sz="1600" u="none" cap="none" strike="noStrike">
                        <a:latin typeface="Times New Roman"/>
                        <a:ea typeface="Times New Roman"/>
                        <a:cs typeface="Times New Roman"/>
                        <a:sym typeface="Times New Roman"/>
                      </a:endParaRPr>
                    </a:p>
                  </a:txBody>
                  <a:tcPr marT="0" marB="0" marR="68575" marL="68575" anchor="ctr"/>
                </a:tc>
                <a:tc>
                  <a:txBody>
                    <a:bodyPr/>
                    <a:lstStyle/>
                    <a:p>
                      <a:pPr indent="0" lvl="0" marL="0" marR="0" rtl="0" algn="ctr">
                        <a:spcBef>
                          <a:spcPts val="0"/>
                        </a:spcBef>
                        <a:spcAft>
                          <a:spcPts val="0"/>
                        </a:spcAft>
                        <a:buNone/>
                      </a:pPr>
                      <a:r>
                        <a:rPr sz="1200" u="none" cap="none" strike="noStrike">
                          <a:latin typeface="Times New Roman"/>
                          <a:ea typeface="Times New Roman"/>
                          <a:cs typeface="Times New Roman"/>
                          <a:sym typeface="Times New Roman"/>
                        </a:rPr>
                        <a:t>7998</a:t>
                      </a:r>
                      <a:endParaRPr sz="1600" u="none" cap="none" strike="noStrike">
                        <a:latin typeface="Times New Roman"/>
                        <a:ea typeface="Times New Roman"/>
                        <a:cs typeface="Times New Roman"/>
                        <a:sym typeface="Times New Roman"/>
                      </a:endParaRPr>
                    </a:p>
                  </a:txBody>
                  <a:tcPr marT="0" marB="0" marR="68575" marL="68575" anchor="ctr"/>
                </a:tc>
                <a:tc>
                  <a:txBody>
                    <a:bodyPr/>
                    <a:lstStyle/>
                    <a:p>
                      <a:pPr indent="0" lvl="0" marL="0" marR="0" rtl="0" algn="ctr">
                        <a:spcBef>
                          <a:spcPts val="0"/>
                        </a:spcBef>
                        <a:spcAft>
                          <a:spcPts val="0"/>
                        </a:spcAft>
                        <a:buNone/>
                      </a:pPr>
                      <a:r>
                        <a:rPr sz="1200" u="none" cap="none" strike="noStrike">
                          <a:latin typeface="Times New Roman"/>
                          <a:ea typeface="Times New Roman"/>
                          <a:cs typeface="Times New Roman"/>
                          <a:sym typeface="Times New Roman"/>
                        </a:rPr>
                        <a:t>8982</a:t>
                      </a:r>
                      <a:endParaRPr sz="1600" u="none" cap="none" strike="noStrike">
                        <a:latin typeface="Times New Roman"/>
                        <a:ea typeface="Times New Roman"/>
                        <a:cs typeface="Times New Roman"/>
                        <a:sym typeface="Times New Roman"/>
                      </a:endParaRPr>
                    </a:p>
                  </a:txBody>
                  <a:tcPr marT="0" marB="0" marR="68575" marL="68575" anchor="ctr"/>
                </a:tc>
                <a:tc>
                  <a:txBody>
                    <a:bodyPr/>
                    <a:lstStyle/>
                    <a:p>
                      <a:pPr indent="0" lvl="0" marL="0" marR="0" rtl="0" algn="ctr">
                        <a:spcBef>
                          <a:spcPts val="0"/>
                        </a:spcBef>
                        <a:spcAft>
                          <a:spcPts val="0"/>
                        </a:spcAft>
                        <a:buNone/>
                      </a:pPr>
                      <a:r>
                        <a:rPr sz="1200" u="none" cap="none" strike="noStrike">
                          <a:latin typeface="Times New Roman"/>
                          <a:ea typeface="Times New Roman"/>
                          <a:cs typeface="Times New Roman"/>
                          <a:sym typeface="Times New Roman"/>
                        </a:rPr>
                        <a:t>10201</a:t>
                      </a:r>
                      <a:endParaRPr sz="1600" u="none" cap="none" strike="noStrike">
                        <a:latin typeface="Times New Roman"/>
                        <a:ea typeface="Times New Roman"/>
                        <a:cs typeface="Times New Roman"/>
                        <a:sym typeface="Times New Roman"/>
                      </a:endParaRPr>
                    </a:p>
                  </a:txBody>
                  <a:tcPr marT="0" marB="0" marR="68575" marL="68575" anchor="ctr"/>
                </a:tc>
                <a:tc>
                  <a:txBody>
                    <a:bodyPr/>
                    <a:lstStyle/>
                    <a:p>
                      <a:pPr indent="0" lvl="0" marL="0" marR="0" rtl="0" algn="ctr">
                        <a:spcBef>
                          <a:spcPts val="0"/>
                        </a:spcBef>
                        <a:spcAft>
                          <a:spcPts val="0"/>
                        </a:spcAft>
                        <a:buNone/>
                      </a:pPr>
                      <a:r>
                        <a:rPr sz="1200" u="none" cap="none" strike="noStrike">
                          <a:latin typeface="Times New Roman"/>
                          <a:ea typeface="Times New Roman"/>
                          <a:cs typeface="Times New Roman"/>
                          <a:sym typeface="Times New Roman"/>
                        </a:rPr>
                        <a:t>9416</a:t>
                      </a:r>
                      <a:endParaRPr sz="1600" u="none" cap="none" strike="noStrike">
                        <a:latin typeface="Times New Roman"/>
                        <a:ea typeface="Times New Roman"/>
                        <a:cs typeface="Times New Roman"/>
                        <a:sym typeface="Times New Roman"/>
                      </a:endParaRPr>
                    </a:p>
                  </a:txBody>
                  <a:tcPr marT="0" marB="0" marR="68575" marL="68575" anchor="ctr"/>
                </a:tc>
              </a:tr>
              <a:tr h="325125">
                <a:tc>
                  <a:txBody>
                    <a:bodyPr/>
                    <a:lstStyle/>
                    <a:p>
                      <a:pPr indent="0" lvl="0" marL="0" marR="0" rtl="0" algn="l">
                        <a:spcBef>
                          <a:spcPts val="0"/>
                        </a:spcBef>
                        <a:spcAft>
                          <a:spcPts val="0"/>
                        </a:spcAft>
                        <a:buNone/>
                      </a:pPr>
                      <a:r>
                        <a:rPr sz="1200" u="none" cap="none" strike="noStrike">
                          <a:latin typeface="Times New Roman"/>
                          <a:ea typeface="Times New Roman"/>
                          <a:cs typeface="Times New Roman"/>
                          <a:sym typeface="Times New Roman"/>
                        </a:rPr>
                        <a:t>Шумораи бекороне, ки ба як ҷои холи кор талабгоранд</a:t>
                      </a:r>
                      <a:endParaRPr sz="1600" u="none" cap="none" strike="noStrike">
                        <a:latin typeface="Times New Roman"/>
                        <a:ea typeface="Times New Roman"/>
                        <a:cs typeface="Times New Roman"/>
                        <a:sym typeface="Times New Roman"/>
                      </a:endParaRPr>
                    </a:p>
                  </a:txBody>
                  <a:tcPr marT="0" marB="0" marR="68575" marL="68575" anchor="ctr"/>
                </a:tc>
                <a:tc>
                  <a:txBody>
                    <a:bodyPr/>
                    <a:lstStyle/>
                    <a:p>
                      <a:pPr indent="0" lvl="0" marL="0" marR="0" rtl="0" algn="ctr">
                        <a:spcBef>
                          <a:spcPts val="0"/>
                        </a:spcBef>
                        <a:spcAft>
                          <a:spcPts val="0"/>
                        </a:spcAft>
                        <a:buNone/>
                      </a:pPr>
                      <a:r>
                        <a:rPr sz="1200" u="none" cap="none" strike="noStrike">
                          <a:latin typeface="Times New Roman"/>
                          <a:ea typeface="Times New Roman"/>
                          <a:cs typeface="Times New Roman"/>
                          <a:sym typeface="Times New Roman"/>
                        </a:rPr>
                        <a:t>10,0</a:t>
                      </a:r>
                      <a:endParaRPr sz="1600" u="none" cap="none" strike="noStrike">
                        <a:latin typeface="Times New Roman"/>
                        <a:ea typeface="Times New Roman"/>
                        <a:cs typeface="Times New Roman"/>
                        <a:sym typeface="Times New Roman"/>
                      </a:endParaRPr>
                    </a:p>
                  </a:txBody>
                  <a:tcPr marT="0" marB="0" marR="68575" marL="68575" anchor="ctr"/>
                </a:tc>
                <a:tc>
                  <a:txBody>
                    <a:bodyPr/>
                    <a:lstStyle/>
                    <a:p>
                      <a:pPr indent="0" lvl="0" marL="0" marR="0" rtl="0" algn="ctr">
                        <a:spcBef>
                          <a:spcPts val="0"/>
                        </a:spcBef>
                        <a:spcAft>
                          <a:spcPts val="0"/>
                        </a:spcAft>
                        <a:buNone/>
                      </a:pPr>
                      <a:r>
                        <a:rPr sz="1200" u="none" cap="none" strike="noStrike">
                          <a:latin typeface="Times New Roman"/>
                          <a:ea typeface="Times New Roman"/>
                          <a:cs typeface="Times New Roman"/>
                          <a:sym typeface="Times New Roman"/>
                        </a:rPr>
                        <a:t>10,3</a:t>
                      </a:r>
                      <a:endParaRPr sz="1600" u="none" cap="none" strike="noStrike">
                        <a:latin typeface="Times New Roman"/>
                        <a:ea typeface="Times New Roman"/>
                        <a:cs typeface="Times New Roman"/>
                        <a:sym typeface="Times New Roman"/>
                      </a:endParaRPr>
                    </a:p>
                  </a:txBody>
                  <a:tcPr marT="0" marB="0" marR="68575" marL="68575" anchor="ctr"/>
                </a:tc>
                <a:tc>
                  <a:txBody>
                    <a:bodyPr/>
                    <a:lstStyle/>
                    <a:p>
                      <a:pPr indent="0" lvl="0" marL="0" marR="0" rtl="0" algn="ctr">
                        <a:spcBef>
                          <a:spcPts val="0"/>
                        </a:spcBef>
                        <a:spcAft>
                          <a:spcPts val="0"/>
                        </a:spcAft>
                        <a:buNone/>
                      </a:pPr>
                      <a:r>
                        <a:rPr sz="1200" u="none" cap="none" strike="noStrike">
                          <a:latin typeface="Times New Roman"/>
                          <a:ea typeface="Times New Roman"/>
                          <a:cs typeface="Times New Roman"/>
                          <a:sym typeface="Times New Roman"/>
                        </a:rPr>
                        <a:t>10,4</a:t>
                      </a:r>
                      <a:endParaRPr sz="1600" u="none" cap="none" strike="noStrike">
                        <a:latin typeface="Times New Roman"/>
                        <a:ea typeface="Times New Roman"/>
                        <a:cs typeface="Times New Roman"/>
                        <a:sym typeface="Times New Roman"/>
                      </a:endParaRPr>
                    </a:p>
                  </a:txBody>
                  <a:tcPr marT="0" marB="0" marR="68575" marL="68575" anchor="ctr"/>
                </a:tc>
                <a:tc>
                  <a:txBody>
                    <a:bodyPr/>
                    <a:lstStyle/>
                    <a:p>
                      <a:pPr indent="0" lvl="0" marL="0" marR="0" rtl="0" algn="ctr">
                        <a:spcBef>
                          <a:spcPts val="0"/>
                        </a:spcBef>
                        <a:spcAft>
                          <a:spcPts val="0"/>
                        </a:spcAft>
                        <a:buNone/>
                      </a:pPr>
                      <a:r>
                        <a:rPr sz="1200" u="none" cap="none" strike="noStrike">
                          <a:latin typeface="Times New Roman"/>
                          <a:ea typeface="Times New Roman"/>
                          <a:cs typeface="Times New Roman"/>
                          <a:sym typeface="Times New Roman"/>
                        </a:rPr>
                        <a:t>11,0</a:t>
                      </a:r>
                      <a:endParaRPr sz="1600" u="none" cap="none" strike="noStrike">
                        <a:latin typeface="Times New Roman"/>
                        <a:ea typeface="Times New Roman"/>
                        <a:cs typeface="Times New Roman"/>
                        <a:sym typeface="Times New Roman"/>
                      </a:endParaRPr>
                    </a:p>
                  </a:txBody>
                  <a:tcPr marT="0" marB="0" marR="68575" marL="68575" anchor="ctr"/>
                </a:tc>
              </a:tr>
              <a:tr h="154950">
                <a:tc>
                  <a:txBody>
                    <a:bodyPr/>
                    <a:lstStyle/>
                    <a:p>
                      <a:pPr indent="0" lvl="0" marL="0" marR="0" rtl="0" algn="l">
                        <a:spcBef>
                          <a:spcPts val="0"/>
                        </a:spcBef>
                        <a:spcAft>
                          <a:spcPts val="0"/>
                        </a:spcAft>
                        <a:buNone/>
                      </a:pPr>
                      <a:r>
                        <a:rPr sz="1200" u="none" cap="none" strike="noStrike">
                          <a:latin typeface="Times New Roman"/>
                          <a:ea typeface="Times New Roman"/>
                          <a:cs typeface="Times New Roman"/>
                          <a:sym typeface="Times New Roman"/>
                        </a:rPr>
                        <a:t>Ба кор таъминшудагон</a:t>
                      </a:r>
                      <a:endParaRPr sz="1600" u="none" cap="none" strike="noStrike">
                        <a:latin typeface="Times New Roman"/>
                        <a:ea typeface="Times New Roman"/>
                        <a:cs typeface="Times New Roman"/>
                        <a:sym typeface="Times New Roman"/>
                      </a:endParaRPr>
                    </a:p>
                  </a:txBody>
                  <a:tcPr marT="0" marB="0" marR="68575" marL="68575" anchor="ctr"/>
                </a:tc>
                <a:tc>
                  <a:txBody>
                    <a:bodyPr/>
                    <a:lstStyle/>
                    <a:p>
                      <a:pPr indent="0" lvl="0" marL="0" marR="0" rtl="0" algn="ctr">
                        <a:spcBef>
                          <a:spcPts val="0"/>
                        </a:spcBef>
                        <a:spcAft>
                          <a:spcPts val="0"/>
                        </a:spcAft>
                        <a:buNone/>
                      </a:pPr>
                      <a:r>
                        <a:rPr sz="1200" u="none" cap="none" strike="noStrike">
                          <a:latin typeface="Times New Roman"/>
                          <a:ea typeface="Times New Roman"/>
                          <a:cs typeface="Times New Roman"/>
                          <a:sym typeface="Times New Roman"/>
                        </a:rPr>
                        <a:t>49500</a:t>
                      </a:r>
                      <a:endParaRPr sz="1600" u="none" cap="none" strike="noStrike">
                        <a:latin typeface="Times New Roman"/>
                        <a:ea typeface="Times New Roman"/>
                        <a:cs typeface="Times New Roman"/>
                        <a:sym typeface="Times New Roman"/>
                      </a:endParaRPr>
                    </a:p>
                  </a:txBody>
                  <a:tcPr marT="0" marB="0" marR="68575" marL="68575" anchor="ctr"/>
                </a:tc>
                <a:tc>
                  <a:txBody>
                    <a:bodyPr/>
                    <a:lstStyle/>
                    <a:p>
                      <a:pPr indent="0" lvl="0" marL="0" marR="0" rtl="0" algn="ctr">
                        <a:spcBef>
                          <a:spcPts val="0"/>
                        </a:spcBef>
                        <a:spcAft>
                          <a:spcPts val="0"/>
                        </a:spcAft>
                        <a:buNone/>
                      </a:pPr>
                      <a:r>
                        <a:rPr sz="1200" u="none" cap="none" strike="noStrike">
                          <a:latin typeface="Times New Roman"/>
                          <a:ea typeface="Times New Roman"/>
                          <a:cs typeface="Times New Roman"/>
                          <a:sym typeface="Times New Roman"/>
                        </a:rPr>
                        <a:t>63100</a:t>
                      </a:r>
                      <a:endParaRPr sz="1600" u="none" cap="none" strike="noStrike">
                        <a:latin typeface="Times New Roman"/>
                        <a:ea typeface="Times New Roman"/>
                        <a:cs typeface="Times New Roman"/>
                        <a:sym typeface="Times New Roman"/>
                      </a:endParaRPr>
                    </a:p>
                  </a:txBody>
                  <a:tcPr marT="0" marB="0" marR="68575" marL="68575" anchor="ctr"/>
                </a:tc>
                <a:tc>
                  <a:txBody>
                    <a:bodyPr/>
                    <a:lstStyle/>
                    <a:p>
                      <a:pPr indent="0" lvl="0" marL="0" marR="0" rtl="0" algn="ctr">
                        <a:spcBef>
                          <a:spcPts val="0"/>
                        </a:spcBef>
                        <a:spcAft>
                          <a:spcPts val="0"/>
                        </a:spcAft>
                        <a:buNone/>
                      </a:pPr>
                      <a:r>
                        <a:rPr sz="1200" u="none" cap="none" strike="noStrike">
                          <a:latin typeface="Times New Roman"/>
                          <a:ea typeface="Times New Roman"/>
                          <a:cs typeface="Times New Roman"/>
                          <a:sym typeface="Times New Roman"/>
                        </a:rPr>
                        <a:t>76400</a:t>
                      </a:r>
                      <a:endParaRPr sz="1600" u="none" cap="none" strike="noStrike">
                        <a:latin typeface="Times New Roman"/>
                        <a:ea typeface="Times New Roman"/>
                        <a:cs typeface="Times New Roman"/>
                        <a:sym typeface="Times New Roman"/>
                      </a:endParaRPr>
                    </a:p>
                  </a:txBody>
                  <a:tcPr marT="0" marB="0" marR="68575" marL="68575" anchor="ctr"/>
                </a:tc>
                <a:tc>
                  <a:txBody>
                    <a:bodyPr/>
                    <a:lstStyle/>
                    <a:p>
                      <a:pPr indent="0" lvl="0" marL="0" marR="0" rtl="0" algn="ctr">
                        <a:spcBef>
                          <a:spcPts val="0"/>
                        </a:spcBef>
                        <a:spcAft>
                          <a:spcPts val="0"/>
                        </a:spcAft>
                        <a:buNone/>
                      </a:pPr>
                      <a:r>
                        <a:rPr sz="1200" u="none" cap="none" strike="noStrike">
                          <a:latin typeface="Times New Roman"/>
                          <a:ea typeface="Times New Roman"/>
                          <a:cs typeface="Times New Roman"/>
                          <a:sym typeface="Times New Roman"/>
                        </a:rPr>
                        <a:t>72200</a:t>
                      </a:r>
                      <a:endParaRPr sz="1600" u="none" cap="none" strike="noStrike">
                        <a:latin typeface="Times New Roman"/>
                        <a:ea typeface="Times New Roman"/>
                        <a:cs typeface="Times New Roman"/>
                        <a:sym typeface="Times New Roman"/>
                      </a:endParaRPr>
                    </a:p>
                  </a:txBody>
                  <a:tcPr marT="0" marB="0" marR="68575" marL="68575" anchor="ctr"/>
                </a:tc>
              </a:tr>
              <a:tr h="239400">
                <a:tc>
                  <a:txBody>
                    <a:bodyPr/>
                    <a:lstStyle/>
                    <a:p>
                      <a:pPr indent="0" lvl="0" marL="0" marR="0" rtl="0" algn="l">
                        <a:spcBef>
                          <a:spcPts val="0"/>
                        </a:spcBef>
                        <a:spcAft>
                          <a:spcPts val="0"/>
                        </a:spcAft>
                        <a:buNone/>
                      </a:pPr>
                      <a:r>
                        <a:rPr sz="1200" u="none" cap="none" strike="noStrike">
                          <a:latin typeface="Times New Roman"/>
                          <a:ea typeface="Times New Roman"/>
                          <a:cs typeface="Times New Roman"/>
                          <a:sym typeface="Times New Roman"/>
                        </a:rPr>
                        <a:t>Ба ҳисоби % аз шумораи умумии муроҷиаткардагон</a:t>
                      </a:r>
                      <a:endParaRPr sz="1600" u="none" cap="none" strike="noStrike">
                        <a:latin typeface="Times New Roman"/>
                        <a:ea typeface="Times New Roman"/>
                        <a:cs typeface="Times New Roman"/>
                        <a:sym typeface="Times New Roman"/>
                      </a:endParaRPr>
                    </a:p>
                  </a:txBody>
                  <a:tcPr marT="0" marB="0" marR="68575" marL="68575" anchor="ctr"/>
                </a:tc>
                <a:tc>
                  <a:txBody>
                    <a:bodyPr/>
                    <a:lstStyle/>
                    <a:p>
                      <a:pPr indent="0" lvl="0" marL="0" marR="0" rtl="0" algn="ctr">
                        <a:spcBef>
                          <a:spcPts val="0"/>
                        </a:spcBef>
                        <a:spcAft>
                          <a:spcPts val="0"/>
                        </a:spcAft>
                        <a:buNone/>
                      </a:pPr>
                      <a:r>
                        <a:rPr sz="1200" u="none" cap="none" strike="noStrike">
                          <a:latin typeface="Times New Roman"/>
                          <a:ea typeface="Times New Roman"/>
                          <a:cs typeface="Times New Roman"/>
                          <a:sym typeface="Times New Roman"/>
                        </a:rPr>
                        <a:t>62,1</a:t>
                      </a:r>
                      <a:endParaRPr sz="1600" u="none" cap="none" strike="noStrike">
                        <a:latin typeface="Times New Roman"/>
                        <a:ea typeface="Times New Roman"/>
                        <a:cs typeface="Times New Roman"/>
                        <a:sym typeface="Times New Roman"/>
                      </a:endParaRPr>
                    </a:p>
                  </a:txBody>
                  <a:tcPr marT="0" marB="0" marR="68575" marL="68575" anchor="ctr"/>
                </a:tc>
                <a:tc>
                  <a:txBody>
                    <a:bodyPr/>
                    <a:lstStyle/>
                    <a:p>
                      <a:pPr indent="0" lvl="0" marL="0" marR="0" rtl="0" algn="ctr">
                        <a:spcBef>
                          <a:spcPts val="0"/>
                        </a:spcBef>
                        <a:spcAft>
                          <a:spcPts val="0"/>
                        </a:spcAft>
                        <a:buNone/>
                      </a:pPr>
                      <a:r>
                        <a:rPr sz="1200" u="none" cap="none" strike="noStrike">
                          <a:latin typeface="Times New Roman"/>
                          <a:ea typeface="Times New Roman"/>
                          <a:cs typeface="Times New Roman"/>
                          <a:sym typeface="Times New Roman"/>
                        </a:rPr>
                        <a:t>68,1</a:t>
                      </a:r>
                      <a:endParaRPr sz="1600" u="none" cap="none" strike="noStrike">
                        <a:latin typeface="Times New Roman"/>
                        <a:ea typeface="Times New Roman"/>
                        <a:cs typeface="Times New Roman"/>
                        <a:sym typeface="Times New Roman"/>
                      </a:endParaRPr>
                    </a:p>
                  </a:txBody>
                  <a:tcPr marT="0" marB="0" marR="68575" marL="68575" anchor="ctr"/>
                </a:tc>
                <a:tc>
                  <a:txBody>
                    <a:bodyPr/>
                    <a:lstStyle/>
                    <a:p>
                      <a:pPr indent="0" lvl="0" marL="0" marR="0" rtl="0" algn="ctr">
                        <a:spcBef>
                          <a:spcPts val="0"/>
                        </a:spcBef>
                        <a:spcAft>
                          <a:spcPts val="0"/>
                        </a:spcAft>
                        <a:buNone/>
                      </a:pPr>
                      <a:r>
                        <a:rPr sz="1200" u="none" cap="none" strike="noStrike">
                          <a:latin typeface="Times New Roman"/>
                          <a:ea typeface="Times New Roman"/>
                          <a:cs typeface="Times New Roman"/>
                          <a:sym typeface="Times New Roman"/>
                        </a:rPr>
                        <a:t>71,7</a:t>
                      </a:r>
                      <a:endParaRPr sz="1600" u="none" cap="none" strike="noStrike">
                        <a:latin typeface="Times New Roman"/>
                        <a:ea typeface="Times New Roman"/>
                        <a:cs typeface="Times New Roman"/>
                        <a:sym typeface="Times New Roman"/>
                      </a:endParaRPr>
                    </a:p>
                  </a:txBody>
                  <a:tcPr marT="0" marB="0" marR="68575" marL="68575" anchor="ctr"/>
                </a:tc>
                <a:tc>
                  <a:txBody>
                    <a:bodyPr/>
                    <a:lstStyle/>
                    <a:p>
                      <a:pPr indent="0" lvl="0" marL="0" marR="0" rtl="0" algn="ctr">
                        <a:spcBef>
                          <a:spcPts val="0"/>
                        </a:spcBef>
                        <a:spcAft>
                          <a:spcPts val="0"/>
                        </a:spcAft>
                        <a:buNone/>
                      </a:pPr>
                      <a:r>
                        <a:rPr sz="1200" u="none" cap="none" strike="noStrike">
                          <a:latin typeface="Times New Roman"/>
                          <a:ea typeface="Times New Roman"/>
                          <a:cs typeface="Times New Roman"/>
                          <a:sym typeface="Times New Roman"/>
                        </a:rPr>
                        <a:t>69,8</a:t>
                      </a:r>
                      <a:endParaRPr sz="1600" u="none" cap="none" strike="noStrike">
                        <a:latin typeface="Times New Roman"/>
                        <a:ea typeface="Times New Roman"/>
                        <a:cs typeface="Times New Roman"/>
                        <a:sym typeface="Times New Roman"/>
                      </a:endParaRPr>
                    </a:p>
                  </a:txBody>
                  <a:tcPr marT="0" marB="0" marR="68575" marL="68575" anchor="ctr"/>
                </a:tc>
              </a:tr>
            </a:tbl>
          </a:graphicData>
        </a:graphic>
      </p:graphicFrame>
      <p:sp>
        <p:nvSpPr>
          <p:cNvPr id="285" name="Google Shape;285;p29"/>
          <p:cNvSpPr/>
          <p:nvPr/>
        </p:nvSpPr>
        <p:spPr>
          <a:xfrm>
            <a:off x="366284" y="5155957"/>
            <a:ext cx="8525732" cy="738664"/>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i="1" sz="1400" u="none" cap="none" strike="noStrike">
                <a:solidFill>
                  <a:schemeClr val="dk1"/>
                </a:solidFill>
                <a:latin typeface="Times"/>
                <a:ea typeface="Times"/>
                <a:cs typeface="Times"/>
                <a:sym typeface="Times"/>
              </a:rPr>
              <a:t>Сарчашма: </a:t>
            </a:r>
            <a:r>
              <a:rPr b="0" i="0" sz="1400" u="none" cap="none" strike="noStrike">
                <a:solidFill>
                  <a:schemeClr val="dk1"/>
                </a:solidFill>
                <a:latin typeface="Times"/>
                <a:ea typeface="Times"/>
                <a:cs typeface="Times"/>
                <a:sym typeface="Times"/>
              </a:rPr>
              <a:t>То</a:t>
            </a:r>
            <a:r>
              <a:rPr b="0" i="0" sz="1400" u="none" cap="none" strike="noStrike">
                <a:solidFill>
                  <a:schemeClr val="dk1"/>
                </a:solidFill>
                <a:latin typeface="Cambria"/>
                <a:ea typeface="Cambria"/>
                <a:cs typeface="Cambria"/>
                <a:sym typeface="Cambria"/>
              </a:rPr>
              <a:t>ҷ</a:t>
            </a:r>
            <a:r>
              <a:rPr b="0" i="0" sz="1400" u="none" cap="none" strike="noStrike">
                <a:solidFill>
                  <a:schemeClr val="dk1"/>
                </a:solidFill>
                <a:latin typeface="Times"/>
                <a:ea typeface="Times"/>
                <a:cs typeface="Times"/>
                <a:sym typeface="Times"/>
              </a:rPr>
              <a:t>икистон: 30-соли Исти</a:t>
            </a:r>
            <a:r>
              <a:rPr b="0" i="0" sz="1400" u="none" cap="none" strike="noStrike">
                <a:solidFill>
                  <a:schemeClr val="dk1"/>
                </a:solidFill>
                <a:latin typeface="Cambria"/>
                <a:ea typeface="Cambria"/>
                <a:cs typeface="Cambria"/>
                <a:sym typeface="Cambria"/>
              </a:rPr>
              <a:t>қ</a:t>
            </a:r>
            <a:r>
              <a:rPr b="0" i="0" sz="1400" u="none" cap="none" strike="noStrike">
                <a:solidFill>
                  <a:schemeClr val="dk1"/>
                </a:solidFill>
                <a:latin typeface="Times"/>
                <a:ea typeface="Times"/>
                <a:cs typeface="Times"/>
                <a:sym typeface="Times"/>
              </a:rPr>
              <a:t>лолияти давлат</a:t>
            </a:r>
            <a:r>
              <a:rPr b="0" i="0" sz="1400" u="none" cap="none" strike="noStrike">
                <a:solidFill>
                  <a:schemeClr val="dk1"/>
                </a:solidFill>
                <a:latin typeface="Cambria"/>
                <a:ea typeface="Cambria"/>
                <a:cs typeface="Cambria"/>
                <a:sym typeface="Cambria"/>
              </a:rPr>
              <a:t>ӣ</a:t>
            </a:r>
            <a:r>
              <a:rPr b="0" i="0" sz="1400" u="none" cap="none" strike="noStrike">
                <a:solidFill>
                  <a:schemeClr val="dk1"/>
                </a:solidFill>
                <a:latin typeface="Times"/>
                <a:ea typeface="Times"/>
                <a:cs typeface="Times"/>
                <a:sym typeface="Times"/>
              </a:rPr>
              <a:t>. Ма</a:t>
            </a:r>
            <a:r>
              <a:rPr b="0" i="0" sz="1400" u="none" cap="none" strike="noStrike">
                <a:solidFill>
                  <a:schemeClr val="dk1"/>
                </a:solidFill>
                <a:latin typeface="Cambria"/>
                <a:ea typeface="Cambria"/>
                <a:cs typeface="Cambria"/>
                <a:sym typeface="Cambria"/>
              </a:rPr>
              <a:t>ҷ</a:t>
            </a:r>
            <a:r>
              <a:rPr b="0" i="0" sz="1400" u="none" cap="none" strike="noStrike">
                <a:solidFill>
                  <a:schemeClr val="dk1"/>
                </a:solidFill>
                <a:latin typeface="Times"/>
                <a:ea typeface="Times"/>
                <a:cs typeface="Times"/>
                <a:sym typeface="Times"/>
              </a:rPr>
              <a:t>мўи омор</a:t>
            </a:r>
            <a:r>
              <a:rPr b="0" i="0" sz="1400" u="none" cap="none" strike="noStrike">
                <a:solidFill>
                  <a:schemeClr val="dk1"/>
                </a:solidFill>
                <a:latin typeface="Cambria"/>
                <a:ea typeface="Cambria"/>
                <a:cs typeface="Cambria"/>
                <a:sym typeface="Cambria"/>
              </a:rPr>
              <a:t>ӣ </a:t>
            </a:r>
            <a:r>
              <a:rPr b="0" i="0" sz="1400" u="none" cap="none" strike="noStrike">
                <a:solidFill>
                  <a:schemeClr val="dk1"/>
                </a:solidFill>
                <a:latin typeface="Times"/>
                <a:ea typeface="Times"/>
                <a:cs typeface="Times"/>
                <a:sym typeface="Times"/>
              </a:rPr>
              <a:t>/ </a:t>
            </a:r>
            <a:endParaRPr sz="1400">
              <a:solidFill>
                <a:schemeClr val="dk1"/>
              </a:solidFill>
              <a:latin typeface="Times"/>
              <a:ea typeface="Times"/>
              <a:cs typeface="Times"/>
              <a:sym typeface="Times"/>
            </a:endParaRPr>
          </a:p>
          <a:p>
            <a:pPr indent="0" lvl="0" marL="0" marR="0" rtl="0" algn="l">
              <a:spcBef>
                <a:spcPts val="0"/>
              </a:spcBef>
              <a:spcAft>
                <a:spcPts val="0"/>
              </a:spcAft>
              <a:buNone/>
            </a:pPr>
            <a:r>
              <a:rPr sz="1400">
                <a:solidFill>
                  <a:schemeClr val="dk1"/>
                </a:solidFill>
                <a:latin typeface="Times"/>
                <a:ea typeface="Times"/>
                <a:cs typeface="Times"/>
                <a:sym typeface="Times"/>
              </a:rPr>
              <a:t>Агентии омори назди Президенти </a:t>
            </a:r>
            <a:r>
              <a:rPr sz="1400">
                <a:solidFill>
                  <a:schemeClr val="dk1"/>
                </a:solidFill>
                <a:latin typeface="Cambria"/>
                <a:ea typeface="Cambria"/>
                <a:cs typeface="Cambria"/>
                <a:sym typeface="Cambria"/>
              </a:rPr>
              <a:t>Ҷ</a:t>
            </a:r>
            <a:r>
              <a:rPr sz="1400">
                <a:solidFill>
                  <a:schemeClr val="dk1"/>
                </a:solidFill>
                <a:latin typeface="Times"/>
                <a:ea typeface="Times"/>
                <a:cs typeface="Times"/>
                <a:sym typeface="Times"/>
              </a:rPr>
              <a:t>ум</a:t>
            </a:r>
            <a:r>
              <a:rPr sz="1400">
                <a:solidFill>
                  <a:schemeClr val="dk1"/>
                </a:solidFill>
                <a:latin typeface="Cambria"/>
                <a:ea typeface="Cambria"/>
                <a:cs typeface="Cambria"/>
                <a:sym typeface="Cambria"/>
              </a:rPr>
              <a:t>ҳ</a:t>
            </a:r>
            <a:r>
              <a:rPr sz="1400">
                <a:solidFill>
                  <a:schemeClr val="dk1"/>
                </a:solidFill>
                <a:latin typeface="Times"/>
                <a:ea typeface="Times"/>
                <a:cs typeface="Times"/>
                <a:sym typeface="Times"/>
              </a:rPr>
              <a:t>урии То</a:t>
            </a:r>
            <a:r>
              <a:rPr sz="1400">
                <a:solidFill>
                  <a:schemeClr val="dk1"/>
                </a:solidFill>
                <a:latin typeface="Cambria"/>
                <a:ea typeface="Cambria"/>
                <a:cs typeface="Cambria"/>
                <a:sym typeface="Cambria"/>
              </a:rPr>
              <a:t>ҷ</a:t>
            </a:r>
            <a:r>
              <a:rPr sz="1400">
                <a:solidFill>
                  <a:schemeClr val="dk1"/>
                </a:solidFill>
                <a:latin typeface="Times"/>
                <a:ea typeface="Times"/>
                <a:cs typeface="Times"/>
                <a:sym typeface="Times"/>
              </a:rPr>
              <a:t>икистон. -Душанбе, 2021 </a:t>
            </a:r>
            <a:endParaRPr sz="1400">
              <a:solidFill>
                <a:schemeClr val="dk1"/>
              </a:solidFill>
              <a:latin typeface="Times"/>
              <a:ea typeface="Times"/>
              <a:cs typeface="Times"/>
              <a:sym typeface="Times"/>
            </a:endParaRPr>
          </a:p>
          <a:p>
            <a:pPr indent="0" lvl="0" marL="0" marR="0" rtl="0" algn="l">
              <a:spcBef>
                <a:spcPts val="0"/>
              </a:spcBef>
              <a:spcAft>
                <a:spcPts val="0"/>
              </a:spcAft>
              <a:buNone/>
            </a:pPr>
            <a:r>
              <a:rPr sz="1400">
                <a:solidFill>
                  <a:schemeClr val="dk1"/>
                </a:solidFill>
                <a:latin typeface="Times"/>
                <a:ea typeface="Times"/>
                <a:cs typeface="Times"/>
                <a:sym typeface="Times"/>
              </a:rPr>
              <a:t>- С.150-151.</a:t>
            </a:r>
            <a:endParaRPr sz="1400">
              <a:solidFill>
                <a:schemeClr val="dk1"/>
              </a:solidFill>
              <a:latin typeface="Calibri"/>
              <a:ea typeface="Calibri"/>
              <a:cs typeface="Calibri"/>
              <a:sym typeface="Calibri"/>
            </a:endParaRPr>
          </a:p>
        </p:txBody>
      </p:sp>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9" name="Shape 289"/>
        <p:cNvGrpSpPr/>
        <p:nvPr/>
      </p:nvGrpSpPr>
      <p:grpSpPr>
        <a:xfrm>
          <a:off x="0" y="0"/>
          <a:ext cx="0" cy="0"/>
          <a:chOff x="0" y="0"/>
          <a:chExt cx="0" cy="0"/>
        </a:xfrm>
      </p:grpSpPr>
      <p:sp>
        <p:nvSpPr>
          <p:cNvPr id="290" name="Google Shape;290;p30"/>
          <p:cNvSpPr txBox="1"/>
          <p:nvPr>
            <p:ph idx="1" type="body"/>
          </p:nvPr>
        </p:nvSpPr>
        <p:spPr>
          <a:xfrm>
            <a:off x="107504" y="123092"/>
            <a:ext cx="8904611" cy="6474856"/>
          </a:xfrm>
          <a:prstGeom prst="rect">
            <a:avLst/>
          </a:prstGeom>
          <a:noFill/>
          <a:ln>
            <a:noFill/>
          </a:ln>
        </p:spPr>
        <p:txBody>
          <a:bodyPr anchorCtr="0" anchor="t" bIns="45700" lIns="91425" spcFirstLastPara="1" rIns="91425" wrap="square" tIns="45700">
            <a:normAutofit/>
          </a:bodyPr>
          <a:lstStyle/>
          <a:p>
            <a:pPr indent="630555" lvl="0" marL="342900" rtl="0" algn="ctr">
              <a:lnSpc>
                <a:spcPct val="90000"/>
              </a:lnSpc>
              <a:spcBef>
                <a:spcPts val="0"/>
              </a:spcBef>
              <a:spcAft>
                <a:spcPts val="0"/>
              </a:spcAft>
              <a:buSzPts val="1960"/>
              <a:buNone/>
            </a:pPr>
            <a:r>
              <a:t/>
            </a:r>
            <a:endParaRPr b="1" sz="1600">
              <a:solidFill>
                <a:srgbClr val="FF0000"/>
              </a:solidFill>
              <a:latin typeface="Times New Roman"/>
              <a:ea typeface="Times New Roman"/>
              <a:cs typeface="Times New Roman"/>
              <a:sym typeface="Times New Roman"/>
            </a:endParaRPr>
          </a:p>
          <a:p>
            <a:pPr indent="-342900" lvl="0" marL="342900" rtl="0" algn="ctr">
              <a:lnSpc>
                <a:spcPct val="100000"/>
              </a:lnSpc>
              <a:spcBef>
                <a:spcPts val="0"/>
              </a:spcBef>
              <a:spcAft>
                <a:spcPts val="0"/>
              </a:spcAft>
              <a:buSzPts val="2240"/>
              <a:buNone/>
            </a:pPr>
            <a:r>
              <a:rPr b="1" sz="2400">
                <a:solidFill>
                  <a:srgbClr val="FF0000"/>
                </a:solidFill>
                <a:latin typeface="Times New Roman"/>
                <a:ea typeface="Times New Roman"/>
                <a:cs typeface="Times New Roman"/>
                <a:sym typeface="Times New Roman"/>
              </a:rPr>
              <a:t>Омилҳои асосии таъсиррасон ба рушди бозори меҳнат дар Ҷумҳурии Тоҷикистон </a:t>
            </a:r>
            <a:endParaRPr sz="2400">
              <a:solidFill>
                <a:schemeClr val="dk1"/>
              </a:solidFill>
              <a:latin typeface="Times New Roman"/>
              <a:ea typeface="Times New Roman"/>
              <a:cs typeface="Times New Roman"/>
              <a:sym typeface="Times New Roman"/>
            </a:endParaRPr>
          </a:p>
          <a:p>
            <a:pPr indent="-323000" lvl="0" marL="450000" rtl="0" algn="just">
              <a:lnSpc>
                <a:spcPct val="150000"/>
              </a:lnSpc>
              <a:spcBef>
                <a:spcPts val="0"/>
              </a:spcBef>
              <a:spcAft>
                <a:spcPts val="0"/>
              </a:spcAft>
              <a:buSzPts val="2000"/>
              <a:buNone/>
            </a:pPr>
            <a:r>
              <a:t/>
            </a:r>
            <a:endParaRPr>
              <a:solidFill>
                <a:schemeClr val="dk1"/>
              </a:solidFill>
              <a:latin typeface="Times New Roman"/>
              <a:ea typeface="Times New Roman"/>
              <a:cs typeface="Times New Roman"/>
              <a:sym typeface="Times New Roman"/>
            </a:endParaRPr>
          </a:p>
          <a:p>
            <a:pPr indent="-323000" lvl="0" marL="450000" rtl="0" algn="just">
              <a:lnSpc>
                <a:spcPct val="150000"/>
              </a:lnSpc>
              <a:spcBef>
                <a:spcPts val="0"/>
              </a:spcBef>
              <a:spcAft>
                <a:spcPts val="0"/>
              </a:spcAft>
              <a:buSzPts val="2000"/>
              <a:buNone/>
            </a:pPr>
            <a:r>
              <a:t/>
            </a:r>
            <a:endParaRPr>
              <a:solidFill>
                <a:schemeClr val="dk1"/>
              </a:solidFill>
              <a:latin typeface="Times New Roman"/>
              <a:ea typeface="Times New Roman"/>
              <a:cs typeface="Times New Roman"/>
              <a:sym typeface="Times New Roman"/>
            </a:endParaRPr>
          </a:p>
          <a:p>
            <a:pPr indent="-450000" lvl="0" marL="450000" rtl="0" algn="just">
              <a:lnSpc>
                <a:spcPct val="150000"/>
              </a:lnSpc>
              <a:spcBef>
                <a:spcPts val="0"/>
              </a:spcBef>
              <a:spcAft>
                <a:spcPts val="0"/>
              </a:spcAft>
              <a:buSzPts val="2000"/>
              <a:buChar char=" "/>
            </a:pPr>
            <a:r>
              <a:rPr>
                <a:solidFill>
                  <a:schemeClr val="dk1"/>
                </a:solidFill>
                <a:latin typeface="Times New Roman"/>
                <a:ea typeface="Times New Roman"/>
                <a:cs typeface="Times New Roman"/>
                <a:sym typeface="Times New Roman"/>
              </a:rPr>
              <a:t>Дар соли 2017-ум шумораи бекороне, ки ба як ҷойи холии кор талабгоранд, 6,4 нафарро ташкил менамуд ва ин нишондиҳанда дар соли 2020-ум ба 11 нафар дар як ҷойи кори холӣ рост меояд. </a:t>
            </a:r>
            <a:endParaRPr>
              <a:solidFill>
                <a:schemeClr val="dk1"/>
              </a:solidFill>
              <a:latin typeface="Times New Roman"/>
              <a:ea typeface="Times New Roman"/>
              <a:cs typeface="Times New Roman"/>
              <a:sym typeface="Times New Roman"/>
            </a:endParaRPr>
          </a:p>
          <a:p>
            <a:pPr indent="-450000" lvl="0" marL="450000" rtl="0" algn="just">
              <a:lnSpc>
                <a:spcPct val="150000"/>
              </a:lnSpc>
              <a:spcBef>
                <a:spcPts val="0"/>
              </a:spcBef>
              <a:spcAft>
                <a:spcPts val="0"/>
              </a:spcAft>
              <a:buSzPts val="2000"/>
              <a:buChar char=" "/>
            </a:pPr>
            <a:r>
              <a:rPr>
                <a:solidFill>
                  <a:schemeClr val="dk1"/>
                </a:solidFill>
                <a:latin typeface="Times New Roman"/>
                <a:ea typeface="Times New Roman"/>
                <a:cs typeface="Times New Roman"/>
                <a:sym typeface="Times New Roman"/>
              </a:rPr>
              <a:t>Дар соли 2017-ум шахсоне, ки ба ҷойи кор таъмин шудаанд, 32400 нафарро ташкил менамояд ва ин шумора дар соли 2020-ум 39800 нафар зиёд гардида, 72200 нафарро ташкил менамояд.</a:t>
            </a:r>
            <a:endParaRPr>
              <a:solidFill>
                <a:schemeClr val="dk1"/>
              </a:solidFill>
              <a:latin typeface="Times New Roman"/>
              <a:ea typeface="Times New Roman"/>
              <a:cs typeface="Times New Roman"/>
              <a:sym typeface="Times New Roman"/>
            </a:endParaRPr>
          </a:p>
        </p:txBody>
      </p:sp>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4" name="Shape 294"/>
        <p:cNvGrpSpPr/>
        <p:nvPr/>
      </p:nvGrpSpPr>
      <p:grpSpPr>
        <a:xfrm>
          <a:off x="0" y="0"/>
          <a:ext cx="0" cy="0"/>
          <a:chOff x="0" y="0"/>
          <a:chExt cx="0" cy="0"/>
        </a:xfrm>
      </p:grpSpPr>
      <p:sp>
        <p:nvSpPr>
          <p:cNvPr id="295" name="Google Shape;295;p56"/>
          <p:cNvSpPr txBox="1"/>
          <p:nvPr>
            <p:ph idx="1" type="body"/>
          </p:nvPr>
        </p:nvSpPr>
        <p:spPr>
          <a:xfrm>
            <a:off x="107504" y="230818"/>
            <a:ext cx="8884220" cy="6521673"/>
          </a:xfrm>
          <a:prstGeom prst="rect">
            <a:avLst/>
          </a:prstGeom>
          <a:noFill/>
          <a:ln>
            <a:noFill/>
          </a:ln>
        </p:spPr>
        <p:txBody>
          <a:bodyPr anchorCtr="0" anchor="t" bIns="45700" lIns="91425" spcFirstLastPara="1" rIns="91425" wrap="square" tIns="45700">
            <a:normAutofit/>
          </a:bodyPr>
          <a:lstStyle/>
          <a:p>
            <a:pPr indent="630555" lvl="0" marL="342900" rtl="0" algn="ctr">
              <a:lnSpc>
                <a:spcPct val="90000"/>
              </a:lnSpc>
              <a:spcBef>
                <a:spcPts val="0"/>
              </a:spcBef>
              <a:spcAft>
                <a:spcPts val="0"/>
              </a:spcAft>
              <a:buSzPts val="1960"/>
              <a:buNone/>
            </a:pPr>
            <a:r>
              <a:t/>
            </a:r>
            <a:endParaRPr b="1" i="1" sz="100">
              <a:solidFill>
                <a:srgbClr val="FF0000"/>
              </a:solidFill>
              <a:latin typeface="Times New Roman"/>
              <a:ea typeface="Times New Roman"/>
              <a:cs typeface="Times New Roman"/>
              <a:sym typeface="Times New Roman"/>
            </a:endParaRPr>
          </a:p>
          <a:p>
            <a:pPr indent="630555" lvl="0" marL="342900" rtl="0" algn="ctr">
              <a:lnSpc>
                <a:spcPct val="90000"/>
              </a:lnSpc>
              <a:spcBef>
                <a:spcPts val="0"/>
              </a:spcBef>
              <a:spcAft>
                <a:spcPts val="0"/>
              </a:spcAft>
              <a:buSzPts val="1960"/>
              <a:buNone/>
            </a:pPr>
            <a:r>
              <a:t/>
            </a:r>
            <a:endParaRPr b="1" sz="100">
              <a:solidFill>
                <a:srgbClr val="FF0000"/>
              </a:solidFill>
              <a:latin typeface="Times New Roman"/>
              <a:ea typeface="Times New Roman"/>
              <a:cs typeface="Times New Roman"/>
              <a:sym typeface="Times New Roman"/>
            </a:endParaRPr>
          </a:p>
          <a:p>
            <a:pPr indent="-342900" lvl="0" marL="342900" rtl="0" algn="ctr">
              <a:lnSpc>
                <a:spcPct val="100000"/>
              </a:lnSpc>
              <a:spcBef>
                <a:spcPts val="0"/>
              </a:spcBef>
              <a:spcAft>
                <a:spcPts val="0"/>
              </a:spcAft>
              <a:buSzPts val="2240"/>
              <a:buNone/>
            </a:pPr>
            <a:r>
              <a:rPr b="1" sz="2400">
                <a:solidFill>
                  <a:srgbClr val="FF0000"/>
                </a:solidFill>
                <a:latin typeface="Times New Roman"/>
                <a:ea typeface="Times New Roman"/>
                <a:cs typeface="Times New Roman"/>
                <a:sym typeface="Times New Roman"/>
              </a:rPr>
              <a:t>Омилҳои асосии таъсиррасон ба рушди бозори меҳнат дар Ҷумҳурии Тоҷикистон </a:t>
            </a:r>
            <a:endParaRPr sz="2400">
              <a:solidFill>
                <a:schemeClr val="dk1"/>
              </a:solidFill>
              <a:latin typeface="Times New Roman"/>
              <a:ea typeface="Times New Roman"/>
              <a:cs typeface="Times New Roman"/>
              <a:sym typeface="Times New Roman"/>
            </a:endParaRPr>
          </a:p>
          <a:p>
            <a:pPr indent="450000" lvl="0" marL="0" rtl="0" algn="just">
              <a:lnSpc>
                <a:spcPct val="150000"/>
              </a:lnSpc>
              <a:spcBef>
                <a:spcPts val="0"/>
              </a:spcBef>
              <a:spcAft>
                <a:spcPts val="0"/>
              </a:spcAft>
              <a:buSzPts val="1960"/>
              <a:buNone/>
            </a:pPr>
            <a:r>
              <a:t/>
            </a:r>
            <a:endParaRPr sz="100">
              <a:solidFill>
                <a:schemeClr val="dk1"/>
              </a:solidFill>
              <a:latin typeface="Times New Roman"/>
              <a:ea typeface="Times New Roman"/>
              <a:cs typeface="Times New Roman"/>
              <a:sym typeface="Times New Roman"/>
            </a:endParaRPr>
          </a:p>
          <a:p>
            <a:pPr indent="450000" lvl="0" marL="0" rtl="0" algn="just">
              <a:lnSpc>
                <a:spcPct val="150000"/>
              </a:lnSpc>
              <a:spcBef>
                <a:spcPts val="0"/>
              </a:spcBef>
              <a:spcAft>
                <a:spcPts val="0"/>
              </a:spcAft>
              <a:buSzPts val="2240"/>
              <a:buNone/>
            </a:pPr>
            <a:r>
              <a:t/>
            </a:r>
            <a:endParaRPr sz="600">
              <a:solidFill>
                <a:schemeClr val="dk1"/>
              </a:solidFill>
              <a:latin typeface="Times New Roman"/>
              <a:ea typeface="Times New Roman"/>
              <a:cs typeface="Times New Roman"/>
              <a:sym typeface="Times New Roman"/>
            </a:endParaRPr>
          </a:p>
          <a:p>
            <a:pPr indent="450000" lvl="0" marL="0" rtl="0" algn="just">
              <a:lnSpc>
                <a:spcPct val="150000"/>
              </a:lnSpc>
              <a:spcBef>
                <a:spcPts val="0"/>
              </a:spcBef>
              <a:spcAft>
                <a:spcPts val="0"/>
              </a:spcAft>
              <a:buSzPts val="2240"/>
              <a:buNone/>
            </a:pPr>
            <a:r>
              <a:t/>
            </a:r>
            <a:endParaRPr sz="100">
              <a:solidFill>
                <a:schemeClr val="dk1"/>
              </a:solidFill>
              <a:latin typeface="Times New Roman"/>
              <a:ea typeface="Times New Roman"/>
              <a:cs typeface="Times New Roman"/>
              <a:sym typeface="Times New Roman"/>
            </a:endParaRPr>
          </a:p>
          <a:p>
            <a:pPr indent="-323000" lvl="0" marL="450000" rtl="0" algn="just">
              <a:lnSpc>
                <a:spcPct val="150000"/>
              </a:lnSpc>
              <a:spcBef>
                <a:spcPts val="0"/>
              </a:spcBef>
              <a:spcAft>
                <a:spcPts val="0"/>
              </a:spcAft>
              <a:buSzPts val="2000"/>
              <a:buNone/>
            </a:pPr>
            <a:r>
              <a:t/>
            </a:r>
            <a:endParaRPr/>
          </a:p>
          <a:p>
            <a:pPr indent="-450000" lvl="0" marL="450000" rtl="0" algn="just">
              <a:lnSpc>
                <a:spcPct val="150000"/>
              </a:lnSpc>
              <a:spcBef>
                <a:spcPts val="0"/>
              </a:spcBef>
              <a:spcAft>
                <a:spcPts val="0"/>
              </a:spcAft>
              <a:buSzPts val="2000"/>
              <a:buChar char=" "/>
            </a:pPr>
            <a:r>
              <a:rPr>
                <a:solidFill>
                  <a:schemeClr val="dk1"/>
                </a:solidFill>
                <a:latin typeface="Times New Roman"/>
                <a:ea typeface="Times New Roman"/>
                <a:cs typeface="Times New Roman"/>
                <a:sym typeface="Times New Roman"/>
              </a:rPr>
              <a:t>Ба ҳисоби фоиз аз шумораи умумии муроҷиаткардагон агар дар соли 2011-ум 50,5 %-и онҳо ба кор таъмин шуда бошанд, пас ин нишондиҳанда, дар соли 2020-ум ба 69,8 % омада расида, зиёдшавии он 19,3 %-ро ташкил медиҳад</a:t>
            </a:r>
            <a:r>
              <a:rPr/>
              <a:t>.</a:t>
            </a:r>
            <a:endParaRPr/>
          </a:p>
          <a:p>
            <a:pPr indent="-450000" lvl="0" marL="450000" rtl="0" algn="just">
              <a:lnSpc>
                <a:spcPct val="150000"/>
              </a:lnSpc>
              <a:spcBef>
                <a:spcPts val="0"/>
              </a:spcBef>
              <a:spcAft>
                <a:spcPts val="0"/>
              </a:spcAft>
              <a:buSzPts val="2000"/>
              <a:buChar char=" "/>
            </a:pPr>
            <a:r>
              <a:rPr>
                <a:solidFill>
                  <a:schemeClr val="dk1"/>
                </a:solidFill>
                <a:latin typeface="Times New Roman"/>
                <a:ea typeface="Times New Roman"/>
                <a:cs typeface="Times New Roman"/>
                <a:sym typeface="Times New Roman"/>
              </a:rPr>
              <a:t>Талабот ва таклифоти қувваи корӣ дар бозори меҳнати Ҷумҳурии Тоҷикистон дар тӯли солҳои 2017-2020-ум аз рӯйи таҳлили маълумотҳои овардашуда дар як сатҳи муайян қарор дорад, чунки сатҳи бекорӣ ва таъмини шахсони корҷӯянда дар бозори меҳнати ҷумҳурӣ аз рӯйи меъёрҳои муайяншуда, дар сатҳи хеле хуб қарор дорад.</a:t>
            </a:r>
            <a:endParaRPr sz="100">
              <a:solidFill>
                <a:schemeClr val="dk1"/>
              </a:solidFill>
              <a:latin typeface="Times New Roman"/>
              <a:ea typeface="Times New Roman"/>
              <a:cs typeface="Times New Roman"/>
              <a:sym typeface="Times New Roman"/>
            </a:endParaRPr>
          </a:p>
        </p:txBody>
      </p:sp>
    </p:spTree>
  </p:cSld>
  <p:clrMapOvr>
    <a:masterClrMapping/>
  </p:clrMapOvr>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9" name="Shape 299"/>
        <p:cNvGrpSpPr/>
        <p:nvPr/>
      </p:nvGrpSpPr>
      <p:grpSpPr>
        <a:xfrm>
          <a:off x="0" y="0"/>
          <a:ext cx="0" cy="0"/>
          <a:chOff x="0" y="0"/>
          <a:chExt cx="0" cy="0"/>
        </a:xfrm>
      </p:grpSpPr>
      <p:sp>
        <p:nvSpPr>
          <p:cNvPr id="300" name="Google Shape;300;p32"/>
          <p:cNvSpPr txBox="1"/>
          <p:nvPr>
            <p:ph idx="1" type="body"/>
          </p:nvPr>
        </p:nvSpPr>
        <p:spPr>
          <a:xfrm>
            <a:off x="107504" y="175846"/>
            <a:ext cx="8884220" cy="6422102"/>
          </a:xfrm>
          <a:prstGeom prst="rect">
            <a:avLst/>
          </a:prstGeom>
          <a:noFill/>
          <a:ln>
            <a:noFill/>
          </a:ln>
        </p:spPr>
        <p:txBody>
          <a:bodyPr anchorCtr="0" anchor="t" bIns="45700" lIns="91425" spcFirstLastPara="1" rIns="91425" wrap="square" tIns="45700">
            <a:normAutofit/>
          </a:bodyPr>
          <a:lstStyle/>
          <a:p>
            <a:pPr indent="630555" lvl="0" marL="342900" rtl="0" algn="ctr">
              <a:lnSpc>
                <a:spcPct val="90000"/>
              </a:lnSpc>
              <a:spcBef>
                <a:spcPts val="0"/>
              </a:spcBef>
              <a:spcAft>
                <a:spcPts val="0"/>
              </a:spcAft>
              <a:buSzPts val="1960"/>
              <a:buNone/>
            </a:pPr>
            <a:r>
              <a:t/>
            </a:r>
            <a:endParaRPr b="1" i="1" sz="100">
              <a:solidFill>
                <a:srgbClr val="FF0000"/>
              </a:solidFill>
              <a:latin typeface="Times New Roman"/>
              <a:ea typeface="Times New Roman"/>
              <a:cs typeface="Times New Roman"/>
              <a:sym typeface="Times New Roman"/>
            </a:endParaRPr>
          </a:p>
          <a:p>
            <a:pPr indent="-342900" lvl="0" marL="342900" rtl="0" algn="ctr">
              <a:lnSpc>
                <a:spcPct val="100000"/>
              </a:lnSpc>
              <a:spcBef>
                <a:spcPts val="0"/>
              </a:spcBef>
              <a:spcAft>
                <a:spcPts val="0"/>
              </a:spcAft>
              <a:buSzPts val="2240"/>
              <a:buNone/>
            </a:pPr>
            <a:r>
              <a:rPr b="1" sz="2400">
                <a:solidFill>
                  <a:srgbClr val="FF0000"/>
                </a:solidFill>
                <a:latin typeface="Times New Roman"/>
                <a:ea typeface="Times New Roman"/>
                <a:cs typeface="Times New Roman"/>
                <a:sym typeface="Times New Roman"/>
              </a:rPr>
              <a:t>Омилҳои асосии таъсиррасон ба рушди бозори меҳнат дар Ҷумҳурии Тоҷикистон </a:t>
            </a:r>
            <a:endParaRPr sz="2400">
              <a:solidFill>
                <a:schemeClr val="dk1"/>
              </a:solidFill>
              <a:latin typeface="Times New Roman"/>
              <a:ea typeface="Times New Roman"/>
              <a:cs typeface="Times New Roman"/>
              <a:sym typeface="Times New Roman"/>
            </a:endParaRPr>
          </a:p>
          <a:p>
            <a:pPr indent="450000" lvl="0" marL="0" rtl="0" algn="just">
              <a:lnSpc>
                <a:spcPct val="150000"/>
              </a:lnSpc>
              <a:spcBef>
                <a:spcPts val="0"/>
              </a:spcBef>
              <a:spcAft>
                <a:spcPts val="0"/>
              </a:spcAft>
              <a:buSzPts val="1960"/>
              <a:buNone/>
            </a:pPr>
            <a:r>
              <a:t/>
            </a:r>
            <a:endParaRPr sz="1000"/>
          </a:p>
          <a:p>
            <a:pPr indent="450000" lvl="0" marL="0" rtl="0" algn="just">
              <a:lnSpc>
                <a:spcPct val="150000"/>
              </a:lnSpc>
              <a:spcBef>
                <a:spcPts val="0"/>
              </a:spcBef>
              <a:spcAft>
                <a:spcPts val="0"/>
              </a:spcAft>
              <a:buSzPts val="1960"/>
              <a:buNone/>
            </a:pPr>
            <a:r>
              <a:t/>
            </a:r>
            <a:endParaRPr sz="100"/>
          </a:p>
          <a:p>
            <a:pPr indent="-450000" lvl="0" marL="450000" rtl="0" algn="just">
              <a:lnSpc>
                <a:spcPct val="150000"/>
              </a:lnSpc>
              <a:spcBef>
                <a:spcPts val="0"/>
              </a:spcBef>
              <a:spcAft>
                <a:spcPts val="0"/>
              </a:spcAft>
              <a:buSzPts val="2000"/>
              <a:buChar char=" "/>
            </a:pPr>
            <a:r>
              <a:rPr>
                <a:solidFill>
                  <a:schemeClr val="dk1"/>
                </a:solidFill>
                <a:latin typeface="Times New Roman"/>
                <a:ea typeface="Times New Roman"/>
                <a:cs typeface="Times New Roman"/>
                <a:sym typeface="Times New Roman"/>
              </a:rPr>
              <a:t>Таклифоти қувваи корӣ дар бозори меҳнат, аз рӯйи дараҷаи маълумотнокӣ яке аз нишондиҳандаҳои асосии муайяннамоии сатҳи бекорӣ дар бозори меҳнат ба ҳисоб меравад. Вобаста ба ин муайяннамоии дараҷаи бекорӣ аз рӯйи сатҳи маълумотнокии онҳо, идомадиҳандаи таҳлилҳои мо дар ин бахш ҳисобида мешаванд. </a:t>
            </a:r>
            <a:endParaRPr>
              <a:solidFill>
                <a:schemeClr val="dk1"/>
              </a:solidFill>
              <a:latin typeface="Times New Roman"/>
              <a:ea typeface="Times New Roman"/>
              <a:cs typeface="Times New Roman"/>
              <a:sym typeface="Times New Roman"/>
            </a:endParaRPr>
          </a:p>
          <a:p>
            <a:pPr indent="-450000" lvl="0" marL="450000" rtl="0" algn="just">
              <a:lnSpc>
                <a:spcPct val="150000"/>
              </a:lnSpc>
              <a:spcBef>
                <a:spcPts val="0"/>
              </a:spcBef>
              <a:spcAft>
                <a:spcPts val="0"/>
              </a:spcAft>
              <a:buSzPts val="2000"/>
              <a:buChar char=" "/>
            </a:pPr>
            <a:r>
              <a:rPr>
                <a:solidFill>
                  <a:schemeClr val="dk1"/>
                </a:solidFill>
                <a:latin typeface="Times New Roman"/>
                <a:ea typeface="Times New Roman"/>
                <a:cs typeface="Times New Roman"/>
                <a:sym typeface="Times New Roman"/>
              </a:rPr>
              <a:t>Тақсимоти шумораи бекорони Ҷумҳурии Тоҷикистон, ки дар мақомоти шуғли аҳолӣ ба қайд гирифта шуда, аз рӯйи дараҷаи маълумотнокӣ, дар сатҳи вилоятҳо, ноҳияҳои тобеи ҷумҳурӣ ва шаҳри Душанбе оварда шудааст.</a:t>
            </a:r>
            <a:endParaRPr sz="100">
              <a:solidFill>
                <a:schemeClr val="dk1"/>
              </a:solidFill>
              <a:latin typeface="Times New Roman"/>
              <a:ea typeface="Times New Roman"/>
              <a:cs typeface="Times New Roman"/>
              <a:sym typeface="Times New Roman"/>
            </a:endParaRPr>
          </a:p>
        </p:txBody>
      </p:sp>
    </p:spTree>
  </p:cSld>
  <p:clrMapOvr>
    <a:masterClrMapping/>
  </p:clrMapOvr>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4" name="Shape 304"/>
        <p:cNvGrpSpPr/>
        <p:nvPr/>
      </p:nvGrpSpPr>
      <p:grpSpPr>
        <a:xfrm>
          <a:off x="0" y="0"/>
          <a:ext cx="0" cy="0"/>
          <a:chOff x="0" y="0"/>
          <a:chExt cx="0" cy="0"/>
        </a:xfrm>
      </p:grpSpPr>
      <p:sp>
        <p:nvSpPr>
          <p:cNvPr id="305" name="Google Shape;305;p33"/>
          <p:cNvSpPr txBox="1"/>
          <p:nvPr>
            <p:ph idx="1" type="body"/>
          </p:nvPr>
        </p:nvSpPr>
        <p:spPr>
          <a:xfrm>
            <a:off x="107504" y="175846"/>
            <a:ext cx="8884220" cy="6137031"/>
          </a:xfrm>
          <a:prstGeom prst="rect">
            <a:avLst/>
          </a:prstGeom>
          <a:noFill/>
          <a:ln>
            <a:noFill/>
          </a:ln>
        </p:spPr>
        <p:txBody>
          <a:bodyPr anchorCtr="0" anchor="t" bIns="45700" lIns="91425" spcFirstLastPara="1" rIns="91425" wrap="square" tIns="45700">
            <a:normAutofit/>
          </a:bodyPr>
          <a:lstStyle/>
          <a:p>
            <a:pPr indent="630555" lvl="0" marL="342900" rtl="0" algn="ctr">
              <a:lnSpc>
                <a:spcPct val="90000"/>
              </a:lnSpc>
              <a:spcBef>
                <a:spcPts val="0"/>
              </a:spcBef>
              <a:spcAft>
                <a:spcPts val="0"/>
              </a:spcAft>
              <a:buSzPts val="1960"/>
              <a:buNone/>
            </a:pPr>
            <a:r>
              <a:t/>
            </a:r>
            <a:endParaRPr b="1" i="1" sz="100">
              <a:solidFill>
                <a:srgbClr val="FF0000"/>
              </a:solidFill>
              <a:latin typeface="Times New Roman"/>
              <a:ea typeface="Times New Roman"/>
              <a:cs typeface="Times New Roman"/>
              <a:sym typeface="Times New Roman"/>
            </a:endParaRPr>
          </a:p>
          <a:p>
            <a:pPr indent="-342900" lvl="0" marL="342900" rtl="0" algn="ctr">
              <a:lnSpc>
                <a:spcPct val="100000"/>
              </a:lnSpc>
              <a:spcBef>
                <a:spcPts val="0"/>
              </a:spcBef>
              <a:spcAft>
                <a:spcPts val="0"/>
              </a:spcAft>
              <a:buSzPts val="2240"/>
              <a:buNone/>
            </a:pPr>
            <a:r>
              <a:rPr b="1" sz="2400">
                <a:solidFill>
                  <a:srgbClr val="FF0000"/>
                </a:solidFill>
                <a:latin typeface="Times New Roman"/>
                <a:ea typeface="Times New Roman"/>
                <a:cs typeface="Times New Roman"/>
                <a:sym typeface="Times New Roman"/>
              </a:rPr>
              <a:t>Омилҳои асосии таъсиррасон ба рушди бозори меҳнат дар Ҷумҳурии Тоҷикистон </a:t>
            </a:r>
            <a:endParaRPr sz="2400">
              <a:solidFill>
                <a:schemeClr val="dk1"/>
              </a:solidFill>
              <a:latin typeface="Times New Roman"/>
              <a:ea typeface="Times New Roman"/>
              <a:cs typeface="Times New Roman"/>
              <a:sym typeface="Times New Roman"/>
            </a:endParaRPr>
          </a:p>
          <a:p>
            <a:pPr indent="-342900" lvl="0" marL="342900" rtl="0" algn="ctr">
              <a:lnSpc>
                <a:spcPct val="100000"/>
              </a:lnSpc>
              <a:spcBef>
                <a:spcPts val="0"/>
              </a:spcBef>
              <a:spcAft>
                <a:spcPts val="0"/>
              </a:spcAft>
              <a:buSzPts val="2240"/>
              <a:buNone/>
            </a:pPr>
            <a:r>
              <a:t/>
            </a:r>
            <a:endParaRPr>
              <a:solidFill>
                <a:schemeClr val="dk1"/>
              </a:solidFill>
              <a:latin typeface="Times New Roman"/>
              <a:ea typeface="Times New Roman"/>
              <a:cs typeface="Times New Roman"/>
              <a:sym typeface="Times New Roman"/>
            </a:endParaRPr>
          </a:p>
          <a:p>
            <a:pPr indent="-450000" lvl="0" marL="450000" rtl="0" algn="just">
              <a:lnSpc>
                <a:spcPct val="150000"/>
              </a:lnSpc>
              <a:spcBef>
                <a:spcPts val="0"/>
              </a:spcBef>
              <a:spcAft>
                <a:spcPts val="0"/>
              </a:spcAft>
              <a:buSzPts val="2000"/>
              <a:buChar char=" "/>
            </a:pPr>
            <a:r>
              <a:rPr>
                <a:solidFill>
                  <a:schemeClr val="dk1"/>
                </a:solidFill>
                <a:latin typeface="Times New Roman"/>
                <a:ea typeface="Times New Roman"/>
                <a:cs typeface="Times New Roman"/>
                <a:sym typeface="Times New Roman"/>
              </a:rPr>
              <a:t>Шумораи бекорони соҳиби маълумотнокӣ дар хадамоти давлатии шуғли аҳолӣ ба қайд гирифташуда, дар соли 2012-ум 54500 нафарро ташкил менамояд, ки ин шумора дар соли 2020-ум ба 49000 нафар омада расида, нисбати соли 2012-ум 5500 нафар аз шумораи бекорони дараҷаи маълумотдор кам мебошад. Агар ин нишондиҳандаро дар сатҳи маълумоти олӣ таҳлил намоем, мебинем, ки шумораи бекорони маълумоти олии касбидошта, дар соли 2012-ум 3600 нафарро ташкил намудааст ва дар соли 2020-ум бошад, ба 4000 нафар баробар аст, ки нисбати соли 2012-ум 400 нафар зиёд мебошад.</a:t>
            </a:r>
            <a:endParaRPr>
              <a:solidFill>
                <a:schemeClr val="dk1"/>
              </a:solidFill>
              <a:latin typeface="Times New Roman"/>
              <a:ea typeface="Times New Roman"/>
              <a:cs typeface="Times New Roman"/>
              <a:sym typeface="Times New Roman"/>
            </a:endParaRPr>
          </a:p>
        </p:txBody>
      </p:sp>
    </p:spTree>
  </p:cSld>
  <p:clrMapOvr>
    <a:masterClrMapping/>
  </p:clrMapOvr>
</p:sld>
</file>

<file path=ppt/slides/slide4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9" name="Shape 309"/>
        <p:cNvGrpSpPr/>
        <p:nvPr/>
      </p:nvGrpSpPr>
      <p:grpSpPr>
        <a:xfrm>
          <a:off x="0" y="0"/>
          <a:ext cx="0" cy="0"/>
          <a:chOff x="0" y="0"/>
          <a:chExt cx="0" cy="0"/>
        </a:xfrm>
      </p:grpSpPr>
      <p:sp>
        <p:nvSpPr>
          <p:cNvPr id="310" name="Google Shape;310;p34"/>
          <p:cNvSpPr txBox="1"/>
          <p:nvPr>
            <p:ph idx="1" type="body"/>
          </p:nvPr>
        </p:nvSpPr>
        <p:spPr>
          <a:xfrm>
            <a:off x="141073" y="114758"/>
            <a:ext cx="8884220" cy="6664111"/>
          </a:xfrm>
          <a:prstGeom prst="rect">
            <a:avLst/>
          </a:prstGeom>
          <a:noFill/>
          <a:ln>
            <a:noFill/>
          </a:ln>
        </p:spPr>
        <p:txBody>
          <a:bodyPr anchorCtr="0" anchor="t" bIns="45700" lIns="91425" spcFirstLastPara="1" rIns="91425" wrap="square" tIns="45700">
            <a:normAutofit/>
          </a:bodyPr>
          <a:lstStyle/>
          <a:p>
            <a:pPr indent="630555" lvl="0" marL="342900" rtl="0" algn="ctr">
              <a:lnSpc>
                <a:spcPct val="90000"/>
              </a:lnSpc>
              <a:spcBef>
                <a:spcPts val="0"/>
              </a:spcBef>
              <a:spcAft>
                <a:spcPts val="0"/>
              </a:spcAft>
              <a:buSzPts val="1960"/>
              <a:buNone/>
            </a:pPr>
            <a:r>
              <a:t/>
            </a:r>
            <a:endParaRPr b="1" sz="200">
              <a:solidFill>
                <a:srgbClr val="FF0000"/>
              </a:solidFill>
              <a:latin typeface="Times New Roman"/>
              <a:ea typeface="Times New Roman"/>
              <a:cs typeface="Times New Roman"/>
              <a:sym typeface="Times New Roman"/>
            </a:endParaRPr>
          </a:p>
          <a:p>
            <a:pPr indent="-342900" lvl="0" marL="342900" rtl="0" algn="ctr">
              <a:lnSpc>
                <a:spcPct val="100000"/>
              </a:lnSpc>
              <a:spcBef>
                <a:spcPts val="0"/>
              </a:spcBef>
              <a:spcAft>
                <a:spcPts val="0"/>
              </a:spcAft>
              <a:buSzPts val="2240"/>
              <a:buNone/>
            </a:pPr>
            <a:r>
              <a:rPr b="1" sz="2400">
                <a:solidFill>
                  <a:srgbClr val="FF0000"/>
                </a:solidFill>
                <a:latin typeface="Times New Roman"/>
                <a:ea typeface="Times New Roman"/>
                <a:cs typeface="Times New Roman"/>
                <a:sym typeface="Times New Roman"/>
              </a:rPr>
              <a:t>Омилҳои асосии таъсиррасон ба рушди бозори меҳнат дар Ҷумҳурии Тоҷикистон</a:t>
            </a:r>
            <a:endParaRPr/>
          </a:p>
          <a:p>
            <a:pPr indent="457200" lvl="0" marL="0" rtl="0" algn="just">
              <a:lnSpc>
                <a:spcPct val="150000"/>
              </a:lnSpc>
              <a:spcBef>
                <a:spcPts val="0"/>
              </a:spcBef>
              <a:spcAft>
                <a:spcPts val="0"/>
              </a:spcAft>
              <a:buSzPts val="2240"/>
              <a:buNone/>
            </a:pPr>
            <a:r>
              <a:t/>
            </a:r>
            <a:endParaRPr sz="1400">
              <a:solidFill>
                <a:schemeClr val="dk1"/>
              </a:solidFill>
              <a:latin typeface="Times New Roman"/>
              <a:ea typeface="Times New Roman"/>
              <a:cs typeface="Times New Roman"/>
              <a:sym typeface="Times New Roman"/>
            </a:endParaRPr>
          </a:p>
          <a:p>
            <a:pPr indent="457200" lvl="0" marL="0" rtl="0" algn="just">
              <a:lnSpc>
                <a:spcPct val="150000"/>
              </a:lnSpc>
              <a:spcBef>
                <a:spcPts val="0"/>
              </a:spcBef>
              <a:spcAft>
                <a:spcPts val="0"/>
              </a:spcAft>
              <a:buSzPts val="2240"/>
              <a:buNone/>
            </a:pPr>
            <a:r>
              <a:rPr>
                <a:solidFill>
                  <a:schemeClr val="dk1"/>
                </a:solidFill>
                <a:latin typeface="Times New Roman"/>
                <a:ea typeface="Times New Roman"/>
                <a:cs typeface="Times New Roman"/>
                <a:sym typeface="Times New Roman"/>
              </a:rPr>
              <a:t>Бекорони дараҷаи маълумотнокиашон миёнаи касбӣ дар соли 2012-ум 9200 нафар ва дар соли 2020-ум 6300 нафарро ташкил мекунад, ки фарқияташон 2900 нафарро ташкил менамояд. Бекорони дараҷаи маълумотнокиашон ибтидои касбӣ, ки дар соли 2012-ум 8600 нафарро ташкил намуда, ин шумора дар соли 2020-ум 1700 нафар кам гаштааст ва 6900 нафарро ташкил намудааст. Шумораи бекороне, ки дараҷаи маълумотнокиашон миёнаи умумӣ аст, дар соли 2012-ум 33100 нафарро ташкил намудааст. Дар соли 2020-ум бошад, ин шумора ба 31800 нафар омада расида, 1300 нафар кам гардидааст.</a:t>
            </a:r>
            <a:r>
              <a:rPr b="1" sz="2400">
                <a:solidFill>
                  <a:schemeClr val="dk1"/>
                </a:solidFill>
                <a:latin typeface="Times New Roman"/>
                <a:ea typeface="Times New Roman"/>
                <a:cs typeface="Times New Roman"/>
                <a:sym typeface="Times New Roman"/>
              </a:rPr>
              <a:t> </a:t>
            </a:r>
            <a:endParaRPr sz="2400">
              <a:solidFill>
                <a:schemeClr val="dk1"/>
              </a:solidFill>
              <a:latin typeface="Times New Roman"/>
              <a:ea typeface="Times New Roman"/>
              <a:cs typeface="Times New Roman"/>
              <a:sym typeface="Times New Roman"/>
            </a:endParaRPr>
          </a:p>
          <a:p>
            <a:pPr indent="0" lvl="0" marL="0" rtl="0" algn="just">
              <a:lnSpc>
                <a:spcPct val="150000"/>
              </a:lnSpc>
              <a:spcBef>
                <a:spcPts val="1200"/>
              </a:spcBef>
              <a:spcAft>
                <a:spcPts val="0"/>
              </a:spcAft>
              <a:buSzPts val="100"/>
              <a:buNone/>
            </a:pPr>
            <a:r>
              <a:t/>
            </a:r>
            <a:endParaRPr sz="100">
              <a:solidFill>
                <a:schemeClr val="dk1"/>
              </a:solidFill>
              <a:latin typeface="Times New Roman"/>
              <a:ea typeface="Times New Roman"/>
              <a:cs typeface="Times New Roman"/>
              <a:sym typeface="Times New Roman"/>
            </a:endParaRPr>
          </a:p>
          <a:p>
            <a:pPr indent="-297600" lvl="0" marL="450000" rtl="0" algn="just">
              <a:lnSpc>
                <a:spcPct val="150000"/>
              </a:lnSpc>
              <a:spcBef>
                <a:spcPts val="200"/>
              </a:spcBef>
              <a:spcAft>
                <a:spcPts val="0"/>
              </a:spcAft>
              <a:buSzPts val="2400"/>
              <a:buNone/>
            </a:pPr>
            <a:r>
              <a:t/>
            </a:r>
            <a:endParaRPr sz="2400">
              <a:solidFill>
                <a:schemeClr val="dk1"/>
              </a:solidFill>
              <a:latin typeface="Times New Roman"/>
              <a:ea typeface="Times New Roman"/>
              <a:cs typeface="Times New Roman"/>
              <a:sym typeface="Times New Roman"/>
            </a:endParaRPr>
          </a:p>
        </p:txBody>
      </p:sp>
    </p:spTree>
  </p:cSld>
  <p:clrMapOvr>
    <a:masterClrMapping/>
  </p:clrMapOvr>
</p:sld>
</file>

<file path=ppt/slides/slide4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4" name="Shape 314"/>
        <p:cNvGrpSpPr/>
        <p:nvPr/>
      </p:nvGrpSpPr>
      <p:grpSpPr>
        <a:xfrm>
          <a:off x="0" y="0"/>
          <a:ext cx="0" cy="0"/>
          <a:chOff x="0" y="0"/>
          <a:chExt cx="0" cy="0"/>
        </a:xfrm>
      </p:grpSpPr>
      <p:sp>
        <p:nvSpPr>
          <p:cNvPr id="315" name="Google Shape;315;p57"/>
          <p:cNvSpPr txBox="1"/>
          <p:nvPr>
            <p:ph idx="1" type="body"/>
          </p:nvPr>
        </p:nvSpPr>
        <p:spPr>
          <a:xfrm>
            <a:off x="177843" y="131884"/>
            <a:ext cx="8884220" cy="6351763"/>
          </a:xfrm>
          <a:prstGeom prst="rect">
            <a:avLst/>
          </a:prstGeom>
          <a:noFill/>
          <a:ln>
            <a:noFill/>
          </a:ln>
        </p:spPr>
        <p:txBody>
          <a:bodyPr anchorCtr="0" anchor="t" bIns="45700" lIns="91425" spcFirstLastPara="1" rIns="91425" wrap="square" tIns="45700">
            <a:normAutofit/>
          </a:bodyPr>
          <a:lstStyle/>
          <a:p>
            <a:pPr indent="630555" lvl="0" marL="342900" rtl="0" algn="ctr">
              <a:lnSpc>
                <a:spcPct val="90000"/>
              </a:lnSpc>
              <a:spcBef>
                <a:spcPts val="0"/>
              </a:spcBef>
              <a:spcAft>
                <a:spcPts val="0"/>
              </a:spcAft>
              <a:buSzPts val="1960"/>
              <a:buNone/>
            </a:pPr>
            <a:r>
              <a:t/>
            </a:r>
            <a:endParaRPr b="1" sz="1050">
              <a:solidFill>
                <a:srgbClr val="FF0000"/>
              </a:solidFill>
              <a:latin typeface="Times New Roman"/>
              <a:ea typeface="Times New Roman"/>
              <a:cs typeface="Times New Roman"/>
              <a:sym typeface="Times New Roman"/>
            </a:endParaRPr>
          </a:p>
          <a:p>
            <a:pPr indent="-342900" lvl="0" marL="342900" rtl="0" algn="ctr">
              <a:lnSpc>
                <a:spcPct val="100000"/>
              </a:lnSpc>
              <a:spcBef>
                <a:spcPts val="0"/>
              </a:spcBef>
              <a:spcAft>
                <a:spcPts val="0"/>
              </a:spcAft>
              <a:buSzPts val="2240"/>
              <a:buNone/>
            </a:pPr>
            <a:r>
              <a:rPr b="1" sz="2400">
                <a:solidFill>
                  <a:srgbClr val="FF0000"/>
                </a:solidFill>
                <a:latin typeface="Times New Roman"/>
                <a:ea typeface="Times New Roman"/>
                <a:cs typeface="Times New Roman"/>
                <a:sym typeface="Times New Roman"/>
              </a:rPr>
              <a:t>Омилҳои асосии таъсиррасон ба рушди бозори меҳнат дар Ҷумҳурии Тоҷикистон</a:t>
            </a:r>
            <a:endParaRPr/>
          </a:p>
          <a:p>
            <a:pPr indent="0" lvl="0" marL="0" rtl="0" algn="just">
              <a:lnSpc>
                <a:spcPct val="150000"/>
              </a:lnSpc>
              <a:spcBef>
                <a:spcPts val="1200"/>
              </a:spcBef>
              <a:spcAft>
                <a:spcPts val="0"/>
              </a:spcAft>
              <a:buSzPts val="100"/>
              <a:buNone/>
            </a:pPr>
            <a:r>
              <a:t/>
            </a:r>
            <a:endParaRPr sz="100">
              <a:solidFill>
                <a:schemeClr val="dk1"/>
              </a:solidFill>
              <a:latin typeface="Times New Roman"/>
              <a:ea typeface="Times New Roman"/>
              <a:cs typeface="Times New Roman"/>
              <a:sym typeface="Times New Roman"/>
            </a:endParaRPr>
          </a:p>
          <a:p>
            <a:pPr indent="0" lvl="0" marL="0" rtl="0" algn="just">
              <a:lnSpc>
                <a:spcPct val="150000"/>
              </a:lnSpc>
              <a:spcBef>
                <a:spcPts val="200"/>
              </a:spcBef>
              <a:spcAft>
                <a:spcPts val="0"/>
              </a:spcAft>
              <a:buSzPts val="100"/>
              <a:buNone/>
            </a:pPr>
            <a:r>
              <a:t/>
            </a:r>
            <a:endParaRPr sz="100"/>
          </a:p>
          <a:p>
            <a:pPr indent="-323000" lvl="0" marL="450000" rtl="0" algn="just">
              <a:lnSpc>
                <a:spcPct val="150000"/>
              </a:lnSpc>
              <a:spcBef>
                <a:spcPts val="0"/>
              </a:spcBef>
              <a:spcAft>
                <a:spcPts val="0"/>
              </a:spcAft>
              <a:buSzPts val="2000"/>
              <a:buNone/>
            </a:pPr>
            <a:r>
              <a:t/>
            </a:r>
            <a:endParaRPr>
              <a:solidFill>
                <a:schemeClr val="dk1"/>
              </a:solidFill>
              <a:latin typeface="Times New Roman"/>
              <a:ea typeface="Times New Roman"/>
              <a:cs typeface="Times New Roman"/>
              <a:sym typeface="Times New Roman"/>
            </a:endParaRPr>
          </a:p>
          <a:p>
            <a:pPr indent="-323000" lvl="0" marL="450000" rtl="0" algn="just">
              <a:lnSpc>
                <a:spcPct val="150000"/>
              </a:lnSpc>
              <a:spcBef>
                <a:spcPts val="0"/>
              </a:spcBef>
              <a:spcAft>
                <a:spcPts val="0"/>
              </a:spcAft>
              <a:buSzPts val="2000"/>
              <a:buNone/>
            </a:pPr>
            <a:r>
              <a:t/>
            </a:r>
            <a:endParaRPr>
              <a:solidFill>
                <a:schemeClr val="dk1"/>
              </a:solidFill>
              <a:latin typeface="Times New Roman"/>
              <a:ea typeface="Times New Roman"/>
              <a:cs typeface="Times New Roman"/>
              <a:sym typeface="Times New Roman"/>
            </a:endParaRPr>
          </a:p>
          <a:p>
            <a:pPr indent="-450000" lvl="0" marL="450000" rtl="0" algn="just">
              <a:lnSpc>
                <a:spcPct val="150000"/>
              </a:lnSpc>
              <a:spcBef>
                <a:spcPts val="0"/>
              </a:spcBef>
              <a:spcAft>
                <a:spcPts val="0"/>
              </a:spcAft>
              <a:buSzPts val="2000"/>
              <a:buChar char=" "/>
            </a:pPr>
            <a:r>
              <a:rPr>
                <a:solidFill>
                  <a:schemeClr val="dk1"/>
                </a:solidFill>
                <a:latin typeface="Times New Roman"/>
                <a:ea typeface="Times New Roman"/>
                <a:cs typeface="Times New Roman"/>
                <a:sym typeface="Times New Roman"/>
              </a:rPr>
              <a:t>Шумораи бекорон вобаста ба дараҷаи маълумотнокӣ дар ВМКБ дар ҳама дараҷаҳои маълумотнокӣ дар соли 2012-ум 3800 нафар ва дар соли 2020-ум 4500 нафарро ташкил дода, 700 нафар зиёд гардидааст. Дар ВМКБ бекорони дорои маълумоти олӣ аз 200 нафари соли 2012-ум ба 300 нафари бекор дар соли 2020-ум омада расида, 100 нафар зиёд гардидааст.</a:t>
            </a:r>
            <a:endParaRPr sz="800">
              <a:solidFill>
                <a:schemeClr val="dk1"/>
              </a:solidFill>
              <a:latin typeface="Times New Roman"/>
              <a:ea typeface="Times New Roman"/>
              <a:cs typeface="Times New Roman"/>
              <a:sym typeface="Times New Roman"/>
            </a:endParaRPr>
          </a:p>
          <a:p>
            <a:pPr indent="-323000" lvl="0" marL="450000" rtl="0" algn="just">
              <a:lnSpc>
                <a:spcPct val="150000"/>
              </a:lnSpc>
              <a:spcBef>
                <a:spcPts val="0"/>
              </a:spcBef>
              <a:spcAft>
                <a:spcPts val="0"/>
              </a:spcAft>
              <a:buSzPts val="2000"/>
              <a:buNone/>
            </a:pPr>
            <a:r>
              <a:t/>
            </a:r>
            <a:endParaRPr>
              <a:solidFill>
                <a:schemeClr val="dk1"/>
              </a:solidFill>
              <a:latin typeface="Times New Roman"/>
              <a:ea typeface="Times New Roman"/>
              <a:cs typeface="Times New Roman"/>
              <a:sym typeface="Times New Roman"/>
            </a:endParaRPr>
          </a:p>
        </p:txBody>
      </p:sp>
    </p:spTree>
  </p:cSld>
  <p:clrMapOvr>
    <a:masterClrMapping/>
  </p:clrMapOvr>
</p:sld>
</file>

<file path=ppt/slides/slide4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9" name="Shape 319"/>
        <p:cNvGrpSpPr/>
        <p:nvPr/>
      </p:nvGrpSpPr>
      <p:grpSpPr>
        <a:xfrm>
          <a:off x="0" y="0"/>
          <a:ext cx="0" cy="0"/>
          <a:chOff x="0" y="0"/>
          <a:chExt cx="0" cy="0"/>
        </a:xfrm>
      </p:grpSpPr>
      <p:sp>
        <p:nvSpPr>
          <p:cNvPr id="320" name="Google Shape;320;p58"/>
          <p:cNvSpPr txBox="1"/>
          <p:nvPr>
            <p:ph idx="1" type="body"/>
          </p:nvPr>
        </p:nvSpPr>
        <p:spPr>
          <a:xfrm>
            <a:off x="98712" y="158261"/>
            <a:ext cx="8884220" cy="6629401"/>
          </a:xfrm>
          <a:prstGeom prst="rect">
            <a:avLst/>
          </a:prstGeom>
          <a:noFill/>
          <a:ln>
            <a:noFill/>
          </a:ln>
        </p:spPr>
        <p:txBody>
          <a:bodyPr anchorCtr="0" anchor="t" bIns="45700" lIns="91425" spcFirstLastPara="1" rIns="91425" wrap="square" tIns="45700">
            <a:normAutofit/>
          </a:bodyPr>
          <a:lstStyle/>
          <a:p>
            <a:pPr indent="630555" lvl="0" marL="342900" rtl="0" algn="ctr">
              <a:lnSpc>
                <a:spcPct val="90000"/>
              </a:lnSpc>
              <a:spcBef>
                <a:spcPts val="0"/>
              </a:spcBef>
              <a:spcAft>
                <a:spcPts val="0"/>
              </a:spcAft>
              <a:buSzPts val="1960"/>
              <a:buNone/>
            </a:pPr>
            <a:r>
              <a:t/>
            </a:r>
            <a:endParaRPr b="1" sz="400">
              <a:solidFill>
                <a:srgbClr val="FF0000"/>
              </a:solidFill>
              <a:latin typeface="Times New Roman"/>
              <a:ea typeface="Times New Roman"/>
              <a:cs typeface="Times New Roman"/>
              <a:sym typeface="Times New Roman"/>
            </a:endParaRPr>
          </a:p>
          <a:p>
            <a:pPr indent="-342900" lvl="0" marL="342900" rtl="0" algn="ctr">
              <a:lnSpc>
                <a:spcPct val="100000"/>
              </a:lnSpc>
              <a:spcBef>
                <a:spcPts val="0"/>
              </a:spcBef>
              <a:spcAft>
                <a:spcPts val="0"/>
              </a:spcAft>
              <a:buSzPts val="2240"/>
              <a:buNone/>
            </a:pPr>
            <a:r>
              <a:rPr b="1" sz="2400">
                <a:solidFill>
                  <a:srgbClr val="FF0000"/>
                </a:solidFill>
                <a:latin typeface="Times New Roman"/>
                <a:ea typeface="Times New Roman"/>
                <a:cs typeface="Times New Roman"/>
                <a:sym typeface="Times New Roman"/>
              </a:rPr>
              <a:t>Омилҳои асосии таъсиррасон ба рушди бозори меҳнат дар Ҷумҳурии Тоҷикистон</a:t>
            </a:r>
            <a:endParaRPr/>
          </a:p>
          <a:p>
            <a:pPr indent="0" lvl="0" marL="0" rtl="0" algn="just">
              <a:lnSpc>
                <a:spcPct val="150000"/>
              </a:lnSpc>
              <a:spcBef>
                <a:spcPts val="1200"/>
              </a:spcBef>
              <a:spcAft>
                <a:spcPts val="0"/>
              </a:spcAft>
              <a:buSzPts val="100"/>
              <a:buNone/>
            </a:pPr>
            <a:r>
              <a:t/>
            </a:r>
            <a:endParaRPr sz="100">
              <a:solidFill>
                <a:schemeClr val="dk1"/>
              </a:solidFill>
              <a:latin typeface="Times New Roman"/>
              <a:ea typeface="Times New Roman"/>
              <a:cs typeface="Times New Roman"/>
              <a:sym typeface="Times New Roman"/>
            </a:endParaRPr>
          </a:p>
          <a:p>
            <a:pPr indent="-272200" lvl="0" marL="450000" rtl="0" algn="just">
              <a:lnSpc>
                <a:spcPct val="150000"/>
              </a:lnSpc>
              <a:spcBef>
                <a:spcPts val="200"/>
              </a:spcBef>
              <a:spcAft>
                <a:spcPts val="0"/>
              </a:spcAft>
              <a:buSzPts val="2800"/>
              <a:buNone/>
            </a:pPr>
            <a:r>
              <a:t/>
            </a:r>
            <a:endParaRPr sz="2800">
              <a:solidFill>
                <a:schemeClr val="dk1"/>
              </a:solidFill>
              <a:latin typeface="Times New Roman"/>
              <a:ea typeface="Times New Roman"/>
              <a:cs typeface="Times New Roman"/>
              <a:sym typeface="Times New Roman"/>
            </a:endParaRPr>
          </a:p>
          <a:p>
            <a:pPr indent="457200" lvl="0" marL="0" rtl="0" algn="just">
              <a:lnSpc>
                <a:spcPct val="150000"/>
              </a:lnSpc>
              <a:spcBef>
                <a:spcPts val="0"/>
              </a:spcBef>
              <a:spcAft>
                <a:spcPts val="0"/>
              </a:spcAft>
              <a:buSzPts val="2000"/>
              <a:buNone/>
            </a:pPr>
            <a:r>
              <a:rPr>
                <a:solidFill>
                  <a:schemeClr val="dk1"/>
                </a:solidFill>
                <a:latin typeface="Times New Roman"/>
                <a:ea typeface="Times New Roman"/>
                <a:cs typeface="Times New Roman"/>
                <a:sym typeface="Times New Roman"/>
              </a:rPr>
              <a:t>Дар вилояти Хатлон сатҳи бекорони маълумотдор дар маҷмӯъ дар соли 2012-ум 22900 нафарро ташкил намудааст ва дар соли 2020-ум бошад, ин шумора ба 14600 нафар бекори маълумотдор омада расидааст, ки нисбати соли 2012-ум 8300 нафар камтар аст. Бекорони маълумоти олидор дар соли 2012-ум 1600 нафарро ташкил менамояд ва ин нишондиҳанда дар соли 2020-ум 900 нафар кам гардида, 700 нафари бекорро ташкил намудааст.</a:t>
            </a:r>
            <a:endParaRPr/>
          </a:p>
        </p:txBody>
      </p:sp>
    </p:spTree>
  </p:cSld>
  <p:clrMapOvr>
    <a:masterClrMapping/>
  </p:clrMapOvr>
</p:sld>
</file>

<file path=ppt/slides/slide4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4" name="Shape 324"/>
        <p:cNvGrpSpPr/>
        <p:nvPr/>
      </p:nvGrpSpPr>
      <p:grpSpPr>
        <a:xfrm>
          <a:off x="0" y="0"/>
          <a:ext cx="0" cy="0"/>
          <a:chOff x="0" y="0"/>
          <a:chExt cx="0" cy="0"/>
        </a:xfrm>
      </p:grpSpPr>
      <p:sp>
        <p:nvSpPr>
          <p:cNvPr id="325" name="Google Shape;325;p59"/>
          <p:cNvSpPr txBox="1"/>
          <p:nvPr>
            <p:ph idx="1" type="body"/>
          </p:nvPr>
        </p:nvSpPr>
        <p:spPr>
          <a:xfrm>
            <a:off x="107504" y="246184"/>
            <a:ext cx="8884220" cy="6351763"/>
          </a:xfrm>
          <a:prstGeom prst="rect">
            <a:avLst/>
          </a:prstGeom>
          <a:noFill/>
          <a:ln>
            <a:noFill/>
          </a:ln>
        </p:spPr>
        <p:txBody>
          <a:bodyPr anchorCtr="0" anchor="t" bIns="45700" lIns="91425" spcFirstLastPara="1" rIns="91425" wrap="square" tIns="45700">
            <a:normAutofit/>
          </a:bodyPr>
          <a:lstStyle/>
          <a:p>
            <a:pPr indent="630555" lvl="0" marL="342900" rtl="0" algn="ctr">
              <a:lnSpc>
                <a:spcPct val="90000"/>
              </a:lnSpc>
              <a:spcBef>
                <a:spcPts val="0"/>
              </a:spcBef>
              <a:spcAft>
                <a:spcPts val="0"/>
              </a:spcAft>
              <a:buSzPts val="1960"/>
              <a:buNone/>
            </a:pPr>
            <a:r>
              <a:t/>
            </a:r>
            <a:endParaRPr b="1" sz="400">
              <a:solidFill>
                <a:srgbClr val="FF0000"/>
              </a:solidFill>
              <a:latin typeface="Times New Roman"/>
              <a:ea typeface="Times New Roman"/>
              <a:cs typeface="Times New Roman"/>
              <a:sym typeface="Times New Roman"/>
            </a:endParaRPr>
          </a:p>
          <a:p>
            <a:pPr indent="-342900" lvl="0" marL="342900" rtl="0" algn="ctr">
              <a:lnSpc>
                <a:spcPct val="100000"/>
              </a:lnSpc>
              <a:spcBef>
                <a:spcPts val="0"/>
              </a:spcBef>
              <a:spcAft>
                <a:spcPts val="0"/>
              </a:spcAft>
              <a:buSzPts val="2240"/>
              <a:buNone/>
            </a:pPr>
            <a:r>
              <a:rPr b="1" sz="2400">
                <a:solidFill>
                  <a:srgbClr val="FF0000"/>
                </a:solidFill>
                <a:latin typeface="Times New Roman"/>
                <a:ea typeface="Times New Roman"/>
                <a:cs typeface="Times New Roman"/>
                <a:sym typeface="Times New Roman"/>
              </a:rPr>
              <a:t>Омилҳои асосии таъсиррасон ба рушди бозори меҳнат дар Ҷумҳурии Тоҷикистон</a:t>
            </a:r>
            <a:endParaRPr/>
          </a:p>
          <a:p>
            <a:pPr indent="0" lvl="0" marL="0" rtl="0" algn="just">
              <a:lnSpc>
                <a:spcPct val="150000"/>
              </a:lnSpc>
              <a:spcBef>
                <a:spcPts val="0"/>
              </a:spcBef>
              <a:spcAft>
                <a:spcPts val="0"/>
              </a:spcAft>
              <a:buSzPts val="2000"/>
              <a:buNone/>
            </a:pPr>
            <a:r>
              <a:t/>
            </a:r>
            <a:endParaRPr/>
          </a:p>
          <a:p>
            <a:pPr indent="0" lvl="0" marL="0" rtl="0" algn="just">
              <a:lnSpc>
                <a:spcPct val="150000"/>
              </a:lnSpc>
              <a:spcBef>
                <a:spcPts val="0"/>
              </a:spcBef>
              <a:spcAft>
                <a:spcPts val="0"/>
              </a:spcAft>
              <a:buSzPts val="2000"/>
              <a:buNone/>
            </a:pPr>
            <a:r>
              <a:t/>
            </a:r>
            <a:endParaRPr/>
          </a:p>
          <a:p>
            <a:pPr indent="457200" lvl="0" marL="0" rtl="0" algn="just">
              <a:lnSpc>
                <a:spcPct val="150000"/>
              </a:lnSpc>
              <a:spcBef>
                <a:spcPts val="0"/>
              </a:spcBef>
              <a:spcAft>
                <a:spcPts val="0"/>
              </a:spcAft>
              <a:buSzPts val="2000"/>
              <a:buNone/>
            </a:pPr>
            <a:r>
              <a:rPr>
                <a:solidFill>
                  <a:schemeClr val="dk1"/>
                </a:solidFill>
                <a:latin typeface="Times New Roman"/>
                <a:ea typeface="Times New Roman"/>
                <a:cs typeface="Times New Roman"/>
                <a:sym typeface="Times New Roman"/>
              </a:rPr>
              <a:t>Дар вилояти Суғд шумораи бекорон аз рӯйи дараҷаи маълумотнокӣ дар соли 2012-ум 12700 нафарро ташкил намудааст ва дар соли 2020-ум ин шумора 3800 нафар кам гардида, 8900 нафарро ташкил намудааст ва минтақае дониста мешавад, ки шумораи бекорони дорои маълумоти олӣ, аз 800 нафари соли 2012-ум ба 1300 нафари соли 2020-ум омада расида, 500 нафар зиёд гардидааст.</a:t>
            </a:r>
            <a:endParaRPr/>
          </a:p>
        </p:txBody>
      </p:sp>
    </p:spTree>
  </p:cSld>
  <p:clrMapOvr>
    <a:masterClrMapping/>
  </p:clrMapOvr>
</p:sld>
</file>

<file path=ppt/slides/slide4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9" name="Shape 329"/>
        <p:cNvGrpSpPr/>
        <p:nvPr/>
      </p:nvGrpSpPr>
      <p:grpSpPr>
        <a:xfrm>
          <a:off x="0" y="0"/>
          <a:ext cx="0" cy="0"/>
          <a:chOff x="0" y="0"/>
          <a:chExt cx="0" cy="0"/>
        </a:xfrm>
      </p:grpSpPr>
      <p:sp>
        <p:nvSpPr>
          <p:cNvPr id="330" name="Google Shape;330;p60"/>
          <p:cNvSpPr txBox="1"/>
          <p:nvPr>
            <p:ph idx="1" type="body"/>
          </p:nvPr>
        </p:nvSpPr>
        <p:spPr>
          <a:xfrm>
            <a:off x="151466" y="158261"/>
            <a:ext cx="8884220" cy="6351763"/>
          </a:xfrm>
          <a:prstGeom prst="rect">
            <a:avLst/>
          </a:prstGeom>
          <a:noFill/>
          <a:ln>
            <a:noFill/>
          </a:ln>
        </p:spPr>
        <p:txBody>
          <a:bodyPr anchorCtr="0" anchor="t" bIns="45700" lIns="91425" spcFirstLastPara="1" rIns="91425" wrap="square" tIns="45700">
            <a:normAutofit/>
          </a:bodyPr>
          <a:lstStyle/>
          <a:p>
            <a:pPr indent="630555" lvl="0" marL="342900" rtl="0" algn="ctr">
              <a:lnSpc>
                <a:spcPct val="90000"/>
              </a:lnSpc>
              <a:spcBef>
                <a:spcPts val="0"/>
              </a:spcBef>
              <a:spcAft>
                <a:spcPts val="0"/>
              </a:spcAft>
              <a:buSzPts val="1960"/>
              <a:buNone/>
            </a:pPr>
            <a:r>
              <a:t/>
            </a:r>
            <a:endParaRPr b="1" sz="400">
              <a:solidFill>
                <a:srgbClr val="FF0000"/>
              </a:solidFill>
              <a:latin typeface="Times New Roman"/>
              <a:ea typeface="Times New Roman"/>
              <a:cs typeface="Times New Roman"/>
              <a:sym typeface="Times New Roman"/>
            </a:endParaRPr>
          </a:p>
          <a:p>
            <a:pPr indent="-342900" lvl="0" marL="342900" rtl="0" algn="ctr">
              <a:lnSpc>
                <a:spcPct val="100000"/>
              </a:lnSpc>
              <a:spcBef>
                <a:spcPts val="0"/>
              </a:spcBef>
              <a:spcAft>
                <a:spcPts val="0"/>
              </a:spcAft>
              <a:buSzPts val="2240"/>
              <a:buNone/>
            </a:pPr>
            <a:r>
              <a:rPr b="1" sz="2400">
                <a:solidFill>
                  <a:srgbClr val="FF0000"/>
                </a:solidFill>
                <a:latin typeface="Times New Roman"/>
                <a:ea typeface="Times New Roman"/>
                <a:cs typeface="Times New Roman"/>
                <a:sym typeface="Times New Roman"/>
              </a:rPr>
              <a:t>Омилҳои асосии таъсиррасон ба рушди бозори меҳнат дар Ҷумҳурии Тоҷикистон</a:t>
            </a:r>
            <a:endParaRPr/>
          </a:p>
          <a:p>
            <a:pPr indent="-342900" lvl="0" marL="342900" rtl="0" algn="ctr">
              <a:lnSpc>
                <a:spcPct val="100000"/>
              </a:lnSpc>
              <a:spcBef>
                <a:spcPts val="0"/>
              </a:spcBef>
              <a:spcAft>
                <a:spcPts val="0"/>
              </a:spcAft>
              <a:buSzPts val="2240"/>
              <a:buNone/>
            </a:pPr>
            <a:r>
              <a:t/>
            </a:r>
            <a:endParaRPr b="1">
              <a:solidFill>
                <a:schemeClr val="dk1"/>
              </a:solidFill>
              <a:latin typeface="Times New Roman"/>
              <a:ea typeface="Times New Roman"/>
              <a:cs typeface="Times New Roman"/>
              <a:sym typeface="Times New Roman"/>
            </a:endParaRPr>
          </a:p>
          <a:p>
            <a:pPr indent="-450000" lvl="0" marL="450000" rtl="0" algn="just">
              <a:lnSpc>
                <a:spcPct val="150000"/>
              </a:lnSpc>
              <a:spcBef>
                <a:spcPts val="0"/>
              </a:spcBef>
              <a:spcAft>
                <a:spcPts val="0"/>
              </a:spcAft>
              <a:buSzPts val="2000"/>
              <a:buChar char=" "/>
            </a:pPr>
            <a:r>
              <a:rPr>
                <a:solidFill>
                  <a:schemeClr val="dk1"/>
                </a:solidFill>
                <a:latin typeface="Times New Roman"/>
                <a:ea typeface="Times New Roman"/>
                <a:cs typeface="Times New Roman"/>
                <a:sym typeface="Times New Roman"/>
              </a:rPr>
              <a:t>Аз рӯйи таҳлилҳои гузаронидашуда, қисми зиёди кормандони дар шароитҳои номусоиди меҳнатӣ фаъолияткунанда, дар соҳаи саноат, кишоварзӣ, сохтмон ва нақлиёт дида мешавад, ки ин аз як тараф сабабҳои хоси худро дорад ва аз тарафи дигар дар ҳолати надоштани маълумоти касбии тахассусӣ шахси бекор маҷбур мешавад, ки дар ин соҳаҳо бе маълумоти зарурӣ фаъолият намоянд. Ин гуфтаҳо аз он шаҳодат медиҳанд, ки маълумотнокии аҳолӣ инсонҳоро аз фаъолияти ба саломатӣ зараровар эмин нигоҳ дошта, фаъолиятнамоии онро аз сатҳи поёнӣ, яъне корҳои вазнин ба сатҳи боло, бо маълумоти касбӣ-тахассусӣ фаъолият карданро кафолат медиҳад.</a:t>
            </a:r>
            <a:endParaRPr/>
          </a:p>
        </p:txBody>
      </p:sp>
    </p:spTree>
  </p:cSld>
  <p:clrMapOvr>
    <a:masterClrMapping/>
  </p:clrMapOvr>
</p:sld>
</file>

<file path=ppt/slides/slide4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4" name="Shape 334"/>
        <p:cNvGrpSpPr/>
        <p:nvPr/>
      </p:nvGrpSpPr>
      <p:grpSpPr>
        <a:xfrm>
          <a:off x="0" y="0"/>
          <a:ext cx="0" cy="0"/>
          <a:chOff x="0" y="0"/>
          <a:chExt cx="0" cy="0"/>
        </a:xfrm>
      </p:grpSpPr>
      <p:sp>
        <p:nvSpPr>
          <p:cNvPr id="335" name="Google Shape;335;p61"/>
          <p:cNvSpPr txBox="1"/>
          <p:nvPr>
            <p:ph idx="1" type="body"/>
          </p:nvPr>
        </p:nvSpPr>
        <p:spPr>
          <a:xfrm>
            <a:off x="151466" y="158261"/>
            <a:ext cx="8884220" cy="6351763"/>
          </a:xfrm>
          <a:prstGeom prst="rect">
            <a:avLst/>
          </a:prstGeom>
          <a:noFill/>
          <a:ln>
            <a:noFill/>
          </a:ln>
        </p:spPr>
        <p:txBody>
          <a:bodyPr anchorCtr="0" anchor="t" bIns="45700" lIns="91425" spcFirstLastPara="1" rIns="91425" wrap="square" tIns="45700">
            <a:normAutofit/>
          </a:bodyPr>
          <a:lstStyle/>
          <a:p>
            <a:pPr indent="630555" lvl="0" marL="342900" rtl="0" algn="ctr">
              <a:lnSpc>
                <a:spcPct val="90000"/>
              </a:lnSpc>
              <a:spcBef>
                <a:spcPts val="0"/>
              </a:spcBef>
              <a:spcAft>
                <a:spcPts val="0"/>
              </a:spcAft>
              <a:buSzPts val="1960"/>
              <a:buNone/>
            </a:pPr>
            <a:r>
              <a:t/>
            </a:r>
            <a:endParaRPr b="1" sz="400">
              <a:solidFill>
                <a:srgbClr val="FF0000"/>
              </a:solidFill>
              <a:latin typeface="Times New Roman"/>
              <a:ea typeface="Times New Roman"/>
              <a:cs typeface="Times New Roman"/>
              <a:sym typeface="Times New Roman"/>
            </a:endParaRPr>
          </a:p>
          <a:p>
            <a:pPr indent="-342900" lvl="0" marL="342900" rtl="0" algn="ctr">
              <a:lnSpc>
                <a:spcPct val="100000"/>
              </a:lnSpc>
              <a:spcBef>
                <a:spcPts val="0"/>
              </a:spcBef>
              <a:spcAft>
                <a:spcPts val="0"/>
              </a:spcAft>
              <a:buSzPts val="2240"/>
              <a:buNone/>
            </a:pPr>
            <a:r>
              <a:rPr b="1" sz="2400">
                <a:solidFill>
                  <a:srgbClr val="FF0000"/>
                </a:solidFill>
                <a:latin typeface="Times New Roman"/>
                <a:ea typeface="Times New Roman"/>
                <a:cs typeface="Times New Roman"/>
                <a:sym typeface="Times New Roman"/>
              </a:rPr>
              <a:t>Тамоюл ва хусусиятҳои асосии бозори меҳнати Ҷумҳурии Тоҷикистон дар шароити имрӯзаи иқтисодиёт</a:t>
            </a:r>
            <a:endParaRPr/>
          </a:p>
          <a:p>
            <a:pPr indent="457200" lvl="0" marL="0" rtl="0" algn="just">
              <a:lnSpc>
                <a:spcPct val="150000"/>
              </a:lnSpc>
              <a:spcBef>
                <a:spcPts val="0"/>
              </a:spcBef>
              <a:spcAft>
                <a:spcPts val="0"/>
              </a:spcAft>
              <a:buSzPts val="2240"/>
              <a:buNone/>
            </a:pPr>
            <a:r>
              <a:t/>
            </a:r>
            <a:endParaRPr sz="800">
              <a:solidFill>
                <a:schemeClr val="dk1"/>
              </a:solidFill>
              <a:latin typeface="Times New Roman"/>
              <a:ea typeface="Times New Roman"/>
              <a:cs typeface="Times New Roman"/>
              <a:sym typeface="Times New Roman"/>
            </a:endParaRPr>
          </a:p>
          <a:p>
            <a:pPr indent="457200" lvl="0" marL="0" rtl="0" algn="just">
              <a:lnSpc>
                <a:spcPct val="150000"/>
              </a:lnSpc>
              <a:spcBef>
                <a:spcPts val="0"/>
              </a:spcBef>
              <a:spcAft>
                <a:spcPts val="0"/>
              </a:spcAft>
              <a:buSzPts val="2240"/>
              <a:buNone/>
            </a:pPr>
            <a:r>
              <a:rPr>
                <a:solidFill>
                  <a:schemeClr val="dk1"/>
                </a:solidFill>
                <a:latin typeface="Times New Roman"/>
                <a:ea typeface="Times New Roman"/>
                <a:cs typeface="Times New Roman"/>
                <a:sym typeface="Times New Roman"/>
              </a:rPr>
              <a:t>Бозори меҳнат яке аз унсурҳои асосии иқтисодиёт ба шумор меравад, ки фаъолияти самараноки он барои таъмини рушди устувори иҷтимоию иқтисодии кишвар нақши калидӣ мебозад. Дар Ҷумҳурии Тоҷикистон, бо дарназардошти хусусиятҳои демографӣ, иқтисодӣ ва иҷтимоӣ, бозори меҳнат дорои тамоюлҳо ва хусусиятҳои хоси худ мебошад. Дар шароити имрӯзаи иқтисодӣ, ки ҳам аз омилҳои дохилӣ ва ҳам беруна таъсир мегирад, таҳлили вазъи бозори меҳнат аҳамияти махсус дорад.</a:t>
            </a:r>
            <a:endParaRPr b="1">
              <a:solidFill>
                <a:schemeClr val="dk1"/>
              </a:solidFill>
              <a:latin typeface="Times New Roman"/>
              <a:ea typeface="Times New Roman"/>
              <a:cs typeface="Times New Roman"/>
              <a:sym typeface="Times New Roman"/>
            </a:endParaRPr>
          </a:p>
        </p:txBody>
      </p:sp>
    </p:spTree>
  </p:cSld>
  <p:clrMapOvr>
    <a:masterClrMapping/>
  </p:clrMapOvr>
</p:sld>
</file>

<file path=ppt/slides/slide4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9" name="Shape 339"/>
        <p:cNvGrpSpPr/>
        <p:nvPr/>
      </p:nvGrpSpPr>
      <p:grpSpPr>
        <a:xfrm>
          <a:off x="0" y="0"/>
          <a:ext cx="0" cy="0"/>
          <a:chOff x="0" y="0"/>
          <a:chExt cx="0" cy="0"/>
        </a:xfrm>
      </p:grpSpPr>
      <p:sp>
        <p:nvSpPr>
          <p:cNvPr id="340" name="Google Shape;340;p62"/>
          <p:cNvSpPr txBox="1"/>
          <p:nvPr>
            <p:ph idx="1" type="body"/>
          </p:nvPr>
        </p:nvSpPr>
        <p:spPr>
          <a:xfrm>
            <a:off x="151466" y="158261"/>
            <a:ext cx="8884220" cy="6351763"/>
          </a:xfrm>
          <a:prstGeom prst="rect">
            <a:avLst/>
          </a:prstGeom>
          <a:noFill/>
          <a:ln>
            <a:noFill/>
          </a:ln>
        </p:spPr>
        <p:txBody>
          <a:bodyPr anchorCtr="0" anchor="t" bIns="45700" lIns="91425" spcFirstLastPara="1" rIns="91425" wrap="square" tIns="45700">
            <a:normAutofit/>
          </a:bodyPr>
          <a:lstStyle/>
          <a:p>
            <a:pPr indent="630555" lvl="0" marL="342900" rtl="0" algn="ctr">
              <a:lnSpc>
                <a:spcPct val="90000"/>
              </a:lnSpc>
              <a:spcBef>
                <a:spcPts val="0"/>
              </a:spcBef>
              <a:spcAft>
                <a:spcPts val="0"/>
              </a:spcAft>
              <a:buSzPts val="1960"/>
              <a:buNone/>
            </a:pPr>
            <a:r>
              <a:t/>
            </a:r>
            <a:endParaRPr b="1" sz="400">
              <a:solidFill>
                <a:srgbClr val="FF0000"/>
              </a:solidFill>
              <a:latin typeface="Times New Roman"/>
              <a:ea typeface="Times New Roman"/>
              <a:cs typeface="Times New Roman"/>
              <a:sym typeface="Times New Roman"/>
            </a:endParaRPr>
          </a:p>
          <a:p>
            <a:pPr indent="-342900" lvl="0" marL="342900" rtl="0" algn="ctr">
              <a:lnSpc>
                <a:spcPct val="100000"/>
              </a:lnSpc>
              <a:spcBef>
                <a:spcPts val="0"/>
              </a:spcBef>
              <a:spcAft>
                <a:spcPts val="0"/>
              </a:spcAft>
              <a:buSzPts val="2240"/>
              <a:buNone/>
            </a:pPr>
            <a:r>
              <a:rPr b="1" sz="2400">
                <a:solidFill>
                  <a:srgbClr val="FF0000"/>
                </a:solidFill>
                <a:latin typeface="Times New Roman"/>
                <a:ea typeface="Times New Roman"/>
                <a:cs typeface="Times New Roman"/>
                <a:sym typeface="Times New Roman"/>
              </a:rPr>
              <a:t>Тамоюл ва хусусиятҳои асосии бозори меҳнати Ҷумҳурии Тоҷикистон дар шароити имрӯзаи иқтисодиёт</a:t>
            </a:r>
            <a:endParaRPr/>
          </a:p>
          <a:p>
            <a:pPr indent="457200" lvl="0" marL="0" rtl="0" algn="just">
              <a:lnSpc>
                <a:spcPct val="150000"/>
              </a:lnSpc>
              <a:spcBef>
                <a:spcPts val="0"/>
              </a:spcBef>
              <a:spcAft>
                <a:spcPts val="0"/>
              </a:spcAft>
              <a:buSzPts val="2240"/>
              <a:buNone/>
            </a:pPr>
            <a:r>
              <a:t/>
            </a:r>
            <a:endParaRPr sz="800">
              <a:solidFill>
                <a:schemeClr val="dk1"/>
              </a:solidFill>
              <a:latin typeface="Times New Roman"/>
              <a:ea typeface="Times New Roman"/>
              <a:cs typeface="Times New Roman"/>
              <a:sym typeface="Times New Roman"/>
            </a:endParaRPr>
          </a:p>
          <a:p>
            <a:pPr indent="-450000" lvl="0" marL="450000" rtl="0" algn="just">
              <a:lnSpc>
                <a:spcPct val="150000"/>
              </a:lnSpc>
              <a:spcBef>
                <a:spcPts val="0"/>
              </a:spcBef>
              <a:spcAft>
                <a:spcPts val="0"/>
              </a:spcAft>
              <a:buSzPts val="2000"/>
              <a:buChar char=" "/>
            </a:pPr>
            <a:r>
              <a:rPr>
                <a:solidFill>
                  <a:schemeClr val="dk1"/>
                </a:solidFill>
                <a:latin typeface="Times New Roman"/>
                <a:ea typeface="Times New Roman"/>
                <a:cs typeface="Times New Roman"/>
                <a:sym typeface="Times New Roman"/>
              </a:rPr>
              <a:t>Яке аз хусусиятҳои аслии Тоҷикистон – ин афзоиши босуръати аҳолӣ, махсусан аҳолии ҷавон мебошад. Соли 2025 шумораи аҳолӣ аз 10,5 миллион нафар гузашта, зиёда аз 60% аҳолӣ қобили меҳнат ба ҳисоб меравад. Ин омил, аз як ҷониб, имконият барои рушди истеҳсолот ва хизматрасонӣ аст, аммо аз ҷониби дигар – фишори зиёд ба бозори меҳнат меорад.</a:t>
            </a:r>
            <a:endParaRPr>
              <a:solidFill>
                <a:schemeClr val="dk1"/>
              </a:solidFill>
              <a:latin typeface="Times New Roman"/>
              <a:ea typeface="Times New Roman"/>
              <a:cs typeface="Times New Roman"/>
              <a:sym typeface="Times New Roman"/>
            </a:endParaRPr>
          </a:p>
          <a:p>
            <a:pPr indent="-450000" lvl="0" marL="450000" rtl="0" algn="just">
              <a:lnSpc>
                <a:spcPct val="150000"/>
              </a:lnSpc>
              <a:spcBef>
                <a:spcPts val="0"/>
              </a:spcBef>
              <a:spcAft>
                <a:spcPts val="0"/>
              </a:spcAft>
              <a:buSzPts val="2000"/>
              <a:buChar char=" "/>
            </a:pPr>
            <a:r>
              <a:rPr>
                <a:solidFill>
                  <a:schemeClr val="dk1"/>
                </a:solidFill>
                <a:latin typeface="Times New Roman"/>
                <a:ea typeface="Times New Roman"/>
                <a:cs typeface="Times New Roman"/>
                <a:sym typeface="Times New Roman"/>
              </a:rPr>
              <a:t>Муҳоҷирати меҳнатӣ яке аз унсурҳои асосии бозори меҳнати Тоҷикистон ба ҳисоб меравад. Солона зиёда аз 800 ҳазор нафар шаҳрвандон барои кор ба хориҷи кишвар, асосан ба Федератсияи Русия мераванд. Сабабҳои асосии муҳоҷират инҳоянд:</a:t>
            </a:r>
            <a:endParaRPr b="1">
              <a:solidFill>
                <a:schemeClr val="dk1"/>
              </a:solidFill>
              <a:latin typeface="Times New Roman"/>
              <a:ea typeface="Times New Roman"/>
              <a:cs typeface="Times New Roman"/>
              <a:sym typeface="Times New Roman"/>
            </a:endParaRPr>
          </a:p>
        </p:txBody>
      </p:sp>
    </p:spTree>
  </p:cSld>
  <p:clrMapOvr>
    <a:masterClrMapping/>
  </p:clrMapOvr>
</p:sld>
</file>

<file path=ppt/slides/slide4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4" name="Shape 344"/>
        <p:cNvGrpSpPr/>
        <p:nvPr/>
      </p:nvGrpSpPr>
      <p:grpSpPr>
        <a:xfrm>
          <a:off x="0" y="0"/>
          <a:ext cx="0" cy="0"/>
          <a:chOff x="0" y="0"/>
          <a:chExt cx="0" cy="0"/>
        </a:xfrm>
      </p:grpSpPr>
      <p:sp>
        <p:nvSpPr>
          <p:cNvPr id="345" name="Google Shape;345;p63"/>
          <p:cNvSpPr txBox="1"/>
          <p:nvPr>
            <p:ph idx="1" type="body"/>
          </p:nvPr>
        </p:nvSpPr>
        <p:spPr>
          <a:xfrm>
            <a:off x="151466" y="158261"/>
            <a:ext cx="8884220" cy="6351763"/>
          </a:xfrm>
          <a:prstGeom prst="rect">
            <a:avLst/>
          </a:prstGeom>
          <a:noFill/>
          <a:ln>
            <a:noFill/>
          </a:ln>
        </p:spPr>
        <p:txBody>
          <a:bodyPr anchorCtr="0" anchor="t" bIns="45700" lIns="91425" spcFirstLastPara="1" rIns="91425" wrap="square" tIns="45700">
            <a:normAutofit/>
          </a:bodyPr>
          <a:lstStyle/>
          <a:p>
            <a:pPr indent="630555" lvl="0" marL="342900" rtl="0" algn="ctr">
              <a:lnSpc>
                <a:spcPct val="90000"/>
              </a:lnSpc>
              <a:spcBef>
                <a:spcPts val="0"/>
              </a:spcBef>
              <a:spcAft>
                <a:spcPts val="0"/>
              </a:spcAft>
              <a:buSzPts val="1960"/>
              <a:buNone/>
            </a:pPr>
            <a:r>
              <a:t/>
            </a:r>
            <a:endParaRPr b="1" sz="400">
              <a:solidFill>
                <a:srgbClr val="FF0000"/>
              </a:solidFill>
              <a:latin typeface="Times New Roman"/>
              <a:ea typeface="Times New Roman"/>
              <a:cs typeface="Times New Roman"/>
              <a:sym typeface="Times New Roman"/>
            </a:endParaRPr>
          </a:p>
          <a:p>
            <a:pPr indent="-342900" lvl="0" marL="342900" rtl="0" algn="ctr">
              <a:lnSpc>
                <a:spcPct val="100000"/>
              </a:lnSpc>
              <a:spcBef>
                <a:spcPts val="0"/>
              </a:spcBef>
              <a:spcAft>
                <a:spcPts val="0"/>
              </a:spcAft>
              <a:buSzPts val="2240"/>
              <a:buNone/>
            </a:pPr>
            <a:r>
              <a:rPr b="1" sz="2400">
                <a:solidFill>
                  <a:srgbClr val="FF0000"/>
                </a:solidFill>
                <a:latin typeface="Times New Roman"/>
                <a:ea typeface="Times New Roman"/>
                <a:cs typeface="Times New Roman"/>
                <a:sym typeface="Times New Roman"/>
              </a:rPr>
              <a:t>Тамоюл ва хусусиятҳои асосии бозори меҳнати Ҷумҳурии Тоҷикистон дар шароити имрӯзаи иқтисодиёт</a:t>
            </a:r>
            <a:endParaRPr/>
          </a:p>
          <a:p>
            <a:pPr indent="-342900" lvl="0" marL="342900" rtl="0" algn="ctr">
              <a:lnSpc>
                <a:spcPct val="100000"/>
              </a:lnSpc>
              <a:spcBef>
                <a:spcPts val="0"/>
              </a:spcBef>
              <a:spcAft>
                <a:spcPts val="0"/>
              </a:spcAft>
              <a:buSzPts val="2240"/>
              <a:buNone/>
            </a:pPr>
            <a:r>
              <a:t/>
            </a:r>
            <a:endParaRPr b="1" sz="1200">
              <a:solidFill>
                <a:srgbClr val="FF0000"/>
              </a:solidFill>
              <a:latin typeface="Times New Roman"/>
              <a:ea typeface="Times New Roman"/>
              <a:cs typeface="Times New Roman"/>
              <a:sym typeface="Times New Roman"/>
            </a:endParaRPr>
          </a:p>
          <a:p>
            <a:pPr indent="-127000" lvl="0" marL="91440" rtl="0" algn="just">
              <a:lnSpc>
                <a:spcPct val="90000"/>
              </a:lnSpc>
              <a:spcBef>
                <a:spcPts val="1200"/>
              </a:spcBef>
              <a:spcAft>
                <a:spcPts val="0"/>
              </a:spcAft>
              <a:buSzPts val="2000"/>
              <a:buFont typeface="Noto Sans Symbols"/>
              <a:buChar char="⮚"/>
            </a:pPr>
            <a:r>
              <a:rPr>
                <a:solidFill>
                  <a:schemeClr val="dk1"/>
                </a:solidFill>
                <a:latin typeface="Times New Roman"/>
                <a:ea typeface="Times New Roman"/>
                <a:cs typeface="Times New Roman"/>
                <a:sym typeface="Times New Roman"/>
              </a:rPr>
              <a:t>камбуди ҷойҳои кори хубу музднок дар дохили кишвар;</a:t>
            </a:r>
            <a:endParaRPr>
              <a:solidFill>
                <a:schemeClr val="dk1"/>
              </a:solidFill>
              <a:latin typeface="Times New Roman"/>
              <a:ea typeface="Times New Roman"/>
              <a:cs typeface="Times New Roman"/>
              <a:sym typeface="Times New Roman"/>
            </a:endParaRPr>
          </a:p>
          <a:p>
            <a:pPr indent="-127000" lvl="0" marL="91440" rtl="0" algn="just">
              <a:lnSpc>
                <a:spcPct val="90000"/>
              </a:lnSpc>
              <a:spcBef>
                <a:spcPts val="1400"/>
              </a:spcBef>
              <a:spcAft>
                <a:spcPts val="0"/>
              </a:spcAft>
              <a:buSzPts val="2000"/>
              <a:buFont typeface="Noto Sans Symbols"/>
              <a:buChar char="⮚"/>
            </a:pPr>
            <a:r>
              <a:rPr>
                <a:solidFill>
                  <a:schemeClr val="dk1"/>
                </a:solidFill>
                <a:latin typeface="Times New Roman"/>
                <a:ea typeface="Times New Roman"/>
                <a:cs typeface="Times New Roman"/>
                <a:sym typeface="Times New Roman"/>
              </a:rPr>
              <a:t>фароҳам набудани шароити касбомузӣ ва таҷрибаандӯзӣ;</a:t>
            </a:r>
            <a:endParaRPr>
              <a:solidFill>
                <a:schemeClr val="dk1"/>
              </a:solidFill>
              <a:latin typeface="Times New Roman"/>
              <a:ea typeface="Times New Roman"/>
              <a:cs typeface="Times New Roman"/>
              <a:sym typeface="Times New Roman"/>
            </a:endParaRPr>
          </a:p>
          <a:p>
            <a:pPr indent="-127000" lvl="0" marL="91440" rtl="0" algn="just">
              <a:lnSpc>
                <a:spcPct val="90000"/>
              </a:lnSpc>
              <a:spcBef>
                <a:spcPts val="1400"/>
              </a:spcBef>
              <a:spcAft>
                <a:spcPts val="0"/>
              </a:spcAft>
              <a:buSzPts val="2000"/>
              <a:buFont typeface="Noto Sans Symbols"/>
              <a:buChar char="⮚"/>
            </a:pPr>
            <a:r>
              <a:rPr>
                <a:solidFill>
                  <a:schemeClr val="dk1"/>
                </a:solidFill>
                <a:latin typeface="Times New Roman"/>
                <a:ea typeface="Times New Roman"/>
                <a:cs typeface="Times New Roman"/>
                <a:sym typeface="Times New Roman"/>
              </a:rPr>
              <a:t>сатҳи пасти музди меҳнат.</a:t>
            </a:r>
            <a:endParaRPr>
              <a:solidFill>
                <a:schemeClr val="dk1"/>
              </a:solidFill>
              <a:latin typeface="Times New Roman"/>
              <a:ea typeface="Times New Roman"/>
              <a:cs typeface="Times New Roman"/>
              <a:sym typeface="Times New Roman"/>
            </a:endParaRPr>
          </a:p>
          <a:p>
            <a:pPr indent="-450000" lvl="0" marL="450000" rtl="0" algn="just">
              <a:lnSpc>
                <a:spcPct val="150000"/>
              </a:lnSpc>
              <a:spcBef>
                <a:spcPts val="200"/>
              </a:spcBef>
              <a:spcAft>
                <a:spcPts val="0"/>
              </a:spcAft>
              <a:buSzPts val="2000"/>
              <a:buChar char=" "/>
            </a:pPr>
            <a:r>
              <a:rPr>
                <a:solidFill>
                  <a:schemeClr val="dk1"/>
                </a:solidFill>
                <a:latin typeface="Times New Roman"/>
                <a:ea typeface="Times New Roman"/>
                <a:cs typeface="Times New Roman"/>
                <a:sym typeface="Times New Roman"/>
              </a:rPr>
              <a:t>Сатҳи расмии бекорӣ дар Тоҷикистон дар солҳои охир дар ҳудуди 2-2,5% қарор дорад, аммо ин рақам тасвири пурраи вазъро намедиҳад. Тибқи маълумоти ғайрирасмӣ, сатҳи бекорӣ ва шуғли нопурра (ё худи худ шуғлшудагӣ) хеле баландтар аст. Бисёре аз шаҳрвандон ба фаъолияти иқтисодии ғайрирасмӣ машғуланд, ки на бо андозу на бо ҳифзи иҷтимоӣ фаро гирифта нашудаанд.</a:t>
            </a:r>
            <a:endParaRPr>
              <a:solidFill>
                <a:schemeClr val="dk1"/>
              </a:solidFill>
              <a:latin typeface="Times New Roman"/>
              <a:ea typeface="Times New Roman"/>
              <a:cs typeface="Times New Roman"/>
              <a:sym typeface="Times New Roman"/>
            </a:endParaRPr>
          </a:p>
          <a:p>
            <a:pPr indent="-450000" lvl="0" marL="450000" rtl="0" algn="just">
              <a:lnSpc>
                <a:spcPct val="150000"/>
              </a:lnSpc>
              <a:spcBef>
                <a:spcPts val="0"/>
              </a:spcBef>
              <a:spcAft>
                <a:spcPts val="0"/>
              </a:spcAft>
              <a:buSzPts val="2000"/>
              <a:buChar char=" "/>
            </a:pPr>
            <a:r>
              <a:rPr>
                <a:solidFill>
                  <a:schemeClr val="dk1"/>
                </a:solidFill>
                <a:latin typeface="Times New Roman"/>
                <a:ea typeface="Times New Roman"/>
                <a:cs typeface="Times New Roman"/>
                <a:sym typeface="Times New Roman"/>
              </a:rPr>
              <a:t>Бозори меҳнати Тоҷикистон ба андозаи зиёд дар бахши ғайрирасмӣ фаъол аст.</a:t>
            </a:r>
            <a:endParaRPr sz="800">
              <a:solidFill>
                <a:schemeClr val="dk1"/>
              </a:solidFill>
              <a:latin typeface="Times New Roman"/>
              <a:ea typeface="Times New Roman"/>
              <a:cs typeface="Times New Roman"/>
              <a:sym typeface="Times New Roman"/>
            </a:endParaRPr>
          </a:p>
        </p:txBody>
      </p:sp>
    </p:spTree>
  </p:cSld>
  <p:clrMapOvr>
    <a:masterClrMapping/>
  </p:clrMapOvr>
</p:sld>
</file>

<file path=ppt/slides/slide4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9" name="Shape 349"/>
        <p:cNvGrpSpPr/>
        <p:nvPr/>
      </p:nvGrpSpPr>
      <p:grpSpPr>
        <a:xfrm>
          <a:off x="0" y="0"/>
          <a:ext cx="0" cy="0"/>
          <a:chOff x="0" y="0"/>
          <a:chExt cx="0" cy="0"/>
        </a:xfrm>
      </p:grpSpPr>
      <p:sp>
        <p:nvSpPr>
          <p:cNvPr id="350" name="Google Shape;350;p64"/>
          <p:cNvSpPr txBox="1"/>
          <p:nvPr>
            <p:ph idx="1" type="body"/>
          </p:nvPr>
        </p:nvSpPr>
        <p:spPr>
          <a:xfrm>
            <a:off x="151466" y="158261"/>
            <a:ext cx="8884220" cy="6351763"/>
          </a:xfrm>
          <a:prstGeom prst="rect">
            <a:avLst/>
          </a:prstGeom>
          <a:noFill/>
          <a:ln>
            <a:noFill/>
          </a:ln>
        </p:spPr>
        <p:txBody>
          <a:bodyPr anchorCtr="0" anchor="t" bIns="45700" lIns="91425" spcFirstLastPara="1" rIns="91425" wrap="square" tIns="45700">
            <a:normAutofit/>
          </a:bodyPr>
          <a:lstStyle/>
          <a:p>
            <a:pPr indent="630555" lvl="0" marL="342900" rtl="0" algn="ctr">
              <a:lnSpc>
                <a:spcPct val="90000"/>
              </a:lnSpc>
              <a:spcBef>
                <a:spcPts val="0"/>
              </a:spcBef>
              <a:spcAft>
                <a:spcPts val="0"/>
              </a:spcAft>
              <a:buSzPts val="1960"/>
              <a:buNone/>
            </a:pPr>
            <a:r>
              <a:t/>
            </a:r>
            <a:endParaRPr b="1" sz="400">
              <a:solidFill>
                <a:srgbClr val="FF0000"/>
              </a:solidFill>
              <a:latin typeface="Times New Roman"/>
              <a:ea typeface="Times New Roman"/>
              <a:cs typeface="Times New Roman"/>
              <a:sym typeface="Times New Roman"/>
            </a:endParaRPr>
          </a:p>
          <a:p>
            <a:pPr indent="-342900" lvl="0" marL="342900" rtl="0" algn="ctr">
              <a:lnSpc>
                <a:spcPct val="100000"/>
              </a:lnSpc>
              <a:spcBef>
                <a:spcPts val="0"/>
              </a:spcBef>
              <a:spcAft>
                <a:spcPts val="0"/>
              </a:spcAft>
              <a:buSzPts val="2240"/>
              <a:buNone/>
            </a:pPr>
            <a:r>
              <a:rPr b="1" sz="2400">
                <a:solidFill>
                  <a:srgbClr val="FF0000"/>
                </a:solidFill>
                <a:latin typeface="Times New Roman"/>
                <a:ea typeface="Times New Roman"/>
                <a:cs typeface="Times New Roman"/>
                <a:sym typeface="Times New Roman"/>
              </a:rPr>
              <a:t>Тамоюл ва хусусиятҳои асосии бозори меҳнати Ҷумҳурии Тоҷикистон дар шароити имрӯзаи иқтисодиёт</a:t>
            </a:r>
            <a:endParaRPr/>
          </a:p>
          <a:p>
            <a:pPr indent="-383325" lvl="0" marL="450000" rtl="0" algn="just">
              <a:lnSpc>
                <a:spcPct val="150000"/>
              </a:lnSpc>
              <a:spcBef>
                <a:spcPts val="0"/>
              </a:spcBef>
              <a:spcAft>
                <a:spcPts val="0"/>
              </a:spcAft>
              <a:buSzPts val="1050"/>
              <a:buNone/>
            </a:pPr>
            <a:r>
              <a:t/>
            </a:r>
            <a:endParaRPr sz="1050">
              <a:solidFill>
                <a:schemeClr val="dk1"/>
              </a:solidFill>
              <a:latin typeface="Times New Roman"/>
              <a:ea typeface="Times New Roman"/>
              <a:cs typeface="Times New Roman"/>
              <a:sym typeface="Times New Roman"/>
            </a:endParaRPr>
          </a:p>
          <a:p>
            <a:pPr indent="-450000" lvl="0" marL="450000" rtl="0" algn="just">
              <a:lnSpc>
                <a:spcPct val="150000"/>
              </a:lnSpc>
              <a:spcBef>
                <a:spcPts val="0"/>
              </a:spcBef>
              <a:spcAft>
                <a:spcPts val="0"/>
              </a:spcAft>
              <a:buSzPts val="2000"/>
              <a:buChar char=" "/>
            </a:pPr>
            <a:r>
              <a:rPr>
                <a:solidFill>
                  <a:schemeClr val="dk1"/>
                </a:solidFill>
                <a:latin typeface="Times New Roman"/>
                <a:ea typeface="Times New Roman"/>
                <a:cs typeface="Times New Roman"/>
                <a:sym typeface="Times New Roman"/>
              </a:rPr>
              <a:t>Яке аз мушкилоти аслӣ – номувофиқатии байни ихтисосҳои кадрҳои омодашаванда ва талаботи бозори меҳнат мебошад. Бисёре аз хатмкунандагони донишгоҳҳо соҳиби донишҳои назариявӣ ҳастанд, вале таҷрибаи амалӣ надоранд. Аз ин рӯ, корфармоён кадрҳои соҳибихтисоси тайёрро намеёбанд.</a:t>
            </a:r>
            <a:endParaRPr>
              <a:solidFill>
                <a:schemeClr val="dk1"/>
              </a:solidFill>
              <a:latin typeface="Times New Roman"/>
              <a:ea typeface="Times New Roman"/>
              <a:cs typeface="Times New Roman"/>
              <a:sym typeface="Times New Roman"/>
            </a:endParaRPr>
          </a:p>
          <a:p>
            <a:pPr indent="-450000" lvl="0" marL="450000" rtl="0" algn="just">
              <a:lnSpc>
                <a:spcPct val="150000"/>
              </a:lnSpc>
              <a:spcBef>
                <a:spcPts val="0"/>
              </a:spcBef>
              <a:spcAft>
                <a:spcPts val="0"/>
              </a:spcAft>
              <a:buSzPts val="2000"/>
              <a:buChar char=" "/>
            </a:pPr>
            <a:r>
              <a:rPr>
                <a:solidFill>
                  <a:schemeClr val="dk1"/>
                </a:solidFill>
                <a:latin typeface="Times New Roman"/>
                <a:ea typeface="Times New Roman"/>
                <a:cs typeface="Times New Roman"/>
                <a:sym typeface="Times New Roman"/>
              </a:rPr>
              <a:t>Агентии меҳнат ва шуғли аҳолӣ, ки вазифаи танзими бозори меҳнатро ба уҳда дорад, на ҳамеша метавонад самаранок фаъолият намояд. </a:t>
            </a:r>
            <a:endParaRPr>
              <a:solidFill>
                <a:schemeClr val="dk1"/>
              </a:solidFill>
              <a:latin typeface="Times New Roman"/>
              <a:ea typeface="Times New Roman"/>
              <a:cs typeface="Times New Roman"/>
              <a:sym typeface="Times New Roman"/>
            </a:endParaRPr>
          </a:p>
          <a:p>
            <a:pPr indent="-450000" lvl="0" marL="450000" rtl="0" algn="just">
              <a:lnSpc>
                <a:spcPct val="150000"/>
              </a:lnSpc>
              <a:spcBef>
                <a:spcPts val="0"/>
              </a:spcBef>
              <a:spcAft>
                <a:spcPts val="0"/>
              </a:spcAft>
              <a:buSzPts val="2000"/>
              <a:buChar char=" "/>
            </a:pPr>
            <a:r>
              <a:rPr>
                <a:solidFill>
                  <a:schemeClr val="dk1"/>
                </a:solidFill>
                <a:latin typeface="Times New Roman"/>
                <a:ea typeface="Times New Roman"/>
                <a:cs typeface="Times New Roman"/>
                <a:sym typeface="Times New Roman"/>
              </a:rPr>
              <a:t>Бо вуҷуди сатҳи пасти рақамикунонӣ дар умум, дар солҳои охир қадамҳои аввалини рақамикунонии хизматрасониҳои шуғл ва касбомӯзӣ гузошта мешаванд.</a:t>
            </a:r>
            <a:endParaRPr b="1" sz="2400">
              <a:solidFill>
                <a:schemeClr val="dk1"/>
              </a:solidFill>
              <a:latin typeface="Times New Roman"/>
              <a:ea typeface="Times New Roman"/>
              <a:cs typeface="Times New Roman"/>
              <a:sym typeface="Times New Roman"/>
            </a:endParaRPr>
          </a:p>
          <a:p>
            <a:pPr indent="-342900" lvl="0" marL="342900" rtl="0" algn="just">
              <a:lnSpc>
                <a:spcPct val="100000"/>
              </a:lnSpc>
              <a:spcBef>
                <a:spcPts val="0"/>
              </a:spcBef>
              <a:spcAft>
                <a:spcPts val="0"/>
              </a:spcAft>
              <a:buSzPts val="2240"/>
              <a:buNone/>
            </a:pPr>
            <a:r>
              <a:t/>
            </a:r>
            <a:endParaRPr b="1" sz="2400">
              <a:solidFill>
                <a:srgbClr val="FF0000"/>
              </a:solidFill>
              <a:latin typeface="Times New Roman"/>
              <a:ea typeface="Times New Roman"/>
              <a:cs typeface="Times New Roman"/>
              <a:sym typeface="Times New Roman"/>
            </a:endParaRPr>
          </a:p>
          <a:p>
            <a:pPr indent="-342900" lvl="0" marL="342900" rtl="0" algn="just">
              <a:lnSpc>
                <a:spcPct val="100000"/>
              </a:lnSpc>
              <a:spcBef>
                <a:spcPts val="0"/>
              </a:spcBef>
              <a:spcAft>
                <a:spcPts val="0"/>
              </a:spcAft>
              <a:buSzPts val="2240"/>
              <a:buNone/>
            </a:pPr>
            <a:r>
              <a:t/>
            </a:r>
            <a:endParaRPr b="1" sz="1200">
              <a:solidFill>
                <a:srgbClr val="FF0000"/>
              </a:solidFill>
              <a:latin typeface="Times New Roman"/>
              <a:ea typeface="Times New Roman"/>
              <a:cs typeface="Times New Roman"/>
              <a:sym typeface="Times New Roman"/>
            </a:endParaRPr>
          </a:p>
        </p:txBody>
      </p:sp>
    </p:spTree>
  </p:cSld>
  <p:clrMapOvr>
    <a:masterClrMapping/>
  </p:clrMapOvr>
</p:sld>
</file>

<file path=ppt/slides/slide4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4" name="Shape 354"/>
        <p:cNvGrpSpPr/>
        <p:nvPr/>
      </p:nvGrpSpPr>
      <p:grpSpPr>
        <a:xfrm>
          <a:off x="0" y="0"/>
          <a:ext cx="0" cy="0"/>
          <a:chOff x="0" y="0"/>
          <a:chExt cx="0" cy="0"/>
        </a:xfrm>
      </p:grpSpPr>
      <p:sp>
        <p:nvSpPr>
          <p:cNvPr id="355" name="Google Shape;355;p65"/>
          <p:cNvSpPr txBox="1"/>
          <p:nvPr>
            <p:ph idx="1" type="body"/>
          </p:nvPr>
        </p:nvSpPr>
        <p:spPr>
          <a:xfrm>
            <a:off x="133881" y="-1"/>
            <a:ext cx="8856984" cy="6761285"/>
          </a:xfrm>
          <a:prstGeom prst="rect">
            <a:avLst/>
          </a:prstGeom>
          <a:noFill/>
          <a:ln>
            <a:noFill/>
          </a:ln>
        </p:spPr>
        <p:txBody>
          <a:bodyPr anchorCtr="0" anchor="t" bIns="45700" lIns="91425" spcFirstLastPara="1" rIns="91425" wrap="square" tIns="45700">
            <a:normAutofit/>
          </a:bodyPr>
          <a:lstStyle/>
          <a:p>
            <a:pPr indent="0" lvl="0" marL="0" rtl="0" algn="ctr">
              <a:lnSpc>
                <a:spcPct val="90000"/>
              </a:lnSpc>
              <a:spcBef>
                <a:spcPts val="1200"/>
              </a:spcBef>
              <a:spcAft>
                <a:spcPts val="0"/>
              </a:spcAft>
              <a:buSzPts val="2400"/>
              <a:buNone/>
            </a:pPr>
            <a:r>
              <a:rPr b="1" sz="2400">
                <a:solidFill>
                  <a:srgbClr val="FF0000"/>
                </a:solidFill>
                <a:latin typeface="Times New Roman"/>
                <a:ea typeface="Times New Roman"/>
                <a:cs typeface="Times New Roman"/>
                <a:sym typeface="Times New Roman"/>
              </a:rPr>
              <a:t>ХУЛОСА</a:t>
            </a:r>
            <a:endParaRPr/>
          </a:p>
          <a:p>
            <a:pPr indent="-127000" lvl="0" marL="91440" rtl="0" algn="ctr">
              <a:lnSpc>
                <a:spcPct val="90000"/>
              </a:lnSpc>
              <a:spcBef>
                <a:spcPts val="1400"/>
              </a:spcBef>
              <a:spcAft>
                <a:spcPts val="0"/>
              </a:spcAft>
              <a:buSzPts val="2000"/>
              <a:buChar char=" "/>
            </a:pPr>
            <a:r>
              <a:rPr b="1">
                <a:solidFill>
                  <a:schemeClr val="dk1"/>
                </a:solidFill>
                <a:latin typeface="Times New Roman"/>
                <a:ea typeface="Times New Roman"/>
                <a:cs typeface="Times New Roman"/>
                <a:sym typeface="Times New Roman"/>
              </a:rPr>
              <a:t>Чораҳои зарурӣ барои рушди устувори бозори меҳнат</a:t>
            </a:r>
            <a:endParaRPr/>
          </a:p>
          <a:p>
            <a:pPr indent="-78740" lvl="0" marL="91440" rtl="0" algn="ctr">
              <a:lnSpc>
                <a:spcPct val="90000"/>
              </a:lnSpc>
              <a:spcBef>
                <a:spcPts val="1400"/>
              </a:spcBef>
              <a:spcAft>
                <a:spcPts val="0"/>
              </a:spcAft>
              <a:buSzPts val="200"/>
              <a:buNone/>
            </a:pPr>
            <a:r>
              <a:t/>
            </a:r>
            <a:endParaRPr sz="200">
              <a:latin typeface="Times New Roman"/>
              <a:ea typeface="Times New Roman"/>
              <a:cs typeface="Times New Roman"/>
              <a:sym typeface="Times New Roman"/>
            </a:endParaRPr>
          </a:p>
          <a:p>
            <a:pPr indent="-127000" lvl="0" marL="91440" rtl="0" algn="just">
              <a:lnSpc>
                <a:spcPct val="90000"/>
              </a:lnSpc>
              <a:spcBef>
                <a:spcPts val="1400"/>
              </a:spcBef>
              <a:spcAft>
                <a:spcPts val="0"/>
              </a:spcAft>
              <a:buSzPts val="2000"/>
              <a:buFont typeface="Noto Sans Symbols"/>
              <a:buChar char="⮚"/>
            </a:pPr>
            <a:r>
              <a:rPr>
                <a:solidFill>
                  <a:schemeClr val="dk1"/>
                </a:solidFill>
                <a:latin typeface="Times New Roman"/>
                <a:ea typeface="Times New Roman"/>
                <a:cs typeface="Times New Roman"/>
                <a:sym typeface="Times New Roman"/>
              </a:rPr>
              <a:t>Ислоҳоти соҳаи маориф ва мутобиқсозии он бо талаботи бозор;</a:t>
            </a:r>
            <a:endParaRPr>
              <a:solidFill>
                <a:schemeClr val="dk1"/>
              </a:solidFill>
              <a:latin typeface="Times New Roman"/>
              <a:ea typeface="Times New Roman"/>
              <a:cs typeface="Times New Roman"/>
              <a:sym typeface="Times New Roman"/>
            </a:endParaRPr>
          </a:p>
          <a:p>
            <a:pPr indent="-127000" lvl="0" marL="91440" rtl="0" algn="just">
              <a:lnSpc>
                <a:spcPct val="90000"/>
              </a:lnSpc>
              <a:spcBef>
                <a:spcPts val="1400"/>
              </a:spcBef>
              <a:spcAft>
                <a:spcPts val="0"/>
              </a:spcAft>
              <a:buSzPts val="2000"/>
              <a:buFont typeface="Noto Sans Symbols"/>
              <a:buChar char="⮚"/>
            </a:pPr>
            <a:r>
              <a:rPr>
                <a:solidFill>
                  <a:schemeClr val="dk1"/>
                </a:solidFill>
                <a:latin typeface="Times New Roman"/>
                <a:ea typeface="Times New Roman"/>
                <a:cs typeface="Times New Roman"/>
                <a:sym typeface="Times New Roman"/>
              </a:rPr>
              <a:t>Рушди соҳибкорӣ ва дастгирии шуғли мустақил (start-up-ҳо);</a:t>
            </a:r>
            <a:endParaRPr>
              <a:solidFill>
                <a:schemeClr val="dk1"/>
              </a:solidFill>
              <a:latin typeface="Times New Roman"/>
              <a:ea typeface="Times New Roman"/>
              <a:cs typeface="Times New Roman"/>
              <a:sym typeface="Times New Roman"/>
            </a:endParaRPr>
          </a:p>
          <a:p>
            <a:pPr indent="-127000" lvl="0" marL="91440" rtl="0" algn="just">
              <a:lnSpc>
                <a:spcPct val="90000"/>
              </a:lnSpc>
              <a:spcBef>
                <a:spcPts val="1400"/>
              </a:spcBef>
              <a:spcAft>
                <a:spcPts val="0"/>
              </a:spcAft>
              <a:buSzPts val="2000"/>
              <a:buFont typeface="Noto Sans Symbols"/>
              <a:buChar char="⮚"/>
            </a:pPr>
            <a:r>
              <a:rPr>
                <a:solidFill>
                  <a:schemeClr val="dk1"/>
                </a:solidFill>
                <a:latin typeface="Times New Roman"/>
                <a:ea typeface="Times New Roman"/>
                <a:cs typeface="Times New Roman"/>
                <a:sym typeface="Times New Roman"/>
              </a:rPr>
              <a:t>Ҳавасмандсозии корфармоён барои фароҳам овардани ҷойҳои корӣ;</a:t>
            </a:r>
            <a:endParaRPr>
              <a:solidFill>
                <a:schemeClr val="dk1"/>
              </a:solidFill>
              <a:latin typeface="Times New Roman"/>
              <a:ea typeface="Times New Roman"/>
              <a:cs typeface="Times New Roman"/>
              <a:sym typeface="Times New Roman"/>
            </a:endParaRPr>
          </a:p>
          <a:p>
            <a:pPr indent="-450000" lvl="0" marL="450000" rtl="0" algn="just">
              <a:lnSpc>
                <a:spcPct val="150000"/>
              </a:lnSpc>
              <a:spcBef>
                <a:spcPts val="200"/>
              </a:spcBef>
              <a:spcAft>
                <a:spcPts val="0"/>
              </a:spcAft>
              <a:buSzPts val="2000"/>
              <a:buChar char=" "/>
            </a:pPr>
            <a:r>
              <a:rPr>
                <a:solidFill>
                  <a:schemeClr val="dk1"/>
                </a:solidFill>
                <a:latin typeface="Times New Roman"/>
                <a:ea typeface="Times New Roman"/>
                <a:cs typeface="Times New Roman"/>
                <a:sym typeface="Times New Roman"/>
              </a:rPr>
              <a:t>Бозори меҳнати Ҷумҳурии Тоҷикистон дар марҳилаи тағйироти муҳим қарор дорад. Афзоиши аҳолӣ, сатҳи баланди муҳоҷират, шуғли ғайрирасмӣ ва ихтилофи байни талаботу пешниҳоди нерӯи корӣ аз ҷумлаи мушкилоти аслӣ мебошанд. Барои бартараф кардани ин чолишҳо, зарур аст, ки давлат, бахши хусусӣ ва ҷомеа ҳамкорона амал кунанд ва ислоҳоти ҷиддӣ дар сиёсати меҳнат ва шуғл роҳандозӣ гардад.</a:t>
            </a:r>
            <a:endParaRPr/>
          </a:p>
        </p:txBody>
      </p:sp>
    </p:spTree>
  </p:cSld>
  <p:clrMapOvr>
    <a:masterClrMapping/>
  </p:clrMapOvr>
</p:sld>
</file>

<file path=ppt/slides/slide5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9" name="Shape 359"/>
        <p:cNvGrpSpPr/>
        <p:nvPr/>
      </p:nvGrpSpPr>
      <p:grpSpPr>
        <a:xfrm>
          <a:off x="0" y="0"/>
          <a:ext cx="0" cy="0"/>
          <a:chOff x="0" y="0"/>
          <a:chExt cx="0" cy="0"/>
        </a:xfrm>
      </p:grpSpPr>
      <p:sp>
        <p:nvSpPr>
          <p:cNvPr id="360" name="Google Shape;360;p66"/>
          <p:cNvSpPr txBox="1"/>
          <p:nvPr>
            <p:ph idx="1" type="body"/>
          </p:nvPr>
        </p:nvSpPr>
        <p:spPr>
          <a:xfrm>
            <a:off x="195427" y="87922"/>
            <a:ext cx="8649635" cy="6189786"/>
          </a:xfrm>
          <a:prstGeom prst="rect">
            <a:avLst/>
          </a:prstGeom>
          <a:noFill/>
          <a:ln>
            <a:noFill/>
          </a:ln>
        </p:spPr>
        <p:txBody>
          <a:bodyPr anchorCtr="0" anchor="t" bIns="45700" lIns="91425" spcFirstLastPara="1" rIns="91425" wrap="square" tIns="45700">
            <a:normAutofit/>
          </a:bodyPr>
          <a:lstStyle/>
          <a:p>
            <a:pPr indent="0" lvl="0" marL="0" rtl="0" algn="ctr">
              <a:lnSpc>
                <a:spcPct val="90000"/>
              </a:lnSpc>
              <a:spcBef>
                <a:spcPts val="1200"/>
              </a:spcBef>
              <a:spcAft>
                <a:spcPts val="0"/>
              </a:spcAft>
              <a:buSzPts val="2800"/>
              <a:buNone/>
            </a:pPr>
            <a:r>
              <a:rPr b="1" sz="2800">
                <a:solidFill>
                  <a:srgbClr val="FF0000"/>
                </a:solidFill>
                <a:latin typeface="Times New Roman"/>
                <a:ea typeface="Times New Roman"/>
                <a:cs typeface="Times New Roman"/>
                <a:sym typeface="Times New Roman"/>
              </a:rPr>
              <a:t>Адабиёт:</a:t>
            </a:r>
            <a:endParaRPr/>
          </a:p>
          <a:p>
            <a:pPr indent="0" lvl="0" marL="0" rtl="0" algn="ctr">
              <a:lnSpc>
                <a:spcPct val="90000"/>
              </a:lnSpc>
              <a:spcBef>
                <a:spcPts val="1400"/>
              </a:spcBef>
              <a:spcAft>
                <a:spcPts val="0"/>
              </a:spcAft>
              <a:buSzPts val="2800"/>
              <a:buNone/>
            </a:pPr>
            <a:r>
              <a:t/>
            </a:r>
            <a:endParaRPr b="1" sz="2800">
              <a:solidFill>
                <a:srgbClr val="FF0000"/>
              </a:solidFill>
              <a:latin typeface="Times New Roman"/>
              <a:ea typeface="Times New Roman"/>
              <a:cs typeface="Times New Roman"/>
              <a:sym typeface="Times New Roman"/>
            </a:endParaRPr>
          </a:p>
          <a:p>
            <a:pPr indent="0" lvl="0" marL="0" rtl="0" algn="ctr">
              <a:lnSpc>
                <a:spcPct val="90000"/>
              </a:lnSpc>
              <a:spcBef>
                <a:spcPts val="1400"/>
              </a:spcBef>
              <a:spcAft>
                <a:spcPts val="0"/>
              </a:spcAft>
              <a:buSzPts val="1400"/>
              <a:buNone/>
            </a:pPr>
            <a:r>
              <a:t/>
            </a:r>
            <a:endParaRPr b="1" sz="1400">
              <a:solidFill>
                <a:srgbClr val="FF0000"/>
              </a:solidFill>
              <a:latin typeface="Times New Roman"/>
              <a:ea typeface="Times New Roman"/>
              <a:cs typeface="Times New Roman"/>
              <a:sym typeface="Times New Roman"/>
            </a:endParaRPr>
          </a:p>
          <a:p>
            <a:pPr indent="0" lvl="0" marL="0" rtl="0" algn="ctr">
              <a:lnSpc>
                <a:spcPct val="90000"/>
              </a:lnSpc>
              <a:spcBef>
                <a:spcPts val="1400"/>
              </a:spcBef>
              <a:spcAft>
                <a:spcPts val="0"/>
              </a:spcAft>
              <a:buSzPts val="200"/>
              <a:buNone/>
            </a:pPr>
            <a:r>
              <a:t/>
            </a:r>
            <a:endParaRPr sz="200">
              <a:solidFill>
                <a:schemeClr val="dk1"/>
              </a:solidFill>
              <a:latin typeface="Times New Roman"/>
              <a:ea typeface="Times New Roman"/>
              <a:cs typeface="Times New Roman"/>
              <a:sym typeface="Times New Roman"/>
            </a:endParaRPr>
          </a:p>
          <a:p>
            <a:pPr indent="-114300" lvl="0" marL="0" rtl="0" algn="just">
              <a:lnSpc>
                <a:spcPct val="150000"/>
              </a:lnSpc>
              <a:spcBef>
                <a:spcPts val="200"/>
              </a:spcBef>
              <a:spcAft>
                <a:spcPts val="0"/>
              </a:spcAft>
              <a:buSzPts val="1800"/>
              <a:buChar char=" "/>
            </a:pPr>
            <a:r>
              <a:rPr sz="1800">
                <a:solidFill>
                  <a:schemeClr val="dk1"/>
                </a:solidFill>
                <a:latin typeface="Times New Roman"/>
                <a:ea typeface="Times New Roman"/>
                <a:cs typeface="Times New Roman"/>
                <a:sym typeface="Times New Roman"/>
              </a:rPr>
              <a:t>1. Давлатов С.Н., - Идоракунии сармояи инсонӣ дар шароити зудтағйирёбандаи ҷаҳонишавии иқтисодӣ, Душанбе 2022, саҳ. 74-88 </a:t>
            </a:r>
            <a:endParaRPr sz="1800">
              <a:solidFill>
                <a:schemeClr val="dk1"/>
              </a:solidFill>
              <a:latin typeface="Times New Roman"/>
              <a:ea typeface="Times New Roman"/>
              <a:cs typeface="Times New Roman"/>
              <a:sym typeface="Times New Roman"/>
            </a:endParaRPr>
          </a:p>
          <a:p>
            <a:pPr indent="0" lvl="0" marL="0" rtl="0" algn="just">
              <a:lnSpc>
                <a:spcPct val="150000"/>
              </a:lnSpc>
              <a:spcBef>
                <a:spcPts val="0"/>
              </a:spcBef>
              <a:spcAft>
                <a:spcPts val="0"/>
              </a:spcAft>
              <a:buSzPts val="1800"/>
              <a:buNone/>
            </a:pPr>
            <a:r>
              <a:rPr sz="1800">
                <a:solidFill>
                  <a:schemeClr val="dk1"/>
                </a:solidFill>
                <a:latin typeface="Times New Roman"/>
                <a:ea typeface="Times New Roman"/>
                <a:cs typeface="Times New Roman"/>
                <a:sym typeface="Times New Roman"/>
              </a:rPr>
              <a:t>2. Тоҷикистон: 30-соли Истиқлолияти давлатӣ. Маҷмӯи оморӣ/ Агентии омори назди Президенти Ҷумҳурии Тоҷикистон. - Душанбе, 2021 -С.138-143.</a:t>
            </a:r>
            <a:endParaRPr sz="1800">
              <a:solidFill>
                <a:schemeClr val="dk1"/>
              </a:solidFill>
              <a:latin typeface="Times New Roman"/>
              <a:ea typeface="Times New Roman"/>
              <a:cs typeface="Times New Roman"/>
              <a:sym typeface="Times New Roman"/>
            </a:endParaRPr>
          </a:p>
          <a:p>
            <a:pPr indent="-114300" lvl="0" marL="0" rtl="0" algn="just">
              <a:lnSpc>
                <a:spcPct val="150000"/>
              </a:lnSpc>
              <a:spcBef>
                <a:spcPts val="0"/>
              </a:spcBef>
              <a:spcAft>
                <a:spcPts val="0"/>
              </a:spcAft>
              <a:buSzPts val="1800"/>
              <a:buChar char=" "/>
            </a:pPr>
            <a:r>
              <a:rPr sz="1800">
                <a:solidFill>
                  <a:schemeClr val="dk1"/>
                </a:solidFill>
                <a:latin typeface="Times New Roman"/>
                <a:ea typeface="Times New Roman"/>
                <a:cs typeface="Times New Roman"/>
                <a:sym typeface="Times New Roman"/>
              </a:rPr>
              <a:t>3. Сарчашма: Омори солонаи Ҷумҳурии Тоҷикистон АОНПҶТ</a:t>
            </a:r>
            <a:r>
              <a:rPr i="1" sz="1800">
                <a:solidFill>
                  <a:schemeClr val="dk1"/>
                </a:solidFill>
                <a:latin typeface="Times New Roman"/>
                <a:ea typeface="Times New Roman"/>
                <a:cs typeface="Times New Roman"/>
                <a:sym typeface="Times New Roman"/>
              </a:rPr>
              <a:t>, </a:t>
            </a:r>
            <a:r>
              <a:rPr sz="1800">
                <a:solidFill>
                  <a:schemeClr val="dk1"/>
                </a:solidFill>
                <a:latin typeface="Times New Roman"/>
                <a:ea typeface="Times New Roman"/>
                <a:cs typeface="Times New Roman"/>
                <a:sym typeface="Times New Roman"/>
              </a:rPr>
              <a:t>Душанбе - 2021. -  С. 78-88.</a:t>
            </a:r>
            <a:endParaRPr sz="1800">
              <a:solidFill>
                <a:schemeClr val="dk1"/>
              </a:solidFill>
              <a:latin typeface="Times New Roman"/>
              <a:ea typeface="Times New Roman"/>
              <a:cs typeface="Times New Roman"/>
              <a:sym typeface="Times New Roman"/>
            </a:endParaRPr>
          </a:p>
          <a:p>
            <a:pPr indent="0" lvl="0" marL="91440" rtl="0" algn="l">
              <a:lnSpc>
                <a:spcPct val="90000"/>
              </a:lnSpc>
              <a:spcBef>
                <a:spcPts val="1200"/>
              </a:spcBef>
              <a:spcAft>
                <a:spcPts val="200"/>
              </a:spcAft>
              <a:buSzPts val="2000"/>
              <a:buNone/>
            </a:pPr>
            <a:r>
              <a:t/>
            </a:r>
            <a:endParaRPr>
              <a:solidFill>
                <a:schemeClr val="dk1"/>
              </a:solidFill>
              <a:latin typeface="Times New Roman"/>
              <a:ea typeface="Times New Roman"/>
              <a:cs typeface="Times New Roman"/>
              <a:sym typeface="Times New Roman"/>
            </a:endParaRPr>
          </a:p>
        </p:txBody>
      </p:sp>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Ретро">
  <a:themeElements>
    <a:clrScheme name="Ретро">
      <a:dk1>
        <a:srgbClr val="000000"/>
      </a:dk1>
      <a:lt1>
        <a:srgbClr val="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2018-06-24T18:21:52Z</dcterms:created>
  <dc:creator>фитрат</dc:creator>
</cp:coreProperties>
</file>